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14" r:id="rId4"/>
  </p:sldMasterIdLst>
  <p:notesMasterIdLst>
    <p:notesMasterId r:id="rId15"/>
  </p:notesMasterIdLst>
  <p:handoutMasterIdLst>
    <p:handoutMasterId r:id="rId16"/>
  </p:handoutMasterIdLst>
  <p:sldIdLst>
    <p:sldId id="418" r:id="rId5"/>
    <p:sldId id="417" r:id="rId6"/>
    <p:sldId id="404" r:id="rId7"/>
    <p:sldId id="420" r:id="rId8"/>
    <p:sldId id="407" r:id="rId9"/>
    <p:sldId id="419" r:id="rId10"/>
    <p:sldId id="421" r:id="rId11"/>
    <p:sldId id="410" r:id="rId12"/>
    <p:sldId id="411" r:id="rId13"/>
    <p:sldId id="416" r:id="rId14"/>
  </p:sldIdLst>
  <p:sldSz cx="12192000" cy="6858000"/>
  <p:notesSz cx="6858000" cy="9144000"/>
  <p:embeddedFontLst>
    <p:embeddedFont>
      <p:font typeface="Oslo Sans" panose="020B0604020202020204" charset="0"/>
      <p:regular r:id="rId17"/>
      <p:bold r:id="rId18"/>
      <p:italic r:id="rId19"/>
      <p:boldItalic r:id="rId20"/>
    </p:embeddedFont>
    <p:embeddedFont>
      <p:font typeface="Oslo Sans Light" panose="020B0604020202020204" charset="0"/>
      <p:regular r:id="rId21"/>
      <p:italic r:id="rId22"/>
    </p:embeddedFont>
    <p:embeddedFont>
      <p:font typeface="Oslo Sans Office Normal" panose="020B0604020202020204" charset="0"/>
      <p:regular r:id="rId23"/>
      <p:bold r:id="rId24"/>
      <p:italic r:id="rId25"/>
      <p:boldItalic r:id="rId26"/>
    </p:embeddedFont>
    <p:embeddedFont>
      <p:font typeface="Segoe UI" panose="020B0502040204020203" pitchFamily="34" charset="0"/>
      <p:regular r:id="rId27"/>
      <p:bold r:id="rId28"/>
      <p:italic r:id="rId29"/>
      <p:boldItalic r:id="rId30"/>
    </p:embeddedFont>
  </p:embeddedFont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BFE82C7D-DE78-9B41-9138-E7CD198A3DC4}">
          <p14:sldIdLst>
            <p14:sldId id="418"/>
            <p14:sldId id="417"/>
            <p14:sldId id="404"/>
            <p14:sldId id="420"/>
            <p14:sldId id="407"/>
            <p14:sldId id="419"/>
            <p14:sldId id="421"/>
            <p14:sldId id="410"/>
            <p14:sldId id="411"/>
            <p14:sldId id="416"/>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E9FF"/>
    <a:srgbClr val="D0BFAE"/>
    <a:srgbClr val="B3F6FF"/>
    <a:srgbClr val="B3F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A54424-8BFF-503F-AAB8-C129BC9814A7}" v="1" dt="2024-01-29T12:11:48.4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618" y="114"/>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customXml" Target="../customXml/item3.xml"/><Relationship Id="rId21" Type="http://schemas.openxmlformats.org/officeDocument/2006/relationships/font" Target="fonts/font5.fntdata"/><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font" Target="fonts/font12.fntdata"/><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font" Target="fonts/font3.fntdata"/><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ri Traaen" userId="S::turi.traaen@vel.oslo.kommune.no::e0d845d4-c8f0-4cfc-85e2-1352c9f54d02" providerId="AD" clId="Web-{80A18A96-D584-0E9E-1E17-30B9BF9F306C}"/>
    <pc:docChg chg="addSld delSld modSld modSection">
      <pc:chgData name="Turi Traaen" userId="S::turi.traaen@vel.oslo.kommune.no::e0d845d4-c8f0-4cfc-85e2-1352c9f54d02" providerId="AD" clId="Web-{80A18A96-D584-0E9E-1E17-30B9BF9F306C}" dt="2024-01-05T11:49:08.182" v="15" actId="20577"/>
      <pc:docMkLst>
        <pc:docMk/>
      </pc:docMkLst>
      <pc:sldChg chg="modSp">
        <pc:chgData name="Turi Traaen" userId="S::turi.traaen@vel.oslo.kommune.no::e0d845d4-c8f0-4cfc-85e2-1352c9f54d02" providerId="AD" clId="Web-{80A18A96-D584-0E9E-1E17-30B9BF9F306C}" dt="2024-01-05T11:49:08.182" v="15" actId="20577"/>
        <pc:sldMkLst>
          <pc:docMk/>
          <pc:sldMk cId="505947898" sldId="406"/>
        </pc:sldMkLst>
        <pc:spChg chg="mod">
          <ac:chgData name="Turi Traaen" userId="S::turi.traaen@vel.oslo.kommune.no::e0d845d4-c8f0-4cfc-85e2-1352c9f54d02" providerId="AD" clId="Web-{80A18A96-D584-0E9E-1E17-30B9BF9F306C}" dt="2024-01-05T11:49:08.182" v="15" actId="20577"/>
          <ac:spMkLst>
            <pc:docMk/>
            <pc:sldMk cId="505947898" sldId="406"/>
            <ac:spMk id="3" creationId="{809BFAB8-92B2-4753-B0F8-3901233A1418}"/>
          </ac:spMkLst>
        </pc:spChg>
      </pc:sldChg>
      <pc:sldChg chg="addSp delSp modSp">
        <pc:chgData name="Turi Traaen" userId="S::turi.traaen@vel.oslo.kommune.no::e0d845d4-c8f0-4cfc-85e2-1352c9f54d02" providerId="AD" clId="Web-{80A18A96-D584-0E9E-1E17-30B9BF9F306C}" dt="2024-01-05T11:46:48.100" v="4"/>
        <pc:sldMkLst>
          <pc:docMk/>
          <pc:sldMk cId="3546539238" sldId="407"/>
        </pc:sldMkLst>
        <pc:spChg chg="del">
          <ac:chgData name="Turi Traaen" userId="S::turi.traaen@vel.oslo.kommune.no::e0d845d4-c8f0-4cfc-85e2-1352c9f54d02" providerId="AD" clId="Web-{80A18A96-D584-0E9E-1E17-30B9BF9F306C}" dt="2024-01-05T11:46:43.709" v="3"/>
          <ac:spMkLst>
            <pc:docMk/>
            <pc:sldMk cId="3546539238" sldId="407"/>
            <ac:spMk id="7" creationId="{6684B0DC-2782-4141-9613-AC674A945525}"/>
          </ac:spMkLst>
        </pc:spChg>
        <pc:picChg chg="add mod ord">
          <ac:chgData name="Turi Traaen" userId="S::turi.traaen@vel.oslo.kommune.no::e0d845d4-c8f0-4cfc-85e2-1352c9f54d02" providerId="AD" clId="Web-{80A18A96-D584-0E9E-1E17-30B9BF9F306C}" dt="2024-01-05T11:46:48.100" v="4"/>
          <ac:picMkLst>
            <pc:docMk/>
            <pc:sldMk cId="3546539238" sldId="407"/>
            <ac:picMk id="4" creationId="{A4BD5790-A23E-A981-B7FC-285BF86696DF}"/>
          </ac:picMkLst>
        </pc:picChg>
      </pc:sldChg>
      <pc:sldChg chg="del">
        <pc:chgData name="Turi Traaen" userId="S::turi.traaen@vel.oslo.kommune.no::e0d845d4-c8f0-4cfc-85e2-1352c9f54d02" providerId="AD" clId="Web-{80A18A96-D584-0E9E-1E17-30B9BF9F306C}" dt="2024-01-05T11:47:57.727" v="13"/>
        <pc:sldMkLst>
          <pc:docMk/>
          <pc:sldMk cId="4110615447" sldId="408"/>
        </pc:sldMkLst>
      </pc:sldChg>
      <pc:sldChg chg="addSp delSp modSp">
        <pc:chgData name="Turi Traaen" userId="S::turi.traaen@vel.oslo.kommune.no::e0d845d4-c8f0-4cfc-85e2-1352c9f54d02" providerId="AD" clId="Web-{80A18A96-D584-0E9E-1E17-30B9BF9F306C}" dt="2024-01-05T11:46:37.318" v="2"/>
        <pc:sldMkLst>
          <pc:docMk/>
          <pc:sldMk cId="2603179286" sldId="420"/>
        </pc:sldMkLst>
        <pc:spChg chg="del">
          <ac:chgData name="Turi Traaen" userId="S::turi.traaen@vel.oslo.kommune.no::e0d845d4-c8f0-4cfc-85e2-1352c9f54d02" providerId="AD" clId="Web-{80A18A96-D584-0E9E-1E17-30B9BF9F306C}" dt="2024-01-05T11:46:21.974" v="0"/>
          <ac:spMkLst>
            <pc:docMk/>
            <pc:sldMk cId="2603179286" sldId="420"/>
            <ac:spMk id="7" creationId="{F7B6B737-E887-150B-F19F-BA11AE54B9A1}"/>
          </ac:spMkLst>
        </pc:spChg>
        <pc:spChg chg="add mod">
          <ac:chgData name="Turi Traaen" userId="S::turi.traaen@vel.oslo.kommune.no::e0d845d4-c8f0-4cfc-85e2-1352c9f54d02" providerId="AD" clId="Web-{80A18A96-D584-0E9E-1E17-30B9BF9F306C}" dt="2024-01-05T11:46:37.318" v="2"/>
          <ac:spMkLst>
            <pc:docMk/>
            <pc:sldMk cId="2603179286" sldId="420"/>
            <ac:spMk id="9" creationId="{456D909F-56F1-B2DB-D88B-250E973A105A}"/>
          </ac:spMkLst>
        </pc:spChg>
        <pc:picChg chg="add del mod ord">
          <ac:chgData name="Turi Traaen" userId="S::turi.traaen@vel.oslo.kommune.no::e0d845d4-c8f0-4cfc-85e2-1352c9f54d02" providerId="AD" clId="Web-{80A18A96-D584-0E9E-1E17-30B9BF9F306C}" dt="2024-01-05T11:46:37.318" v="2"/>
          <ac:picMkLst>
            <pc:docMk/>
            <pc:sldMk cId="2603179286" sldId="420"/>
            <ac:picMk id="4" creationId="{30C331A6-EBC7-4AA2-77E1-C7E4C6C74EF6}"/>
          </ac:picMkLst>
        </pc:picChg>
      </pc:sldChg>
      <pc:sldChg chg="addSp delSp modSp new">
        <pc:chgData name="Turi Traaen" userId="S::turi.traaen@vel.oslo.kommune.no::e0d845d4-c8f0-4cfc-85e2-1352c9f54d02" providerId="AD" clId="Web-{80A18A96-D584-0E9E-1E17-30B9BF9F306C}" dt="2024-01-05T11:47:52.211" v="12" actId="14100"/>
        <pc:sldMkLst>
          <pc:docMk/>
          <pc:sldMk cId="1231836036" sldId="421"/>
        </pc:sldMkLst>
        <pc:spChg chg="mod">
          <ac:chgData name="Turi Traaen" userId="S::turi.traaen@vel.oslo.kommune.no::e0d845d4-c8f0-4cfc-85e2-1352c9f54d02" providerId="AD" clId="Web-{80A18A96-D584-0E9E-1E17-30B9BF9F306C}" dt="2024-01-05T11:47:44.742" v="10" actId="20577"/>
          <ac:spMkLst>
            <pc:docMk/>
            <pc:sldMk cId="1231836036" sldId="421"/>
            <ac:spMk id="2" creationId="{8C93CD78-6200-FC94-C91E-A29ECE680846}"/>
          </ac:spMkLst>
        </pc:spChg>
        <pc:spChg chg="mod">
          <ac:chgData name="Turi Traaen" userId="S::turi.traaen@vel.oslo.kommune.no::e0d845d4-c8f0-4cfc-85e2-1352c9f54d02" providerId="AD" clId="Web-{80A18A96-D584-0E9E-1E17-30B9BF9F306C}" dt="2024-01-05T11:47:52.211" v="12" actId="14100"/>
          <ac:spMkLst>
            <pc:docMk/>
            <pc:sldMk cId="1231836036" sldId="421"/>
            <ac:spMk id="3" creationId="{EFA91231-3896-E217-7D69-55EEF46D9B95}"/>
          </ac:spMkLst>
        </pc:spChg>
        <pc:spChg chg="del">
          <ac:chgData name="Turi Traaen" userId="S::turi.traaen@vel.oslo.kommune.no::e0d845d4-c8f0-4cfc-85e2-1352c9f54d02" providerId="AD" clId="Web-{80A18A96-D584-0E9E-1E17-30B9BF9F306C}" dt="2024-01-05T11:47:21.944" v="6"/>
          <ac:spMkLst>
            <pc:docMk/>
            <pc:sldMk cId="1231836036" sldId="421"/>
            <ac:spMk id="6" creationId="{FDC7CEA3-7BF6-3F70-30AB-C64D9BBCB50C}"/>
          </ac:spMkLst>
        </pc:spChg>
        <pc:picChg chg="add mod ord">
          <ac:chgData name="Turi Traaen" userId="S::turi.traaen@vel.oslo.kommune.no::e0d845d4-c8f0-4cfc-85e2-1352c9f54d02" providerId="AD" clId="Web-{80A18A96-D584-0E9E-1E17-30B9BF9F306C}" dt="2024-01-05T11:47:21.944" v="6"/>
          <ac:picMkLst>
            <pc:docMk/>
            <pc:sldMk cId="1231836036" sldId="421"/>
            <ac:picMk id="7" creationId="{73DF1763-623C-9BB3-C1E1-AA94A3D939A3}"/>
          </ac:picMkLst>
        </pc:picChg>
      </pc:sldChg>
    </pc:docChg>
  </pc:docChgLst>
  <pc:docChgLst>
    <pc:chgData name="Turi Traaen" userId="e0d845d4-c8f0-4cfc-85e2-1352c9f54d02" providerId="ADAL" clId="{594D7EC0-947F-44D7-B14B-B0372EA41E13}"/>
    <pc:docChg chg="custSel delSld modSld modSection">
      <pc:chgData name="Turi Traaen" userId="e0d845d4-c8f0-4cfc-85e2-1352c9f54d02" providerId="ADAL" clId="{594D7EC0-947F-44D7-B14B-B0372EA41E13}" dt="2024-01-10T10:26:36.891" v="465" actId="14100"/>
      <pc:docMkLst>
        <pc:docMk/>
      </pc:docMkLst>
      <pc:sldChg chg="modSp mod">
        <pc:chgData name="Turi Traaen" userId="e0d845d4-c8f0-4cfc-85e2-1352c9f54d02" providerId="ADAL" clId="{594D7EC0-947F-44D7-B14B-B0372EA41E13}" dt="2024-01-10T10:26:36.891" v="465" actId="14100"/>
        <pc:sldMkLst>
          <pc:docMk/>
          <pc:sldMk cId="3917593981" sldId="404"/>
        </pc:sldMkLst>
        <pc:spChg chg="mod">
          <ac:chgData name="Turi Traaen" userId="e0d845d4-c8f0-4cfc-85e2-1352c9f54d02" providerId="ADAL" clId="{594D7EC0-947F-44D7-B14B-B0372EA41E13}" dt="2024-01-10T10:26:36.891" v="465" actId="14100"/>
          <ac:spMkLst>
            <pc:docMk/>
            <pc:sldMk cId="3917593981" sldId="404"/>
            <ac:spMk id="3" creationId="{82407B06-81EE-4ED4-8C17-7E392449BAB5}"/>
          </ac:spMkLst>
        </pc:spChg>
      </pc:sldChg>
      <pc:sldChg chg="modSp del mod">
        <pc:chgData name="Turi Traaen" userId="e0d845d4-c8f0-4cfc-85e2-1352c9f54d02" providerId="ADAL" clId="{594D7EC0-947F-44D7-B14B-B0372EA41E13}" dt="2024-01-10T10:26:07.657" v="462" actId="47"/>
        <pc:sldMkLst>
          <pc:docMk/>
          <pc:sldMk cId="505947898" sldId="406"/>
        </pc:sldMkLst>
        <pc:spChg chg="mod">
          <ac:chgData name="Turi Traaen" userId="e0d845d4-c8f0-4cfc-85e2-1352c9f54d02" providerId="ADAL" clId="{594D7EC0-947F-44D7-B14B-B0372EA41E13}" dt="2024-01-10T10:25:33.695" v="461" actId="12"/>
          <ac:spMkLst>
            <pc:docMk/>
            <pc:sldMk cId="505947898" sldId="406"/>
            <ac:spMk id="3" creationId="{809BFAB8-92B2-4753-B0F8-3901233A1418}"/>
          </ac:spMkLst>
        </pc:spChg>
      </pc:sldChg>
      <pc:sldChg chg="modSp mod">
        <pc:chgData name="Turi Traaen" userId="e0d845d4-c8f0-4cfc-85e2-1352c9f54d02" providerId="ADAL" clId="{594D7EC0-947F-44D7-B14B-B0372EA41E13}" dt="2024-01-10T10:25:12.401" v="459" actId="20577"/>
        <pc:sldMkLst>
          <pc:docMk/>
          <pc:sldMk cId="3546539238" sldId="407"/>
        </pc:sldMkLst>
        <pc:spChg chg="mod">
          <ac:chgData name="Turi Traaen" userId="e0d845d4-c8f0-4cfc-85e2-1352c9f54d02" providerId="ADAL" clId="{594D7EC0-947F-44D7-B14B-B0372EA41E13}" dt="2024-01-10T10:25:12.401" v="459" actId="20577"/>
          <ac:spMkLst>
            <pc:docMk/>
            <pc:sldMk cId="3546539238" sldId="407"/>
            <ac:spMk id="3" creationId="{62AA3894-B2B8-4BCE-8D2D-D527FEE0CDE5}"/>
          </ac:spMkLst>
        </pc:spChg>
      </pc:sldChg>
      <pc:sldChg chg="modSp mod">
        <pc:chgData name="Turi Traaen" userId="e0d845d4-c8f0-4cfc-85e2-1352c9f54d02" providerId="ADAL" clId="{594D7EC0-947F-44D7-B14B-B0372EA41E13}" dt="2024-01-05T11:51:34.449" v="4" actId="12"/>
        <pc:sldMkLst>
          <pc:docMk/>
          <pc:sldMk cId="3379901962" sldId="411"/>
        </pc:sldMkLst>
        <pc:spChg chg="mod">
          <ac:chgData name="Turi Traaen" userId="e0d845d4-c8f0-4cfc-85e2-1352c9f54d02" providerId="ADAL" clId="{594D7EC0-947F-44D7-B14B-B0372EA41E13}" dt="2024-01-05T11:51:34.449" v="4" actId="12"/>
          <ac:spMkLst>
            <pc:docMk/>
            <pc:sldMk cId="3379901962" sldId="411"/>
            <ac:spMk id="3" creationId="{346BD6E1-EA3D-4C4E-810A-30C44F9F2035}"/>
          </ac:spMkLst>
        </pc:spChg>
      </pc:sldChg>
      <pc:sldChg chg="modSp mod">
        <pc:chgData name="Turi Traaen" userId="e0d845d4-c8f0-4cfc-85e2-1352c9f54d02" providerId="ADAL" clId="{594D7EC0-947F-44D7-B14B-B0372EA41E13}" dt="2024-01-10T10:24:20.800" v="457" actId="14100"/>
        <pc:sldMkLst>
          <pc:docMk/>
          <pc:sldMk cId="1683008586" sldId="419"/>
        </pc:sldMkLst>
        <pc:spChg chg="mod">
          <ac:chgData name="Turi Traaen" userId="e0d845d4-c8f0-4cfc-85e2-1352c9f54d02" providerId="ADAL" clId="{594D7EC0-947F-44D7-B14B-B0372EA41E13}" dt="2024-01-10T10:21:26.300" v="225" actId="20577"/>
          <ac:spMkLst>
            <pc:docMk/>
            <pc:sldMk cId="1683008586" sldId="419"/>
            <ac:spMk id="2" creationId="{890425B1-754B-709E-D81B-CA7A39E95166}"/>
          </ac:spMkLst>
        </pc:spChg>
        <pc:spChg chg="mod">
          <ac:chgData name="Turi Traaen" userId="e0d845d4-c8f0-4cfc-85e2-1352c9f54d02" providerId="ADAL" clId="{594D7EC0-947F-44D7-B14B-B0372EA41E13}" dt="2024-01-10T10:24:20.800" v="457" actId="14100"/>
          <ac:spMkLst>
            <pc:docMk/>
            <pc:sldMk cId="1683008586" sldId="419"/>
            <ac:spMk id="3" creationId="{43D743DC-BB3C-C625-C278-FA7F9F74EF0A}"/>
          </ac:spMkLst>
        </pc:spChg>
      </pc:sldChg>
      <pc:sldChg chg="modSp mod">
        <pc:chgData name="Turi Traaen" userId="e0d845d4-c8f0-4cfc-85e2-1352c9f54d02" providerId="ADAL" clId="{594D7EC0-947F-44D7-B14B-B0372EA41E13}" dt="2024-01-05T11:52:10.969" v="11" actId="20577"/>
        <pc:sldMkLst>
          <pc:docMk/>
          <pc:sldMk cId="2603179286" sldId="420"/>
        </pc:sldMkLst>
        <pc:spChg chg="mod">
          <ac:chgData name="Turi Traaen" userId="e0d845d4-c8f0-4cfc-85e2-1352c9f54d02" providerId="ADAL" clId="{594D7EC0-947F-44D7-B14B-B0372EA41E13}" dt="2024-01-05T11:52:10.969" v="11" actId="20577"/>
          <ac:spMkLst>
            <pc:docMk/>
            <pc:sldMk cId="2603179286" sldId="420"/>
            <ac:spMk id="2" creationId="{BE47E177-B069-C7CE-D08A-4CC44ED35CFD}"/>
          </ac:spMkLst>
        </pc:spChg>
        <pc:spChg chg="mod">
          <ac:chgData name="Turi Traaen" userId="e0d845d4-c8f0-4cfc-85e2-1352c9f54d02" providerId="ADAL" clId="{594D7EC0-947F-44D7-B14B-B0372EA41E13}" dt="2024-01-05T11:51:44.045" v="5" actId="14100"/>
          <ac:spMkLst>
            <pc:docMk/>
            <pc:sldMk cId="2603179286" sldId="420"/>
            <ac:spMk id="3" creationId="{D869D4E8-4A8D-80DD-88FE-E7BAEBD9DF0C}"/>
          </ac:spMkLst>
        </pc:spChg>
      </pc:sldChg>
      <pc:sldChg chg="modSp mod setBg">
        <pc:chgData name="Turi Traaen" userId="e0d845d4-c8f0-4cfc-85e2-1352c9f54d02" providerId="ADAL" clId="{594D7EC0-947F-44D7-B14B-B0372EA41E13}" dt="2024-01-10T10:24:33.971" v="458" actId="20577"/>
        <pc:sldMkLst>
          <pc:docMk/>
          <pc:sldMk cId="1231836036" sldId="421"/>
        </pc:sldMkLst>
        <pc:spChg chg="mod">
          <ac:chgData name="Turi Traaen" userId="e0d845d4-c8f0-4cfc-85e2-1352c9f54d02" providerId="ADAL" clId="{594D7EC0-947F-44D7-B14B-B0372EA41E13}" dt="2024-01-10T10:24:33.971" v="458" actId="20577"/>
          <ac:spMkLst>
            <pc:docMk/>
            <pc:sldMk cId="1231836036" sldId="421"/>
            <ac:spMk id="3" creationId="{EFA91231-3896-E217-7D69-55EEF46D9B95}"/>
          </ac:spMkLst>
        </pc:spChg>
      </pc:sldChg>
    </pc:docChg>
  </pc:docChgLst>
  <pc:docChgLst>
    <pc:chgData name="Turi Traaen" userId="S::turi.traaen@vel.oslo.kommune.no::e0d845d4-c8f0-4cfc-85e2-1352c9f54d02" providerId="AD" clId="Web-{AE150DAE-8F0C-60D4-F6F2-FA5431AEB6CF}"/>
    <pc:docChg chg="addSld modSld modSection">
      <pc:chgData name="Turi Traaen" userId="S::turi.traaen@vel.oslo.kommune.no::e0d845d4-c8f0-4cfc-85e2-1352c9f54d02" providerId="AD" clId="Web-{AE150DAE-8F0C-60D4-F6F2-FA5431AEB6CF}" dt="2024-01-03T13:34:29.468" v="481" actId="20577"/>
      <pc:docMkLst>
        <pc:docMk/>
      </pc:docMkLst>
      <pc:sldChg chg="modSp">
        <pc:chgData name="Turi Traaen" userId="S::turi.traaen@vel.oslo.kommune.no::e0d845d4-c8f0-4cfc-85e2-1352c9f54d02" providerId="AD" clId="Web-{AE150DAE-8F0C-60D4-F6F2-FA5431AEB6CF}" dt="2024-01-03T13:21:39.962" v="43" actId="20577"/>
        <pc:sldMkLst>
          <pc:docMk/>
          <pc:sldMk cId="505947898" sldId="406"/>
        </pc:sldMkLst>
        <pc:spChg chg="mod">
          <ac:chgData name="Turi Traaen" userId="S::turi.traaen@vel.oslo.kommune.no::e0d845d4-c8f0-4cfc-85e2-1352c9f54d02" providerId="AD" clId="Web-{AE150DAE-8F0C-60D4-F6F2-FA5431AEB6CF}" dt="2024-01-03T13:21:39.962" v="43" actId="20577"/>
          <ac:spMkLst>
            <pc:docMk/>
            <pc:sldMk cId="505947898" sldId="406"/>
            <ac:spMk id="3" creationId="{809BFAB8-92B2-4753-B0F8-3901233A1418}"/>
          </ac:spMkLst>
        </pc:spChg>
      </pc:sldChg>
      <pc:sldChg chg="modSp">
        <pc:chgData name="Turi Traaen" userId="S::turi.traaen@vel.oslo.kommune.no::e0d845d4-c8f0-4cfc-85e2-1352c9f54d02" providerId="AD" clId="Web-{AE150DAE-8F0C-60D4-F6F2-FA5431AEB6CF}" dt="2024-01-03T13:23:58.581" v="69" actId="20577"/>
        <pc:sldMkLst>
          <pc:docMk/>
          <pc:sldMk cId="4110615447" sldId="408"/>
        </pc:sldMkLst>
        <pc:spChg chg="mod">
          <ac:chgData name="Turi Traaen" userId="S::turi.traaen@vel.oslo.kommune.no::e0d845d4-c8f0-4cfc-85e2-1352c9f54d02" providerId="AD" clId="Web-{AE150DAE-8F0C-60D4-F6F2-FA5431AEB6CF}" dt="2024-01-03T13:23:58.581" v="69" actId="20577"/>
          <ac:spMkLst>
            <pc:docMk/>
            <pc:sldMk cId="4110615447" sldId="408"/>
            <ac:spMk id="7" creationId="{6149D4EB-833D-41B5-B9F1-913969E38AC4}"/>
          </ac:spMkLst>
        </pc:spChg>
      </pc:sldChg>
      <pc:sldChg chg="modSp">
        <pc:chgData name="Turi Traaen" userId="S::turi.traaen@vel.oslo.kommune.no::e0d845d4-c8f0-4cfc-85e2-1352c9f54d02" providerId="AD" clId="Web-{AE150DAE-8F0C-60D4-F6F2-FA5431AEB6CF}" dt="2024-01-03T13:34:29.468" v="481" actId="20577"/>
        <pc:sldMkLst>
          <pc:docMk/>
          <pc:sldMk cId="1355330799" sldId="410"/>
        </pc:sldMkLst>
        <pc:spChg chg="mod">
          <ac:chgData name="Turi Traaen" userId="S::turi.traaen@vel.oslo.kommune.no::e0d845d4-c8f0-4cfc-85e2-1352c9f54d02" providerId="AD" clId="Web-{AE150DAE-8F0C-60D4-F6F2-FA5431AEB6CF}" dt="2024-01-03T13:34:19.092" v="465" actId="20577"/>
          <ac:spMkLst>
            <pc:docMk/>
            <pc:sldMk cId="1355330799" sldId="410"/>
            <ac:spMk id="2" creationId="{A8D2BA87-95CB-4843-81E7-5CB6E239187C}"/>
          </ac:spMkLst>
        </pc:spChg>
        <pc:spChg chg="mod">
          <ac:chgData name="Turi Traaen" userId="S::turi.traaen@vel.oslo.kommune.no::e0d845d4-c8f0-4cfc-85e2-1352c9f54d02" providerId="AD" clId="Web-{AE150DAE-8F0C-60D4-F6F2-FA5431AEB6CF}" dt="2024-01-03T13:34:29.468" v="481" actId="20577"/>
          <ac:spMkLst>
            <pc:docMk/>
            <pc:sldMk cId="1355330799" sldId="410"/>
            <ac:spMk id="3" creationId="{A1F6B19E-F2D7-4E85-8394-73F2AE8002C1}"/>
          </ac:spMkLst>
        </pc:spChg>
      </pc:sldChg>
      <pc:sldChg chg="modSp add replId">
        <pc:chgData name="Turi Traaen" userId="S::turi.traaen@vel.oslo.kommune.no::e0d845d4-c8f0-4cfc-85e2-1352c9f54d02" providerId="AD" clId="Web-{AE150DAE-8F0C-60D4-F6F2-FA5431AEB6CF}" dt="2024-01-03T13:22:02.417" v="45" actId="20577"/>
        <pc:sldMkLst>
          <pc:docMk/>
          <pc:sldMk cId="2603179286" sldId="420"/>
        </pc:sldMkLst>
        <pc:spChg chg="mod">
          <ac:chgData name="Turi Traaen" userId="S::turi.traaen@vel.oslo.kommune.no::e0d845d4-c8f0-4cfc-85e2-1352c9f54d02" providerId="AD" clId="Web-{AE150DAE-8F0C-60D4-F6F2-FA5431AEB6CF}" dt="2024-01-03T13:20:58.116" v="21" actId="20577"/>
          <ac:spMkLst>
            <pc:docMk/>
            <pc:sldMk cId="2603179286" sldId="420"/>
            <ac:spMk id="2" creationId="{BE47E177-B069-C7CE-D08A-4CC44ED35CFD}"/>
          </ac:spMkLst>
        </pc:spChg>
        <pc:spChg chg="mod">
          <ac:chgData name="Turi Traaen" userId="S::turi.traaen@vel.oslo.kommune.no::e0d845d4-c8f0-4cfc-85e2-1352c9f54d02" providerId="AD" clId="Web-{AE150DAE-8F0C-60D4-F6F2-FA5431AEB6CF}" dt="2024-01-03T13:22:02.417" v="45" actId="20577"/>
          <ac:spMkLst>
            <pc:docMk/>
            <pc:sldMk cId="2603179286" sldId="420"/>
            <ac:spMk id="3" creationId="{D869D4E8-4A8D-80DD-88FE-E7BAEBD9DF0C}"/>
          </ac:spMkLst>
        </pc:spChg>
      </pc:sldChg>
    </pc:docChg>
  </pc:docChgLst>
  <pc:docChgLst>
    <pc:chgData name="Sara Anne Warhuus" userId="S::sara.warhuus@vel.oslo.kommune.no::b1c4e927-1cad-4858-91b2-e6cfb5763606" providerId="AD" clId="Web-{4ADE999F-773A-13C0-EE9E-9EA993BF57DE}"/>
    <pc:docChg chg="modSld">
      <pc:chgData name="Sara Anne Warhuus" userId="S::sara.warhuus@vel.oslo.kommune.no::b1c4e927-1cad-4858-91b2-e6cfb5763606" providerId="AD" clId="Web-{4ADE999F-773A-13C0-EE9E-9EA993BF57DE}" dt="2024-01-24T09:49:03.273" v="12" actId="20577"/>
      <pc:docMkLst>
        <pc:docMk/>
      </pc:docMkLst>
      <pc:sldChg chg="modSp">
        <pc:chgData name="Sara Anne Warhuus" userId="S::sara.warhuus@vel.oslo.kommune.no::b1c4e927-1cad-4858-91b2-e6cfb5763606" providerId="AD" clId="Web-{4ADE999F-773A-13C0-EE9E-9EA993BF57DE}" dt="2024-01-24T09:49:03.273" v="12" actId="20577"/>
        <pc:sldMkLst>
          <pc:docMk/>
          <pc:sldMk cId="3379901962" sldId="411"/>
        </pc:sldMkLst>
        <pc:spChg chg="mod">
          <ac:chgData name="Sara Anne Warhuus" userId="S::sara.warhuus@vel.oslo.kommune.no::b1c4e927-1cad-4858-91b2-e6cfb5763606" providerId="AD" clId="Web-{4ADE999F-773A-13C0-EE9E-9EA993BF57DE}" dt="2024-01-24T09:49:03.273" v="12" actId="20577"/>
          <ac:spMkLst>
            <pc:docMk/>
            <pc:sldMk cId="3379901962" sldId="411"/>
            <ac:spMk id="3" creationId="{346BD6E1-EA3D-4C4E-810A-30C44F9F2035}"/>
          </ac:spMkLst>
        </pc:spChg>
      </pc:sldChg>
    </pc:docChg>
  </pc:docChgLst>
  <pc:docChgLst>
    <pc:chgData name="Turi Traaen" userId="e0d845d4-c8f0-4cfc-85e2-1352c9f54d02" providerId="ADAL" clId="{6EAB6CB4-9EC6-4728-9F47-AE6116C59EB3}"/>
    <pc:docChg chg="custSel delSld modSld sldOrd modSection">
      <pc:chgData name="Turi Traaen" userId="e0d845d4-c8f0-4cfc-85e2-1352c9f54d02" providerId="ADAL" clId="{6EAB6CB4-9EC6-4728-9F47-AE6116C59EB3}" dt="2023-11-21T08:47:14.237" v="473" actId="20577"/>
      <pc:docMkLst>
        <pc:docMk/>
      </pc:docMkLst>
      <pc:sldChg chg="addSp delSp modSp mod">
        <pc:chgData name="Turi Traaen" userId="e0d845d4-c8f0-4cfc-85e2-1352c9f54d02" providerId="ADAL" clId="{6EAB6CB4-9EC6-4728-9F47-AE6116C59EB3}" dt="2023-11-21T08:41:14.715" v="47" actId="6549"/>
        <pc:sldMkLst>
          <pc:docMk/>
          <pc:sldMk cId="3917593981" sldId="404"/>
        </pc:sldMkLst>
        <pc:spChg chg="mod">
          <ac:chgData name="Turi Traaen" userId="e0d845d4-c8f0-4cfc-85e2-1352c9f54d02" providerId="ADAL" clId="{6EAB6CB4-9EC6-4728-9F47-AE6116C59EB3}" dt="2023-11-21T08:41:03.992" v="45" actId="20577"/>
          <ac:spMkLst>
            <pc:docMk/>
            <pc:sldMk cId="3917593981" sldId="404"/>
            <ac:spMk id="2" creationId="{9794CF5B-12C9-4A41-B2F2-34E8B46412E0}"/>
          </ac:spMkLst>
        </pc:spChg>
        <pc:spChg chg="mod">
          <ac:chgData name="Turi Traaen" userId="e0d845d4-c8f0-4cfc-85e2-1352c9f54d02" providerId="ADAL" clId="{6EAB6CB4-9EC6-4728-9F47-AE6116C59EB3}" dt="2023-11-21T08:41:14.715" v="47" actId="6549"/>
          <ac:spMkLst>
            <pc:docMk/>
            <pc:sldMk cId="3917593981" sldId="404"/>
            <ac:spMk id="3" creationId="{82407B06-81EE-4ED4-8C17-7E392449BAB5}"/>
          </ac:spMkLst>
        </pc:spChg>
        <pc:spChg chg="add mod">
          <ac:chgData name="Turi Traaen" userId="e0d845d4-c8f0-4cfc-85e2-1352c9f54d02" providerId="ADAL" clId="{6EAB6CB4-9EC6-4728-9F47-AE6116C59EB3}" dt="2023-11-21T08:41:10.318" v="46" actId="21"/>
          <ac:spMkLst>
            <pc:docMk/>
            <pc:sldMk cId="3917593981" sldId="404"/>
            <ac:spMk id="8" creationId="{A271DDDA-BE28-4649-6118-2B7E02263EB9}"/>
          </ac:spMkLst>
        </pc:spChg>
        <pc:picChg chg="del">
          <ac:chgData name="Turi Traaen" userId="e0d845d4-c8f0-4cfc-85e2-1352c9f54d02" providerId="ADAL" clId="{6EAB6CB4-9EC6-4728-9F47-AE6116C59EB3}" dt="2023-11-21T08:41:10.318" v="46" actId="21"/>
          <ac:picMkLst>
            <pc:docMk/>
            <pc:sldMk cId="3917593981" sldId="404"/>
            <ac:picMk id="7" creationId="{B4A97A8C-78B6-82FD-B067-8FD3C6BC3892}"/>
          </ac:picMkLst>
        </pc:picChg>
      </pc:sldChg>
      <pc:sldChg chg="del">
        <pc:chgData name="Turi Traaen" userId="e0d845d4-c8f0-4cfc-85e2-1352c9f54d02" providerId="ADAL" clId="{6EAB6CB4-9EC6-4728-9F47-AE6116C59EB3}" dt="2023-11-21T08:42:43.172" v="97" actId="47"/>
        <pc:sldMkLst>
          <pc:docMk/>
          <pc:sldMk cId="499468945" sldId="405"/>
        </pc:sldMkLst>
      </pc:sldChg>
      <pc:sldChg chg="addSp delSp modSp mod ord">
        <pc:chgData name="Turi Traaen" userId="e0d845d4-c8f0-4cfc-85e2-1352c9f54d02" providerId="ADAL" clId="{6EAB6CB4-9EC6-4728-9F47-AE6116C59EB3}" dt="2023-11-21T08:42:24.575" v="87" actId="20577"/>
        <pc:sldMkLst>
          <pc:docMk/>
          <pc:sldMk cId="505947898" sldId="406"/>
        </pc:sldMkLst>
        <pc:spChg chg="mod">
          <ac:chgData name="Turi Traaen" userId="e0d845d4-c8f0-4cfc-85e2-1352c9f54d02" providerId="ADAL" clId="{6EAB6CB4-9EC6-4728-9F47-AE6116C59EB3}" dt="2023-11-21T08:42:14.441" v="79" actId="20577"/>
          <ac:spMkLst>
            <pc:docMk/>
            <pc:sldMk cId="505947898" sldId="406"/>
            <ac:spMk id="2" creationId="{43FC2057-A87E-4739-80A3-2B4DAD493D12}"/>
          </ac:spMkLst>
        </pc:spChg>
        <pc:spChg chg="mod">
          <ac:chgData name="Turi Traaen" userId="e0d845d4-c8f0-4cfc-85e2-1352c9f54d02" providerId="ADAL" clId="{6EAB6CB4-9EC6-4728-9F47-AE6116C59EB3}" dt="2023-11-21T08:42:24.575" v="87" actId="20577"/>
          <ac:spMkLst>
            <pc:docMk/>
            <pc:sldMk cId="505947898" sldId="406"/>
            <ac:spMk id="3" creationId="{809BFAB8-92B2-4753-B0F8-3901233A1418}"/>
          </ac:spMkLst>
        </pc:spChg>
        <pc:spChg chg="add mod">
          <ac:chgData name="Turi Traaen" userId="e0d845d4-c8f0-4cfc-85e2-1352c9f54d02" providerId="ADAL" clId="{6EAB6CB4-9EC6-4728-9F47-AE6116C59EB3}" dt="2023-11-21T08:42:16.734" v="80" actId="21"/>
          <ac:spMkLst>
            <pc:docMk/>
            <pc:sldMk cId="505947898" sldId="406"/>
            <ac:spMk id="7" creationId="{CCB8206F-0222-3360-4907-8957405A208F}"/>
          </ac:spMkLst>
        </pc:spChg>
        <pc:picChg chg="del">
          <ac:chgData name="Turi Traaen" userId="e0d845d4-c8f0-4cfc-85e2-1352c9f54d02" providerId="ADAL" clId="{6EAB6CB4-9EC6-4728-9F47-AE6116C59EB3}" dt="2023-11-21T08:42:16.734" v="80" actId="21"/>
          <ac:picMkLst>
            <pc:docMk/>
            <pc:sldMk cId="505947898" sldId="406"/>
            <ac:picMk id="8" creationId="{F5176913-C453-415A-6FE9-A67EA7DE3AD2}"/>
          </ac:picMkLst>
        </pc:picChg>
      </pc:sldChg>
      <pc:sldChg chg="modSp mod ord">
        <pc:chgData name="Turi Traaen" userId="e0d845d4-c8f0-4cfc-85e2-1352c9f54d02" providerId="ADAL" clId="{6EAB6CB4-9EC6-4728-9F47-AE6116C59EB3}" dt="2023-11-21T08:42:02.422" v="68"/>
        <pc:sldMkLst>
          <pc:docMk/>
          <pc:sldMk cId="3546539238" sldId="407"/>
        </pc:sldMkLst>
        <pc:spChg chg="mod">
          <ac:chgData name="Turi Traaen" userId="e0d845d4-c8f0-4cfc-85e2-1352c9f54d02" providerId="ADAL" clId="{6EAB6CB4-9EC6-4728-9F47-AE6116C59EB3}" dt="2023-11-21T08:41:55.664" v="65" actId="20577"/>
          <ac:spMkLst>
            <pc:docMk/>
            <pc:sldMk cId="3546539238" sldId="407"/>
            <ac:spMk id="2" creationId="{A7EFAFDB-F7A3-4E7B-972A-E4E988851EEC}"/>
          </ac:spMkLst>
        </pc:spChg>
        <pc:spChg chg="mod">
          <ac:chgData name="Turi Traaen" userId="e0d845d4-c8f0-4cfc-85e2-1352c9f54d02" providerId="ADAL" clId="{6EAB6CB4-9EC6-4728-9F47-AE6116C59EB3}" dt="2023-11-21T08:41:59.069" v="66" actId="6549"/>
          <ac:spMkLst>
            <pc:docMk/>
            <pc:sldMk cId="3546539238" sldId="407"/>
            <ac:spMk id="3" creationId="{62AA3894-B2B8-4BCE-8D2D-D527FEE0CDE5}"/>
          </ac:spMkLst>
        </pc:spChg>
      </pc:sldChg>
      <pc:sldChg chg="modSp mod">
        <pc:chgData name="Turi Traaen" userId="e0d845d4-c8f0-4cfc-85e2-1352c9f54d02" providerId="ADAL" clId="{6EAB6CB4-9EC6-4728-9F47-AE6116C59EB3}" dt="2023-11-21T08:47:14.237" v="473" actId="20577"/>
        <pc:sldMkLst>
          <pc:docMk/>
          <pc:sldMk cId="4110615447" sldId="408"/>
        </pc:sldMkLst>
        <pc:spChg chg="mod">
          <ac:chgData name="Turi Traaen" userId="e0d845d4-c8f0-4cfc-85e2-1352c9f54d02" providerId="ADAL" clId="{6EAB6CB4-9EC6-4728-9F47-AE6116C59EB3}" dt="2023-11-21T08:43:07.587" v="98" actId="20577"/>
          <ac:spMkLst>
            <pc:docMk/>
            <pc:sldMk cId="4110615447" sldId="408"/>
            <ac:spMk id="6" creationId="{CCAC3317-B37A-4629-B775-8990C3D00260}"/>
          </ac:spMkLst>
        </pc:spChg>
        <pc:spChg chg="mod">
          <ac:chgData name="Turi Traaen" userId="e0d845d4-c8f0-4cfc-85e2-1352c9f54d02" providerId="ADAL" clId="{6EAB6CB4-9EC6-4728-9F47-AE6116C59EB3}" dt="2023-11-21T08:47:14.237" v="473" actId="20577"/>
          <ac:spMkLst>
            <pc:docMk/>
            <pc:sldMk cId="4110615447" sldId="408"/>
            <ac:spMk id="7" creationId="{6149D4EB-833D-41B5-B9F1-913969E38AC4}"/>
          </ac:spMkLst>
        </pc:spChg>
      </pc:sldChg>
      <pc:sldChg chg="modSp mod">
        <pc:chgData name="Turi Traaen" userId="e0d845d4-c8f0-4cfc-85e2-1352c9f54d02" providerId="ADAL" clId="{6EAB6CB4-9EC6-4728-9F47-AE6116C59EB3}" dt="2023-11-21T08:41:34.468" v="49" actId="6549"/>
        <pc:sldMkLst>
          <pc:docMk/>
          <pc:sldMk cId="1355330799" sldId="410"/>
        </pc:sldMkLst>
        <pc:spChg chg="mod">
          <ac:chgData name="Turi Traaen" userId="e0d845d4-c8f0-4cfc-85e2-1352c9f54d02" providerId="ADAL" clId="{6EAB6CB4-9EC6-4728-9F47-AE6116C59EB3}" dt="2023-11-21T08:41:34.468" v="49" actId="6549"/>
          <ac:spMkLst>
            <pc:docMk/>
            <pc:sldMk cId="1355330799" sldId="410"/>
            <ac:spMk id="3" creationId="{A1F6B19E-F2D7-4E85-8394-73F2AE8002C1}"/>
          </ac:spMkLst>
        </pc:spChg>
      </pc:sldChg>
      <pc:sldChg chg="modSp mod">
        <pc:chgData name="Turi Traaen" userId="e0d845d4-c8f0-4cfc-85e2-1352c9f54d02" providerId="ADAL" clId="{6EAB6CB4-9EC6-4728-9F47-AE6116C59EB3}" dt="2023-11-21T08:41:29.670" v="48" actId="6549"/>
        <pc:sldMkLst>
          <pc:docMk/>
          <pc:sldMk cId="3379901962" sldId="411"/>
        </pc:sldMkLst>
        <pc:spChg chg="mod">
          <ac:chgData name="Turi Traaen" userId="e0d845d4-c8f0-4cfc-85e2-1352c9f54d02" providerId="ADAL" clId="{6EAB6CB4-9EC6-4728-9F47-AE6116C59EB3}" dt="2023-11-21T08:41:29.670" v="48" actId="6549"/>
          <ac:spMkLst>
            <pc:docMk/>
            <pc:sldMk cId="3379901962" sldId="411"/>
            <ac:spMk id="3" creationId="{346BD6E1-EA3D-4C4E-810A-30C44F9F2035}"/>
          </ac:spMkLst>
        </pc:spChg>
      </pc:sldChg>
      <pc:sldChg chg="modSp mod">
        <pc:chgData name="Turi Traaen" userId="e0d845d4-c8f0-4cfc-85e2-1352c9f54d02" providerId="ADAL" clId="{6EAB6CB4-9EC6-4728-9F47-AE6116C59EB3}" dt="2023-11-21T08:40:57.770" v="37" actId="20577"/>
        <pc:sldMkLst>
          <pc:docMk/>
          <pc:sldMk cId="2956173776" sldId="417"/>
        </pc:sldMkLst>
        <pc:spChg chg="mod">
          <ac:chgData name="Turi Traaen" userId="e0d845d4-c8f0-4cfc-85e2-1352c9f54d02" providerId="ADAL" clId="{6EAB6CB4-9EC6-4728-9F47-AE6116C59EB3}" dt="2023-11-21T08:40:57.770" v="37" actId="20577"/>
          <ac:spMkLst>
            <pc:docMk/>
            <pc:sldMk cId="2956173776" sldId="417"/>
            <ac:spMk id="3" creationId="{BFB9003F-4840-4AE6-87D3-A9CFBE6146F3}"/>
          </ac:spMkLst>
        </pc:spChg>
      </pc:sldChg>
      <pc:sldChg chg="addSp modSp mod">
        <pc:chgData name="Turi Traaen" userId="e0d845d4-c8f0-4cfc-85e2-1352c9f54d02" providerId="ADAL" clId="{6EAB6CB4-9EC6-4728-9F47-AE6116C59EB3}" dt="2023-11-21T08:40:32.905" v="2" actId="962"/>
        <pc:sldMkLst>
          <pc:docMk/>
          <pc:sldMk cId="373085364" sldId="418"/>
        </pc:sldMkLst>
        <pc:picChg chg="add mod">
          <ac:chgData name="Turi Traaen" userId="e0d845d4-c8f0-4cfc-85e2-1352c9f54d02" providerId="ADAL" clId="{6EAB6CB4-9EC6-4728-9F47-AE6116C59EB3}" dt="2023-11-21T08:40:32.905" v="2" actId="962"/>
          <ac:picMkLst>
            <pc:docMk/>
            <pc:sldMk cId="373085364" sldId="418"/>
            <ac:picMk id="7" creationId="{49763FD8-4C79-B157-F334-6B49B6BC902B}"/>
          </ac:picMkLst>
        </pc:picChg>
      </pc:sldChg>
    </pc:docChg>
  </pc:docChgLst>
  <pc:docChgLst>
    <pc:chgData name="Sara Anne Warhuus" userId="S::sara.warhuus@vel.oslo.kommune.no::b1c4e927-1cad-4858-91b2-e6cfb5763606" providerId="AD" clId="Web-{52A54424-8BFF-503F-AAB8-C129BC9814A7}"/>
    <pc:docChg chg="modSld">
      <pc:chgData name="Sara Anne Warhuus" userId="S::sara.warhuus@vel.oslo.kommune.no::b1c4e927-1cad-4858-91b2-e6cfb5763606" providerId="AD" clId="Web-{52A54424-8BFF-503F-AAB8-C129BC9814A7}" dt="2024-01-29T12:11:48.486" v="0" actId="20577"/>
      <pc:docMkLst>
        <pc:docMk/>
      </pc:docMkLst>
      <pc:sldChg chg="modSp">
        <pc:chgData name="Sara Anne Warhuus" userId="S::sara.warhuus@vel.oslo.kommune.no::b1c4e927-1cad-4858-91b2-e6cfb5763606" providerId="AD" clId="Web-{52A54424-8BFF-503F-AAB8-C129BC9814A7}" dt="2024-01-29T12:11:48.486" v="0" actId="20577"/>
        <pc:sldMkLst>
          <pc:docMk/>
          <pc:sldMk cId="3379901962" sldId="411"/>
        </pc:sldMkLst>
        <pc:spChg chg="mod">
          <ac:chgData name="Sara Anne Warhuus" userId="S::sara.warhuus@vel.oslo.kommune.no::b1c4e927-1cad-4858-91b2-e6cfb5763606" providerId="AD" clId="Web-{52A54424-8BFF-503F-AAB8-C129BC9814A7}" dt="2024-01-29T12:11:48.486" v="0" actId="20577"/>
          <ac:spMkLst>
            <pc:docMk/>
            <pc:sldMk cId="3379901962" sldId="411"/>
            <ac:spMk id="3" creationId="{346BD6E1-EA3D-4C4E-810A-30C44F9F2035}"/>
          </ac:spMkLst>
        </pc:spChg>
      </pc:sldChg>
    </pc:docChg>
  </pc:docChgLst>
  <pc:docChgLst>
    <pc:chgData name="Sara Anne Warhuus" userId="S::sara.warhuus@vel.oslo.kommune.no::b1c4e927-1cad-4858-91b2-e6cfb5763606" providerId="AD" clId="Web-{A0F7E516-4426-1D60-152A-C879EED1FB99}"/>
    <pc:docChg chg="modSld">
      <pc:chgData name="Sara Anne Warhuus" userId="S::sara.warhuus@vel.oslo.kommune.no::b1c4e927-1cad-4858-91b2-e6cfb5763606" providerId="AD" clId="Web-{A0F7E516-4426-1D60-152A-C879EED1FB99}" dt="2024-01-24T09:46:20.896" v="10" actId="20577"/>
      <pc:docMkLst>
        <pc:docMk/>
      </pc:docMkLst>
      <pc:sldChg chg="modSp">
        <pc:chgData name="Sara Anne Warhuus" userId="S::sara.warhuus@vel.oslo.kommune.no::b1c4e927-1cad-4858-91b2-e6cfb5763606" providerId="AD" clId="Web-{A0F7E516-4426-1D60-152A-C879EED1FB99}" dt="2024-01-24T09:46:20.896" v="10" actId="20577"/>
        <pc:sldMkLst>
          <pc:docMk/>
          <pc:sldMk cId="3379901962" sldId="411"/>
        </pc:sldMkLst>
        <pc:spChg chg="mod">
          <ac:chgData name="Sara Anne Warhuus" userId="S::sara.warhuus@vel.oslo.kommune.no::b1c4e927-1cad-4858-91b2-e6cfb5763606" providerId="AD" clId="Web-{A0F7E516-4426-1D60-152A-C879EED1FB99}" dt="2024-01-24T09:46:20.896" v="10" actId="20577"/>
          <ac:spMkLst>
            <pc:docMk/>
            <pc:sldMk cId="3379901962" sldId="411"/>
            <ac:spMk id="3" creationId="{346BD6E1-EA3D-4C4E-810A-30C44F9F2035}"/>
          </ac:spMkLst>
        </pc:spChg>
      </pc:sldChg>
    </pc:docChg>
  </pc:docChgLst>
  <pc:docChgLst>
    <pc:chgData name="Turi Traaen" userId="S::turi.traaen@vel.oslo.kommune.no::e0d845d4-c8f0-4cfc-85e2-1352c9f54d02" providerId="AD" clId="Web-{4E3E8285-72EF-60D5-654E-E44EEBB1A6B0}"/>
    <pc:docChg chg="modSld">
      <pc:chgData name="Turi Traaen" userId="S::turi.traaen@vel.oslo.kommune.no::e0d845d4-c8f0-4cfc-85e2-1352c9f54d02" providerId="AD" clId="Web-{4E3E8285-72EF-60D5-654E-E44EEBB1A6B0}" dt="2024-01-10T09:30:40.146" v="1" actId="20577"/>
      <pc:docMkLst>
        <pc:docMk/>
      </pc:docMkLst>
      <pc:sldChg chg="modSp">
        <pc:chgData name="Turi Traaen" userId="S::turi.traaen@vel.oslo.kommune.no::e0d845d4-c8f0-4cfc-85e2-1352c9f54d02" providerId="AD" clId="Web-{4E3E8285-72EF-60D5-654E-E44EEBB1A6B0}" dt="2024-01-10T09:30:40.146" v="1" actId="20577"/>
        <pc:sldMkLst>
          <pc:docMk/>
          <pc:sldMk cId="2956173776" sldId="417"/>
        </pc:sldMkLst>
        <pc:spChg chg="mod">
          <ac:chgData name="Turi Traaen" userId="S::turi.traaen@vel.oslo.kommune.no::e0d845d4-c8f0-4cfc-85e2-1352c9f54d02" providerId="AD" clId="Web-{4E3E8285-72EF-60D5-654E-E44EEBB1A6B0}" dt="2024-01-10T09:30:40.146" v="1" actId="20577"/>
          <ac:spMkLst>
            <pc:docMk/>
            <pc:sldMk cId="2956173776" sldId="417"/>
            <ac:spMk id="3" creationId="{BFB9003F-4840-4AE6-87D3-A9CFBE6146F3}"/>
          </ac:spMkLst>
        </pc:spChg>
      </pc:sldChg>
    </pc:docChg>
  </pc:docChgLst>
  <pc:docChgLst>
    <pc:chgData name="Sara Anne Warhuus" userId="b1c4e927-1cad-4858-91b2-e6cfb5763606" providerId="ADAL" clId="{D2A3D0BD-9A7E-42DD-B091-22A509F3DD62}"/>
    <pc:docChg chg="undo custSel addSld delSld modSld modSection">
      <pc:chgData name="Sara Anne Warhuus" userId="b1c4e927-1cad-4858-91b2-e6cfb5763606" providerId="ADAL" clId="{D2A3D0BD-9A7E-42DD-B091-22A509F3DD62}" dt="2023-12-11T14:18:37.522" v="1454" actId="20577"/>
      <pc:docMkLst>
        <pc:docMk/>
      </pc:docMkLst>
      <pc:sldChg chg="addSp delSp modSp mod modClrScheme chgLayout">
        <pc:chgData name="Sara Anne Warhuus" userId="b1c4e927-1cad-4858-91b2-e6cfb5763606" providerId="ADAL" clId="{D2A3D0BD-9A7E-42DD-B091-22A509F3DD62}" dt="2023-12-11T13:09:59.538" v="429" actId="20577"/>
        <pc:sldMkLst>
          <pc:docMk/>
          <pc:sldMk cId="3917593981" sldId="404"/>
        </pc:sldMkLst>
        <pc:spChg chg="mod ord">
          <ac:chgData name="Sara Anne Warhuus" userId="b1c4e927-1cad-4858-91b2-e6cfb5763606" providerId="ADAL" clId="{D2A3D0BD-9A7E-42DD-B091-22A509F3DD62}" dt="2023-12-11T11:59:32.279" v="0" actId="700"/>
          <ac:spMkLst>
            <pc:docMk/>
            <pc:sldMk cId="3917593981" sldId="404"/>
            <ac:spMk id="2" creationId="{9794CF5B-12C9-4A41-B2F2-34E8B46412E0}"/>
          </ac:spMkLst>
        </pc:spChg>
        <pc:spChg chg="mod ord">
          <ac:chgData name="Sara Anne Warhuus" userId="b1c4e927-1cad-4858-91b2-e6cfb5763606" providerId="ADAL" clId="{D2A3D0BD-9A7E-42DD-B091-22A509F3DD62}" dt="2023-12-11T13:09:59.538" v="429" actId="20577"/>
          <ac:spMkLst>
            <pc:docMk/>
            <pc:sldMk cId="3917593981" sldId="404"/>
            <ac:spMk id="3" creationId="{82407B06-81EE-4ED4-8C17-7E392449BAB5}"/>
          </ac:spMkLst>
        </pc:spChg>
        <pc:spChg chg="mod ord">
          <ac:chgData name="Sara Anne Warhuus" userId="b1c4e927-1cad-4858-91b2-e6cfb5763606" providerId="ADAL" clId="{D2A3D0BD-9A7E-42DD-B091-22A509F3DD62}" dt="2023-12-11T11:59:32.279" v="0" actId="700"/>
          <ac:spMkLst>
            <pc:docMk/>
            <pc:sldMk cId="3917593981" sldId="404"/>
            <ac:spMk id="4" creationId="{EF9F8658-8A7D-4ED3-A436-EE6A9A5F6B52}"/>
          </ac:spMkLst>
        </pc:spChg>
        <pc:spChg chg="mod ord">
          <ac:chgData name="Sara Anne Warhuus" userId="b1c4e927-1cad-4858-91b2-e6cfb5763606" providerId="ADAL" clId="{D2A3D0BD-9A7E-42DD-B091-22A509F3DD62}" dt="2023-12-11T11:59:32.279" v="0" actId="700"/>
          <ac:spMkLst>
            <pc:docMk/>
            <pc:sldMk cId="3917593981" sldId="404"/>
            <ac:spMk id="5" creationId="{EC0C4154-3141-450B-8D79-FA9865321B91}"/>
          </ac:spMkLst>
        </pc:spChg>
        <pc:spChg chg="del">
          <ac:chgData name="Sara Anne Warhuus" userId="b1c4e927-1cad-4858-91b2-e6cfb5763606" providerId="ADAL" clId="{D2A3D0BD-9A7E-42DD-B091-22A509F3DD62}" dt="2023-12-11T11:59:32.279" v="0" actId="700"/>
          <ac:spMkLst>
            <pc:docMk/>
            <pc:sldMk cId="3917593981" sldId="404"/>
            <ac:spMk id="7" creationId="{8E2BE11A-A4B9-5223-D53A-36F5AC01481A}"/>
          </ac:spMkLst>
        </pc:spChg>
        <pc:spChg chg="mod ord">
          <ac:chgData name="Sara Anne Warhuus" userId="b1c4e927-1cad-4858-91b2-e6cfb5763606" providerId="ADAL" clId="{D2A3D0BD-9A7E-42DD-B091-22A509F3DD62}" dt="2023-12-11T11:59:52.370" v="1" actId="21"/>
          <ac:spMkLst>
            <pc:docMk/>
            <pc:sldMk cId="3917593981" sldId="404"/>
            <ac:spMk id="8" creationId="{A271DDDA-BE28-4649-6118-2B7E02263EB9}"/>
          </ac:spMkLst>
        </pc:spChg>
        <pc:graphicFrameChg chg="add del modGraphic">
          <ac:chgData name="Sara Anne Warhuus" userId="b1c4e927-1cad-4858-91b2-e6cfb5763606" providerId="ADAL" clId="{D2A3D0BD-9A7E-42DD-B091-22A509F3DD62}" dt="2023-12-11T13:08:52.476" v="371" actId="27309"/>
          <ac:graphicFrameMkLst>
            <pc:docMk/>
            <pc:sldMk cId="3917593981" sldId="404"/>
            <ac:graphicFrameMk id="9" creationId="{80477665-0A2D-F5DB-239E-774F4E077A3E}"/>
          </ac:graphicFrameMkLst>
        </pc:graphicFrameChg>
      </pc:sldChg>
      <pc:sldChg chg="delSp modSp mod modClrScheme chgLayout">
        <pc:chgData name="Sara Anne Warhuus" userId="b1c4e927-1cad-4858-91b2-e6cfb5763606" providerId="ADAL" clId="{D2A3D0BD-9A7E-42DD-B091-22A509F3DD62}" dt="2023-12-11T14:18:16.824" v="1444" actId="20577"/>
        <pc:sldMkLst>
          <pc:docMk/>
          <pc:sldMk cId="505947898" sldId="406"/>
        </pc:sldMkLst>
        <pc:spChg chg="mod ord">
          <ac:chgData name="Sara Anne Warhuus" userId="b1c4e927-1cad-4858-91b2-e6cfb5763606" providerId="ADAL" clId="{D2A3D0BD-9A7E-42DD-B091-22A509F3DD62}" dt="2023-12-11T12:33:21.640" v="14" actId="700"/>
          <ac:spMkLst>
            <pc:docMk/>
            <pc:sldMk cId="505947898" sldId="406"/>
            <ac:spMk id="2" creationId="{43FC2057-A87E-4739-80A3-2B4DAD493D12}"/>
          </ac:spMkLst>
        </pc:spChg>
        <pc:spChg chg="mod ord">
          <ac:chgData name="Sara Anne Warhuus" userId="b1c4e927-1cad-4858-91b2-e6cfb5763606" providerId="ADAL" clId="{D2A3D0BD-9A7E-42DD-B091-22A509F3DD62}" dt="2023-12-11T14:18:16.824" v="1444" actId="20577"/>
          <ac:spMkLst>
            <pc:docMk/>
            <pc:sldMk cId="505947898" sldId="406"/>
            <ac:spMk id="3" creationId="{809BFAB8-92B2-4753-B0F8-3901233A1418}"/>
          </ac:spMkLst>
        </pc:spChg>
        <pc:spChg chg="del">
          <ac:chgData name="Sara Anne Warhuus" userId="b1c4e927-1cad-4858-91b2-e6cfb5763606" providerId="ADAL" clId="{D2A3D0BD-9A7E-42DD-B091-22A509F3DD62}" dt="2023-12-11T12:00:23.252" v="3" actId="700"/>
          <ac:spMkLst>
            <pc:docMk/>
            <pc:sldMk cId="505947898" sldId="406"/>
            <ac:spMk id="4" creationId="{8B507B67-CE60-9080-BB47-ECA8A1FE0C3A}"/>
          </ac:spMkLst>
        </pc:spChg>
        <pc:spChg chg="mod ord">
          <ac:chgData name="Sara Anne Warhuus" userId="b1c4e927-1cad-4858-91b2-e6cfb5763606" providerId="ADAL" clId="{D2A3D0BD-9A7E-42DD-B091-22A509F3DD62}" dt="2023-12-11T12:33:21.640" v="14" actId="700"/>
          <ac:spMkLst>
            <pc:docMk/>
            <pc:sldMk cId="505947898" sldId="406"/>
            <ac:spMk id="5" creationId="{430322E4-58B3-4676-982C-C34641EC5853}"/>
          </ac:spMkLst>
        </pc:spChg>
        <pc:spChg chg="mod ord">
          <ac:chgData name="Sara Anne Warhuus" userId="b1c4e927-1cad-4858-91b2-e6cfb5763606" providerId="ADAL" clId="{D2A3D0BD-9A7E-42DD-B091-22A509F3DD62}" dt="2023-12-11T12:33:21.640" v="14" actId="700"/>
          <ac:spMkLst>
            <pc:docMk/>
            <pc:sldMk cId="505947898" sldId="406"/>
            <ac:spMk id="6" creationId="{32727F9E-8DB8-426D-A3D7-732F7182EF17}"/>
          </ac:spMkLst>
        </pc:spChg>
        <pc:spChg chg="mod ord">
          <ac:chgData name="Sara Anne Warhuus" userId="b1c4e927-1cad-4858-91b2-e6cfb5763606" providerId="ADAL" clId="{D2A3D0BD-9A7E-42DD-B091-22A509F3DD62}" dt="2023-12-11T13:59:16.244" v="770" actId="20577"/>
          <ac:spMkLst>
            <pc:docMk/>
            <pc:sldMk cId="505947898" sldId="406"/>
            <ac:spMk id="7" creationId="{CCB8206F-0222-3360-4907-8957405A208F}"/>
          </ac:spMkLst>
        </pc:spChg>
      </pc:sldChg>
      <pc:sldChg chg="modSp mod">
        <pc:chgData name="Sara Anne Warhuus" userId="b1c4e927-1cad-4858-91b2-e6cfb5763606" providerId="ADAL" clId="{D2A3D0BD-9A7E-42DD-B091-22A509F3DD62}" dt="2023-12-11T13:10:49.001" v="442" actId="20577"/>
        <pc:sldMkLst>
          <pc:docMk/>
          <pc:sldMk cId="3546539238" sldId="407"/>
        </pc:sldMkLst>
        <pc:spChg chg="mod">
          <ac:chgData name="Sara Anne Warhuus" userId="b1c4e927-1cad-4858-91b2-e6cfb5763606" providerId="ADAL" clId="{D2A3D0BD-9A7E-42DD-B091-22A509F3DD62}" dt="2023-12-11T13:10:49.001" v="442" actId="20577"/>
          <ac:spMkLst>
            <pc:docMk/>
            <pc:sldMk cId="3546539238" sldId="407"/>
            <ac:spMk id="2" creationId="{A7EFAFDB-F7A3-4E7B-972A-E4E988851EEC}"/>
          </ac:spMkLst>
        </pc:spChg>
        <pc:spChg chg="mod">
          <ac:chgData name="Sara Anne Warhuus" userId="b1c4e927-1cad-4858-91b2-e6cfb5763606" providerId="ADAL" clId="{D2A3D0BD-9A7E-42DD-B091-22A509F3DD62}" dt="2023-12-11T12:42:24.080" v="129" actId="20578"/>
          <ac:spMkLst>
            <pc:docMk/>
            <pc:sldMk cId="3546539238" sldId="407"/>
            <ac:spMk id="3" creationId="{62AA3894-B2B8-4BCE-8D2D-D527FEE0CDE5}"/>
          </ac:spMkLst>
        </pc:spChg>
      </pc:sldChg>
      <pc:sldChg chg="modSp mod">
        <pc:chgData name="Sara Anne Warhuus" userId="b1c4e927-1cad-4858-91b2-e6cfb5763606" providerId="ADAL" clId="{D2A3D0BD-9A7E-42DD-B091-22A509F3DD62}" dt="2023-12-11T14:14:42.258" v="1358" actId="20577"/>
        <pc:sldMkLst>
          <pc:docMk/>
          <pc:sldMk cId="4110615447" sldId="408"/>
        </pc:sldMkLst>
        <pc:spChg chg="mod">
          <ac:chgData name="Sara Anne Warhuus" userId="b1c4e927-1cad-4858-91b2-e6cfb5763606" providerId="ADAL" clId="{D2A3D0BD-9A7E-42DD-B091-22A509F3DD62}" dt="2023-12-11T14:14:42.258" v="1358" actId="20577"/>
          <ac:spMkLst>
            <pc:docMk/>
            <pc:sldMk cId="4110615447" sldId="408"/>
            <ac:spMk id="7" creationId="{6149D4EB-833D-41B5-B9F1-913969E38AC4}"/>
          </ac:spMkLst>
        </pc:spChg>
      </pc:sldChg>
      <pc:sldChg chg="modSp mod">
        <pc:chgData name="Sara Anne Warhuus" userId="b1c4e927-1cad-4858-91b2-e6cfb5763606" providerId="ADAL" clId="{D2A3D0BD-9A7E-42DD-B091-22A509F3DD62}" dt="2023-12-11T14:00:41.426" v="954" actId="20577"/>
        <pc:sldMkLst>
          <pc:docMk/>
          <pc:sldMk cId="1355330799" sldId="410"/>
        </pc:sldMkLst>
        <pc:spChg chg="mod">
          <ac:chgData name="Sara Anne Warhuus" userId="b1c4e927-1cad-4858-91b2-e6cfb5763606" providerId="ADAL" clId="{D2A3D0BD-9A7E-42DD-B091-22A509F3DD62}" dt="2023-12-11T14:00:41.426" v="954" actId="20577"/>
          <ac:spMkLst>
            <pc:docMk/>
            <pc:sldMk cId="1355330799" sldId="410"/>
            <ac:spMk id="3" creationId="{A1F6B19E-F2D7-4E85-8394-73F2AE8002C1}"/>
          </ac:spMkLst>
        </pc:spChg>
      </pc:sldChg>
      <pc:sldChg chg="modSp mod">
        <pc:chgData name="Sara Anne Warhuus" userId="b1c4e927-1cad-4858-91b2-e6cfb5763606" providerId="ADAL" clId="{D2A3D0BD-9A7E-42DD-B091-22A509F3DD62}" dt="2023-12-11T14:09:22.756" v="1097" actId="20577"/>
        <pc:sldMkLst>
          <pc:docMk/>
          <pc:sldMk cId="3379901962" sldId="411"/>
        </pc:sldMkLst>
        <pc:spChg chg="mod">
          <ac:chgData name="Sara Anne Warhuus" userId="b1c4e927-1cad-4858-91b2-e6cfb5763606" providerId="ADAL" clId="{D2A3D0BD-9A7E-42DD-B091-22A509F3DD62}" dt="2023-12-11T14:09:22.756" v="1097" actId="20577"/>
          <ac:spMkLst>
            <pc:docMk/>
            <pc:sldMk cId="3379901962" sldId="411"/>
            <ac:spMk id="3" creationId="{346BD6E1-EA3D-4C4E-810A-30C44F9F2035}"/>
          </ac:spMkLst>
        </pc:spChg>
      </pc:sldChg>
      <pc:sldChg chg="modSp new mod setBg">
        <pc:chgData name="Sara Anne Warhuus" userId="b1c4e927-1cad-4858-91b2-e6cfb5763606" providerId="ADAL" clId="{D2A3D0BD-9A7E-42DD-B091-22A509F3DD62}" dt="2023-12-11T14:18:37.522" v="1454" actId="20577"/>
        <pc:sldMkLst>
          <pc:docMk/>
          <pc:sldMk cId="1683008586" sldId="419"/>
        </pc:sldMkLst>
        <pc:spChg chg="mod">
          <ac:chgData name="Sara Anne Warhuus" userId="b1c4e927-1cad-4858-91b2-e6cfb5763606" providerId="ADAL" clId="{D2A3D0BD-9A7E-42DD-B091-22A509F3DD62}" dt="2023-12-11T14:18:37.522" v="1454" actId="20577"/>
          <ac:spMkLst>
            <pc:docMk/>
            <pc:sldMk cId="1683008586" sldId="419"/>
            <ac:spMk id="2" creationId="{890425B1-754B-709E-D81B-CA7A39E95166}"/>
          </ac:spMkLst>
        </pc:spChg>
        <pc:spChg chg="mod">
          <ac:chgData name="Sara Anne Warhuus" userId="b1c4e927-1cad-4858-91b2-e6cfb5763606" providerId="ADAL" clId="{D2A3D0BD-9A7E-42DD-B091-22A509F3DD62}" dt="2023-12-11T14:10:46.769" v="1131" actId="207"/>
          <ac:spMkLst>
            <pc:docMk/>
            <pc:sldMk cId="1683008586" sldId="419"/>
            <ac:spMk id="3" creationId="{43D743DC-BB3C-C625-C278-FA7F9F74EF0A}"/>
          </ac:spMkLst>
        </pc:spChg>
      </pc:sldChg>
      <pc:sldChg chg="modSp new del mod">
        <pc:chgData name="Sara Anne Warhuus" userId="b1c4e927-1cad-4858-91b2-e6cfb5763606" providerId="ADAL" clId="{D2A3D0BD-9A7E-42DD-B091-22A509F3DD62}" dt="2023-12-11T13:11:00.968" v="443" actId="2696"/>
        <pc:sldMkLst>
          <pc:docMk/>
          <pc:sldMk cId="3617221464" sldId="420"/>
        </pc:sldMkLst>
        <pc:spChg chg="mod">
          <ac:chgData name="Sara Anne Warhuus" userId="b1c4e927-1cad-4858-91b2-e6cfb5763606" providerId="ADAL" clId="{D2A3D0BD-9A7E-42DD-B091-22A509F3DD62}" dt="2023-12-11T12:51:12.043" v="269" actId="20577"/>
          <ac:spMkLst>
            <pc:docMk/>
            <pc:sldMk cId="3617221464" sldId="420"/>
            <ac:spMk id="2" creationId="{F88A0FCC-4FBE-9D3D-2A5E-47EFD73869CD}"/>
          </ac:spMkLst>
        </pc:spChg>
      </pc:sldChg>
    </pc:docChg>
  </pc:docChgLst>
  <pc:docChgLst>
    <pc:chgData name="Sara Anne Warhuus" userId="S::sara.warhuus@vel.oslo.kommune.no::b1c4e927-1cad-4858-91b2-e6cfb5763606" providerId="AD" clId="Web-{AA2BC045-6623-0250-F12B-759EC4D8F444}"/>
    <pc:docChg chg="modSld">
      <pc:chgData name="Sara Anne Warhuus" userId="S::sara.warhuus@vel.oslo.kommune.no::b1c4e927-1cad-4858-91b2-e6cfb5763606" providerId="AD" clId="Web-{AA2BC045-6623-0250-F12B-759EC4D8F444}" dt="2023-12-11T11:58:11.507" v="385"/>
      <pc:docMkLst>
        <pc:docMk/>
      </pc:docMkLst>
      <pc:sldChg chg="addSp delSp modSp mod modClrScheme chgLayout">
        <pc:chgData name="Sara Anne Warhuus" userId="S::sara.warhuus@vel.oslo.kommune.no::b1c4e927-1cad-4858-91b2-e6cfb5763606" providerId="AD" clId="Web-{AA2BC045-6623-0250-F12B-759EC4D8F444}" dt="2023-12-11T11:58:11.507" v="385"/>
        <pc:sldMkLst>
          <pc:docMk/>
          <pc:sldMk cId="3917593981" sldId="404"/>
        </pc:sldMkLst>
        <pc:spChg chg="mod ord">
          <ac:chgData name="Sara Anne Warhuus" userId="S::sara.warhuus@vel.oslo.kommune.no::b1c4e927-1cad-4858-91b2-e6cfb5763606" providerId="AD" clId="Web-{AA2BC045-6623-0250-F12B-759EC4D8F444}" dt="2023-12-11T11:58:11.507" v="385"/>
          <ac:spMkLst>
            <pc:docMk/>
            <pc:sldMk cId="3917593981" sldId="404"/>
            <ac:spMk id="2" creationId="{9794CF5B-12C9-4A41-B2F2-34E8B46412E0}"/>
          </ac:spMkLst>
        </pc:spChg>
        <pc:spChg chg="mod ord">
          <ac:chgData name="Sara Anne Warhuus" userId="S::sara.warhuus@vel.oslo.kommune.no::b1c4e927-1cad-4858-91b2-e6cfb5763606" providerId="AD" clId="Web-{AA2BC045-6623-0250-F12B-759EC4D8F444}" dt="2023-12-11T11:58:11.507" v="385"/>
          <ac:spMkLst>
            <pc:docMk/>
            <pc:sldMk cId="3917593981" sldId="404"/>
            <ac:spMk id="3" creationId="{82407B06-81EE-4ED4-8C17-7E392449BAB5}"/>
          </ac:spMkLst>
        </pc:spChg>
        <pc:spChg chg="mod ord">
          <ac:chgData name="Sara Anne Warhuus" userId="S::sara.warhuus@vel.oslo.kommune.no::b1c4e927-1cad-4858-91b2-e6cfb5763606" providerId="AD" clId="Web-{AA2BC045-6623-0250-F12B-759EC4D8F444}" dt="2023-12-11T11:58:11.507" v="385"/>
          <ac:spMkLst>
            <pc:docMk/>
            <pc:sldMk cId="3917593981" sldId="404"/>
            <ac:spMk id="4" creationId="{EF9F8658-8A7D-4ED3-A436-EE6A9A5F6B52}"/>
          </ac:spMkLst>
        </pc:spChg>
        <pc:spChg chg="mod ord">
          <ac:chgData name="Sara Anne Warhuus" userId="S::sara.warhuus@vel.oslo.kommune.no::b1c4e927-1cad-4858-91b2-e6cfb5763606" providerId="AD" clId="Web-{AA2BC045-6623-0250-F12B-759EC4D8F444}" dt="2023-12-11T11:58:11.507" v="385"/>
          <ac:spMkLst>
            <pc:docMk/>
            <pc:sldMk cId="3917593981" sldId="404"/>
            <ac:spMk id="5" creationId="{EC0C4154-3141-450B-8D79-FA9865321B91}"/>
          </ac:spMkLst>
        </pc:spChg>
        <pc:spChg chg="add del mod">
          <ac:chgData name="Sara Anne Warhuus" userId="S::sara.warhuus@vel.oslo.kommune.no::b1c4e927-1cad-4858-91b2-e6cfb5763606" providerId="AD" clId="Web-{AA2BC045-6623-0250-F12B-759EC4D8F444}" dt="2023-12-11T11:57:08.190" v="380"/>
          <ac:spMkLst>
            <pc:docMk/>
            <pc:sldMk cId="3917593981" sldId="404"/>
            <ac:spMk id="6" creationId="{F8DDD410-9645-4DF0-5007-5BFDAF0B1B32}"/>
          </ac:spMkLst>
        </pc:spChg>
        <pc:spChg chg="add mod ord">
          <ac:chgData name="Sara Anne Warhuus" userId="S::sara.warhuus@vel.oslo.kommune.no::b1c4e927-1cad-4858-91b2-e6cfb5763606" providerId="AD" clId="Web-{AA2BC045-6623-0250-F12B-759EC4D8F444}" dt="2023-12-11T11:58:11.507" v="385"/>
          <ac:spMkLst>
            <pc:docMk/>
            <pc:sldMk cId="3917593981" sldId="404"/>
            <ac:spMk id="7" creationId="{8E2BE11A-A4B9-5223-D53A-36F5AC01481A}"/>
          </ac:spMkLst>
        </pc:spChg>
        <pc:spChg chg="mod ord">
          <ac:chgData name="Sara Anne Warhuus" userId="S::sara.warhuus@vel.oslo.kommune.no::b1c4e927-1cad-4858-91b2-e6cfb5763606" providerId="AD" clId="Web-{AA2BC045-6623-0250-F12B-759EC4D8F444}" dt="2023-12-11T11:58:11.507" v="385"/>
          <ac:spMkLst>
            <pc:docMk/>
            <pc:sldMk cId="3917593981" sldId="404"/>
            <ac:spMk id="8" creationId="{A271DDDA-BE28-4649-6118-2B7E02263EB9}"/>
          </ac:spMkLst>
        </pc:spChg>
      </pc:sldChg>
      <pc:sldChg chg="addSp modSp mod modClrScheme chgLayout">
        <pc:chgData name="Sara Anne Warhuus" userId="S::sara.warhuus@vel.oslo.kommune.no::b1c4e927-1cad-4858-91b2-e6cfb5763606" providerId="AD" clId="Web-{AA2BC045-6623-0250-F12B-759EC4D8F444}" dt="2023-12-11T11:45:37.014" v="98" actId="20577"/>
        <pc:sldMkLst>
          <pc:docMk/>
          <pc:sldMk cId="505947898" sldId="406"/>
        </pc:sldMkLst>
        <pc:spChg chg="mod ord">
          <ac:chgData name="Sara Anne Warhuus" userId="S::sara.warhuus@vel.oslo.kommune.no::b1c4e927-1cad-4858-91b2-e6cfb5763606" providerId="AD" clId="Web-{AA2BC045-6623-0250-F12B-759EC4D8F444}" dt="2023-12-11T11:43:19.066" v="73"/>
          <ac:spMkLst>
            <pc:docMk/>
            <pc:sldMk cId="505947898" sldId="406"/>
            <ac:spMk id="2" creationId="{43FC2057-A87E-4739-80A3-2B4DAD493D12}"/>
          </ac:spMkLst>
        </pc:spChg>
        <pc:spChg chg="mod ord">
          <ac:chgData name="Sara Anne Warhuus" userId="S::sara.warhuus@vel.oslo.kommune.no::b1c4e927-1cad-4858-91b2-e6cfb5763606" providerId="AD" clId="Web-{AA2BC045-6623-0250-F12B-759EC4D8F444}" dt="2023-12-11T11:44:20.118" v="87" actId="20577"/>
          <ac:spMkLst>
            <pc:docMk/>
            <pc:sldMk cId="505947898" sldId="406"/>
            <ac:spMk id="3" creationId="{809BFAB8-92B2-4753-B0F8-3901233A1418}"/>
          </ac:spMkLst>
        </pc:spChg>
        <pc:spChg chg="add mod ord">
          <ac:chgData name="Sara Anne Warhuus" userId="S::sara.warhuus@vel.oslo.kommune.no::b1c4e927-1cad-4858-91b2-e6cfb5763606" providerId="AD" clId="Web-{AA2BC045-6623-0250-F12B-759EC4D8F444}" dt="2023-12-11T11:43:19.066" v="73"/>
          <ac:spMkLst>
            <pc:docMk/>
            <pc:sldMk cId="505947898" sldId="406"/>
            <ac:spMk id="4" creationId="{8B507B67-CE60-9080-BB47-ECA8A1FE0C3A}"/>
          </ac:spMkLst>
        </pc:spChg>
        <pc:spChg chg="mod ord">
          <ac:chgData name="Sara Anne Warhuus" userId="S::sara.warhuus@vel.oslo.kommune.no::b1c4e927-1cad-4858-91b2-e6cfb5763606" providerId="AD" clId="Web-{AA2BC045-6623-0250-F12B-759EC4D8F444}" dt="2023-12-11T11:43:19.066" v="73"/>
          <ac:spMkLst>
            <pc:docMk/>
            <pc:sldMk cId="505947898" sldId="406"/>
            <ac:spMk id="5" creationId="{430322E4-58B3-4676-982C-C34641EC5853}"/>
          </ac:spMkLst>
        </pc:spChg>
        <pc:spChg chg="mod ord">
          <ac:chgData name="Sara Anne Warhuus" userId="S::sara.warhuus@vel.oslo.kommune.no::b1c4e927-1cad-4858-91b2-e6cfb5763606" providerId="AD" clId="Web-{AA2BC045-6623-0250-F12B-759EC4D8F444}" dt="2023-12-11T11:43:19.066" v="73"/>
          <ac:spMkLst>
            <pc:docMk/>
            <pc:sldMk cId="505947898" sldId="406"/>
            <ac:spMk id="6" creationId="{32727F9E-8DB8-426D-A3D7-732F7182EF17}"/>
          </ac:spMkLst>
        </pc:spChg>
        <pc:spChg chg="mod ord">
          <ac:chgData name="Sara Anne Warhuus" userId="S::sara.warhuus@vel.oslo.kommune.no::b1c4e927-1cad-4858-91b2-e6cfb5763606" providerId="AD" clId="Web-{AA2BC045-6623-0250-F12B-759EC4D8F444}" dt="2023-12-11T11:45:37.014" v="98" actId="20577"/>
          <ac:spMkLst>
            <pc:docMk/>
            <pc:sldMk cId="505947898" sldId="406"/>
            <ac:spMk id="7" creationId="{CCB8206F-0222-3360-4907-8957405A208F}"/>
          </ac:spMkLst>
        </pc:spChg>
      </pc:sldChg>
      <pc:sldChg chg="modSp">
        <pc:chgData name="Sara Anne Warhuus" userId="S::sara.warhuus@vel.oslo.kommune.no::b1c4e927-1cad-4858-91b2-e6cfb5763606" providerId="AD" clId="Web-{AA2BC045-6623-0250-F12B-759EC4D8F444}" dt="2023-12-11T11:55:59.981" v="376" actId="20577"/>
        <pc:sldMkLst>
          <pc:docMk/>
          <pc:sldMk cId="3546539238" sldId="407"/>
        </pc:sldMkLst>
        <pc:spChg chg="mod">
          <ac:chgData name="Sara Anne Warhuus" userId="S::sara.warhuus@vel.oslo.kommune.no::b1c4e927-1cad-4858-91b2-e6cfb5763606" providerId="AD" clId="Web-{AA2BC045-6623-0250-F12B-759EC4D8F444}" dt="2023-12-11T11:55:59.981" v="376" actId="20577"/>
          <ac:spMkLst>
            <pc:docMk/>
            <pc:sldMk cId="3546539238" sldId="407"/>
            <ac:spMk id="3" creationId="{62AA3894-B2B8-4BCE-8D2D-D527FEE0CDE5}"/>
          </ac:spMkLst>
        </pc:spChg>
      </pc:sldChg>
      <pc:sldChg chg="modSp">
        <pc:chgData name="Sara Anne Warhuus" userId="S::sara.warhuus@vel.oslo.kommune.no::b1c4e927-1cad-4858-91b2-e6cfb5763606" providerId="AD" clId="Web-{AA2BC045-6623-0250-F12B-759EC4D8F444}" dt="2023-12-11T11:47:10.958" v="218" actId="20577"/>
        <pc:sldMkLst>
          <pc:docMk/>
          <pc:sldMk cId="1355330799" sldId="410"/>
        </pc:sldMkLst>
        <pc:spChg chg="mod">
          <ac:chgData name="Sara Anne Warhuus" userId="S::sara.warhuus@vel.oslo.kommune.no::b1c4e927-1cad-4858-91b2-e6cfb5763606" providerId="AD" clId="Web-{AA2BC045-6623-0250-F12B-759EC4D8F444}" dt="2023-12-11T11:47:10.958" v="218" actId="20577"/>
          <ac:spMkLst>
            <pc:docMk/>
            <pc:sldMk cId="1355330799" sldId="410"/>
            <ac:spMk id="3" creationId="{A1F6B19E-F2D7-4E85-8394-73F2AE8002C1}"/>
          </ac:spMkLst>
        </pc:spChg>
      </pc:sldChg>
      <pc:sldChg chg="modSp">
        <pc:chgData name="Sara Anne Warhuus" userId="S::sara.warhuus@vel.oslo.kommune.no::b1c4e927-1cad-4858-91b2-e6cfb5763606" providerId="AD" clId="Web-{AA2BC045-6623-0250-F12B-759EC4D8F444}" dt="2023-12-11T11:45:59.297" v="121" actId="20577"/>
        <pc:sldMkLst>
          <pc:docMk/>
          <pc:sldMk cId="3379901962" sldId="411"/>
        </pc:sldMkLst>
        <pc:spChg chg="mod">
          <ac:chgData name="Sara Anne Warhuus" userId="S::sara.warhuus@vel.oslo.kommune.no::b1c4e927-1cad-4858-91b2-e6cfb5763606" providerId="AD" clId="Web-{AA2BC045-6623-0250-F12B-759EC4D8F444}" dt="2023-12-11T11:45:59.297" v="121" actId="20577"/>
          <ac:spMkLst>
            <pc:docMk/>
            <pc:sldMk cId="3379901962" sldId="411"/>
            <ac:spMk id="3" creationId="{346BD6E1-EA3D-4C4E-810A-30C44F9F2035}"/>
          </ac:spMkLst>
        </pc:spChg>
      </pc:sldChg>
    </pc:docChg>
  </pc:docChgLst>
  <pc:docChgLst>
    <pc:chgData name="Sara Anne Warhuus" userId="S::sara.warhuus@vel.oslo.kommune.no::b1c4e927-1cad-4858-91b2-e6cfb5763606" providerId="AD" clId="Web-{AACB7FED-14DE-6250-B871-C9F351776538}"/>
    <pc:docChg chg="modSld">
      <pc:chgData name="Sara Anne Warhuus" userId="S::sara.warhuus@vel.oslo.kommune.no::b1c4e927-1cad-4858-91b2-e6cfb5763606" providerId="AD" clId="Web-{AACB7FED-14DE-6250-B871-C9F351776538}" dt="2023-12-11T11:37:27.792" v="42" actId="20577"/>
      <pc:docMkLst>
        <pc:docMk/>
      </pc:docMkLst>
      <pc:sldChg chg="modSp">
        <pc:chgData name="Sara Anne Warhuus" userId="S::sara.warhuus@vel.oslo.kommune.no::b1c4e927-1cad-4858-91b2-e6cfb5763606" providerId="AD" clId="Web-{AACB7FED-14DE-6250-B871-C9F351776538}" dt="2023-12-11T11:37:27.792" v="42" actId="20577"/>
        <pc:sldMkLst>
          <pc:docMk/>
          <pc:sldMk cId="3379901962" sldId="411"/>
        </pc:sldMkLst>
        <pc:spChg chg="mod">
          <ac:chgData name="Sara Anne Warhuus" userId="S::sara.warhuus@vel.oslo.kommune.no::b1c4e927-1cad-4858-91b2-e6cfb5763606" providerId="AD" clId="Web-{AACB7FED-14DE-6250-B871-C9F351776538}" dt="2023-12-11T11:37:27.792" v="42" actId="20577"/>
          <ac:spMkLst>
            <pc:docMk/>
            <pc:sldMk cId="3379901962" sldId="411"/>
            <ac:spMk id="3" creationId="{346BD6E1-EA3D-4C4E-810A-30C44F9F2035}"/>
          </ac:spMkLst>
        </pc:spChg>
      </pc:sldChg>
    </pc:docChg>
  </pc:docChgLst>
  <pc:docChgLst>
    <pc:chgData name="Turi Traaen" userId="S::turi.traaen@vel.oslo.kommune.no::e0d845d4-c8f0-4cfc-85e2-1352c9f54d02" providerId="AD" clId="Web-{6B8D8110-ED03-5A08-34D5-9BC2F8E304EA}"/>
    <pc:docChg chg="modSld">
      <pc:chgData name="Turi Traaen" userId="S::turi.traaen@vel.oslo.kommune.no::e0d845d4-c8f0-4cfc-85e2-1352c9f54d02" providerId="AD" clId="Web-{6B8D8110-ED03-5A08-34D5-9BC2F8E304EA}" dt="2024-01-22T11:29:41.728" v="212" actId="20577"/>
      <pc:docMkLst>
        <pc:docMk/>
      </pc:docMkLst>
      <pc:sldChg chg="modSp">
        <pc:chgData name="Turi Traaen" userId="S::turi.traaen@vel.oslo.kommune.no::e0d845d4-c8f0-4cfc-85e2-1352c9f54d02" providerId="AD" clId="Web-{6B8D8110-ED03-5A08-34D5-9BC2F8E304EA}" dt="2024-01-22T11:13:41.392" v="1" actId="20577"/>
        <pc:sldMkLst>
          <pc:docMk/>
          <pc:sldMk cId="3917593981" sldId="404"/>
        </pc:sldMkLst>
        <pc:spChg chg="mod">
          <ac:chgData name="Turi Traaen" userId="S::turi.traaen@vel.oslo.kommune.no::e0d845d4-c8f0-4cfc-85e2-1352c9f54d02" providerId="AD" clId="Web-{6B8D8110-ED03-5A08-34D5-9BC2F8E304EA}" dt="2024-01-22T11:13:41.392" v="1" actId="20577"/>
          <ac:spMkLst>
            <pc:docMk/>
            <pc:sldMk cId="3917593981" sldId="404"/>
            <ac:spMk id="3" creationId="{82407B06-81EE-4ED4-8C17-7E392449BAB5}"/>
          </ac:spMkLst>
        </pc:spChg>
      </pc:sldChg>
      <pc:sldChg chg="modSp">
        <pc:chgData name="Turi Traaen" userId="S::turi.traaen@vel.oslo.kommune.no::e0d845d4-c8f0-4cfc-85e2-1352c9f54d02" providerId="AD" clId="Web-{6B8D8110-ED03-5A08-34D5-9BC2F8E304EA}" dt="2024-01-22T11:24:47.392" v="190" actId="20577"/>
        <pc:sldMkLst>
          <pc:docMk/>
          <pc:sldMk cId="3546539238" sldId="407"/>
        </pc:sldMkLst>
        <pc:spChg chg="mod">
          <ac:chgData name="Turi Traaen" userId="S::turi.traaen@vel.oslo.kommune.no::e0d845d4-c8f0-4cfc-85e2-1352c9f54d02" providerId="AD" clId="Web-{6B8D8110-ED03-5A08-34D5-9BC2F8E304EA}" dt="2024-01-22T11:24:47.392" v="190" actId="20577"/>
          <ac:spMkLst>
            <pc:docMk/>
            <pc:sldMk cId="3546539238" sldId="407"/>
            <ac:spMk id="3" creationId="{62AA3894-B2B8-4BCE-8D2D-D527FEE0CDE5}"/>
          </ac:spMkLst>
        </pc:spChg>
      </pc:sldChg>
      <pc:sldChg chg="modSp">
        <pc:chgData name="Turi Traaen" userId="S::turi.traaen@vel.oslo.kommune.no::e0d845d4-c8f0-4cfc-85e2-1352c9f54d02" providerId="AD" clId="Web-{6B8D8110-ED03-5A08-34D5-9BC2F8E304EA}" dt="2024-01-22T11:29:41.728" v="212" actId="20577"/>
        <pc:sldMkLst>
          <pc:docMk/>
          <pc:sldMk cId="1355330799" sldId="410"/>
        </pc:sldMkLst>
        <pc:spChg chg="mod">
          <ac:chgData name="Turi Traaen" userId="S::turi.traaen@vel.oslo.kommune.no::e0d845d4-c8f0-4cfc-85e2-1352c9f54d02" providerId="AD" clId="Web-{6B8D8110-ED03-5A08-34D5-9BC2F8E304EA}" dt="2024-01-22T11:29:41.728" v="212" actId="20577"/>
          <ac:spMkLst>
            <pc:docMk/>
            <pc:sldMk cId="1355330799" sldId="410"/>
            <ac:spMk id="3" creationId="{A1F6B19E-F2D7-4E85-8394-73F2AE8002C1}"/>
          </ac:spMkLst>
        </pc:spChg>
      </pc:sldChg>
      <pc:sldChg chg="modSp">
        <pc:chgData name="Turi Traaen" userId="S::turi.traaen@vel.oslo.kommune.no::e0d845d4-c8f0-4cfc-85e2-1352c9f54d02" providerId="AD" clId="Web-{6B8D8110-ED03-5A08-34D5-9BC2F8E304EA}" dt="2024-01-22T11:25:46.410" v="208" actId="20577"/>
        <pc:sldMkLst>
          <pc:docMk/>
          <pc:sldMk cId="2603179286" sldId="420"/>
        </pc:sldMkLst>
        <pc:spChg chg="mod">
          <ac:chgData name="Turi Traaen" userId="S::turi.traaen@vel.oslo.kommune.no::e0d845d4-c8f0-4cfc-85e2-1352c9f54d02" providerId="AD" clId="Web-{6B8D8110-ED03-5A08-34D5-9BC2F8E304EA}" dt="2024-01-22T11:25:46.410" v="208" actId="20577"/>
          <ac:spMkLst>
            <pc:docMk/>
            <pc:sldMk cId="2603179286" sldId="420"/>
            <ac:spMk id="3" creationId="{D869D4E8-4A8D-80DD-88FE-E7BAEBD9DF0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F0A768-DB0C-4713-881F-A63B7D3793C0}" type="datetimeFigureOut">
              <a:rPr lang="nb-NO" smtClean="0"/>
              <a:t>29.01.2024</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1B8034-AABF-4867-B53F-FF90918806B5}" type="slidenum">
              <a:rPr lang="nb-NO" smtClean="0"/>
              <a:t>‹#›</a:t>
            </a:fld>
            <a:endParaRPr lang="nb-NO"/>
          </a:p>
        </p:txBody>
      </p:sp>
    </p:spTree>
    <p:extLst>
      <p:ext uri="{BB962C8B-B14F-4D97-AF65-F5344CB8AC3E}">
        <p14:creationId xmlns:p14="http://schemas.microsoft.com/office/powerpoint/2010/main" val="32364269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6996CD-C051-524E-B0EC-F7D3DAFC406C}" type="datetimeFigureOut">
              <a:rPr lang="nb-NO" smtClean="0"/>
              <a:t>29.01.2024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A70C78-173F-D64A-A73A-E7995BB9F680}" type="slidenum">
              <a:rPr lang="nb-NO" smtClean="0"/>
              <a:t>‹#›</a:t>
            </a:fld>
            <a:endParaRPr lang="nb-NO"/>
          </a:p>
        </p:txBody>
      </p:sp>
    </p:spTree>
    <p:extLst>
      <p:ext uri="{BB962C8B-B14F-4D97-AF65-F5344CB8AC3E}">
        <p14:creationId xmlns:p14="http://schemas.microsoft.com/office/powerpoint/2010/main" val="1812040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bilde byen">
    <p:bg>
      <p:bgPr>
        <a:solidFill>
          <a:schemeClr val="bg1"/>
        </a:solidFill>
        <a:effectLst/>
      </p:bgPr>
    </p:bg>
    <p:spTree>
      <p:nvGrpSpPr>
        <p:cNvPr id="1" name=""/>
        <p:cNvGrpSpPr/>
        <p:nvPr/>
      </p:nvGrpSpPr>
      <p:grpSpPr>
        <a:xfrm>
          <a:off x="0" y="0"/>
          <a:ext cx="0" cy="0"/>
          <a:chOff x="0" y="0"/>
          <a:chExt cx="0" cy="0"/>
        </a:xfrm>
      </p:grpSpPr>
      <p:pic>
        <p:nvPicPr>
          <p:cNvPr id="8" name="Bilde 7" descr="Et bilde som inneholder bygning, utendørs&#10;&#10;Automatisk generert beskrivelse">
            <a:extLst>
              <a:ext uri="{FF2B5EF4-FFF2-40B4-BE49-F238E27FC236}">
                <a16:creationId xmlns:a16="http://schemas.microsoft.com/office/drawing/2014/main" id="{7E7EC66A-4502-9249-A55F-640D9F420E3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0"/>
            <a:ext cx="12192001" cy="6858000"/>
          </a:xfrm>
          <a:prstGeom prst="rect">
            <a:avLst/>
          </a:prstGeom>
        </p:spPr>
      </p:pic>
      <p:sp>
        <p:nvSpPr>
          <p:cNvPr id="9" name="Rektangel 8">
            <a:extLst>
              <a:ext uri="{FF2B5EF4-FFF2-40B4-BE49-F238E27FC236}">
                <a16:creationId xmlns:a16="http://schemas.microsoft.com/office/drawing/2014/main" id="{2051E715-0C35-C940-9034-9C879AE08CC3}"/>
              </a:ext>
            </a:extLst>
          </p:cNvPr>
          <p:cNvSpPr/>
          <p:nvPr userDrawn="1"/>
        </p:nvSpPr>
        <p:spPr>
          <a:xfrm>
            <a:off x="0" y="0"/>
            <a:ext cx="6091200" cy="6091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29.01.2024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1</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483412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lysbilde bilde marka">
    <p:bg>
      <p:bgPr>
        <a:solidFill>
          <a:schemeClr val="accent3"/>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14A8EF75-01EA-774E-9124-B9A766809B1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016"/>
            <a:ext cx="12192000" cy="6855968"/>
          </a:xfrm>
          <a:prstGeom prst="rect">
            <a:avLst/>
          </a:prstGeom>
        </p:spPr>
      </p:pic>
      <p:sp>
        <p:nvSpPr>
          <p:cNvPr id="9" name="Rektangel 8">
            <a:extLst>
              <a:ext uri="{FF2B5EF4-FFF2-40B4-BE49-F238E27FC236}">
                <a16:creationId xmlns:a16="http://schemas.microsoft.com/office/drawing/2014/main" id="{2051E715-0C35-C940-9034-9C879AE08CC3}"/>
              </a:ext>
            </a:extLst>
          </p:cNvPr>
          <p:cNvSpPr/>
          <p:nvPr userDrawn="1"/>
        </p:nvSpPr>
        <p:spPr>
          <a:xfrm>
            <a:off x="0" y="0"/>
            <a:ext cx="6091200" cy="6091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29.01.2024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4255830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lysbilde bilde fjorden">
    <p:bg>
      <p:bgPr>
        <a:solidFill>
          <a:schemeClr val="bg1"/>
        </a:solidFill>
        <a:effectLst/>
      </p:bgPr>
    </p:bg>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5529CA15-BE40-1D42-9D15-E0A7E6922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
        <p:nvSpPr>
          <p:cNvPr id="9" name="Rektangel 8">
            <a:extLst>
              <a:ext uri="{FF2B5EF4-FFF2-40B4-BE49-F238E27FC236}">
                <a16:creationId xmlns:a16="http://schemas.microsoft.com/office/drawing/2014/main" id="{2051E715-0C35-C940-9034-9C879AE08CC3}"/>
              </a:ext>
            </a:extLst>
          </p:cNvPr>
          <p:cNvSpPr/>
          <p:nvPr userDrawn="1"/>
        </p:nvSpPr>
        <p:spPr>
          <a:xfrm>
            <a:off x="0" y="0"/>
            <a:ext cx="6091200" cy="60912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29.01.2024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3062248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tellysbilde bilde fjorden">
    <p:bg>
      <p:bgPr>
        <a:solidFill>
          <a:schemeClr val="bg1"/>
        </a:solidFill>
        <a:effectLst/>
      </p:bgPr>
    </p:bg>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5529CA15-BE40-1D42-9D15-E0A7E69223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1016"/>
            <a:ext cx="12188388" cy="6855968"/>
          </a:xfrm>
          <a:prstGeom prst="rect">
            <a:avLst/>
          </a:prstGeom>
        </p:spPr>
      </p:pic>
      <p:sp>
        <p:nvSpPr>
          <p:cNvPr id="9" name="Rektangel 8">
            <a:extLst>
              <a:ext uri="{FF2B5EF4-FFF2-40B4-BE49-F238E27FC236}">
                <a16:creationId xmlns:a16="http://schemas.microsoft.com/office/drawing/2014/main" id="{2051E715-0C35-C940-9034-9C879AE08CC3}"/>
              </a:ext>
            </a:extLst>
          </p:cNvPr>
          <p:cNvSpPr/>
          <p:nvPr userDrawn="1"/>
        </p:nvSpPr>
        <p:spPr>
          <a:xfrm>
            <a:off x="0" y="0"/>
            <a:ext cx="6091200" cy="6091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29.01.2024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1929942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A40496DB-E8C8-4849-8A63-AC568158CC03}" type="datetime1">
              <a:rPr lang="nb-NO" smtClean="0"/>
              <a:t>29.01.2024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pPr algn="l"/>
            <a:fld id="{8ACEFDFC-287E-0A4D-81A7-6CC8C070690D}" type="slidenum">
              <a:rPr lang="nb-NO" smtClean="0"/>
              <a:pPr algn="l"/>
              <a:t>‹#›</a:t>
            </a:fld>
            <a:endParaRPr lang="nb-NO"/>
          </a:p>
        </p:txBody>
      </p:sp>
    </p:spTree>
    <p:extLst>
      <p:ext uri="{BB962C8B-B14F-4D97-AF65-F5344CB8AC3E}">
        <p14:creationId xmlns:p14="http://schemas.microsoft.com/office/powerpoint/2010/main" val="1105544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tellysbilde bilde positiv logo">
    <p:bg>
      <p:bgPr>
        <a:solidFill>
          <a:schemeClr val="bg1"/>
        </a:solidFill>
        <a:effectLst/>
      </p:bgPr>
    </p:bg>
    <p:spTree>
      <p:nvGrpSpPr>
        <p:cNvPr id="1" name=""/>
        <p:cNvGrpSpPr/>
        <p:nvPr/>
      </p:nvGrpSpPr>
      <p:grpSpPr>
        <a:xfrm>
          <a:off x="0" y="0"/>
          <a:ext cx="0" cy="0"/>
          <a:chOff x="0" y="0"/>
          <a:chExt cx="0" cy="0"/>
        </a:xfrm>
      </p:grpSpPr>
      <p:sp>
        <p:nvSpPr>
          <p:cNvPr id="32" name="Plassholder for bilde 31">
            <a:extLst>
              <a:ext uri="{FF2B5EF4-FFF2-40B4-BE49-F238E27FC236}">
                <a16:creationId xmlns:a16="http://schemas.microsoft.com/office/drawing/2014/main" id="{51D549F5-AC93-B149-A734-75CCBEC7722E}"/>
              </a:ext>
            </a:extLst>
          </p:cNvPr>
          <p:cNvSpPr>
            <a:spLocks noGrp="1"/>
          </p:cNvSpPr>
          <p:nvPr>
            <p:ph type="pic" sz="quarter" idx="17" hasCustomPrompt="1"/>
          </p:nvPr>
        </p:nvSpPr>
        <p:spPr>
          <a:xfrm>
            <a:off x="0" y="0"/>
            <a:ext cx="12193200" cy="6858000"/>
          </a:xfrm>
          <a:custGeom>
            <a:avLst/>
            <a:gdLst>
              <a:gd name="connsiteX0" fmla="*/ 6091201 w 12193200"/>
              <a:gd name="connsiteY0" fmla="*/ 0 h 6858000"/>
              <a:gd name="connsiteX1" fmla="*/ 12193200 w 12193200"/>
              <a:gd name="connsiteY1" fmla="*/ 0 h 6858000"/>
              <a:gd name="connsiteX2" fmla="*/ 12193200 w 12193200"/>
              <a:gd name="connsiteY2" fmla="*/ 6858000 h 6858000"/>
              <a:gd name="connsiteX3" fmla="*/ 0 w 12193200"/>
              <a:gd name="connsiteY3" fmla="*/ 6858000 h 6858000"/>
              <a:gd name="connsiteX4" fmla="*/ 0 w 12193200"/>
              <a:gd name="connsiteY4" fmla="*/ 6091200 h 6858000"/>
              <a:gd name="connsiteX5" fmla="*/ 6091201 w 12193200"/>
              <a:gd name="connsiteY5" fmla="*/ 60912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858000">
                <a:moveTo>
                  <a:pt x="6091201" y="0"/>
                </a:moveTo>
                <a:lnTo>
                  <a:pt x="12193200" y="0"/>
                </a:lnTo>
                <a:lnTo>
                  <a:pt x="12193200" y="6858000"/>
                </a:lnTo>
                <a:lnTo>
                  <a:pt x="0" y="6858000"/>
                </a:lnTo>
                <a:lnTo>
                  <a:pt x="0" y="6091200"/>
                </a:lnTo>
                <a:lnTo>
                  <a:pt x="6091201" y="6091200"/>
                </a:lnTo>
                <a:close/>
              </a:path>
            </a:pathLst>
          </a:custGeom>
          <a:solidFill>
            <a:schemeClr val="bg2"/>
          </a:solidFill>
        </p:spPr>
        <p:txBody>
          <a:bodyPr wrap="square" lIns="6480000" tIns="180000" rIns="180000" bIns="180000" anchor="ctr" anchorCtr="0">
            <a:noAutofit/>
          </a:bodyPr>
          <a:lstStyle>
            <a:lvl1pPr marL="0" marR="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lang="nb-NO" sz="1200" b="0" i="0" u="none" strike="noStrike" smtClean="0">
                <a:effectLst/>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Dobbeltklikk på ikonet til venstre (midt på lysbildet)</a:t>
            </a:r>
            <a:br>
              <a:rPr lang="nb-NO" noProof="0"/>
            </a:br>
            <a:r>
              <a:rPr lang="nb-NO" noProof="0"/>
              <a:t>2. Velg bildet du ønsker å sette inn</a:t>
            </a:r>
            <a:br>
              <a:rPr lang="nb-NO" noProof="0"/>
            </a:br>
            <a:r>
              <a:rPr lang="nb-NO" noProof="0"/>
              <a:t>3. Bruk ‘bildeverktøy’ –&gt; ‘beskjær’ for å endre bildeutsnitt</a:t>
            </a:r>
            <a:br>
              <a:rPr lang="nb-NO" noProof="0"/>
            </a:br>
            <a:r>
              <a:rPr lang="nb-NO" noProof="0"/>
              <a:t>Her kan du velge utsnitt ved å dra i de hvite kulene i hjørnet. </a:t>
            </a:r>
            <a:br>
              <a:rPr lang="nb-NO" noProof="0"/>
            </a:br>
            <a:r>
              <a:rPr lang="nb-NO" noProof="0"/>
              <a:t>(Hold </a:t>
            </a:r>
            <a:r>
              <a:rPr lang="nb-NO" noProof="0" err="1"/>
              <a:t>Shift</a:t>
            </a:r>
            <a:r>
              <a:rPr lang="nb-NO" noProof="0"/>
              <a:t> inne for å bevare forholdet mellom sidene.)</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29.01.2024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1614963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lysbilde bilde negativ logo">
    <p:bg>
      <p:bgPr>
        <a:solidFill>
          <a:schemeClr val="accent1"/>
        </a:solidFill>
        <a:effectLst/>
      </p:bgPr>
    </p:bg>
    <p:spTree>
      <p:nvGrpSpPr>
        <p:cNvPr id="1" name=""/>
        <p:cNvGrpSpPr/>
        <p:nvPr/>
      </p:nvGrpSpPr>
      <p:grpSpPr>
        <a:xfrm>
          <a:off x="0" y="0"/>
          <a:ext cx="0" cy="0"/>
          <a:chOff x="0" y="0"/>
          <a:chExt cx="0" cy="0"/>
        </a:xfrm>
      </p:grpSpPr>
      <p:sp>
        <p:nvSpPr>
          <p:cNvPr id="32" name="Plassholder for bilde 31">
            <a:extLst>
              <a:ext uri="{FF2B5EF4-FFF2-40B4-BE49-F238E27FC236}">
                <a16:creationId xmlns:a16="http://schemas.microsoft.com/office/drawing/2014/main" id="{51D549F5-AC93-B149-A734-75CCBEC7722E}"/>
              </a:ext>
            </a:extLst>
          </p:cNvPr>
          <p:cNvSpPr>
            <a:spLocks noGrp="1"/>
          </p:cNvSpPr>
          <p:nvPr>
            <p:ph type="pic" sz="quarter" idx="17" hasCustomPrompt="1"/>
          </p:nvPr>
        </p:nvSpPr>
        <p:spPr>
          <a:xfrm>
            <a:off x="0" y="0"/>
            <a:ext cx="12193200" cy="6858000"/>
          </a:xfrm>
          <a:custGeom>
            <a:avLst/>
            <a:gdLst>
              <a:gd name="connsiteX0" fmla="*/ 6091201 w 12193200"/>
              <a:gd name="connsiteY0" fmla="*/ 0 h 6858000"/>
              <a:gd name="connsiteX1" fmla="*/ 12193200 w 12193200"/>
              <a:gd name="connsiteY1" fmla="*/ 0 h 6858000"/>
              <a:gd name="connsiteX2" fmla="*/ 12193200 w 12193200"/>
              <a:gd name="connsiteY2" fmla="*/ 6858000 h 6858000"/>
              <a:gd name="connsiteX3" fmla="*/ 0 w 12193200"/>
              <a:gd name="connsiteY3" fmla="*/ 6858000 h 6858000"/>
              <a:gd name="connsiteX4" fmla="*/ 0 w 12193200"/>
              <a:gd name="connsiteY4" fmla="*/ 6091200 h 6858000"/>
              <a:gd name="connsiteX5" fmla="*/ 6091201 w 12193200"/>
              <a:gd name="connsiteY5" fmla="*/ 60912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858000">
                <a:moveTo>
                  <a:pt x="6091201" y="0"/>
                </a:moveTo>
                <a:lnTo>
                  <a:pt x="12193200" y="0"/>
                </a:lnTo>
                <a:lnTo>
                  <a:pt x="12193200" y="6858000"/>
                </a:lnTo>
                <a:lnTo>
                  <a:pt x="0" y="6858000"/>
                </a:lnTo>
                <a:lnTo>
                  <a:pt x="0" y="6091200"/>
                </a:lnTo>
                <a:lnTo>
                  <a:pt x="6091201" y="6091200"/>
                </a:lnTo>
                <a:close/>
              </a:path>
            </a:pathLst>
          </a:custGeom>
          <a:solidFill>
            <a:schemeClr val="accent2"/>
          </a:solidFill>
        </p:spPr>
        <p:txBody>
          <a:bodyPr wrap="square" lIns="6480000" tIns="180000" rIns="180000" bIns="180000" anchor="ctr" anchorCtr="0">
            <a:noAutofit/>
          </a:bodyPr>
          <a:lstStyle>
            <a:lvl1pPr marL="0" marR="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sz="1200">
                <a:solidFill>
                  <a:sysClr val="windowText" lastClr="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Dobbeltklikk på ikonet til venstre (midt på lysbildet)</a:t>
            </a:r>
            <a:br>
              <a:rPr lang="nb-NO" noProof="0"/>
            </a:br>
            <a:r>
              <a:rPr lang="nb-NO" noProof="0"/>
              <a:t>2. Velg bildet du ønsker å sette inn</a:t>
            </a:r>
            <a:br>
              <a:rPr lang="nb-NO" noProof="0"/>
            </a:br>
            <a:r>
              <a:rPr lang="nb-NO" noProof="0"/>
              <a:t>3. Bruk ‘bildeverktøy’ –&gt; ‘beskjær’ for å endre bildeutsnitt</a:t>
            </a:r>
            <a:br>
              <a:rPr lang="nb-NO" noProof="0"/>
            </a:br>
            <a:r>
              <a:rPr lang="nb-NO" noProof="0"/>
              <a:t>Her kan du velge utsnitt ved å dra i de hvite kulene i hjørnet. </a:t>
            </a:r>
            <a:br>
              <a:rPr lang="nb-NO" noProof="0"/>
            </a:br>
            <a:r>
              <a:rPr lang="nb-NO" noProof="0"/>
              <a:t>(Hold </a:t>
            </a:r>
            <a:r>
              <a:rPr lang="nb-NO" noProof="0" err="1"/>
              <a:t>Shift</a:t>
            </a:r>
            <a:r>
              <a:rPr lang="nb-NO" noProof="0"/>
              <a:t> inne for å bevare forholdet mellom sidene.)</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8A2E7723-9D0A-EF40-8CB8-B3C1314DD2A1}" type="datetime1">
              <a:rPr lang="nb-NO" smtClean="0"/>
              <a:t>29.01.2024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5588"/>
          </a:xfrm>
          <a:prstGeom prst="rect">
            <a:avLst/>
          </a:prstGeom>
          <a:noFill/>
        </p:spPr>
        <p:txBody>
          <a:bodyPr lIns="0" tIns="360000" rIns="720000" bIns="360000" anchor="b" anchorCtr="0">
            <a:normAutofit/>
          </a:bodyPr>
          <a:lstStyle>
            <a:lvl1pPr algn="l">
              <a:lnSpc>
                <a:spcPct val="100000"/>
              </a:lnSpc>
              <a:defRPr sz="3600">
                <a:solidFill>
                  <a:schemeClr val="bg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pic>
        <p:nvPicPr>
          <p:cNvPr id="10" name="Bilde 9">
            <a:extLst>
              <a:ext uri="{FF2B5EF4-FFF2-40B4-BE49-F238E27FC236}">
                <a16:creationId xmlns:a16="http://schemas.microsoft.com/office/drawing/2014/main" id="{A059CF52-7BF5-1D46-85DC-7999F21EBE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
        <p:nvSpPr>
          <p:cNvPr id="9" name="TekstSylinder 8">
            <a:extLst>
              <a:ext uri="{FF2B5EF4-FFF2-40B4-BE49-F238E27FC236}">
                <a16:creationId xmlns:a16="http://schemas.microsoft.com/office/drawing/2014/main" id="{14D508E9-3971-2E41-B1E5-98EB4063DEC8}"/>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negativ logo og bilde</a:t>
            </a:r>
          </a:p>
        </p:txBody>
      </p:sp>
    </p:spTree>
    <p:extLst>
      <p:ext uri="{BB962C8B-B14F-4D97-AF65-F5344CB8AC3E}">
        <p14:creationId xmlns:p14="http://schemas.microsoft.com/office/powerpoint/2010/main" val="3298355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tellysbilde blå">
    <p:bg>
      <p:bgPr>
        <a:solidFill>
          <a:srgbClr val="B3F5FF"/>
        </a:solidFill>
        <a:effectLst/>
      </p:bgPr>
    </p:bg>
    <p:spTree>
      <p:nvGrpSpPr>
        <p:cNvPr id="1" name=""/>
        <p:cNvGrpSpPr/>
        <p:nvPr/>
      </p:nvGrpSpPr>
      <p:grpSpPr>
        <a:xfrm>
          <a:off x="0" y="0"/>
          <a:ext cx="0" cy="0"/>
          <a:chOff x="0" y="0"/>
          <a:chExt cx="0" cy="0"/>
        </a:xfrm>
      </p:grpSpPr>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8134363" y="4060800"/>
            <a:ext cx="2030400" cy="2030400"/>
          </a:xfrm>
          <a:prstGeom prst="ellipse">
            <a:avLst/>
          </a:prstGeom>
          <a:solidFill>
            <a:schemeClr val="tx2"/>
          </a:solid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402CE879-B090-2641-8BC3-AD9F1F5860E2}" type="datetime1">
              <a:rPr lang="nb-NO" smtClean="0"/>
              <a:t>29.01.2024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5" name="Tittel 34">
            <a:extLst>
              <a:ext uri="{FF2B5EF4-FFF2-40B4-BE49-F238E27FC236}">
                <a16:creationId xmlns:a16="http://schemas.microsoft.com/office/drawing/2014/main" id="{13593DB4-8276-BA48-85E6-903D48BB6195}"/>
              </a:ext>
            </a:extLst>
          </p:cNvPr>
          <p:cNvSpPr>
            <a:spLocks noGrp="1"/>
          </p:cNvSpPr>
          <p:nvPr>
            <p:ph type="ctrTitle" hasCustomPrompt="1"/>
          </p:nvPr>
        </p:nvSpPr>
        <p:spPr>
          <a:xfrm>
            <a:off x="-2" y="0"/>
            <a:ext cx="10164765" cy="6091200"/>
          </a:xfrm>
          <a:custGeom>
            <a:avLst/>
            <a:gdLst>
              <a:gd name="connsiteX0" fmla="*/ 0 w 10164765"/>
              <a:gd name="connsiteY0" fmla="*/ 0 h 6091200"/>
              <a:gd name="connsiteX1" fmla="*/ 7832037 w 10164765"/>
              <a:gd name="connsiteY1" fmla="*/ 0 h 6091200"/>
              <a:gd name="connsiteX2" fmla="*/ 8128001 w 10164765"/>
              <a:gd name="connsiteY2" fmla="*/ 0 h 6091200"/>
              <a:gd name="connsiteX3" fmla="*/ 10164765 w 10164765"/>
              <a:gd name="connsiteY3" fmla="*/ 0 h 6091200"/>
              <a:gd name="connsiteX4" fmla="*/ 10164765 w 10164765"/>
              <a:gd name="connsiteY4" fmla="*/ 4060824 h 6091200"/>
              <a:gd name="connsiteX5" fmla="*/ 8128001 w 10164765"/>
              <a:gd name="connsiteY5" fmla="*/ 4060824 h 6091200"/>
              <a:gd name="connsiteX6" fmla="*/ 8128001 w 10164765"/>
              <a:gd name="connsiteY6" fmla="*/ 6091200 h 6091200"/>
              <a:gd name="connsiteX7" fmla="*/ 0 w 10164765"/>
              <a:gd name="connsiteY7" fmla="*/ 6091200 h 609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4765" h="6091200">
                <a:moveTo>
                  <a:pt x="0" y="0"/>
                </a:moveTo>
                <a:lnTo>
                  <a:pt x="7832037" y="0"/>
                </a:lnTo>
                <a:lnTo>
                  <a:pt x="8128001" y="0"/>
                </a:lnTo>
                <a:lnTo>
                  <a:pt x="10164765" y="0"/>
                </a:lnTo>
                <a:lnTo>
                  <a:pt x="10164765" y="4060824"/>
                </a:lnTo>
                <a:lnTo>
                  <a:pt x="8128001" y="4060824"/>
                </a:lnTo>
                <a:lnTo>
                  <a:pt x="8128001" y="6091200"/>
                </a:lnTo>
                <a:lnTo>
                  <a:pt x="0" y="6091200"/>
                </a:lnTo>
                <a:close/>
              </a:path>
            </a:pathLst>
          </a:custGeom>
          <a:solidFill>
            <a:schemeClr val="tx2"/>
          </a:solidFill>
        </p:spPr>
        <p:txBody>
          <a:bodyPr wrap="square" lIns="1015200" tIns="0" rIns="2030400" bIns="0" anchor="ctr" anchorCtr="0">
            <a:noAutofit/>
          </a:bodyPr>
          <a:lstStyle>
            <a:lvl1pPr algn="l">
              <a:lnSpc>
                <a:spcPct val="100000"/>
              </a:lnSpc>
              <a:defRPr sz="3600">
                <a:solidFill>
                  <a:schemeClr val="bg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5076825" cy="2032001"/>
          </a:xfrm>
        </p:spPr>
        <p:txBody>
          <a:bodyPr lIns="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8609563" y="4536000"/>
            <a:ext cx="1080000" cy="108000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9" name="TekstSylinder 8">
            <a:extLst>
              <a:ext uri="{FF2B5EF4-FFF2-40B4-BE49-F238E27FC236}">
                <a16:creationId xmlns:a16="http://schemas.microsoft.com/office/drawing/2014/main" id="{A301E017-7600-CA46-92E0-AFE66AACCA2B}"/>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blå 2</a:t>
            </a:r>
          </a:p>
        </p:txBody>
      </p:sp>
      <p:grpSp>
        <p:nvGrpSpPr>
          <p:cNvPr id="10" name="Gruppe 9">
            <a:extLst>
              <a:ext uri="{FF2B5EF4-FFF2-40B4-BE49-F238E27FC236}">
                <a16:creationId xmlns:a16="http://schemas.microsoft.com/office/drawing/2014/main" id="{A2CEFB0E-6E2E-E543-BC09-F383E69BD8F9}"/>
              </a:ext>
            </a:extLst>
          </p:cNvPr>
          <p:cNvGrpSpPr/>
          <p:nvPr userDrawn="1"/>
        </p:nvGrpSpPr>
        <p:grpSpPr>
          <a:xfrm>
            <a:off x="-715963" y="-1306644"/>
            <a:ext cx="12909163" cy="8164644"/>
            <a:chOff x="-715963" y="-1306644"/>
            <a:chExt cx="12909163" cy="8164644"/>
          </a:xfrm>
        </p:grpSpPr>
        <p:grpSp>
          <p:nvGrpSpPr>
            <p:cNvPr id="11" name="Gruppe 10">
              <a:extLst>
                <a:ext uri="{FF2B5EF4-FFF2-40B4-BE49-F238E27FC236}">
                  <a16:creationId xmlns:a16="http://schemas.microsoft.com/office/drawing/2014/main" id="{25773BD9-6C2A-2E45-974B-021C79B8A0F6}"/>
                </a:ext>
              </a:extLst>
            </p:cNvPr>
            <p:cNvGrpSpPr/>
            <p:nvPr userDrawn="1"/>
          </p:nvGrpSpPr>
          <p:grpSpPr>
            <a:xfrm>
              <a:off x="-800" y="-1306644"/>
              <a:ext cx="12194000" cy="1075340"/>
              <a:chOff x="-800" y="-1229864"/>
              <a:chExt cx="12194000" cy="1075340"/>
            </a:xfrm>
          </p:grpSpPr>
          <p:grpSp>
            <p:nvGrpSpPr>
              <p:cNvPr id="28" name="Gruppe 27">
                <a:extLst>
                  <a:ext uri="{FF2B5EF4-FFF2-40B4-BE49-F238E27FC236}">
                    <a16:creationId xmlns:a16="http://schemas.microsoft.com/office/drawing/2014/main" id="{CE1E3804-3FB4-B048-A83B-BD3930892E37}"/>
                  </a:ext>
                </a:extLst>
              </p:cNvPr>
              <p:cNvGrpSpPr/>
              <p:nvPr/>
            </p:nvGrpSpPr>
            <p:grpSpPr>
              <a:xfrm>
                <a:off x="0" y="-320124"/>
                <a:ext cx="12192000" cy="165600"/>
                <a:chOff x="0" y="-413084"/>
                <a:chExt cx="12192000" cy="206078"/>
              </a:xfrm>
              <a:solidFill>
                <a:schemeClr val="bg1"/>
              </a:solidFill>
            </p:grpSpPr>
            <p:sp>
              <p:nvSpPr>
                <p:cNvPr id="57" name="Rektangel 56">
                  <a:extLst>
                    <a:ext uri="{FF2B5EF4-FFF2-40B4-BE49-F238E27FC236}">
                      <a16:creationId xmlns:a16="http://schemas.microsoft.com/office/drawing/2014/main" id="{2DD1FCA6-63FF-D74F-8775-0893249E07DF}"/>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8" name="Rektangel 57">
                  <a:extLst>
                    <a:ext uri="{FF2B5EF4-FFF2-40B4-BE49-F238E27FC236}">
                      <a16:creationId xmlns:a16="http://schemas.microsoft.com/office/drawing/2014/main" id="{C51286A6-4A53-C144-B97B-7421D8D5F11C}"/>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9" name="Rektangel 58">
                  <a:extLst>
                    <a:ext uri="{FF2B5EF4-FFF2-40B4-BE49-F238E27FC236}">
                      <a16:creationId xmlns:a16="http://schemas.microsoft.com/office/drawing/2014/main" id="{6C69A02B-063E-ED44-BDE5-424A23AF1FC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0" name="Rektangel 59">
                  <a:extLst>
                    <a:ext uri="{FF2B5EF4-FFF2-40B4-BE49-F238E27FC236}">
                      <a16:creationId xmlns:a16="http://schemas.microsoft.com/office/drawing/2014/main" id="{83626417-CDF0-3D45-AD9E-DFECCB7DF8A5}"/>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1" name="Rektangel 60">
                  <a:extLst>
                    <a:ext uri="{FF2B5EF4-FFF2-40B4-BE49-F238E27FC236}">
                      <a16:creationId xmlns:a16="http://schemas.microsoft.com/office/drawing/2014/main" id="{911B6A58-11E5-D84E-ACC8-EC16AE1CDD00}"/>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2" name="Rektangel 61">
                  <a:extLst>
                    <a:ext uri="{FF2B5EF4-FFF2-40B4-BE49-F238E27FC236}">
                      <a16:creationId xmlns:a16="http://schemas.microsoft.com/office/drawing/2014/main" id="{C8973C97-9370-2242-98E5-45E434DB7BDE}"/>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9" name="Rett linje 28">
                <a:extLst>
                  <a:ext uri="{FF2B5EF4-FFF2-40B4-BE49-F238E27FC236}">
                    <a16:creationId xmlns:a16="http://schemas.microsoft.com/office/drawing/2014/main" id="{96AB93ED-0FBE-AB48-9789-5ADF0BB61973}"/>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5AB27E8C-8EEA-684B-A660-B8760E0FFB11}"/>
                  </a:ext>
                </a:extLst>
              </p:cNvPr>
              <p:cNvCxnSpPr>
                <a:cxnSpLocks/>
                <a:stCxn id="47"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4D71D931-EF21-9C49-892F-B1B52A09E1F0}"/>
                  </a:ext>
                </a:extLst>
              </p:cNvPr>
              <p:cNvCxnSpPr>
                <a:cxnSpLocks/>
                <a:stCxn id="49"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A99BAA48-C174-C544-9DA8-230A3B74C46F}"/>
                  </a:ext>
                </a:extLst>
              </p:cNvPr>
              <p:cNvCxnSpPr>
                <a:cxnSpLocks/>
                <a:stCxn id="45"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E5B7B5DF-40F4-2144-A96E-54C9ECCCE7AD}"/>
                  </a:ext>
                </a:extLst>
              </p:cNvPr>
              <p:cNvCxnSpPr>
                <a:cxnSpLocks/>
                <a:stCxn id="51"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E280C9BE-B73B-D749-99AF-3C90CFCE71D2}"/>
                  </a:ext>
                </a:extLst>
              </p:cNvPr>
              <p:cNvCxnSpPr>
                <a:cxnSpLocks/>
                <a:stCxn id="55"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4EF346E5-FC21-CE43-9AE3-016F4F44336E}"/>
                  </a:ext>
                </a:extLst>
              </p:cNvPr>
              <p:cNvCxnSpPr>
                <a:cxnSpLocks/>
                <a:stCxn id="53"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Gruppe 37">
                <a:extLst>
                  <a:ext uri="{FF2B5EF4-FFF2-40B4-BE49-F238E27FC236}">
                    <a16:creationId xmlns:a16="http://schemas.microsoft.com/office/drawing/2014/main" id="{6276475C-D8D5-9E4D-A2E4-CA3DC1A814AC}"/>
                  </a:ext>
                </a:extLst>
              </p:cNvPr>
              <p:cNvGrpSpPr/>
              <p:nvPr userDrawn="1"/>
            </p:nvGrpSpPr>
            <p:grpSpPr>
              <a:xfrm>
                <a:off x="0" y="-621464"/>
                <a:ext cx="12192000" cy="206078"/>
                <a:chOff x="0" y="-674874"/>
                <a:chExt cx="12192000" cy="206078"/>
              </a:xfrm>
            </p:grpSpPr>
            <p:sp>
              <p:nvSpPr>
                <p:cNvPr id="55" name="Rektangel 54">
                  <a:extLst>
                    <a:ext uri="{FF2B5EF4-FFF2-40B4-BE49-F238E27FC236}">
                      <a16:creationId xmlns:a16="http://schemas.microsoft.com/office/drawing/2014/main" id="{7E8EEA4C-0FD9-594C-9B75-1346201C58DB}"/>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6" name="Rett linje 55">
                  <a:extLst>
                    <a:ext uri="{FF2B5EF4-FFF2-40B4-BE49-F238E27FC236}">
                      <a16:creationId xmlns:a16="http://schemas.microsoft.com/office/drawing/2014/main" id="{BF66CA8E-1BAC-E949-A7E3-173F8196025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D71E4EB9-B7E6-2C42-92FA-53442C24B4E1}"/>
                  </a:ext>
                </a:extLst>
              </p:cNvPr>
              <p:cNvGrpSpPr/>
              <p:nvPr userDrawn="1"/>
            </p:nvGrpSpPr>
            <p:grpSpPr>
              <a:xfrm>
                <a:off x="0" y="-744566"/>
                <a:ext cx="10156824" cy="206078"/>
                <a:chOff x="0" y="-930144"/>
                <a:chExt cx="10156824" cy="206078"/>
              </a:xfrm>
            </p:grpSpPr>
            <p:sp>
              <p:nvSpPr>
                <p:cNvPr id="53" name="Rektangel 52">
                  <a:extLst>
                    <a:ext uri="{FF2B5EF4-FFF2-40B4-BE49-F238E27FC236}">
                      <a16:creationId xmlns:a16="http://schemas.microsoft.com/office/drawing/2014/main" id="{C5F7686B-27B5-BE40-B329-00C01FBCD02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4" name="Rett linje 53">
                  <a:extLst>
                    <a:ext uri="{FF2B5EF4-FFF2-40B4-BE49-F238E27FC236}">
                      <a16:creationId xmlns:a16="http://schemas.microsoft.com/office/drawing/2014/main" id="{9A68E00D-6901-4240-B8E5-1AA9F3DEA441}"/>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71D7352F-67A4-4049-990F-0382FC7DC49F}"/>
                  </a:ext>
                </a:extLst>
              </p:cNvPr>
              <p:cNvGrpSpPr/>
              <p:nvPr userDrawn="1"/>
            </p:nvGrpSpPr>
            <p:grpSpPr>
              <a:xfrm>
                <a:off x="0" y="-867666"/>
                <a:ext cx="8128000" cy="206078"/>
                <a:chOff x="0" y="-1191934"/>
                <a:chExt cx="8128000" cy="206078"/>
              </a:xfrm>
            </p:grpSpPr>
            <p:sp>
              <p:nvSpPr>
                <p:cNvPr id="51" name="Rektangel 50">
                  <a:extLst>
                    <a:ext uri="{FF2B5EF4-FFF2-40B4-BE49-F238E27FC236}">
                      <a16:creationId xmlns:a16="http://schemas.microsoft.com/office/drawing/2014/main" id="{381DE301-98B9-644B-8D3D-17CC7FA7BDA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2" name="Rett linje 51">
                  <a:extLst>
                    <a:ext uri="{FF2B5EF4-FFF2-40B4-BE49-F238E27FC236}">
                      <a16:creationId xmlns:a16="http://schemas.microsoft.com/office/drawing/2014/main" id="{7480F39F-7C7E-3A4E-8287-A036857FB1FA}"/>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38DB9731-B50F-5544-B812-A6BC265BD77D}"/>
                  </a:ext>
                </a:extLst>
              </p:cNvPr>
              <p:cNvGrpSpPr/>
              <p:nvPr userDrawn="1"/>
            </p:nvGrpSpPr>
            <p:grpSpPr>
              <a:xfrm>
                <a:off x="-800" y="-990766"/>
                <a:ext cx="6091200" cy="206078"/>
                <a:chOff x="0" y="-1453724"/>
                <a:chExt cx="6091200" cy="206078"/>
              </a:xfrm>
            </p:grpSpPr>
            <p:sp>
              <p:nvSpPr>
                <p:cNvPr id="49" name="Rektangel 48">
                  <a:extLst>
                    <a:ext uri="{FF2B5EF4-FFF2-40B4-BE49-F238E27FC236}">
                      <a16:creationId xmlns:a16="http://schemas.microsoft.com/office/drawing/2014/main" id="{819C4AB6-0EC3-DE4F-9E18-DF8A52339E90}"/>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0" name="Rett linje 49">
                  <a:extLst>
                    <a:ext uri="{FF2B5EF4-FFF2-40B4-BE49-F238E27FC236}">
                      <a16:creationId xmlns:a16="http://schemas.microsoft.com/office/drawing/2014/main" id="{FAF932E7-9631-FB48-B48D-769CF895031A}"/>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9CC4BE46-793A-0949-9E5E-5F57255DE9CF}"/>
                  </a:ext>
                </a:extLst>
              </p:cNvPr>
              <p:cNvGrpSpPr/>
              <p:nvPr userDrawn="1"/>
            </p:nvGrpSpPr>
            <p:grpSpPr>
              <a:xfrm>
                <a:off x="0" y="-1113866"/>
                <a:ext cx="4060800" cy="206078"/>
                <a:chOff x="0" y="-1715514"/>
                <a:chExt cx="4060800" cy="206078"/>
              </a:xfrm>
            </p:grpSpPr>
            <p:sp>
              <p:nvSpPr>
                <p:cNvPr id="47" name="Rektangel 46">
                  <a:extLst>
                    <a:ext uri="{FF2B5EF4-FFF2-40B4-BE49-F238E27FC236}">
                      <a16:creationId xmlns:a16="http://schemas.microsoft.com/office/drawing/2014/main" id="{98110600-5784-7F43-8FB1-692FE513BCA1}"/>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8" name="Rett linje 47">
                  <a:extLst>
                    <a:ext uri="{FF2B5EF4-FFF2-40B4-BE49-F238E27FC236}">
                      <a16:creationId xmlns:a16="http://schemas.microsoft.com/office/drawing/2014/main" id="{74D71D80-358C-8847-B0E9-593F373F1FA7}"/>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A519ED48-547D-BD45-BD12-B83B84F405FC}"/>
                  </a:ext>
                </a:extLst>
              </p:cNvPr>
              <p:cNvGrpSpPr/>
              <p:nvPr userDrawn="1"/>
            </p:nvGrpSpPr>
            <p:grpSpPr>
              <a:xfrm>
                <a:off x="0" y="-1229864"/>
                <a:ext cx="1015200" cy="206078"/>
                <a:chOff x="0" y="-1959289"/>
                <a:chExt cx="1015200" cy="206078"/>
              </a:xfrm>
            </p:grpSpPr>
            <p:sp>
              <p:nvSpPr>
                <p:cNvPr id="45" name="Rektangel 44">
                  <a:extLst>
                    <a:ext uri="{FF2B5EF4-FFF2-40B4-BE49-F238E27FC236}">
                      <a16:creationId xmlns:a16="http://schemas.microsoft.com/office/drawing/2014/main" id="{0D553266-15E1-BA4D-B0C9-C6DEDB1BB5AF}"/>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6" name="Rett linje 45">
                  <a:extLst>
                    <a:ext uri="{FF2B5EF4-FFF2-40B4-BE49-F238E27FC236}">
                      <a16:creationId xmlns:a16="http://schemas.microsoft.com/office/drawing/2014/main" id="{BB328E21-8E98-874B-8FA1-B13055BD5CD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4" name="Rett linje 43">
                <a:extLst>
                  <a:ext uri="{FF2B5EF4-FFF2-40B4-BE49-F238E27FC236}">
                    <a16:creationId xmlns:a16="http://schemas.microsoft.com/office/drawing/2014/main" id="{C2254678-6CC1-8842-B1EA-AD4375B525A9}"/>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uppe 11">
              <a:extLst>
                <a:ext uri="{FF2B5EF4-FFF2-40B4-BE49-F238E27FC236}">
                  <a16:creationId xmlns:a16="http://schemas.microsoft.com/office/drawing/2014/main" id="{3405E8BE-58E7-F840-AEB4-9A58944BA448}"/>
                </a:ext>
              </a:extLst>
            </p:cNvPr>
            <p:cNvGrpSpPr/>
            <p:nvPr userDrawn="1"/>
          </p:nvGrpSpPr>
          <p:grpSpPr>
            <a:xfrm>
              <a:off x="-715963" y="-4004"/>
              <a:ext cx="590564" cy="6862004"/>
              <a:chOff x="-715963" y="-4004"/>
              <a:chExt cx="590564" cy="6862004"/>
            </a:xfrm>
          </p:grpSpPr>
          <p:sp>
            <p:nvSpPr>
              <p:cNvPr id="14" name="Rektangel 13">
                <a:extLst>
                  <a:ext uri="{FF2B5EF4-FFF2-40B4-BE49-F238E27FC236}">
                    <a16:creationId xmlns:a16="http://schemas.microsoft.com/office/drawing/2014/main" id="{E24FCE0A-347D-AC49-8F20-FA63B68732E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5" name="Rektangel 14">
                <a:extLst>
                  <a:ext uri="{FF2B5EF4-FFF2-40B4-BE49-F238E27FC236}">
                    <a16:creationId xmlns:a16="http://schemas.microsoft.com/office/drawing/2014/main" id="{2F220C5E-10FD-9940-BE9D-E16B6DC8BDFD}"/>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6" name="Rektangel 15">
                <a:extLst>
                  <a:ext uri="{FF2B5EF4-FFF2-40B4-BE49-F238E27FC236}">
                    <a16:creationId xmlns:a16="http://schemas.microsoft.com/office/drawing/2014/main" id="{7D16F1D6-C980-1049-9336-9A91B2AAE2B6}"/>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7" name="Rektangel 16">
                <a:extLst>
                  <a:ext uri="{FF2B5EF4-FFF2-40B4-BE49-F238E27FC236}">
                    <a16:creationId xmlns:a16="http://schemas.microsoft.com/office/drawing/2014/main" id="{2698120B-A4D7-1B44-88F0-DD387E118BC1}"/>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8" name="Rett linje 17">
                <a:extLst>
                  <a:ext uri="{FF2B5EF4-FFF2-40B4-BE49-F238E27FC236}">
                    <a16:creationId xmlns:a16="http://schemas.microsoft.com/office/drawing/2014/main" id="{FCCAB6FB-CE03-4349-A7D8-D89B2EB35DB4}"/>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547DB187-8151-3A4C-A344-EE86FDB1C176}"/>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5FC04980-CFB7-F94F-ABFC-97DEA76615A8}"/>
                  </a:ext>
                </a:extLst>
              </p:cNvPr>
              <p:cNvCxnSpPr>
                <a:cxnSpLocks/>
                <a:stCxn id="22"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D1EBDDF6-5D28-E740-9468-AEFF2C0B38C8}"/>
                  </a:ext>
                </a:extLst>
              </p:cNvPr>
              <p:cNvCxnSpPr>
                <a:cxnSpLocks/>
                <a:stCxn id="22"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Rektangel 21">
                <a:extLst>
                  <a:ext uri="{FF2B5EF4-FFF2-40B4-BE49-F238E27FC236}">
                    <a16:creationId xmlns:a16="http://schemas.microsoft.com/office/drawing/2014/main" id="{3108A28A-8B03-4B4B-AED5-25C8F0B19A8E}"/>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3" name="Rett linje 22">
                <a:extLst>
                  <a:ext uri="{FF2B5EF4-FFF2-40B4-BE49-F238E27FC236}">
                    <a16:creationId xmlns:a16="http://schemas.microsoft.com/office/drawing/2014/main" id="{9EE85A3A-C811-B446-960C-CD4E7BF5F929}"/>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4" name="Rektangel 23">
                <a:extLst>
                  <a:ext uri="{FF2B5EF4-FFF2-40B4-BE49-F238E27FC236}">
                    <a16:creationId xmlns:a16="http://schemas.microsoft.com/office/drawing/2014/main" id="{D6200BCF-D719-1C47-A25F-61C92A75946F}"/>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5" name="Rett linje 24">
                <a:extLst>
                  <a:ext uri="{FF2B5EF4-FFF2-40B4-BE49-F238E27FC236}">
                    <a16:creationId xmlns:a16="http://schemas.microsoft.com/office/drawing/2014/main" id="{A79962BC-9B09-5E44-9541-31DFDF625EEA}"/>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25DB8EF8-C74F-B040-AEC6-C512AD846CDF}"/>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3FF8B9DD-9221-E949-AEDD-F9A74EABB77D}"/>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TekstSylinder 12">
              <a:extLst>
                <a:ext uri="{FF2B5EF4-FFF2-40B4-BE49-F238E27FC236}">
                  <a16:creationId xmlns:a16="http://schemas.microsoft.com/office/drawing/2014/main" id="{81039E17-039C-B545-AB44-BB92A2233FF0}"/>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3" name="Gruppe 62">
            <a:extLst>
              <a:ext uri="{FF2B5EF4-FFF2-40B4-BE49-F238E27FC236}">
                <a16:creationId xmlns:a16="http://schemas.microsoft.com/office/drawing/2014/main" id="{F1ADFE04-EE3E-6540-9B03-18959FBECFE3}"/>
              </a:ext>
            </a:extLst>
          </p:cNvPr>
          <p:cNvGrpSpPr/>
          <p:nvPr userDrawn="1"/>
        </p:nvGrpSpPr>
        <p:grpSpPr>
          <a:xfrm>
            <a:off x="12252770" y="1"/>
            <a:ext cx="1165167" cy="6855561"/>
            <a:chOff x="12252770" y="1"/>
            <a:chExt cx="1165167" cy="6855561"/>
          </a:xfrm>
        </p:grpSpPr>
        <p:grpSp>
          <p:nvGrpSpPr>
            <p:cNvPr id="64" name="Gruppe 63">
              <a:extLst>
                <a:ext uri="{FF2B5EF4-FFF2-40B4-BE49-F238E27FC236}">
                  <a16:creationId xmlns:a16="http://schemas.microsoft.com/office/drawing/2014/main" id="{95C1A217-232F-4B4A-9394-743F1BD48A8D}"/>
                </a:ext>
              </a:extLst>
            </p:cNvPr>
            <p:cNvGrpSpPr/>
            <p:nvPr userDrawn="1"/>
          </p:nvGrpSpPr>
          <p:grpSpPr>
            <a:xfrm>
              <a:off x="12252770" y="1"/>
              <a:ext cx="409071" cy="3254927"/>
              <a:chOff x="12252770" y="1"/>
              <a:chExt cx="588588" cy="4683318"/>
            </a:xfrm>
          </p:grpSpPr>
          <p:sp>
            <p:nvSpPr>
              <p:cNvPr id="68" name="Rektangel 67">
                <a:extLst>
                  <a:ext uri="{FF2B5EF4-FFF2-40B4-BE49-F238E27FC236}">
                    <a16:creationId xmlns:a16="http://schemas.microsoft.com/office/drawing/2014/main" id="{8B361F0E-9D84-9E4F-B02A-7589E3B43BE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9" name="Gruppe 68">
                <a:extLst>
                  <a:ext uri="{FF2B5EF4-FFF2-40B4-BE49-F238E27FC236}">
                    <a16:creationId xmlns:a16="http://schemas.microsoft.com/office/drawing/2014/main" id="{44CA9DC8-6B4E-3E4C-BD7B-67854CCA423D}"/>
                  </a:ext>
                </a:extLst>
              </p:cNvPr>
              <p:cNvGrpSpPr/>
              <p:nvPr userDrawn="1"/>
            </p:nvGrpSpPr>
            <p:grpSpPr>
              <a:xfrm>
                <a:off x="12326727" y="84822"/>
                <a:ext cx="440675" cy="4513676"/>
                <a:chOff x="12316858" y="92947"/>
                <a:chExt cx="440675" cy="4513676"/>
              </a:xfrm>
            </p:grpSpPr>
            <p:grpSp>
              <p:nvGrpSpPr>
                <p:cNvPr id="70" name="Gruppe 69">
                  <a:extLst>
                    <a:ext uri="{FF2B5EF4-FFF2-40B4-BE49-F238E27FC236}">
                      <a16:creationId xmlns:a16="http://schemas.microsoft.com/office/drawing/2014/main" id="{65692D11-923F-9745-9987-339139695FB4}"/>
                    </a:ext>
                  </a:extLst>
                </p:cNvPr>
                <p:cNvGrpSpPr/>
                <p:nvPr userDrawn="1"/>
              </p:nvGrpSpPr>
              <p:grpSpPr>
                <a:xfrm>
                  <a:off x="12316858" y="92947"/>
                  <a:ext cx="440675" cy="1322025"/>
                  <a:chOff x="12316858" y="92947"/>
                  <a:chExt cx="440675" cy="1322025"/>
                </a:xfrm>
              </p:grpSpPr>
              <p:sp>
                <p:nvSpPr>
                  <p:cNvPr id="80" name="Rektangel 79">
                    <a:extLst>
                      <a:ext uri="{FF2B5EF4-FFF2-40B4-BE49-F238E27FC236}">
                        <a16:creationId xmlns:a16="http://schemas.microsoft.com/office/drawing/2014/main" id="{2CB976BB-AA30-494E-A52E-D3878707F9DC}"/>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C3B95ACC-0F07-7945-B423-22C36C2A5BEF}"/>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2" name="Rektangel 81">
                    <a:extLst>
                      <a:ext uri="{FF2B5EF4-FFF2-40B4-BE49-F238E27FC236}">
                        <a16:creationId xmlns:a16="http://schemas.microsoft.com/office/drawing/2014/main" id="{398EF249-1BFC-A245-BC65-16A055F13590}"/>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1" name="Gruppe 70">
                  <a:extLst>
                    <a:ext uri="{FF2B5EF4-FFF2-40B4-BE49-F238E27FC236}">
                      <a16:creationId xmlns:a16="http://schemas.microsoft.com/office/drawing/2014/main" id="{1F4B5ECA-11DC-2C43-89FD-E5EDCAE7B17D}"/>
                    </a:ext>
                  </a:extLst>
                </p:cNvPr>
                <p:cNvGrpSpPr/>
                <p:nvPr userDrawn="1"/>
              </p:nvGrpSpPr>
              <p:grpSpPr>
                <a:xfrm>
                  <a:off x="12316858" y="1468435"/>
                  <a:ext cx="440675" cy="1322025"/>
                  <a:chOff x="12316858" y="1600866"/>
                  <a:chExt cx="440675" cy="1322025"/>
                </a:xfrm>
              </p:grpSpPr>
              <p:sp>
                <p:nvSpPr>
                  <p:cNvPr id="77" name="Rektangel 76">
                    <a:extLst>
                      <a:ext uri="{FF2B5EF4-FFF2-40B4-BE49-F238E27FC236}">
                        <a16:creationId xmlns:a16="http://schemas.microsoft.com/office/drawing/2014/main" id="{F991E1A1-2B6E-9A47-94CB-C1F69C29A49E}"/>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30E67804-6891-044F-AC03-5FB46C753AC6}"/>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CE2D0E14-F4AF-1441-822C-CB31DC4CC28B}"/>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2" name="Gruppe 71">
                  <a:extLst>
                    <a:ext uri="{FF2B5EF4-FFF2-40B4-BE49-F238E27FC236}">
                      <a16:creationId xmlns:a16="http://schemas.microsoft.com/office/drawing/2014/main" id="{BE3BE825-B4C7-9949-94F8-330CB1476A2A}"/>
                    </a:ext>
                  </a:extLst>
                </p:cNvPr>
                <p:cNvGrpSpPr/>
                <p:nvPr userDrawn="1"/>
              </p:nvGrpSpPr>
              <p:grpSpPr>
                <a:xfrm>
                  <a:off x="12316858" y="2843923"/>
                  <a:ext cx="440675" cy="1762700"/>
                  <a:chOff x="12316858" y="3201732"/>
                  <a:chExt cx="440675" cy="1762700"/>
                </a:xfrm>
              </p:grpSpPr>
              <p:sp>
                <p:nvSpPr>
                  <p:cNvPr id="73" name="Rektangel 72">
                    <a:extLst>
                      <a:ext uri="{FF2B5EF4-FFF2-40B4-BE49-F238E27FC236}">
                        <a16:creationId xmlns:a16="http://schemas.microsoft.com/office/drawing/2014/main" id="{15A9F73D-BD78-7445-98FB-38237CC23938}"/>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04C8BBD2-DB89-784C-9ECA-DFA7EE4DEF2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267457C0-3882-1A4C-90A1-755B3E92E3B5}"/>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D62DDE87-9F8F-5742-B1C7-17AF551CD05F}"/>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5" name="TekstSylinder 64">
              <a:extLst>
                <a:ext uri="{FF2B5EF4-FFF2-40B4-BE49-F238E27FC236}">
                  <a16:creationId xmlns:a16="http://schemas.microsoft.com/office/drawing/2014/main" id="{CC9F18B0-88B8-BB48-9124-890666E6CA0E}"/>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6" name="Vinkel 65">
              <a:extLst>
                <a:ext uri="{FF2B5EF4-FFF2-40B4-BE49-F238E27FC236}">
                  <a16:creationId xmlns:a16="http://schemas.microsoft.com/office/drawing/2014/main" id="{1F90B3BD-0392-1841-8022-BB65FE32B91B}"/>
                </a:ext>
              </a:extLst>
            </p:cNvPr>
            <p:cNvCxnSpPr>
              <a:cxnSpLocks/>
              <a:stCxn id="80" idx="3"/>
              <a:endCxn id="77"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7" name="TekstSylinder 66">
              <a:extLst>
                <a:ext uri="{FF2B5EF4-FFF2-40B4-BE49-F238E27FC236}">
                  <a16:creationId xmlns:a16="http://schemas.microsoft.com/office/drawing/2014/main" id="{AB1D2792-C57C-9548-A4F1-896EE0C46A7C}"/>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142237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tellysbilde grønn">
    <p:bg>
      <p:bgPr>
        <a:solidFill>
          <a:schemeClr val="accent2"/>
        </a:solidFill>
        <a:effectLst/>
      </p:bgPr>
    </p:bg>
    <p:spTree>
      <p:nvGrpSpPr>
        <p:cNvPr id="1" name=""/>
        <p:cNvGrpSpPr/>
        <p:nvPr/>
      </p:nvGrpSpPr>
      <p:grpSpPr>
        <a:xfrm>
          <a:off x="0" y="0"/>
          <a:ext cx="0" cy="0"/>
          <a:chOff x="0" y="0"/>
          <a:chExt cx="0" cy="0"/>
        </a:xfrm>
      </p:grpSpPr>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8134363" y="4060800"/>
            <a:ext cx="2030400" cy="2030400"/>
          </a:xfrm>
          <a:prstGeom prst="ellipse">
            <a:avLst/>
          </a:prstGeom>
          <a:solidFill>
            <a:schemeClr val="accent1"/>
          </a:solid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3389B6A-FD25-C14D-9DE8-9CA2A9B3F5D0}" type="datetime1">
              <a:rPr lang="nb-NO" smtClean="0"/>
              <a:t>29.01.2024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5" name="Tittel 34">
            <a:extLst>
              <a:ext uri="{FF2B5EF4-FFF2-40B4-BE49-F238E27FC236}">
                <a16:creationId xmlns:a16="http://schemas.microsoft.com/office/drawing/2014/main" id="{13593DB4-8276-BA48-85E6-903D48BB6195}"/>
              </a:ext>
            </a:extLst>
          </p:cNvPr>
          <p:cNvSpPr>
            <a:spLocks noGrp="1"/>
          </p:cNvSpPr>
          <p:nvPr>
            <p:ph type="ctrTitle" hasCustomPrompt="1"/>
          </p:nvPr>
        </p:nvSpPr>
        <p:spPr>
          <a:xfrm>
            <a:off x="-2" y="0"/>
            <a:ext cx="10164765" cy="6091200"/>
          </a:xfrm>
          <a:custGeom>
            <a:avLst/>
            <a:gdLst>
              <a:gd name="connsiteX0" fmla="*/ 0 w 10164765"/>
              <a:gd name="connsiteY0" fmla="*/ 0 h 6091200"/>
              <a:gd name="connsiteX1" fmla="*/ 7832037 w 10164765"/>
              <a:gd name="connsiteY1" fmla="*/ 0 h 6091200"/>
              <a:gd name="connsiteX2" fmla="*/ 8128001 w 10164765"/>
              <a:gd name="connsiteY2" fmla="*/ 0 h 6091200"/>
              <a:gd name="connsiteX3" fmla="*/ 10164765 w 10164765"/>
              <a:gd name="connsiteY3" fmla="*/ 0 h 6091200"/>
              <a:gd name="connsiteX4" fmla="*/ 10164765 w 10164765"/>
              <a:gd name="connsiteY4" fmla="*/ 4060824 h 6091200"/>
              <a:gd name="connsiteX5" fmla="*/ 8128001 w 10164765"/>
              <a:gd name="connsiteY5" fmla="*/ 4060824 h 6091200"/>
              <a:gd name="connsiteX6" fmla="*/ 8128001 w 10164765"/>
              <a:gd name="connsiteY6" fmla="*/ 6091200 h 6091200"/>
              <a:gd name="connsiteX7" fmla="*/ 0 w 10164765"/>
              <a:gd name="connsiteY7" fmla="*/ 6091200 h 609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4765" h="6091200">
                <a:moveTo>
                  <a:pt x="0" y="0"/>
                </a:moveTo>
                <a:lnTo>
                  <a:pt x="7832037" y="0"/>
                </a:lnTo>
                <a:lnTo>
                  <a:pt x="8128001" y="0"/>
                </a:lnTo>
                <a:lnTo>
                  <a:pt x="10164765" y="0"/>
                </a:lnTo>
                <a:lnTo>
                  <a:pt x="10164765" y="4060824"/>
                </a:lnTo>
                <a:lnTo>
                  <a:pt x="8128001" y="4060824"/>
                </a:lnTo>
                <a:lnTo>
                  <a:pt x="8128001" y="6091200"/>
                </a:lnTo>
                <a:lnTo>
                  <a:pt x="0" y="6091200"/>
                </a:lnTo>
                <a:close/>
              </a:path>
            </a:pathLst>
          </a:custGeom>
          <a:solidFill>
            <a:schemeClr val="accent1"/>
          </a:solidFill>
        </p:spPr>
        <p:txBody>
          <a:bodyPr wrap="square" lIns="1015200" tIns="0" rIns="2030400" bIns="0" anchor="ctr" anchorCtr="0">
            <a:noAutofit/>
          </a:bodyPr>
          <a:lstStyle>
            <a:lvl1pPr algn="l">
              <a:lnSpc>
                <a:spcPct val="100000"/>
              </a:lnSpc>
              <a:defRPr sz="3600">
                <a:solidFill>
                  <a:schemeClr val="bg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5076825" cy="2032001"/>
          </a:xfrm>
        </p:spPr>
        <p:txBody>
          <a:bodyPr lIns="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8609563" y="4536000"/>
            <a:ext cx="1080000" cy="108000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9" name="TekstSylinder 8">
            <a:extLst>
              <a:ext uri="{FF2B5EF4-FFF2-40B4-BE49-F238E27FC236}">
                <a16:creationId xmlns:a16="http://schemas.microsoft.com/office/drawing/2014/main" id="{2D14BDF1-2A90-4C4F-BA2B-7F6522FF65B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grønn 2</a:t>
            </a:r>
          </a:p>
        </p:txBody>
      </p:sp>
      <p:grpSp>
        <p:nvGrpSpPr>
          <p:cNvPr id="10" name="Gruppe 9">
            <a:extLst>
              <a:ext uri="{FF2B5EF4-FFF2-40B4-BE49-F238E27FC236}">
                <a16:creationId xmlns:a16="http://schemas.microsoft.com/office/drawing/2014/main" id="{CA73EC58-B81D-1343-BECD-7BE22166A632}"/>
              </a:ext>
            </a:extLst>
          </p:cNvPr>
          <p:cNvGrpSpPr/>
          <p:nvPr userDrawn="1"/>
        </p:nvGrpSpPr>
        <p:grpSpPr>
          <a:xfrm>
            <a:off x="-715963" y="-1306644"/>
            <a:ext cx="12909163" cy="8164644"/>
            <a:chOff x="-715963" y="-1306644"/>
            <a:chExt cx="12909163" cy="8164644"/>
          </a:xfrm>
        </p:grpSpPr>
        <p:grpSp>
          <p:nvGrpSpPr>
            <p:cNvPr id="11" name="Gruppe 10">
              <a:extLst>
                <a:ext uri="{FF2B5EF4-FFF2-40B4-BE49-F238E27FC236}">
                  <a16:creationId xmlns:a16="http://schemas.microsoft.com/office/drawing/2014/main" id="{98545F2A-C3D6-6145-8378-9C4DEFC2315B}"/>
                </a:ext>
              </a:extLst>
            </p:cNvPr>
            <p:cNvGrpSpPr/>
            <p:nvPr userDrawn="1"/>
          </p:nvGrpSpPr>
          <p:grpSpPr>
            <a:xfrm>
              <a:off x="-800" y="-1306644"/>
              <a:ext cx="12194000" cy="1075340"/>
              <a:chOff x="-800" y="-1229864"/>
              <a:chExt cx="12194000" cy="1075340"/>
            </a:xfrm>
          </p:grpSpPr>
          <p:grpSp>
            <p:nvGrpSpPr>
              <p:cNvPr id="28" name="Gruppe 27">
                <a:extLst>
                  <a:ext uri="{FF2B5EF4-FFF2-40B4-BE49-F238E27FC236}">
                    <a16:creationId xmlns:a16="http://schemas.microsoft.com/office/drawing/2014/main" id="{0C440F38-FCAE-114E-A0A3-290FE3FC797F}"/>
                  </a:ext>
                </a:extLst>
              </p:cNvPr>
              <p:cNvGrpSpPr/>
              <p:nvPr/>
            </p:nvGrpSpPr>
            <p:grpSpPr>
              <a:xfrm>
                <a:off x="0" y="-320124"/>
                <a:ext cx="12192000" cy="165600"/>
                <a:chOff x="0" y="-413084"/>
                <a:chExt cx="12192000" cy="206078"/>
              </a:xfrm>
              <a:solidFill>
                <a:schemeClr val="bg1"/>
              </a:solidFill>
            </p:grpSpPr>
            <p:sp>
              <p:nvSpPr>
                <p:cNvPr id="57" name="Rektangel 56">
                  <a:extLst>
                    <a:ext uri="{FF2B5EF4-FFF2-40B4-BE49-F238E27FC236}">
                      <a16:creationId xmlns:a16="http://schemas.microsoft.com/office/drawing/2014/main" id="{1C258BA7-48BF-4A48-BCE1-FD5F3604B88A}"/>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8" name="Rektangel 57">
                  <a:extLst>
                    <a:ext uri="{FF2B5EF4-FFF2-40B4-BE49-F238E27FC236}">
                      <a16:creationId xmlns:a16="http://schemas.microsoft.com/office/drawing/2014/main" id="{303B0FFA-20EE-8E4B-AD92-AF02D5B7826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9" name="Rektangel 58">
                  <a:extLst>
                    <a:ext uri="{FF2B5EF4-FFF2-40B4-BE49-F238E27FC236}">
                      <a16:creationId xmlns:a16="http://schemas.microsoft.com/office/drawing/2014/main" id="{7CD15456-9284-5C43-B52C-1398B9847830}"/>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0" name="Rektangel 59">
                  <a:extLst>
                    <a:ext uri="{FF2B5EF4-FFF2-40B4-BE49-F238E27FC236}">
                      <a16:creationId xmlns:a16="http://schemas.microsoft.com/office/drawing/2014/main" id="{BFBB3753-6E1B-2249-9F94-FF1BD069810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1" name="Rektangel 60">
                  <a:extLst>
                    <a:ext uri="{FF2B5EF4-FFF2-40B4-BE49-F238E27FC236}">
                      <a16:creationId xmlns:a16="http://schemas.microsoft.com/office/drawing/2014/main" id="{2CA567F6-5C86-3D4C-93BE-0FA9B7564F4A}"/>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2" name="Rektangel 61">
                  <a:extLst>
                    <a:ext uri="{FF2B5EF4-FFF2-40B4-BE49-F238E27FC236}">
                      <a16:creationId xmlns:a16="http://schemas.microsoft.com/office/drawing/2014/main" id="{ABA6A2CC-207D-3A40-B178-AF483D277A43}"/>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9" name="Rett linje 28">
                <a:extLst>
                  <a:ext uri="{FF2B5EF4-FFF2-40B4-BE49-F238E27FC236}">
                    <a16:creationId xmlns:a16="http://schemas.microsoft.com/office/drawing/2014/main" id="{0FBE7B59-EDE7-FC45-8291-EC9F24EAC74D}"/>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7858252-7942-E24C-98C4-3AA7C7F1B828}"/>
                  </a:ext>
                </a:extLst>
              </p:cNvPr>
              <p:cNvCxnSpPr>
                <a:cxnSpLocks/>
                <a:stCxn id="47"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64D59320-3EAA-874A-B2AF-F528C955FE59}"/>
                  </a:ext>
                </a:extLst>
              </p:cNvPr>
              <p:cNvCxnSpPr>
                <a:cxnSpLocks/>
                <a:stCxn id="49"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A0B02A43-EC42-604E-8D29-9FAC26EC76AE}"/>
                  </a:ext>
                </a:extLst>
              </p:cNvPr>
              <p:cNvCxnSpPr>
                <a:cxnSpLocks/>
                <a:stCxn id="45"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5771DF48-7CAA-AC47-852B-372114228A08}"/>
                  </a:ext>
                </a:extLst>
              </p:cNvPr>
              <p:cNvCxnSpPr>
                <a:cxnSpLocks/>
                <a:stCxn id="51"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0FDBCEF2-58FB-9845-A52D-DCF765B4E985}"/>
                  </a:ext>
                </a:extLst>
              </p:cNvPr>
              <p:cNvCxnSpPr>
                <a:cxnSpLocks/>
                <a:stCxn id="55"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D117461F-5CA4-1F4B-831C-1AAB4CD6C4C2}"/>
                  </a:ext>
                </a:extLst>
              </p:cNvPr>
              <p:cNvCxnSpPr>
                <a:cxnSpLocks/>
                <a:stCxn id="53"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Gruppe 37">
                <a:extLst>
                  <a:ext uri="{FF2B5EF4-FFF2-40B4-BE49-F238E27FC236}">
                    <a16:creationId xmlns:a16="http://schemas.microsoft.com/office/drawing/2014/main" id="{380B0443-0D5A-D449-89D7-A2A8FDE3A164}"/>
                  </a:ext>
                </a:extLst>
              </p:cNvPr>
              <p:cNvGrpSpPr/>
              <p:nvPr userDrawn="1"/>
            </p:nvGrpSpPr>
            <p:grpSpPr>
              <a:xfrm>
                <a:off x="0" y="-621464"/>
                <a:ext cx="12192000" cy="206078"/>
                <a:chOff x="0" y="-674874"/>
                <a:chExt cx="12192000" cy="206078"/>
              </a:xfrm>
            </p:grpSpPr>
            <p:sp>
              <p:nvSpPr>
                <p:cNvPr id="55" name="Rektangel 54">
                  <a:extLst>
                    <a:ext uri="{FF2B5EF4-FFF2-40B4-BE49-F238E27FC236}">
                      <a16:creationId xmlns:a16="http://schemas.microsoft.com/office/drawing/2014/main" id="{C86A7618-0DB5-8240-9F89-ECF83C03DCC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6" name="Rett linje 55">
                  <a:extLst>
                    <a:ext uri="{FF2B5EF4-FFF2-40B4-BE49-F238E27FC236}">
                      <a16:creationId xmlns:a16="http://schemas.microsoft.com/office/drawing/2014/main" id="{7728A9C4-B7FB-9F4B-A6D7-F12D47711401}"/>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644B8BE9-288A-0B40-B03E-7CBED3D76E22}"/>
                  </a:ext>
                </a:extLst>
              </p:cNvPr>
              <p:cNvGrpSpPr/>
              <p:nvPr userDrawn="1"/>
            </p:nvGrpSpPr>
            <p:grpSpPr>
              <a:xfrm>
                <a:off x="0" y="-744566"/>
                <a:ext cx="10156824" cy="206078"/>
                <a:chOff x="0" y="-930144"/>
                <a:chExt cx="10156824" cy="206078"/>
              </a:xfrm>
            </p:grpSpPr>
            <p:sp>
              <p:nvSpPr>
                <p:cNvPr id="53" name="Rektangel 52">
                  <a:extLst>
                    <a:ext uri="{FF2B5EF4-FFF2-40B4-BE49-F238E27FC236}">
                      <a16:creationId xmlns:a16="http://schemas.microsoft.com/office/drawing/2014/main" id="{98278179-F34F-8243-BC74-99D1D4F654D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4" name="Rett linje 53">
                  <a:extLst>
                    <a:ext uri="{FF2B5EF4-FFF2-40B4-BE49-F238E27FC236}">
                      <a16:creationId xmlns:a16="http://schemas.microsoft.com/office/drawing/2014/main" id="{01B2B9AB-FF32-3649-9762-3C1443622C21}"/>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940F2E12-51DE-0F49-BD92-97BD7119765D}"/>
                  </a:ext>
                </a:extLst>
              </p:cNvPr>
              <p:cNvGrpSpPr/>
              <p:nvPr userDrawn="1"/>
            </p:nvGrpSpPr>
            <p:grpSpPr>
              <a:xfrm>
                <a:off x="0" y="-867666"/>
                <a:ext cx="8128000" cy="206078"/>
                <a:chOff x="0" y="-1191934"/>
                <a:chExt cx="8128000" cy="206078"/>
              </a:xfrm>
            </p:grpSpPr>
            <p:sp>
              <p:nvSpPr>
                <p:cNvPr id="51" name="Rektangel 50">
                  <a:extLst>
                    <a:ext uri="{FF2B5EF4-FFF2-40B4-BE49-F238E27FC236}">
                      <a16:creationId xmlns:a16="http://schemas.microsoft.com/office/drawing/2014/main" id="{80DD5754-16F1-1541-8222-AB968DB27F8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2" name="Rett linje 51">
                  <a:extLst>
                    <a:ext uri="{FF2B5EF4-FFF2-40B4-BE49-F238E27FC236}">
                      <a16:creationId xmlns:a16="http://schemas.microsoft.com/office/drawing/2014/main" id="{29CCCF04-0F22-C441-A495-58F05416DE4A}"/>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5AF34A0E-4929-3545-88D6-63A9D61F7160}"/>
                  </a:ext>
                </a:extLst>
              </p:cNvPr>
              <p:cNvGrpSpPr/>
              <p:nvPr userDrawn="1"/>
            </p:nvGrpSpPr>
            <p:grpSpPr>
              <a:xfrm>
                <a:off x="-800" y="-990766"/>
                <a:ext cx="6091200" cy="206078"/>
                <a:chOff x="0" y="-1453724"/>
                <a:chExt cx="6091200" cy="206078"/>
              </a:xfrm>
            </p:grpSpPr>
            <p:sp>
              <p:nvSpPr>
                <p:cNvPr id="49" name="Rektangel 48">
                  <a:extLst>
                    <a:ext uri="{FF2B5EF4-FFF2-40B4-BE49-F238E27FC236}">
                      <a16:creationId xmlns:a16="http://schemas.microsoft.com/office/drawing/2014/main" id="{882124F0-4316-C54C-A8F0-EE6432FB19BE}"/>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0" name="Rett linje 49">
                  <a:extLst>
                    <a:ext uri="{FF2B5EF4-FFF2-40B4-BE49-F238E27FC236}">
                      <a16:creationId xmlns:a16="http://schemas.microsoft.com/office/drawing/2014/main" id="{DA437C8B-7F54-2745-A5EB-6A25F00FCEE0}"/>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6D497A15-D042-5549-B971-DD27DE7FA83A}"/>
                  </a:ext>
                </a:extLst>
              </p:cNvPr>
              <p:cNvGrpSpPr/>
              <p:nvPr userDrawn="1"/>
            </p:nvGrpSpPr>
            <p:grpSpPr>
              <a:xfrm>
                <a:off x="0" y="-1113866"/>
                <a:ext cx="4060800" cy="206078"/>
                <a:chOff x="0" y="-1715514"/>
                <a:chExt cx="4060800" cy="206078"/>
              </a:xfrm>
            </p:grpSpPr>
            <p:sp>
              <p:nvSpPr>
                <p:cNvPr id="47" name="Rektangel 46">
                  <a:extLst>
                    <a:ext uri="{FF2B5EF4-FFF2-40B4-BE49-F238E27FC236}">
                      <a16:creationId xmlns:a16="http://schemas.microsoft.com/office/drawing/2014/main" id="{8E6DA4C1-6C07-D141-AB2C-895ACC87518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8" name="Rett linje 47">
                  <a:extLst>
                    <a:ext uri="{FF2B5EF4-FFF2-40B4-BE49-F238E27FC236}">
                      <a16:creationId xmlns:a16="http://schemas.microsoft.com/office/drawing/2014/main" id="{78595C5E-E2C3-8642-962D-9490937496F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AD1EF88F-6A5B-814F-BED8-EEC9B4321C72}"/>
                  </a:ext>
                </a:extLst>
              </p:cNvPr>
              <p:cNvGrpSpPr/>
              <p:nvPr userDrawn="1"/>
            </p:nvGrpSpPr>
            <p:grpSpPr>
              <a:xfrm>
                <a:off x="0" y="-1229864"/>
                <a:ext cx="1015200" cy="206078"/>
                <a:chOff x="0" y="-1959289"/>
                <a:chExt cx="1015200" cy="206078"/>
              </a:xfrm>
            </p:grpSpPr>
            <p:sp>
              <p:nvSpPr>
                <p:cNvPr id="45" name="Rektangel 44">
                  <a:extLst>
                    <a:ext uri="{FF2B5EF4-FFF2-40B4-BE49-F238E27FC236}">
                      <a16:creationId xmlns:a16="http://schemas.microsoft.com/office/drawing/2014/main" id="{798158E4-CA6D-DD4D-93FA-0D7026D33F2C}"/>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6" name="Rett linje 45">
                  <a:extLst>
                    <a:ext uri="{FF2B5EF4-FFF2-40B4-BE49-F238E27FC236}">
                      <a16:creationId xmlns:a16="http://schemas.microsoft.com/office/drawing/2014/main" id="{F7081DB2-1A96-D34C-85A2-30AAB9167AC4}"/>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4" name="Rett linje 43">
                <a:extLst>
                  <a:ext uri="{FF2B5EF4-FFF2-40B4-BE49-F238E27FC236}">
                    <a16:creationId xmlns:a16="http://schemas.microsoft.com/office/drawing/2014/main" id="{5A15D91B-2203-4C4F-B9CE-DD88A9779834}"/>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uppe 11">
              <a:extLst>
                <a:ext uri="{FF2B5EF4-FFF2-40B4-BE49-F238E27FC236}">
                  <a16:creationId xmlns:a16="http://schemas.microsoft.com/office/drawing/2014/main" id="{DFAECE7A-91B3-254B-A5EC-5F9A609F24CB}"/>
                </a:ext>
              </a:extLst>
            </p:cNvPr>
            <p:cNvGrpSpPr/>
            <p:nvPr userDrawn="1"/>
          </p:nvGrpSpPr>
          <p:grpSpPr>
            <a:xfrm>
              <a:off x="-715963" y="-4004"/>
              <a:ext cx="590564" cy="6862004"/>
              <a:chOff x="-715963" y="-4004"/>
              <a:chExt cx="590564" cy="6862004"/>
            </a:xfrm>
          </p:grpSpPr>
          <p:sp>
            <p:nvSpPr>
              <p:cNvPr id="14" name="Rektangel 13">
                <a:extLst>
                  <a:ext uri="{FF2B5EF4-FFF2-40B4-BE49-F238E27FC236}">
                    <a16:creationId xmlns:a16="http://schemas.microsoft.com/office/drawing/2014/main" id="{4EB8F6CE-DCE1-E540-A1F3-3DF98E5C1644}"/>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5" name="Rektangel 14">
                <a:extLst>
                  <a:ext uri="{FF2B5EF4-FFF2-40B4-BE49-F238E27FC236}">
                    <a16:creationId xmlns:a16="http://schemas.microsoft.com/office/drawing/2014/main" id="{508A3BB4-CF61-154A-B862-7CD975916220}"/>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6" name="Rektangel 15">
                <a:extLst>
                  <a:ext uri="{FF2B5EF4-FFF2-40B4-BE49-F238E27FC236}">
                    <a16:creationId xmlns:a16="http://schemas.microsoft.com/office/drawing/2014/main" id="{DBA81579-1C47-AA42-83B4-DA825B5174D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7" name="Rektangel 16">
                <a:extLst>
                  <a:ext uri="{FF2B5EF4-FFF2-40B4-BE49-F238E27FC236}">
                    <a16:creationId xmlns:a16="http://schemas.microsoft.com/office/drawing/2014/main" id="{7020AB65-8408-FD4D-A8F1-CB785247F70E}"/>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8" name="Rett linje 17">
                <a:extLst>
                  <a:ext uri="{FF2B5EF4-FFF2-40B4-BE49-F238E27FC236}">
                    <a16:creationId xmlns:a16="http://schemas.microsoft.com/office/drawing/2014/main" id="{E5B654C7-CCD0-774C-BB3C-C28BC139BCF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BC72FA31-30CF-9E43-A5D8-0A12AE2E03C0}"/>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E4EF1964-CE88-6F43-8FCB-965AD5D47360}"/>
                  </a:ext>
                </a:extLst>
              </p:cNvPr>
              <p:cNvCxnSpPr>
                <a:cxnSpLocks/>
                <a:stCxn id="22"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BE6ACA77-C963-ED4B-A7CD-953586C1F365}"/>
                  </a:ext>
                </a:extLst>
              </p:cNvPr>
              <p:cNvCxnSpPr>
                <a:cxnSpLocks/>
                <a:stCxn id="22"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Rektangel 21">
                <a:extLst>
                  <a:ext uri="{FF2B5EF4-FFF2-40B4-BE49-F238E27FC236}">
                    <a16:creationId xmlns:a16="http://schemas.microsoft.com/office/drawing/2014/main" id="{540ABEBC-CB63-BD48-A013-8B91844EF6E6}"/>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3" name="Rett linje 22">
                <a:extLst>
                  <a:ext uri="{FF2B5EF4-FFF2-40B4-BE49-F238E27FC236}">
                    <a16:creationId xmlns:a16="http://schemas.microsoft.com/office/drawing/2014/main" id="{4763C470-9706-6744-9718-16CBCEFABD2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4" name="Rektangel 23">
                <a:extLst>
                  <a:ext uri="{FF2B5EF4-FFF2-40B4-BE49-F238E27FC236}">
                    <a16:creationId xmlns:a16="http://schemas.microsoft.com/office/drawing/2014/main" id="{0A73263A-533A-314E-A460-EE3E4CF008CF}"/>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5" name="Rett linje 24">
                <a:extLst>
                  <a:ext uri="{FF2B5EF4-FFF2-40B4-BE49-F238E27FC236}">
                    <a16:creationId xmlns:a16="http://schemas.microsoft.com/office/drawing/2014/main" id="{628EECC1-B139-7F4B-85B2-F87D8CC8117C}"/>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DB1FB239-05C4-D148-9ACC-922F8FB0847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2EB79A4D-645E-914B-AFE6-77A14125500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TekstSylinder 12">
              <a:extLst>
                <a:ext uri="{FF2B5EF4-FFF2-40B4-BE49-F238E27FC236}">
                  <a16:creationId xmlns:a16="http://schemas.microsoft.com/office/drawing/2014/main" id="{3CF8382F-DDD8-7641-ADF1-3318CC9C23AA}"/>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3" name="Gruppe 62">
            <a:extLst>
              <a:ext uri="{FF2B5EF4-FFF2-40B4-BE49-F238E27FC236}">
                <a16:creationId xmlns:a16="http://schemas.microsoft.com/office/drawing/2014/main" id="{D8E6AE4E-FC75-C448-A656-FDE1E20C6701}"/>
              </a:ext>
            </a:extLst>
          </p:cNvPr>
          <p:cNvGrpSpPr/>
          <p:nvPr userDrawn="1"/>
        </p:nvGrpSpPr>
        <p:grpSpPr>
          <a:xfrm>
            <a:off x="12252770" y="1"/>
            <a:ext cx="1165167" cy="6855561"/>
            <a:chOff x="12252770" y="1"/>
            <a:chExt cx="1165167" cy="6855561"/>
          </a:xfrm>
        </p:grpSpPr>
        <p:grpSp>
          <p:nvGrpSpPr>
            <p:cNvPr id="64" name="Gruppe 63">
              <a:extLst>
                <a:ext uri="{FF2B5EF4-FFF2-40B4-BE49-F238E27FC236}">
                  <a16:creationId xmlns:a16="http://schemas.microsoft.com/office/drawing/2014/main" id="{58ECE7ED-CBB8-2746-8C2E-F47DD6D0F6C4}"/>
                </a:ext>
              </a:extLst>
            </p:cNvPr>
            <p:cNvGrpSpPr/>
            <p:nvPr userDrawn="1"/>
          </p:nvGrpSpPr>
          <p:grpSpPr>
            <a:xfrm>
              <a:off x="12252770" y="1"/>
              <a:ext cx="409071" cy="3254927"/>
              <a:chOff x="12252770" y="1"/>
              <a:chExt cx="588588" cy="4683318"/>
            </a:xfrm>
          </p:grpSpPr>
          <p:sp>
            <p:nvSpPr>
              <p:cNvPr id="68" name="Rektangel 67">
                <a:extLst>
                  <a:ext uri="{FF2B5EF4-FFF2-40B4-BE49-F238E27FC236}">
                    <a16:creationId xmlns:a16="http://schemas.microsoft.com/office/drawing/2014/main" id="{C34A8E35-2854-C844-B9B4-7F06E8243E9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9" name="Gruppe 68">
                <a:extLst>
                  <a:ext uri="{FF2B5EF4-FFF2-40B4-BE49-F238E27FC236}">
                    <a16:creationId xmlns:a16="http://schemas.microsoft.com/office/drawing/2014/main" id="{E6D95DA6-F15F-4E48-8C5A-34FC2B266E05}"/>
                  </a:ext>
                </a:extLst>
              </p:cNvPr>
              <p:cNvGrpSpPr/>
              <p:nvPr userDrawn="1"/>
            </p:nvGrpSpPr>
            <p:grpSpPr>
              <a:xfrm>
                <a:off x="12326727" y="84822"/>
                <a:ext cx="440675" cy="4513676"/>
                <a:chOff x="12316858" y="92947"/>
                <a:chExt cx="440675" cy="4513676"/>
              </a:xfrm>
            </p:grpSpPr>
            <p:grpSp>
              <p:nvGrpSpPr>
                <p:cNvPr id="70" name="Gruppe 69">
                  <a:extLst>
                    <a:ext uri="{FF2B5EF4-FFF2-40B4-BE49-F238E27FC236}">
                      <a16:creationId xmlns:a16="http://schemas.microsoft.com/office/drawing/2014/main" id="{1E0CBBC1-BA03-284C-BC73-A1E4420076C8}"/>
                    </a:ext>
                  </a:extLst>
                </p:cNvPr>
                <p:cNvGrpSpPr/>
                <p:nvPr userDrawn="1"/>
              </p:nvGrpSpPr>
              <p:grpSpPr>
                <a:xfrm>
                  <a:off x="12316858" y="92947"/>
                  <a:ext cx="440675" cy="1322025"/>
                  <a:chOff x="12316858" y="92947"/>
                  <a:chExt cx="440675" cy="1322025"/>
                </a:xfrm>
              </p:grpSpPr>
              <p:sp>
                <p:nvSpPr>
                  <p:cNvPr id="80" name="Rektangel 79">
                    <a:extLst>
                      <a:ext uri="{FF2B5EF4-FFF2-40B4-BE49-F238E27FC236}">
                        <a16:creationId xmlns:a16="http://schemas.microsoft.com/office/drawing/2014/main" id="{4AA5AC15-400C-9F48-B004-96887BE08470}"/>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41BD9D46-4EA0-0B43-80D8-D042F08E72C2}"/>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2" name="Rektangel 81">
                    <a:extLst>
                      <a:ext uri="{FF2B5EF4-FFF2-40B4-BE49-F238E27FC236}">
                        <a16:creationId xmlns:a16="http://schemas.microsoft.com/office/drawing/2014/main" id="{DBCD0115-0D9F-B940-9867-EEDC8DC88934}"/>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1" name="Gruppe 70">
                  <a:extLst>
                    <a:ext uri="{FF2B5EF4-FFF2-40B4-BE49-F238E27FC236}">
                      <a16:creationId xmlns:a16="http://schemas.microsoft.com/office/drawing/2014/main" id="{FE81ED9C-C0CF-0449-8720-9ADEA37C2F78}"/>
                    </a:ext>
                  </a:extLst>
                </p:cNvPr>
                <p:cNvGrpSpPr/>
                <p:nvPr userDrawn="1"/>
              </p:nvGrpSpPr>
              <p:grpSpPr>
                <a:xfrm>
                  <a:off x="12316858" y="1468435"/>
                  <a:ext cx="440675" cy="1322025"/>
                  <a:chOff x="12316858" y="1600866"/>
                  <a:chExt cx="440675" cy="1322025"/>
                </a:xfrm>
              </p:grpSpPr>
              <p:sp>
                <p:nvSpPr>
                  <p:cNvPr id="77" name="Rektangel 76">
                    <a:extLst>
                      <a:ext uri="{FF2B5EF4-FFF2-40B4-BE49-F238E27FC236}">
                        <a16:creationId xmlns:a16="http://schemas.microsoft.com/office/drawing/2014/main" id="{685BDCC4-F4F4-E143-97AC-2B6E6EB7059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47D32540-00F9-704B-BB6A-B14D91B2D27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FFA5A7FF-22DB-B543-8C4B-4371CA62E595}"/>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2" name="Gruppe 71">
                  <a:extLst>
                    <a:ext uri="{FF2B5EF4-FFF2-40B4-BE49-F238E27FC236}">
                      <a16:creationId xmlns:a16="http://schemas.microsoft.com/office/drawing/2014/main" id="{F39620A5-1A0E-1247-85A4-403B1CFEB717}"/>
                    </a:ext>
                  </a:extLst>
                </p:cNvPr>
                <p:cNvGrpSpPr/>
                <p:nvPr userDrawn="1"/>
              </p:nvGrpSpPr>
              <p:grpSpPr>
                <a:xfrm>
                  <a:off x="12316858" y="2843923"/>
                  <a:ext cx="440675" cy="1762700"/>
                  <a:chOff x="12316858" y="3201732"/>
                  <a:chExt cx="440675" cy="1762700"/>
                </a:xfrm>
              </p:grpSpPr>
              <p:sp>
                <p:nvSpPr>
                  <p:cNvPr id="73" name="Rektangel 72">
                    <a:extLst>
                      <a:ext uri="{FF2B5EF4-FFF2-40B4-BE49-F238E27FC236}">
                        <a16:creationId xmlns:a16="http://schemas.microsoft.com/office/drawing/2014/main" id="{FB4740A7-1AA7-C04C-A348-074D1583D0F4}"/>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24370059-761D-274E-96F5-C9B8468193B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0DC7604D-F0E0-C74F-B975-C2D8E10126DC}"/>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AACAB3F1-7AE7-1145-8656-5DD3A276744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5" name="TekstSylinder 64">
              <a:extLst>
                <a:ext uri="{FF2B5EF4-FFF2-40B4-BE49-F238E27FC236}">
                  <a16:creationId xmlns:a16="http://schemas.microsoft.com/office/drawing/2014/main" id="{696E99BF-DACB-AB42-8E9A-E6C1C283194C}"/>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6" name="Vinkel 65">
              <a:extLst>
                <a:ext uri="{FF2B5EF4-FFF2-40B4-BE49-F238E27FC236}">
                  <a16:creationId xmlns:a16="http://schemas.microsoft.com/office/drawing/2014/main" id="{FAC5C4F4-DA97-6A4C-8DAC-4E5EDD44CCED}"/>
                </a:ext>
              </a:extLst>
            </p:cNvPr>
            <p:cNvCxnSpPr>
              <a:cxnSpLocks/>
              <a:stCxn id="80" idx="3"/>
              <a:endCxn id="77"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7" name="TekstSylinder 66">
              <a:extLst>
                <a:ext uri="{FF2B5EF4-FFF2-40B4-BE49-F238E27FC236}">
                  <a16:creationId xmlns:a16="http://schemas.microsoft.com/office/drawing/2014/main" id="{545A59B3-0467-4144-870A-8F719ED382ED}"/>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3210633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tellysbilde gul">
    <p:bg>
      <p:bgPr>
        <a:solidFill>
          <a:schemeClr val="bg2"/>
        </a:solidFill>
        <a:effectLst/>
      </p:bgPr>
    </p:bg>
    <p:spTree>
      <p:nvGrpSpPr>
        <p:cNvPr id="1" name=""/>
        <p:cNvGrpSpPr/>
        <p:nvPr/>
      </p:nvGrpSpPr>
      <p:grpSpPr>
        <a:xfrm>
          <a:off x="0" y="0"/>
          <a:ext cx="0" cy="0"/>
          <a:chOff x="0" y="0"/>
          <a:chExt cx="0" cy="0"/>
        </a:xfrm>
      </p:grpSpPr>
      <p:sp>
        <p:nvSpPr>
          <p:cNvPr id="34" name="Tittel 33">
            <a:extLst>
              <a:ext uri="{FF2B5EF4-FFF2-40B4-BE49-F238E27FC236}">
                <a16:creationId xmlns:a16="http://schemas.microsoft.com/office/drawing/2014/main" id="{A3816B5A-BCB5-0F46-87EA-8478916C49F8}"/>
              </a:ext>
            </a:extLst>
          </p:cNvPr>
          <p:cNvSpPr>
            <a:spLocks noGrp="1"/>
          </p:cNvSpPr>
          <p:nvPr>
            <p:ph type="ctrTitle" hasCustomPrompt="1"/>
          </p:nvPr>
        </p:nvSpPr>
        <p:spPr>
          <a:xfrm>
            <a:off x="0" y="-1"/>
            <a:ext cx="12192000" cy="6092825"/>
          </a:xfrm>
          <a:custGeom>
            <a:avLst/>
            <a:gdLst>
              <a:gd name="connsiteX0" fmla="*/ 0 w 12192000"/>
              <a:gd name="connsiteY0" fmla="*/ 0 h 6092825"/>
              <a:gd name="connsiteX1" fmla="*/ 12192000 w 12192000"/>
              <a:gd name="connsiteY1" fmla="*/ 0 h 6092825"/>
              <a:gd name="connsiteX2" fmla="*/ 12192000 w 12192000"/>
              <a:gd name="connsiteY2" fmla="*/ 4062425 h 6092825"/>
              <a:gd name="connsiteX3" fmla="*/ 10161600 w 12192000"/>
              <a:gd name="connsiteY3" fmla="*/ 4062425 h 6092825"/>
              <a:gd name="connsiteX4" fmla="*/ 10161600 w 12192000"/>
              <a:gd name="connsiteY4" fmla="*/ 6092825 h 6092825"/>
              <a:gd name="connsiteX5" fmla="*/ 0 w 12192000"/>
              <a:gd name="connsiteY5" fmla="*/ 6092825 h 6092825"/>
              <a:gd name="connsiteX6" fmla="*/ 0 w 12192000"/>
              <a:gd name="connsiteY6" fmla="*/ 2030401 h 6092825"/>
              <a:gd name="connsiteX7" fmla="*/ 2030400 w 12192000"/>
              <a:gd name="connsiteY7" fmla="*/ 2030401 h 6092825"/>
              <a:gd name="connsiteX8" fmla="*/ 2030400 w 12192000"/>
              <a:gd name="connsiteY8" fmla="*/ 1 h 6092825"/>
              <a:gd name="connsiteX9" fmla="*/ 0 w 12192000"/>
              <a:gd name="connsiteY9" fmla="*/ 1 h 609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092825">
                <a:moveTo>
                  <a:pt x="0" y="0"/>
                </a:moveTo>
                <a:lnTo>
                  <a:pt x="12192000" y="0"/>
                </a:lnTo>
                <a:lnTo>
                  <a:pt x="12192000" y="4062425"/>
                </a:lnTo>
                <a:lnTo>
                  <a:pt x="10161600" y="4062425"/>
                </a:lnTo>
                <a:lnTo>
                  <a:pt x="10161600" y="6092825"/>
                </a:lnTo>
                <a:lnTo>
                  <a:pt x="0" y="6092825"/>
                </a:lnTo>
                <a:lnTo>
                  <a:pt x="0" y="2030401"/>
                </a:lnTo>
                <a:lnTo>
                  <a:pt x="2030400" y="2030401"/>
                </a:lnTo>
                <a:lnTo>
                  <a:pt x="2030400" y="1"/>
                </a:lnTo>
                <a:lnTo>
                  <a:pt x="0" y="1"/>
                </a:lnTo>
                <a:close/>
              </a:path>
            </a:pathLst>
          </a:custGeom>
          <a:solidFill>
            <a:schemeClr val="accent6"/>
          </a:solidFill>
        </p:spPr>
        <p:txBody>
          <a:bodyPr wrap="square" lIns="2534400" tIns="0" rIns="2030400" bIns="0" anchor="ctr" anchorCtr="0">
            <a:noAutofit/>
          </a:bodyPr>
          <a:lstStyle>
            <a:lvl1pPr algn="l">
              <a:lnSpc>
                <a:spcPct val="100000"/>
              </a:lnSpc>
              <a:defRPr sz="3600">
                <a:solidFill>
                  <a:schemeClr val="tx1"/>
                </a:solidFill>
              </a:defRPr>
            </a:lvl1pPr>
          </a:lstStyle>
          <a:p>
            <a:r>
              <a:rPr lang="en-US"/>
              <a:t>Click to edit Master title style</a:t>
            </a:r>
            <a:endParaRPr/>
          </a:p>
        </p:txBody>
      </p:sp>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0" y="1600"/>
            <a:ext cx="2030400" cy="2030400"/>
          </a:xfrm>
          <a:prstGeom prst="ellipse">
            <a:avLst/>
          </a:prstGeom>
          <a:solidFill>
            <a:schemeClr val="accent6"/>
          </a:solidFill>
        </p:spPr>
        <p:txBody>
          <a:bodyPr>
            <a:normAutofit/>
          </a:bodyPr>
          <a:lstStyle>
            <a:lvl1pPr marL="216000" indent="-216000">
              <a:buFont typeface="Arial" panose="020B0604020202020204" pitchFamily="34" charset="0"/>
              <a:buChar char="•"/>
              <a:defRPr sz="100">
                <a:solidFill>
                  <a:schemeClr val="accent6"/>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2CE51D89-216F-C248-97B9-E62942BAB32E}" type="datetime1">
              <a:rPr lang="nb-NO" smtClean="0"/>
              <a:t>29.01.2024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2035175" y="4060824"/>
            <a:ext cx="8121600" cy="2032001"/>
          </a:xfrm>
        </p:spPr>
        <p:txBody>
          <a:bodyPr lIns="50760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472037" y="476800"/>
            <a:ext cx="1080000" cy="108000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216000" indent="-216000">
              <a:buFont typeface="Arial" panose="020B0604020202020204" pitchFamily="34" charset="0"/>
              <a:buChar char="•"/>
              <a:defRPr sz="100">
                <a:solidFill>
                  <a:schemeClr val="accent6"/>
                </a:solidFill>
              </a:defRPr>
            </a:lvl1pPr>
          </a:lstStyle>
          <a:p>
            <a:pPr lvl="0"/>
            <a:r>
              <a:rPr lang="nb-NO"/>
              <a:t>Klikk for å redigere tekststiler i malen</a:t>
            </a:r>
          </a:p>
        </p:txBody>
      </p:sp>
      <p:sp>
        <p:nvSpPr>
          <p:cNvPr id="35" name="Plassholder for tekst 34">
            <a:extLst>
              <a:ext uri="{FF2B5EF4-FFF2-40B4-BE49-F238E27FC236}">
                <a16:creationId xmlns:a16="http://schemas.microsoft.com/office/drawing/2014/main" id="{D14C1774-FEBF-524B-97FE-D812858FF611}"/>
              </a:ext>
            </a:extLst>
          </p:cNvPr>
          <p:cNvSpPr>
            <a:spLocks noGrp="1"/>
          </p:cNvSpPr>
          <p:nvPr>
            <p:ph type="body" sz="quarter" idx="20"/>
          </p:nvPr>
        </p:nvSpPr>
        <p:spPr>
          <a:xfrm>
            <a:off x="10180800" y="4060800"/>
            <a:ext cx="2030400" cy="2030400"/>
          </a:xfrm>
          <a:prstGeom prst="ellipse">
            <a:avLst/>
          </a:prstGeom>
          <a:solidFill>
            <a:schemeClr val="accent6"/>
          </a:solidFill>
        </p:spPr>
        <p:txBody>
          <a:bodyPr>
            <a:normAutofit/>
          </a:bodyPr>
          <a:lstStyle>
            <a:lvl1pPr marL="0" indent="0">
              <a:buFont typeface="Arial" panose="020B0604020202020204" pitchFamily="34" charset="0"/>
              <a:buNone/>
              <a:defRPr sz="100">
                <a:solidFill>
                  <a:schemeClr val="accent6"/>
                </a:solidFill>
              </a:defRPr>
            </a:lvl1pPr>
          </a:lstStyle>
          <a:p>
            <a:pPr lvl="0"/>
            <a:r>
              <a:rPr lang="nb-NO"/>
              <a:t>Klikk for å redigere tekststiler i malen</a:t>
            </a:r>
          </a:p>
        </p:txBody>
      </p:sp>
      <p:sp>
        <p:nvSpPr>
          <p:cNvPr id="10" name="TekstSylinder 9">
            <a:extLst>
              <a:ext uri="{FF2B5EF4-FFF2-40B4-BE49-F238E27FC236}">
                <a16:creationId xmlns:a16="http://schemas.microsoft.com/office/drawing/2014/main" id="{ED97E241-441B-154C-8B0B-E43418F1C4F4}"/>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gul 2</a:t>
            </a:r>
          </a:p>
        </p:txBody>
      </p:sp>
      <p:grpSp>
        <p:nvGrpSpPr>
          <p:cNvPr id="11" name="Gruppe 10">
            <a:extLst>
              <a:ext uri="{FF2B5EF4-FFF2-40B4-BE49-F238E27FC236}">
                <a16:creationId xmlns:a16="http://schemas.microsoft.com/office/drawing/2014/main" id="{6F5B8C66-1CFA-8E4A-A685-9B6592A5C79E}"/>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BAEDC404-7A8D-D34C-85C5-28170069557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B3C9C108-801A-1E4F-8327-16BD7FB1609A}"/>
                  </a:ext>
                </a:extLst>
              </p:cNvPr>
              <p:cNvGrpSpPr/>
              <p:nvPr/>
            </p:nvGrpSpPr>
            <p:grpSpPr>
              <a:xfrm>
                <a:off x="0" y="-320124"/>
                <a:ext cx="12192000" cy="165600"/>
                <a:chOff x="0" y="-413084"/>
                <a:chExt cx="12192000" cy="206078"/>
              </a:xfrm>
              <a:solidFill>
                <a:schemeClr val="bg1"/>
              </a:solidFill>
            </p:grpSpPr>
            <p:sp>
              <p:nvSpPr>
                <p:cNvPr id="59" name="Rektangel 58">
                  <a:extLst>
                    <a:ext uri="{FF2B5EF4-FFF2-40B4-BE49-F238E27FC236}">
                      <a16:creationId xmlns:a16="http://schemas.microsoft.com/office/drawing/2014/main" id="{6B934F32-34B2-D14B-9309-D0BABA67DC1D}"/>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0" name="Rektangel 59">
                  <a:extLst>
                    <a:ext uri="{FF2B5EF4-FFF2-40B4-BE49-F238E27FC236}">
                      <a16:creationId xmlns:a16="http://schemas.microsoft.com/office/drawing/2014/main" id="{2B4B1CD0-0C39-F84F-A5EA-63BD73E85D55}"/>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1" name="Rektangel 60">
                  <a:extLst>
                    <a:ext uri="{FF2B5EF4-FFF2-40B4-BE49-F238E27FC236}">
                      <a16:creationId xmlns:a16="http://schemas.microsoft.com/office/drawing/2014/main" id="{16469B96-6FDC-C149-942D-617F43FC7392}"/>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2" name="Rektangel 61">
                  <a:extLst>
                    <a:ext uri="{FF2B5EF4-FFF2-40B4-BE49-F238E27FC236}">
                      <a16:creationId xmlns:a16="http://schemas.microsoft.com/office/drawing/2014/main" id="{24A507F6-E1C9-C246-8885-AA13FE0EA30F}"/>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3" name="Rektangel 62">
                  <a:extLst>
                    <a:ext uri="{FF2B5EF4-FFF2-40B4-BE49-F238E27FC236}">
                      <a16:creationId xmlns:a16="http://schemas.microsoft.com/office/drawing/2014/main" id="{90E228E5-638D-0743-961E-8CE690BAD50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4" name="Rektangel 63">
                  <a:extLst>
                    <a:ext uri="{FF2B5EF4-FFF2-40B4-BE49-F238E27FC236}">
                      <a16:creationId xmlns:a16="http://schemas.microsoft.com/office/drawing/2014/main" id="{EA59EC3B-E979-E94E-A948-CF5472D9032A}"/>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30" name="Rett linje 29">
                <a:extLst>
                  <a:ext uri="{FF2B5EF4-FFF2-40B4-BE49-F238E27FC236}">
                    <a16:creationId xmlns:a16="http://schemas.microsoft.com/office/drawing/2014/main" id="{8896EC2B-F349-584F-9569-546A8642A732}"/>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5B3751CF-5F65-FF47-B4FB-6A4E385E4ECF}"/>
                  </a:ext>
                </a:extLst>
              </p:cNvPr>
              <p:cNvCxnSpPr>
                <a:cxnSpLocks/>
                <a:stCxn id="4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0E8F8FAE-2108-954E-B3FE-91C28B9023F5}"/>
                  </a:ext>
                </a:extLst>
              </p:cNvPr>
              <p:cNvCxnSpPr>
                <a:cxnSpLocks/>
                <a:stCxn id="5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A6C76CE5-7D90-6B41-9E88-AAACD5939A9F}"/>
                  </a:ext>
                </a:extLst>
              </p:cNvPr>
              <p:cNvCxnSpPr>
                <a:cxnSpLocks/>
                <a:stCxn id="4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66DCBEA6-E67F-744B-B232-9BDD5B075769}"/>
                  </a:ext>
                </a:extLst>
              </p:cNvPr>
              <p:cNvCxnSpPr>
                <a:cxnSpLocks/>
                <a:stCxn id="5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Rett linje 37">
                <a:extLst>
                  <a:ext uri="{FF2B5EF4-FFF2-40B4-BE49-F238E27FC236}">
                    <a16:creationId xmlns:a16="http://schemas.microsoft.com/office/drawing/2014/main" id="{48F4DC35-4D74-F24D-BB7A-B698029B2A53}"/>
                  </a:ext>
                </a:extLst>
              </p:cNvPr>
              <p:cNvCxnSpPr>
                <a:cxnSpLocks/>
                <a:stCxn id="5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Rett linje 38">
                <a:extLst>
                  <a:ext uri="{FF2B5EF4-FFF2-40B4-BE49-F238E27FC236}">
                    <a16:creationId xmlns:a16="http://schemas.microsoft.com/office/drawing/2014/main" id="{EEB4398D-8E8A-C34C-B0ED-301EDB99ED87}"/>
                  </a:ext>
                </a:extLst>
              </p:cNvPr>
              <p:cNvCxnSpPr>
                <a:cxnSpLocks/>
                <a:stCxn id="5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0" name="Gruppe 39">
                <a:extLst>
                  <a:ext uri="{FF2B5EF4-FFF2-40B4-BE49-F238E27FC236}">
                    <a16:creationId xmlns:a16="http://schemas.microsoft.com/office/drawing/2014/main" id="{B99A4063-FB57-894F-A1DF-9E510F9CE6DE}"/>
                  </a:ext>
                </a:extLst>
              </p:cNvPr>
              <p:cNvGrpSpPr/>
              <p:nvPr userDrawn="1"/>
            </p:nvGrpSpPr>
            <p:grpSpPr>
              <a:xfrm>
                <a:off x="0" y="-621464"/>
                <a:ext cx="12192000" cy="206078"/>
                <a:chOff x="0" y="-674874"/>
                <a:chExt cx="12192000" cy="206078"/>
              </a:xfrm>
            </p:grpSpPr>
            <p:sp>
              <p:nvSpPr>
                <p:cNvPr id="57" name="Rektangel 56">
                  <a:extLst>
                    <a:ext uri="{FF2B5EF4-FFF2-40B4-BE49-F238E27FC236}">
                      <a16:creationId xmlns:a16="http://schemas.microsoft.com/office/drawing/2014/main" id="{D1EE6DAC-4A77-CB4C-A7CD-06D56C10A1FF}"/>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8" name="Rett linje 57">
                  <a:extLst>
                    <a:ext uri="{FF2B5EF4-FFF2-40B4-BE49-F238E27FC236}">
                      <a16:creationId xmlns:a16="http://schemas.microsoft.com/office/drawing/2014/main" id="{7368DF10-2AAA-A746-9C21-72F7C724B54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7D2CE8FB-E9D2-0546-AA7D-471399582B6C}"/>
                  </a:ext>
                </a:extLst>
              </p:cNvPr>
              <p:cNvGrpSpPr/>
              <p:nvPr userDrawn="1"/>
            </p:nvGrpSpPr>
            <p:grpSpPr>
              <a:xfrm>
                <a:off x="0" y="-744566"/>
                <a:ext cx="10156824" cy="206078"/>
                <a:chOff x="0" y="-930144"/>
                <a:chExt cx="10156824" cy="206078"/>
              </a:xfrm>
            </p:grpSpPr>
            <p:sp>
              <p:nvSpPr>
                <p:cNvPr id="55" name="Rektangel 54">
                  <a:extLst>
                    <a:ext uri="{FF2B5EF4-FFF2-40B4-BE49-F238E27FC236}">
                      <a16:creationId xmlns:a16="http://schemas.microsoft.com/office/drawing/2014/main" id="{F23C4951-9685-3545-B9C6-43A452676DD4}"/>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6" name="Rett linje 55">
                  <a:extLst>
                    <a:ext uri="{FF2B5EF4-FFF2-40B4-BE49-F238E27FC236}">
                      <a16:creationId xmlns:a16="http://schemas.microsoft.com/office/drawing/2014/main" id="{E4B2CAAA-FBA4-E743-8D89-9824E9F6BD4D}"/>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306D5E43-7449-4D4E-8033-A7D0C355F476}"/>
                  </a:ext>
                </a:extLst>
              </p:cNvPr>
              <p:cNvGrpSpPr/>
              <p:nvPr userDrawn="1"/>
            </p:nvGrpSpPr>
            <p:grpSpPr>
              <a:xfrm>
                <a:off x="0" y="-867666"/>
                <a:ext cx="8128000" cy="206078"/>
                <a:chOff x="0" y="-1191934"/>
                <a:chExt cx="8128000" cy="206078"/>
              </a:xfrm>
            </p:grpSpPr>
            <p:sp>
              <p:nvSpPr>
                <p:cNvPr id="53" name="Rektangel 52">
                  <a:extLst>
                    <a:ext uri="{FF2B5EF4-FFF2-40B4-BE49-F238E27FC236}">
                      <a16:creationId xmlns:a16="http://schemas.microsoft.com/office/drawing/2014/main" id="{CFC2647F-369F-0548-9CBC-4E21E5F8468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4" name="Rett linje 53">
                  <a:extLst>
                    <a:ext uri="{FF2B5EF4-FFF2-40B4-BE49-F238E27FC236}">
                      <a16:creationId xmlns:a16="http://schemas.microsoft.com/office/drawing/2014/main" id="{ADFA3ADE-F8E6-8144-899C-D0CA2C1532F6}"/>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EB86E87E-B483-4745-A05C-77E546A70A92}"/>
                  </a:ext>
                </a:extLst>
              </p:cNvPr>
              <p:cNvGrpSpPr/>
              <p:nvPr userDrawn="1"/>
            </p:nvGrpSpPr>
            <p:grpSpPr>
              <a:xfrm>
                <a:off x="-800" y="-990766"/>
                <a:ext cx="6091200" cy="206078"/>
                <a:chOff x="0" y="-1453724"/>
                <a:chExt cx="6091200" cy="206078"/>
              </a:xfrm>
            </p:grpSpPr>
            <p:sp>
              <p:nvSpPr>
                <p:cNvPr id="51" name="Rektangel 50">
                  <a:extLst>
                    <a:ext uri="{FF2B5EF4-FFF2-40B4-BE49-F238E27FC236}">
                      <a16:creationId xmlns:a16="http://schemas.microsoft.com/office/drawing/2014/main" id="{0F2358AA-821B-8C4D-9445-DFD0F9F16E75}"/>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2" name="Rett linje 51">
                  <a:extLst>
                    <a:ext uri="{FF2B5EF4-FFF2-40B4-BE49-F238E27FC236}">
                      <a16:creationId xmlns:a16="http://schemas.microsoft.com/office/drawing/2014/main" id="{150558E8-E64E-9E47-AB1F-C8F03A6DB57A}"/>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4" name="Gruppe 43">
                <a:extLst>
                  <a:ext uri="{FF2B5EF4-FFF2-40B4-BE49-F238E27FC236}">
                    <a16:creationId xmlns:a16="http://schemas.microsoft.com/office/drawing/2014/main" id="{0C2F8E6E-EF55-AD4E-BCCC-AB52DD28BBE4}"/>
                  </a:ext>
                </a:extLst>
              </p:cNvPr>
              <p:cNvGrpSpPr/>
              <p:nvPr userDrawn="1"/>
            </p:nvGrpSpPr>
            <p:grpSpPr>
              <a:xfrm>
                <a:off x="0" y="-1113866"/>
                <a:ext cx="4060800" cy="206078"/>
                <a:chOff x="0" y="-1715514"/>
                <a:chExt cx="4060800" cy="206078"/>
              </a:xfrm>
            </p:grpSpPr>
            <p:sp>
              <p:nvSpPr>
                <p:cNvPr id="49" name="Rektangel 48">
                  <a:extLst>
                    <a:ext uri="{FF2B5EF4-FFF2-40B4-BE49-F238E27FC236}">
                      <a16:creationId xmlns:a16="http://schemas.microsoft.com/office/drawing/2014/main" id="{CB3FB46E-0A1A-8E4A-A7BF-29B5EB5F3FC9}"/>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0" name="Rett linje 49">
                  <a:extLst>
                    <a:ext uri="{FF2B5EF4-FFF2-40B4-BE49-F238E27FC236}">
                      <a16:creationId xmlns:a16="http://schemas.microsoft.com/office/drawing/2014/main" id="{F13C510D-2223-2047-B430-A5FA5936FD86}"/>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E03CE588-E5C3-8147-B150-62705F720A5A}"/>
                  </a:ext>
                </a:extLst>
              </p:cNvPr>
              <p:cNvGrpSpPr/>
              <p:nvPr userDrawn="1"/>
            </p:nvGrpSpPr>
            <p:grpSpPr>
              <a:xfrm>
                <a:off x="0" y="-1229864"/>
                <a:ext cx="1015200" cy="206078"/>
                <a:chOff x="0" y="-1959289"/>
                <a:chExt cx="1015200" cy="206078"/>
              </a:xfrm>
            </p:grpSpPr>
            <p:sp>
              <p:nvSpPr>
                <p:cNvPr id="47" name="Rektangel 46">
                  <a:extLst>
                    <a:ext uri="{FF2B5EF4-FFF2-40B4-BE49-F238E27FC236}">
                      <a16:creationId xmlns:a16="http://schemas.microsoft.com/office/drawing/2014/main" id="{FB16F937-0FA1-D74A-8485-678BCB150BAA}"/>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8" name="Rett linje 47">
                  <a:extLst>
                    <a:ext uri="{FF2B5EF4-FFF2-40B4-BE49-F238E27FC236}">
                      <a16:creationId xmlns:a16="http://schemas.microsoft.com/office/drawing/2014/main" id="{7760DE8C-B39E-574A-9173-7EBC593BE85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6" name="Rett linje 45">
                <a:extLst>
                  <a:ext uri="{FF2B5EF4-FFF2-40B4-BE49-F238E27FC236}">
                    <a16:creationId xmlns:a16="http://schemas.microsoft.com/office/drawing/2014/main" id="{269A18C3-1DB1-7D42-A1DE-2556C96837C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63B9EA85-76AF-0A4D-A769-84D8A44DE592}"/>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E445B2F1-4266-2E47-8995-B7A84C53C116}"/>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6" name="Rektangel 15">
                <a:extLst>
                  <a:ext uri="{FF2B5EF4-FFF2-40B4-BE49-F238E27FC236}">
                    <a16:creationId xmlns:a16="http://schemas.microsoft.com/office/drawing/2014/main" id="{6A93AB89-8F98-844E-8A1F-B6B69793F15C}"/>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7" name="Rektangel 16">
                <a:extLst>
                  <a:ext uri="{FF2B5EF4-FFF2-40B4-BE49-F238E27FC236}">
                    <a16:creationId xmlns:a16="http://schemas.microsoft.com/office/drawing/2014/main" id="{46699D1C-3733-ED43-98A4-B2E617E16AFD}"/>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8" name="Rektangel 17">
                <a:extLst>
                  <a:ext uri="{FF2B5EF4-FFF2-40B4-BE49-F238E27FC236}">
                    <a16:creationId xmlns:a16="http://schemas.microsoft.com/office/drawing/2014/main" id="{D35F1BF0-2E86-844C-8F31-C0FC3A3578C9}"/>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9" name="Rett linje 18">
                <a:extLst>
                  <a:ext uri="{FF2B5EF4-FFF2-40B4-BE49-F238E27FC236}">
                    <a16:creationId xmlns:a16="http://schemas.microsoft.com/office/drawing/2014/main" id="{0B2B4C6A-C1C8-2B4C-943A-9635356B7856}"/>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F7BD6B52-2161-3044-AFBA-6B158E5B0798}"/>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11B9966E-AE71-3041-BD0A-C1D86CAD51D7}"/>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4B58C7B1-58B8-5A4C-9012-B9A463050D5C}"/>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325965AA-8A37-F34A-9395-0549AAB72D9B}"/>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4" name="Rett linje 23">
                <a:extLst>
                  <a:ext uri="{FF2B5EF4-FFF2-40B4-BE49-F238E27FC236}">
                    <a16:creationId xmlns:a16="http://schemas.microsoft.com/office/drawing/2014/main" id="{6ABA3F38-2A71-C34B-A428-BAAD12F4967D}"/>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B6A6A268-763B-D54F-93BC-01B8501001E6}"/>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6" name="Rett linje 25">
                <a:extLst>
                  <a:ext uri="{FF2B5EF4-FFF2-40B4-BE49-F238E27FC236}">
                    <a16:creationId xmlns:a16="http://schemas.microsoft.com/office/drawing/2014/main" id="{A532ED41-3D8E-E545-A1EB-60862799F7F8}"/>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3335BF5-0330-3040-B68C-DA0383A5F577}"/>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50E861C9-D981-574D-B795-99F6263737FE}"/>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AD11A3E2-6A72-B94B-8130-EC4EDF04759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5" name="Gruppe 64">
            <a:extLst>
              <a:ext uri="{FF2B5EF4-FFF2-40B4-BE49-F238E27FC236}">
                <a16:creationId xmlns:a16="http://schemas.microsoft.com/office/drawing/2014/main" id="{38A746FB-6A33-E24A-85A4-7E544FCCC8D0}"/>
              </a:ext>
            </a:extLst>
          </p:cNvPr>
          <p:cNvGrpSpPr/>
          <p:nvPr userDrawn="1"/>
        </p:nvGrpSpPr>
        <p:grpSpPr>
          <a:xfrm>
            <a:off x="12252770" y="1"/>
            <a:ext cx="1165167" cy="6855561"/>
            <a:chOff x="12252770" y="1"/>
            <a:chExt cx="1165167" cy="6855561"/>
          </a:xfrm>
        </p:grpSpPr>
        <p:grpSp>
          <p:nvGrpSpPr>
            <p:cNvPr id="66" name="Gruppe 65">
              <a:extLst>
                <a:ext uri="{FF2B5EF4-FFF2-40B4-BE49-F238E27FC236}">
                  <a16:creationId xmlns:a16="http://schemas.microsoft.com/office/drawing/2014/main" id="{D87B58ED-9157-434B-8C3C-ED99EA0D426A}"/>
                </a:ext>
              </a:extLst>
            </p:cNvPr>
            <p:cNvGrpSpPr/>
            <p:nvPr userDrawn="1"/>
          </p:nvGrpSpPr>
          <p:grpSpPr>
            <a:xfrm>
              <a:off x="12252770" y="1"/>
              <a:ext cx="409071" cy="3254927"/>
              <a:chOff x="12252770" y="1"/>
              <a:chExt cx="588588" cy="4683318"/>
            </a:xfrm>
          </p:grpSpPr>
          <p:sp>
            <p:nvSpPr>
              <p:cNvPr id="70" name="Rektangel 69">
                <a:extLst>
                  <a:ext uri="{FF2B5EF4-FFF2-40B4-BE49-F238E27FC236}">
                    <a16:creationId xmlns:a16="http://schemas.microsoft.com/office/drawing/2014/main" id="{D484EB73-4C7A-D849-A642-526722C7C7F4}"/>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71" name="Gruppe 70">
                <a:extLst>
                  <a:ext uri="{FF2B5EF4-FFF2-40B4-BE49-F238E27FC236}">
                    <a16:creationId xmlns:a16="http://schemas.microsoft.com/office/drawing/2014/main" id="{99E81D3A-CC3F-504F-B8E2-D5A74B8A87B9}"/>
                  </a:ext>
                </a:extLst>
              </p:cNvPr>
              <p:cNvGrpSpPr/>
              <p:nvPr userDrawn="1"/>
            </p:nvGrpSpPr>
            <p:grpSpPr>
              <a:xfrm>
                <a:off x="12326727" y="84822"/>
                <a:ext cx="440675" cy="4513676"/>
                <a:chOff x="12316858" y="92947"/>
                <a:chExt cx="440675" cy="4513676"/>
              </a:xfrm>
            </p:grpSpPr>
            <p:grpSp>
              <p:nvGrpSpPr>
                <p:cNvPr id="72" name="Gruppe 71">
                  <a:extLst>
                    <a:ext uri="{FF2B5EF4-FFF2-40B4-BE49-F238E27FC236}">
                      <a16:creationId xmlns:a16="http://schemas.microsoft.com/office/drawing/2014/main" id="{3E158624-CD01-BB4A-95AD-459E77D1192E}"/>
                    </a:ext>
                  </a:extLst>
                </p:cNvPr>
                <p:cNvGrpSpPr/>
                <p:nvPr userDrawn="1"/>
              </p:nvGrpSpPr>
              <p:grpSpPr>
                <a:xfrm>
                  <a:off x="12316858" y="92947"/>
                  <a:ext cx="440675" cy="1322025"/>
                  <a:chOff x="12316858" y="92947"/>
                  <a:chExt cx="440675" cy="1322025"/>
                </a:xfrm>
              </p:grpSpPr>
              <p:sp>
                <p:nvSpPr>
                  <p:cNvPr id="82" name="Rektangel 81">
                    <a:extLst>
                      <a:ext uri="{FF2B5EF4-FFF2-40B4-BE49-F238E27FC236}">
                        <a16:creationId xmlns:a16="http://schemas.microsoft.com/office/drawing/2014/main" id="{B9E6756C-1C37-0445-B129-54E072DDDE15}"/>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3" name="Rektangel 82">
                    <a:extLst>
                      <a:ext uri="{FF2B5EF4-FFF2-40B4-BE49-F238E27FC236}">
                        <a16:creationId xmlns:a16="http://schemas.microsoft.com/office/drawing/2014/main" id="{E2556894-AF3A-3D4E-B2CA-87C6588DD670}"/>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4" name="Rektangel 83">
                    <a:extLst>
                      <a:ext uri="{FF2B5EF4-FFF2-40B4-BE49-F238E27FC236}">
                        <a16:creationId xmlns:a16="http://schemas.microsoft.com/office/drawing/2014/main" id="{3F212157-C7C5-2D44-9D99-46F8B004613A}"/>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3" name="Gruppe 72">
                  <a:extLst>
                    <a:ext uri="{FF2B5EF4-FFF2-40B4-BE49-F238E27FC236}">
                      <a16:creationId xmlns:a16="http://schemas.microsoft.com/office/drawing/2014/main" id="{8BD5E2A6-B428-2848-819F-33BE0BF9E9AE}"/>
                    </a:ext>
                  </a:extLst>
                </p:cNvPr>
                <p:cNvGrpSpPr/>
                <p:nvPr userDrawn="1"/>
              </p:nvGrpSpPr>
              <p:grpSpPr>
                <a:xfrm>
                  <a:off x="12316858" y="1468435"/>
                  <a:ext cx="440675" cy="1322025"/>
                  <a:chOff x="12316858" y="1600866"/>
                  <a:chExt cx="440675" cy="1322025"/>
                </a:xfrm>
              </p:grpSpPr>
              <p:sp>
                <p:nvSpPr>
                  <p:cNvPr id="79" name="Rektangel 78">
                    <a:extLst>
                      <a:ext uri="{FF2B5EF4-FFF2-40B4-BE49-F238E27FC236}">
                        <a16:creationId xmlns:a16="http://schemas.microsoft.com/office/drawing/2014/main" id="{AE19856D-EEDD-A24A-84D1-5A7ACB086FA7}"/>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0" name="Rektangel 79">
                    <a:extLst>
                      <a:ext uri="{FF2B5EF4-FFF2-40B4-BE49-F238E27FC236}">
                        <a16:creationId xmlns:a16="http://schemas.microsoft.com/office/drawing/2014/main" id="{0C690583-1E3E-9E4C-9B1D-BF9CD4C6A692}"/>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3338131A-61C0-954D-9654-31E5D8DCE33B}"/>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4" name="Gruppe 73">
                  <a:extLst>
                    <a:ext uri="{FF2B5EF4-FFF2-40B4-BE49-F238E27FC236}">
                      <a16:creationId xmlns:a16="http://schemas.microsoft.com/office/drawing/2014/main" id="{F44E92C8-5780-7A49-A80B-0A6597298A95}"/>
                    </a:ext>
                  </a:extLst>
                </p:cNvPr>
                <p:cNvGrpSpPr/>
                <p:nvPr userDrawn="1"/>
              </p:nvGrpSpPr>
              <p:grpSpPr>
                <a:xfrm>
                  <a:off x="12316858" y="2843923"/>
                  <a:ext cx="440675" cy="1762700"/>
                  <a:chOff x="12316858" y="3201732"/>
                  <a:chExt cx="440675" cy="1762700"/>
                </a:xfrm>
              </p:grpSpPr>
              <p:sp>
                <p:nvSpPr>
                  <p:cNvPr id="75" name="Rektangel 74">
                    <a:extLst>
                      <a:ext uri="{FF2B5EF4-FFF2-40B4-BE49-F238E27FC236}">
                        <a16:creationId xmlns:a16="http://schemas.microsoft.com/office/drawing/2014/main" id="{03DFE3F4-217E-1247-A39C-76296D40EB1F}"/>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E289F289-B1EE-3C40-891E-EE7843173E0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6A784681-552A-5842-8588-93A586A60CC4}"/>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A4AF9075-F5E2-AE48-BE25-AC00CEBE195B}"/>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7" name="TekstSylinder 66">
              <a:extLst>
                <a:ext uri="{FF2B5EF4-FFF2-40B4-BE49-F238E27FC236}">
                  <a16:creationId xmlns:a16="http://schemas.microsoft.com/office/drawing/2014/main" id="{D0574A85-E717-BF46-B01C-BB864B440971}"/>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8" name="Vinkel 67">
              <a:extLst>
                <a:ext uri="{FF2B5EF4-FFF2-40B4-BE49-F238E27FC236}">
                  <a16:creationId xmlns:a16="http://schemas.microsoft.com/office/drawing/2014/main" id="{0EC43C4F-D1A1-4C43-8E31-F6CA70D3A41B}"/>
                </a:ext>
              </a:extLst>
            </p:cNvPr>
            <p:cNvCxnSpPr>
              <a:cxnSpLocks/>
              <a:stCxn id="82" idx="3"/>
              <a:endCxn id="79"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9" name="TekstSylinder 68">
              <a:extLst>
                <a:ext uri="{FF2B5EF4-FFF2-40B4-BE49-F238E27FC236}">
                  <a16:creationId xmlns:a16="http://schemas.microsoft.com/office/drawing/2014/main" id="{B524C35F-63C3-C845-A112-F3E986F32AC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15878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tellysbilde rød">
    <p:bg>
      <p:bgPr>
        <a:solidFill>
          <a:schemeClr val="bg2"/>
        </a:solidFill>
        <a:effectLst/>
      </p:bgPr>
    </p:bg>
    <p:spTree>
      <p:nvGrpSpPr>
        <p:cNvPr id="1" name=""/>
        <p:cNvGrpSpPr/>
        <p:nvPr/>
      </p:nvGrpSpPr>
      <p:grpSpPr>
        <a:xfrm>
          <a:off x="0" y="0"/>
          <a:ext cx="0" cy="0"/>
          <a:chOff x="0" y="0"/>
          <a:chExt cx="0" cy="0"/>
        </a:xfrm>
      </p:grpSpPr>
      <p:sp>
        <p:nvSpPr>
          <p:cNvPr id="34" name="Tittel 33">
            <a:extLst>
              <a:ext uri="{FF2B5EF4-FFF2-40B4-BE49-F238E27FC236}">
                <a16:creationId xmlns:a16="http://schemas.microsoft.com/office/drawing/2014/main" id="{A3816B5A-BCB5-0F46-87EA-8478916C49F8}"/>
              </a:ext>
            </a:extLst>
          </p:cNvPr>
          <p:cNvSpPr>
            <a:spLocks noGrp="1"/>
          </p:cNvSpPr>
          <p:nvPr>
            <p:ph type="ctrTitle" hasCustomPrompt="1"/>
          </p:nvPr>
        </p:nvSpPr>
        <p:spPr>
          <a:xfrm>
            <a:off x="0" y="-1"/>
            <a:ext cx="12192000" cy="6092825"/>
          </a:xfrm>
          <a:custGeom>
            <a:avLst/>
            <a:gdLst>
              <a:gd name="connsiteX0" fmla="*/ 0 w 12192000"/>
              <a:gd name="connsiteY0" fmla="*/ 0 h 6092825"/>
              <a:gd name="connsiteX1" fmla="*/ 12192000 w 12192000"/>
              <a:gd name="connsiteY1" fmla="*/ 0 h 6092825"/>
              <a:gd name="connsiteX2" fmla="*/ 12192000 w 12192000"/>
              <a:gd name="connsiteY2" fmla="*/ 4062425 h 6092825"/>
              <a:gd name="connsiteX3" fmla="*/ 10161600 w 12192000"/>
              <a:gd name="connsiteY3" fmla="*/ 4062425 h 6092825"/>
              <a:gd name="connsiteX4" fmla="*/ 10161600 w 12192000"/>
              <a:gd name="connsiteY4" fmla="*/ 6092825 h 6092825"/>
              <a:gd name="connsiteX5" fmla="*/ 0 w 12192000"/>
              <a:gd name="connsiteY5" fmla="*/ 6092825 h 6092825"/>
              <a:gd name="connsiteX6" fmla="*/ 0 w 12192000"/>
              <a:gd name="connsiteY6" fmla="*/ 2030401 h 6092825"/>
              <a:gd name="connsiteX7" fmla="*/ 2030400 w 12192000"/>
              <a:gd name="connsiteY7" fmla="*/ 2030401 h 6092825"/>
              <a:gd name="connsiteX8" fmla="*/ 2030400 w 12192000"/>
              <a:gd name="connsiteY8" fmla="*/ 1 h 6092825"/>
              <a:gd name="connsiteX9" fmla="*/ 0 w 12192000"/>
              <a:gd name="connsiteY9" fmla="*/ 1 h 609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092825">
                <a:moveTo>
                  <a:pt x="0" y="0"/>
                </a:moveTo>
                <a:lnTo>
                  <a:pt x="12192000" y="0"/>
                </a:lnTo>
                <a:lnTo>
                  <a:pt x="12192000" y="4062425"/>
                </a:lnTo>
                <a:lnTo>
                  <a:pt x="10161600" y="4062425"/>
                </a:lnTo>
                <a:lnTo>
                  <a:pt x="10161600" y="6092825"/>
                </a:lnTo>
                <a:lnTo>
                  <a:pt x="0" y="6092825"/>
                </a:lnTo>
                <a:lnTo>
                  <a:pt x="0" y="2030401"/>
                </a:lnTo>
                <a:lnTo>
                  <a:pt x="2030400" y="2030401"/>
                </a:lnTo>
                <a:lnTo>
                  <a:pt x="2030400" y="1"/>
                </a:lnTo>
                <a:lnTo>
                  <a:pt x="0" y="1"/>
                </a:lnTo>
                <a:close/>
              </a:path>
            </a:pathLst>
          </a:custGeom>
          <a:solidFill>
            <a:schemeClr val="accent5"/>
          </a:solidFill>
        </p:spPr>
        <p:txBody>
          <a:bodyPr wrap="square" lIns="2534400" tIns="0" rIns="2030400" bIns="0" anchor="ctr" anchorCtr="0">
            <a:noAutofit/>
          </a:bodyPr>
          <a:lstStyle>
            <a:lvl1pPr algn="l">
              <a:lnSpc>
                <a:spcPct val="100000"/>
              </a:lnSpc>
              <a:defRPr sz="3600">
                <a:solidFill>
                  <a:schemeClr val="tx1"/>
                </a:solidFill>
              </a:defRPr>
            </a:lvl1pPr>
          </a:lstStyle>
          <a:p>
            <a:r>
              <a:rPr lang="en-US"/>
              <a:t>Click to edit Master title style</a:t>
            </a:r>
            <a:endParaRPr/>
          </a:p>
        </p:txBody>
      </p:sp>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0" y="1600"/>
            <a:ext cx="2030400" cy="2030400"/>
          </a:xfrm>
          <a:prstGeom prst="ellipse">
            <a:avLst/>
          </a:prstGeom>
          <a:solidFill>
            <a:schemeClr val="accent5"/>
          </a:solidFill>
        </p:spPr>
        <p:txBody>
          <a:bodyPr>
            <a:normAutofit/>
          </a:bodyPr>
          <a:lstStyle>
            <a:lvl1pPr marL="216000" indent="-216000">
              <a:buFont typeface="Arial" panose="020B0604020202020204" pitchFamily="34" charset="0"/>
              <a:buChar char="•"/>
              <a:defRPr sz="100">
                <a:solidFill>
                  <a:schemeClr val="accent5"/>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641A862-612A-7D45-A0ED-07030570FC13}" type="datetime1">
              <a:rPr lang="nb-NO" smtClean="0"/>
              <a:t>29.01.2024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2035175" y="4060824"/>
            <a:ext cx="8121600" cy="2032001"/>
          </a:xfrm>
        </p:spPr>
        <p:txBody>
          <a:bodyPr lIns="50760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472037" y="476800"/>
            <a:ext cx="1080000" cy="108000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216000" indent="-216000">
              <a:buFont typeface="Arial" panose="020B0604020202020204" pitchFamily="34" charset="0"/>
              <a:buChar char="•"/>
              <a:defRPr sz="100">
                <a:solidFill>
                  <a:schemeClr val="accent5"/>
                </a:solidFill>
              </a:defRPr>
            </a:lvl1pPr>
          </a:lstStyle>
          <a:p>
            <a:pPr lvl="0"/>
            <a:r>
              <a:rPr lang="nb-NO"/>
              <a:t>Klikk for å redigere tekststiler i malen</a:t>
            </a:r>
          </a:p>
        </p:txBody>
      </p:sp>
      <p:sp>
        <p:nvSpPr>
          <p:cNvPr id="35" name="Plassholder for tekst 34">
            <a:extLst>
              <a:ext uri="{FF2B5EF4-FFF2-40B4-BE49-F238E27FC236}">
                <a16:creationId xmlns:a16="http://schemas.microsoft.com/office/drawing/2014/main" id="{D14C1774-FEBF-524B-97FE-D812858FF611}"/>
              </a:ext>
            </a:extLst>
          </p:cNvPr>
          <p:cNvSpPr>
            <a:spLocks noGrp="1"/>
          </p:cNvSpPr>
          <p:nvPr>
            <p:ph type="body" sz="quarter" idx="20"/>
          </p:nvPr>
        </p:nvSpPr>
        <p:spPr>
          <a:xfrm>
            <a:off x="10180800" y="4060800"/>
            <a:ext cx="2030400" cy="2030400"/>
          </a:xfrm>
          <a:prstGeom prst="ellipse">
            <a:avLst/>
          </a:prstGeom>
          <a:solidFill>
            <a:schemeClr val="accent5"/>
          </a:solidFill>
        </p:spPr>
        <p:txBody>
          <a:bodyPr>
            <a:normAutofit/>
          </a:bodyPr>
          <a:lstStyle>
            <a:lvl1pPr marL="0" indent="0">
              <a:buFont typeface="Arial" panose="020B0604020202020204" pitchFamily="34" charset="0"/>
              <a:buNone/>
              <a:defRPr sz="100">
                <a:solidFill>
                  <a:schemeClr val="accent5"/>
                </a:solidFill>
              </a:defRPr>
            </a:lvl1pPr>
          </a:lstStyle>
          <a:p>
            <a:pPr lvl="0"/>
            <a:r>
              <a:rPr lang="nb-NO"/>
              <a:t>Klikk for å redigere tekststiler i malen</a:t>
            </a:r>
          </a:p>
        </p:txBody>
      </p:sp>
      <p:sp>
        <p:nvSpPr>
          <p:cNvPr id="10" name="TekstSylinder 9">
            <a:extLst>
              <a:ext uri="{FF2B5EF4-FFF2-40B4-BE49-F238E27FC236}">
                <a16:creationId xmlns:a16="http://schemas.microsoft.com/office/drawing/2014/main" id="{04EAEAEB-6DF7-6A4F-99C1-D8CA6540DCF8}"/>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rød 2</a:t>
            </a:r>
          </a:p>
        </p:txBody>
      </p:sp>
      <p:grpSp>
        <p:nvGrpSpPr>
          <p:cNvPr id="11" name="Gruppe 10">
            <a:extLst>
              <a:ext uri="{FF2B5EF4-FFF2-40B4-BE49-F238E27FC236}">
                <a16:creationId xmlns:a16="http://schemas.microsoft.com/office/drawing/2014/main" id="{2FAEAD23-FAD7-4841-BE65-85F2454506ED}"/>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945BE277-8316-AA4A-903E-0467DFF876E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4E30A091-4497-6D48-9BB1-0A4FE63E95F7}"/>
                  </a:ext>
                </a:extLst>
              </p:cNvPr>
              <p:cNvGrpSpPr/>
              <p:nvPr/>
            </p:nvGrpSpPr>
            <p:grpSpPr>
              <a:xfrm>
                <a:off x="0" y="-320124"/>
                <a:ext cx="12192000" cy="165600"/>
                <a:chOff x="0" y="-413084"/>
                <a:chExt cx="12192000" cy="206078"/>
              </a:xfrm>
              <a:solidFill>
                <a:schemeClr val="bg1"/>
              </a:solidFill>
            </p:grpSpPr>
            <p:sp>
              <p:nvSpPr>
                <p:cNvPr id="59" name="Rektangel 58">
                  <a:extLst>
                    <a:ext uri="{FF2B5EF4-FFF2-40B4-BE49-F238E27FC236}">
                      <a16:creationId xmlns:a16="http://schemas.microsoft.com/office/drawing/2014/main" id="{D00B0C00-F1E5-724F-B2AB-7C56B0558567}"/>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0" name="Rektangel 59">
                  <a:extLst>
                    <a:ext uri="{FF2B5EF4-FFF2-40B4-BE49-F238E27FC236}">
                      <a16:creationId xmlns:a16="http://schemas.microsoft.com/office/drawing/2014/main" id="{F0A8EA78-DA38-4F47-882D-3E1A586A60D6}"/>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1" name="Rektangel 60">
                  <a:extLst>
                    <a:ext uri="{FF2B5EF4-FFF2-40B4-BE49-F238E27FC236}">
                      <a16:creationId xmlns:a16="http://schemas.microsoft.com/office/drawing/2014/main" id="{200FAC5D-E484-744A-90E0-E8F6455D5447}"/>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2" name="Rektangel 61">
                  <a:extLst>
                    <a:ext uri="{FF2B5EF4-FFF2-40B4-BE49-F238E27FC236}">
                      <a16:creationId xmlns:a16="http://schemas.microsoft.com/office/drawing/2014/main" id="{0B0EA588-7ECB-134C-81C5-21C16A0DAD55}"/>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3" name="Rektangel 62">
                  <a:extLst>
                    <a:ext uri="{FF2B5EF4-FFF2-40B4-BE49-F238E27FC236}">
                      <a16:creationId xmlns:a16="http://schemas.microsoft.com/office/drawing/2014/main" id="{9AD392E8-244B-2442-9126-2B04DDAA9526}"/>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4" name="Rektangel 63">
                  <a:extLst>
                    <a:ext uri="{FF2B5EF4-FFF2-40B4-BE49-F238E27FC236}">
                      <a16:creationId xmlns:a16="http://schemas.microsoft.com/office/drawing/2014/main" id="{0969B624-B3E0-274C-B305-953CEEFC7348}"/>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30" name="Rett linje 29">
                <a:extLst>
                  <a:ext uri="{FF2B5EF4-FFF2-40B4-BE49-F238E27FC236}">
                    <a16:creationId xmlns:a16="http://schemas.microsoft.com/office/drawing/2014/main" id="{10462F6F-098B-EE4F-A301-C663C1B5A450}"/>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BF6EEB64-9278-6447-920B-FAF70C2667E3}"/>
                  </a:ext>
                </a:extLst>
              </p:cNvPr>
              <p:cNvCxnSpPr>
                <a:cxnSpLocks/>
                <a:stCxn id="4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40C1241C-264A-B641-A5A8-E37C85AD535A}"/>
                  </a:ext>
                </a:extLst>
              </p:cNvPr>
              <p:cNvCxnSpPr>
                <a:cxnSpLocks/>
                <a:stCxn id="5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7636B94C-4E9D-0D48-AF73-9A885757421C}"/>
                  </a:ext>
                </a:extLst>
              </p:cNvPr>
              <p:cNvCxnSpPr>
                <a:cxnSpLocks/>
                <a:stCxn id="4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0619621B-4AE6-494C-BFDB-EC976AB99630}"/>
                  </a:ext>
                </a:extLst>
              </p:cNvPr>
              <p:cNvCxnSpPr>
                <a:cxnSpLocks/>
                <a:stCxn id="5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Rett linje 37">
                <a:extLst>
                  <a:ext uri="{FF2B5EF4-FFF2-40B4-BE49-F238E27FC236}">
                    <a16:creationId xmlns:a16="http://schemas.microsoft.com/office/drawing/2014/main" id="{F775C7C1-CCDF-3542-B096-04BF92337196}"/>
                  </a:ext>
                </a:extLst>
              </p:cNvPr>
              <p:cNvCxnSpPr>
                <a:cxnSpLocks/>
                <a:stCxn id="5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Rett linje 38">
                <a:extLst>
                  <a:ext uri="{FF2B5EF4-FFF2-40B4-BE49-F238E27FC236}">
                    <a16:creationId xmlns:a16="http://schemas.microsoft.com/office/drawing/2014/main" id="{822E4D7E-9969-9442-B502-ED6C4145CDDC}"/>
                  </a:ext>
                </a:extLst>
              </p:cNvPr>
              <p:cNvCxnSpPr>
                <a:cxnSpLocks/>
                <a:stCxn id="5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0" name="Gruppe 39">
                <a:extLst>
                  <a:ext uri="{FF2B5EF4-FFF2-40B4-BE49-F238E27FC236}">
                    <a16:creationId xmlns:a16="http://schemas.microsoft.com/office/drawing/2014/main" id="{621566D6-5F91-984C-B8FF-24CD3046F76A}"/>
                  </a:ext>
                </a:extLst>
              </p:cNvPr>
              <p:cNvGrpSpPr/>
              <p:nvPr userDrawn="1"/>
            </p:nvGrpSpPr>
            <p:grpSpPr>
              <a:xfrm>
                <a:off x="0" y="-621464"/>
                <a:ext cx="12192000" cy="206078"/>
                <a:chOff x="0" y="-674874"/>
                <a:chExt cx="12192000" cy="206078"/>
              </a:xfrm>
            </p:grpSpPr>
            <p:sp>
              <p:nvSpPr>
                <p:cNvPr id="57" name="Rektangel 56">
                  <a:extLst>
                    <a:ext uri="{FF2B5EF4-FFF2-40B4-BE49-F238E27FC236}">
                      <a16:creationId xmlns:a16="http://schemas.microsoft.com/office/drawing/2014/main" id="{0F61C55C-35B7-5449-8E60-6703109887B0}"/>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8" name="Rett linje 57">
                  <a:extLst>
                    <a:ext uri="{FF2B5EF4-FFF2-40B4-BE49-F238E27FC236}">
                      <a16:creationId xmlns:a16="http://schemas.microsoft.com/office/drawing/2014/main" id="{BFA1862D-D875-1C47-ADB0-C59F891176E2}"/>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EA7BB717-6809-D547-AA9B-F277142A420B}"/>
                  </a:ext>
                </a:extLst>
              </p:cNvPr>
              <p:cNvGrpSpPr/>
              <p:nvPr userDrawn="1"/>
            </p:nvGrpSpPr>
            <p:grpSpPr>
              <a:xfrm>
                <a:off x="0" y="-744566"/>
                <a:ext cx="10156824" cy="206078"/>
                <a:chOff x="0" y="-930144"/>
                <a:chExt cx="10156824" cy="206078"/>
              </a:xfrm>
            </p:grpSpPr>
            <p:sp>
              <p:nvSpPr>
                <p:cNvPr id="55" name="Rektangel 54">
                  <a:extLst>
                    <a:ext uri="{FF2B5EF4-FFF2-40B4-BE49-F238E27FC236}">
                      <a16:creationId xmlns:a16="http://schemas.microsoft.com/office/drawing/2014/main" id="{467EB79D-36F4-F84E-9924-35D09D00959D}"/>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6" name="Rett linje 55">
                  <a:extLst>
                    <a:ext uri="{FF2B5EF4-FFF2-40B4-BE49-F238E27FC236}">
                      <a16:creationId xmlns:a16="http://schemas.microsoft.com/office/drawing/2014/main" id="{6C1B5BBB-3139-754A-AD49-0346BEB15932}"/>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8FFAE170-99D3-F045-A1C4-BA4BD3D0CD9D}"/>
                  </a:ext>
                </a:extLst>
              </p:cNvPr>
              <p:cNvGrpSpPr/>
              <p:nvPr userDrawn="1"/>
            </p:nvGrpSpPr>
            <p:grpSpPr>
              <a:xfrm>
                <a:off x="0" y="-867666"/>
                <a:ext cx="8128000" cy="206078"/>
                <a:chOff x="0" y="-1191934"/>
                <a:chExt cx="8128000" cy="206078"/>
              </a:xfrm>
            </p:grpSpPr>
            <p:sp>
              <p:nvSpPr>
                <p:cNvPr id="53" name="Rektangel 52">
                  <a:extLst>
                    <a:ext uri="{FF2B5EF4-FFF2-40B4-BE49-F238E27FC236}">
                      <a16:creationId xmlns:a16="http://schemas.microsoft.com/office/drawing/2014/main" id="{A9D1E7D5-6B55-DC42-B2C2-332DF4DDF25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4" name="Rett linje 53">
                  <a:extLst>
                    <a:ext uri="{FF2B5EF4-FFF2-40B4-BE49-F238E27FC236}">
                      <a16:creationId xmlns:a16="http://schemas.microsoft.com/office/drawing/2014/main" id="{ECB3C235-C569-854E-9A3D-21ECED99D1F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817A38E0-5F44-8D43-8BAB-F1F424BF91DC}"/>
                  </a:ext>
                </a:extLst>
              </p:cNvPr>
              <p:cNvGrpSpPr/>
              <p:nvPr userDrawn="1"/>
            </p:nvGrpSpPr>
            <p:grpSpPr>
              <a:xfrm>
                <a:off x="-800" y="-990766"/>
                <a:ext cx="6091200" cy="206078"/>
                <a:chOff x="0" y="-1453724"/>
                <a:chExt cx="6091200" cy="206078"/>
              </a:xfrm>
            </p:grpSpPr>
            <p:sp>
              <p:nvSpPr>
                <p:cNvPr id="51" name="Rektangel 50">
                  <a:extLst>
                    <a:ext uri="{FF2B5EF4-FFF2-40B4-BE49-F238E27FC236}">
                      <a16:creationId xmlns:a16="http://schemas.microsoft.com/office/drawing/2014/main" id="{1FCA8AC0-1D35-BB4F-A199-6BD5B0286FB0}"/>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2" name="Rett linje 51">
                  <a:extLst>
                    <a:ext uri="{FF2B5EF4-FFF2-40B4-BE49-F238E27FC236}">
                      <a16:creationId xmlns:a16="http://schemas.microsoft.com/office/drawing/2014/main" id="{8B36AC7D-FD6D-9444-86AA-1784CE54EDD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4" name="Gruppe 43">
                <a:extLst>
                  <a:ext uri="{FF2B5EF4-FFF2-40B4-BE49-F238E27FC236}">
                    <a16:creationId xmlns:a16="http://schemas.microsoft.com/office/drawing/2014/main" id="{8B4D38FE-EAA9-1B41-A8FE-4B46CC8ABEB2}"/>
                  </a:ext>
                </a:extLst>
              </p:cNvPr>
              <p:cNvGrpSpPr/>
              <p:nvPr userDrawn="1"/>
            </p:nvGrpSpPr>
            <p:grpSpPr>
              <a:xfrm>
                <a:off x="0" y="-1113866"/>
                <a:ext cx="4060800" cy="206078"/>
                <a:chOff x="0" y="-1715514"/>
                <a:chExt cx="4060800" cy="206078"/>
              </a:xfrm>
            </p:grpSpPr>
            <p:sp>
              <p:nvSpPr>
                <p:cNvPr id="49" name="Rektangel 48">
                  <a:extLst>
                    <a:ext uri="{FF2B5EF4-FFF2-40B4-BE49-F238E27FC236}">
                      <a16:creationId xmlns:a16="http://schemas.microsoft.com/office/drawing/2014/main" id="{4633755C-59EE-FC48-811E-C061DE5BCE1B}"/>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0" name="Rett linje 49">
                  <a:extLst>
                    <a:ext uri="{FF2B5EF4-FFF2-40B4-BE49-F238E27FC236}">
                      <a16:creationId xmlns:a16="http://schemas.microsoft.com/office/drawing/2014/main" id="{E408B5AB-04E0-DE4E-BE23-5B7E51767AFC}"/>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265E1474-0F20-EA4A-9C55-1D6A43B9C3AB}"/>
                  </a:ext>
                </a:extLst>
              </p:cNvPr>
              <p:cNvGrpSpPr/>
              <p:nvPr userDrawn="1"/>
            </p:nvGrpSpPr>
            <p:grpSpPr>
              <a:xfrm>
                <a:off x="0" y="-1229864"/>
                <a:ext cx="1015200" cy="206078"/>
                <a:chOff x="0" y="-1959289"/>
                <a:chExt cx="1015200" cy="206078"/>
              </a:xfrm>
            </p:grpSpPr>
            <p:sp>
              <p:nvSpPr>
                <p:cNvPr id="47" name="Rektangel 46">
                  <a:extLst>
                    <a:ext uri="{FF2B5EF4-FFF2-40B4-BE49-F238E27FC236}">
                      <a16:creationId xmlns:a16="http://schemas.microsoft.com/office/drawing/2014/main" id="{2B742B97-4D8E-2D42-887E-7804075E1AC3}"/>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8" name="Rett linje 47">
                  <a:extLst>
                    <a:ext uri="{FF2B5EF4-FFF2-40B4-BE49-F238E27FC236}">
                      <a16:creationId xmlns:a16="http://schemas.microsoft.com/office/drawing/2014/main" id="{F335B4E3-DD91-8A46-A3AD-731EE9FEE802}"/>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6" name="Rett linje 45">
                <a:extLst>
                  <a:ext uri="{FF2B5EF4-FFF2-40B4-BE49-F238E27FC236}">
                    <a16:creationId xmlns:a16="http://schemas.microsoft.com/office/drawing/2014/main" id="{3845BD3D-0864-D946-B9A7-8B2125DF7D05}"/>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307A8107-8B72-2346-A312-2D4FCAB3FF2E}"/>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F32FCDCD-3547-504B-8CFD-2E6049536DEC}"/>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6" name="Rektangel 15">
                <a:extLst>
                  <a:ext uri="{FF2B5EF4-FFF2-40B4-BE49-F238E27FC236}">
                    <a16:creationId xmlns:a16="http://schemas.microsoft.com/office/drawing/2014/main" id="{98120869-9D10-9F4F-B63B-41A7B31CC534}"/>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7" name="Rektangel 16">
                <a:extLst>
                  <a:ext uri="{FF2B5EF4-FFF2-40B4-BE49-F238E27FC236}">
                    <a16:creationId xmlns:a16="http://schemas.microsoft.com/office/drawing/2014/main" id="{C0496A06-35BD-7A42-9A91-63F77AFD80A4}"/>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8" name="Rektangel 17">
                <a:extLst>
                  <a:ext uri="{FF2B5EF4-FFF2-40B4-BE49-F238E27FC236}">
                    <a16:creationId xmlns:a16="http://schemas.microsoft.com/office/drawing/2014/main" id="{24F1957A-5A06-F94F-BB8D-DF9138E3FBD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9" name="Rett linje 18">
                <a:extLst>
                  <a:ext uri="{FF2B5EF4-FFF2-40B4-BE49-F238E27FC236}">
                    <a16:creationId xmlns:a16="http://schemas.microsoft.com/office/drawing/2014/main" id="{E9B5DCB3-1C16-E643-873E-3E8DE32ACCC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03BE5D87-60DD-FE47-ADC5-BFEEE1C0CB64}"/>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A06EE499-D5C1-5249-99BF-5477AA5773D3}"/>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CEBE12AC-11FE-9449-8670-2AA33F86AFE2}"/>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D97BECD0-8B8E-CB48-9394-25A5B458EBC4}"/>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4" name="Rett linje 23">
                <a:extLst>
                  <a:ext uri="{FF2B5EF4-FFF2-40B4-BE49-F238E27FC236}">
                    <a16:creationId xmlns:a16="http://schemas.microsoft.com/office/drawing/2014/main" id="{1DD825C0-80B0-054E-B9BF-68F610AB8F61}"/>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590E6BA3-9E31-9640-80C1-2FE00A0D278C}"/>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6" name="Rett linje 25">
                <a:extLst>
                  <a:ext uri="{FF2B5EF4-FFF2-40B4-BE49-F238E27FC236}">
                    <a16:creationId xmlns:a16="http://schemas.microsoft.com/office/drawing/2014/main" id="{80B8FD9F-0C46-BB40-A9D0-847CCC5F9686}"/>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8D5F40B7-E123-E94A-8A10-C14A8FAB08BE}"/>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E300D95-934C-FA45-807A-B45726BE68E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9000F2FD-6671-4B43-AB6C-9A5183C6C11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5" name="Gruppe 64">
            <a:extLst>
              <a:ext uri="{FF2B5EF4-FFF2-40B4-BE49-F238E27FC236}">
                <a16:creationId xmlns:a16="http://schemas.microsoft.com/office/drawing/2014/main" id="{B3868ECA-695C-024B-BC27-8633CC39FBEC}"/>
              </a:ext>
            </a:extLst>
          </p:cNvPr>
          <p:cNvGrpSpPr/>
          <p:nvPr userDrawn="1"/>
        </p:nvGrpSpPr>
        <p:grpSpPr>
          <a:xfrm>
            <a:off x="12252770" y="1"/>
            <a:ext cx="1165167" cy="6855561"/>
            <a:chOff x="12252770" y="1"/>
            <a:chExt cx="1165167" cy="6855561"/>
          </a:xfrm>
        </p:grpSpPr>
        <p:grpSp>
          <p:nvGrpSpPr>
            <p:cNvPr id="66" name="Gruppe 65">
              <a:extLst>
                <a:ext uri="{FF2B5EF4-FFF2-40B4-BE49-F238E27FC236}">
                  <a16:creationId xmlns:a16="http://schemas.microsoft.com/office/drawing/2014/main" id="{0DFF1E16-38C7-5649-BEE9-D9F715C6C80B}"/>
                </a:ext>
              </a:extLst>
            </p:cNvPr>
            <p:cNvGrpSpPr/>
            <p:nvPr userDrawn="1"/>
          </p:nvGrpSpPr>
          <p:grpSpPr>
            <a:xfrm>
              <a:off x="12252770" y="1"/>
              <a:ext cx="409071" cy="3254927"/>
              <a:chOff x="12252770" y="1"/>
              <a:chExt cx="588588" cy="4683318"/>
            </a:xfrm>
          </p:grpSpPr>
          <p:sp>
            <p:nvSpPr>
              <p:cNvPr id="70" name="Rektangel 69">
                <a:extLst>
                  <a:ext uri="{FF2B5EF4-FFF2-40B4-BE49-F238E27FC236}">
                    <a16:creationId xmlns:a16="http://schemas.microsoft.com/office/drawing/2014/main" id="{E27609C4-9B6A-1347-925B-26553A3B963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71" name="Gruppe 70">
                <a:extLst>
                  <a:ext uri="{FF2B5EF4-FFF2-40B4-BE49-F238E27FC236}">
                    <a16:creationId xmlns:a16="http://schemas.microsoft.com/office/drawing/2014/main" id="{BAAB81FB-2A5E-7848-9C28-B4807BC0468F}"/>
                  </a:ext>
                </a:extLst>
              </p:cNvPr>
              <p:cNvGrpSpPr/>
              <p:nvPr userDrawn="1"/>
            </p:nvGrpSpPr>
            <p:grpSpPr>
              <a:xfrm>
                <a:off x="12326727" y="84822"/>
                <a:ext cx="440675" cy="4513676"/>
                <a:chOff x="12316858" y="92947"/>
                <a:chExt cx="440675" cy="4513676"/>
              </a:xfrm>
            </p:grpSpPr>
            <p:grpSp>
              <p:nvGrpSpPr>
                <p:cNvPr id="72" name="Gruppe 71">
                  <a:extLst>
                    <a:ext uri="{FF2B5EF4-FFF2-40B4-BE49-F238E27FC236}">
                      <a16:creationId xmlns:a16="http://schemas.microsoft.com/office/drawing/2014/main" id="{57F80322-8580-8C4B-A443-E2D83C70E1AE}"/>
                    </a:ext>
                  </a:extLst>
                </p:cNvPr>
                <p:cNvGrpSpPr/>
                <p:nvPr userDrawn="1"/>
              </p:nvGrpSpPr>
              <p:grpSpPr>
                <a:xfrm>
                  <a:off x="12316858" y="92947"/>
                  <a:ext cx="440675" cy="1322025"/>
                  <a:chOff x="12316858" y="92947"/>
                  <a:chExt cx="440675" cy="1322025"/>
                </a:xfrm>
              </p:grpSpPr>
              <p:sp>
                <p:nvSpPr>
                  <p:cNvPr id="82" name="Rektangel 81">
                    <a:extLst>
                      <a:ext uri="{FF2B5EF4-FFF2-40B4-BE49-F238E27FC236}">
                        <a16:creationId xmlns:a16="http://schemas.microsoft.com/office/drawing/2014/main" id="{A44976CE-1D09-3149-8BE2-4C4FD7046271}"/>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3" name="Rektangel 82">
                    <a:extLst>
                      <a:ext uri="{FF2B5EF4-FFF2-40B4-BE49-F238E27FC236}">
                        <a16:creationId xmlns:a16="http://schemas.microsoft.com/office/drawing/2014/main" id="{95C99E52-0020-4B4A-B601-6CFE9040C68B}"/>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4" name="Rektangel 83">
                    <a:extLst>
                      <a:ext uri="{FF2B5EF4-FFF2-40B4-BE49-F238E27FC236}">
                        <a16:creationId xmlns:a16="http://schemas.microsoft.com/office/drawing/2014/main" id="{F191E3B5-93C7-904D-B845-F41FF3A9239A}"/>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3" name="Gruppe 72">
                  <a:extLst>
                    <a:ext uri="{FF2B5EF4-FFF2-40B4-BE49-F238E27FC236}">
                      <a16:creationId xmlns:a16="http://schemas.microsoft.com/office/drawing/2014/main" id="{2EB1F167-54A7-1F44-B003-C3CA920A23E7}"/>
                    </a:ext>
                  </a:extLst>
                </p:cNvPr>
                <p:cNvGrpSpPr/>
                <p:nvPr userDrawn="1"/>
              </p:nvGrpSpPr>
              <p:grpSpPr>
                <a:xfrm>
                  <a:off x="12316858" y="1468435"/>
                  <a:ext cx="440675" cy="1322025"/>
                  <a:chOff x="12316858" y="1600866"/>
                  <a:chExt cx="440675" cy="1322025"/>
                </a:xfrm>
              </p:grpSpPr>
              <p:sp>
                <p:nvSpPr>
                  <p:cNvPr id="79" name="Rektangel 78">
                    <a:extLst>
                      <a:ext uri="{FF2B5EF4-FFF2-40B4-BE49-F238E27FC236}">
                        <a16:creationId xmlns:a16="http://schemas.microsoft.com/office/drawing/2014/main" id="{13B9D3E2-0B63-F846-9DB0-3E2772BC7B69}"/>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0" name="Rektangel 79">
                    <a:extLst>
                      <a:ext uri="{FF2B5EF4-FFF2-40B4-BE49-F238E27FC236}">
                        <a16:creationId xmlns:a16="http://schemas.microsoft.com/office/drawing/2014/main" id="{17D5FEDF-481A-D74D-B900-ED1EFFDA163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D4FBFEF5-F2C0-E543-8AEA-2D6B4B966B4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4" name="Gruppe 73">
                  <a:extLst>
                    <a:ext uri="{FF2B5EF4-FFF2-40B4-BE49-F238E27FC236}">
                      <a16:creationId xmlns:a16="http://schemas.microsoft.com/office/drawing/2014/main" id="{171A3F57-B163-B849-8164-504A2028748F}"/>
                    </a:ext>
                  </a:extLst>
                </p:cNvPr>
                <p:cNvGrpSpPr/>
                <p:nvPr userDrawn="1"/>
              </p:nvGrpSpPr>
              <p:grpSpPr>
                <a:xfrm>
                  <a:off x="12316858" y="2843923"/>
                  <a:ext cx="440675" cy="1762700"/>
                  <a:chOff x="12316858" y="3201732"/>
                  <a:chExt cx="440675" cy="1762700"/>
                </a:xfrm>
              </p:grpSpPr>
              <p:sp>
                <p:nvSpPr>
                  <p:cNvPr id="75" name="Rektangel 74">
                    <a:extLst>
                      <a:ext uri="{FF2B5EF4-FFF2-40B4-BE49-F238E27FC236}">
                        <a16:creationId xmlns:a16="http://schemas.microsoft.com/office/drawing/2014/main" id="{FAB8C606-26F4-614E-BF42-3011B3183B8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08A674CA-540F-6C40-BEB7-B247E2F83BD6}"/>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8EF41A82-7355-E146-BAD2-D89BD9E38AA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04B98BD7-80CD-534B-A4A4-C924CB23F652}"/>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7" name="TekstSylinder 66">
              <a:extLst>
                <a:ext uri="{FF2B5EF4-FFF2-40B4-BE49-F238E27FC236}">
                  <a16:creationId xmlns:a16="http://schemas.microsoft.com/office/drawing/2014/main" id="{21125877-43DA-5347-98EE-69440FC2583F}"/>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8" name="Vinkel 67">
              <a:extLst>
                <a:ext uri="{FF2B5EF4-FFF2-40B4-BE49-F238E27FC236}">
                  <a16:creationId xmlns:a16="http://schemas.microsoft.com/office/drawing/2014/main" id="{AC606624-9648-914B-87A6-1CED522175EA}"/>
                </a:ext>
              </a:extLst>
            </p:cNvPr>
            <p:cNvCxnSpPr>
              <a:cxnSpLocks/>
              <a:stCxn id="82" idx="3"/>
              <a:endCxn id="79"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9" name="TekstSylinder 68">
              <a:extLst>
                <a:ext uri="{FF2B5EF4-FFF2-40B4-BE49-F238E27FC236}">
                  <a16:creationId xmlns:a16="http://schemas.microsoft.com/office/drawing/2014/main" id="{7DA1E819-F266-954E-9ACC-FA20CEBD4F44}"/>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2671044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Deloverskrift blå">
    <p:bg>
      <p:bgPr>
        <a:solidFill>
          <a:schemeClr val="tx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FA71CE8-A6AA-7941-BA44-4470F46BA678}"/>
              </a:ext>
            </a:extLst>
          </p:cNvPr>
          <p:cNvSpPr>
            <a:spLocks noGrp="1"/>
          </p:cNvSpPr>
          <p:nvPr>
            <p:ph type="dt" sz="half" idx="10"/>
          </p:nvPr>
        </p:nvSpPr>
        <p:spPr/>
        <p:txBody>
          <a:bodyPr/>
          <a:lstStyle>
            <a:lvl1pPr>
              <a:defRPr>
                <a:solidFill>
                  <a:schemeClr val="bg1"/>
                </a:solidFill>
              </a:defRPr>
            </a:lvl1pPr>
          </a:lstStyle>
          <a:p>
            <a:fld id="{71071AEC-201A-8A4F-97DA-3ABA5F34A6DD}" type="datetime1">
              <a:rPr lang="nb-NO" smtClean="0"/>
              <a:t>29.01.2024</a:t>
            </a:fld>
            <a:endParaRPr lang="nb-NO"/>
          </a:p>
        </p:txBody>
      </p:sp>
      <p:sp>
        <p:nvSpPr>
          <p:cNvPr id="5" name="Plassholder for bunntekst 4">
            <a:extLst>
              <a:ext uri="{FF2B5EF4-FFF2-40B4-BE49-F238E27FC236}">
                <a16:creationId xmlns:a16="http://schemas.microsoft.com/office/drawing/2014/main" id="{8FC1DC58-3619-1C4A-A2A9-FCC46E40D060}"/>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06AF6C1B-1375-214D-930C-568979A4AB02}"/>
              </a:ext>
            </a:extLst>
          </p:cNvPr>
          <p:cNvSpPr>
            <a:spLocks noGrp="1"/>
          </p:cNvSpPr>
          <p:nvPr>
            <p:ph type="sldNum" sz="quarter" idx="12"/>
          </p:nvPr>
        </p:nvSpPr>
        <p:spPr/>
        <p:txBody>
          <a:bodyPr/>
          <a:lstStyle>
            <a:lvl1pPr>
              <a:defRPr>
                <a:solidFill>
                  <a:schemeClr val="bg1"/>
                </a:solidFill>
              </a:defRPr>
            </a:lvl1pPr>
          </a:lstStyle>
          <a:p>
            <a:fld id="{09C020DA-48BB-BA49-A10E-0DA718F220D6}" type="slidenum">
              <a:rPr lang="nb-NO" smtClean="0"/>
              <a:pPr/>
              <a:t>‹#›</a:t>
            </a:fld>
            <a:endParaRPr lang="nb-NO"/>
          </a:p>
        </p:txBody>
      </p:sp>
      <p:sp>
        <p:nvSpPr>
          <p:cNvPr id="9" name="TekstSylinder 8">
            <a:extLst>
              <a:ext uri="{FF2B5EF4-FFF2-40B4-BE49-F238E27FC236}">
                <a16:creationId xmlns:a16="http://schemas.microsoft.com/office/drawing/2014/main" id="{CE6A8ACD-E0A1-3742-97B5-BFAB8076AAD9}"/>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blå</a:t>
            </a:r>
          </a:p>
        </p:txBody>
      </p:sp>
      <p:pic>
        <p:nvPicPr>
          <p:cNvPr id="8" name="Bilde 7">
            <a:extLst>
              <a:ext uri="{FF2B5EF4-FFF2-40B4-BE49-F238E27FC236}">
                <a16:creationId xmlns:a16="http://schemas.microsoft.com/office/drawing/2014/main" id="{954BE4CC-F5DF-F24E-98C4-D525107793A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1200" y="6298809"/>
            <a:ext cx="688336" cy="355181"/>
          </a:xfrm>
          <a:prstGeom prst="rect">
            <a:avLst/>
          </a:prstGeom>
        </p:spPr>
      </p:pic>
      <p:sp>
        <p:nvSpPr>
          <p:cNvPr id="10" name="TekstSylinder 9">
            <a:extLst>
              <a:ext uri="{FF2B5EF4-FFF2-40B4-BE49-F238E27FC236}">
                <a16:creationId xmlns:a16="http://schemas.microsoft.com/office/drawing/2014/main" id="{F4A3B95A-8019-D447-B225-84DB52F4E13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nvGrpSpPr>
          <p:cNvPr id="11" name="Gruppe 10">
            <a:extLst>
              <a:ext uri="{FF2B5EF4-FFF2-40B4-BE49-F238E27FC236}">
                <a16:creationId xmlns:a16="http://schemas.microsoft.com/office/drawing/2014/main" id="{657703EA-2858-FA49-9A7B-09E005E12C68}"/>
              </a:ext>
            </a:extLst>
          </p:cNvPr>
          <p:cNvGrpSpPr/>
          <p:nvPr userDrawn="1"/>
        </p:nvGrpSpPr>
        <p:grpSpPr>
          <a:xfrm>
            <a:off x="-800" y="-1306644"/>
            <a:ext cx="12194000" cy="1075340"/>
            <a:chOff x="-800" y="-1229864"/>
            <a:chExt cx="12194000" cy="1075340"/>
          </a:xfrm>
        </p:grpSpPr>
        <p:grpSp>
          <p:nvGrpSpPr>
            <p:cNvPr id="12" name="Gruppe 11">
              <a:extLst>
                <a:ext uri="{FF2B5EF4-FFF2-40B4-BE49-F238E27FC236}">
                  <a16:creationId xmlns:a16="http://schemas.microsoft.com/office/drawing/2014/main" id="{A4D833FD-CF14-6145-A018-A83F0E3937B8}"/>
                </a:ext>
              </a:extLst>
            </p:cNvPr>
            <p:cNvGrpSpPr/>
            <p:nvPr/>
          </p:nvGrpSpPr>
          <p:grpSpPr>
            <a:xfrm>
              <a:off x="0" y="-320124"/>
              <a:ext cx="12192000" cy="165600"/>
              <a:chOff x="0" y="-413084"/>
              <a:chExt cx="12192000" cy="206078"/>
            </a:xfrm>
            <a:solidFill>
              <a:schemeClr val="bg1"/>
            </a:solidFill>
          </p:grpSpPr>
          <p:sp>
            <p:nvSpPr>
              <p:cNvPr id="39" name="Rektangel 38">
                <a:extLst>
                  <a:ext uri="{FF2B5EF4-FFF2-40B4-BE49-F238E27FC236}">
                    <a16:creationId xmlns:a16="http://schemas.microsoft.com/office/drawing/2014/main" id="{ADD236D0-B0FF-A54A-9FA2-963DBDB5F627}"/>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0" name="Rektangel 39">
                <a:extLst>
                  <a:ext uri="{FF2B5EF4-FFF2-40B4-BE49-F238E27FC236}">
                    <a16:creationId xmlns:a16="http://schemas.microsoft.com/office/drawing/2014/main" id="{F3CEF597-B9C6-B34B-A7E7-540C0AD1776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1" name="Rektangel 40">
                <a:extLst>
                  <a:ext uri="{FF2B5EF4-FFF2-40B4-BE49-F238E27FC236}">
                    <a16:creationId xmlns:a16="http://schemas.microsoft.com/office/drawing/2014/main" id="{902EC4DA-CB65-EC4F-B145-C25433605E73}"/>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2" name="Rektangel 41">
                <a:extLst>
                  <a:ext uri="{FF2B5EF4-FFF2-40B4-BE49-F238E27FC236}">
                    <a16:creationId xmlns:a16="http://schemas.microsoft.com/office/drawing/2014/main" id="{11084FFE-958E-4649-8650-9F6380605323}"/>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3" name="Rektangel 42">
                <a:extLst>
                  <a:ext uri="{FF2B5EF4-FFF2-40B4-BE49-F238E27FC236}">
                    <a16:creationId xmlns:a16="http://schemas.microsoft.com/office/drawing/2014/main" id="{DEF49AAC-5DA7-0E42-B164-F9CE38C17343}"/>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4" name="Rektangel 43">
                <a:extLst>
                  <a:ext uri="{FF2B5EF4-FFF2-40B4-BE49-F238E27FC236}">
                    <a16:creationId xmlns:a16="http://schemas.microsoft.com/office/drawing/2014/main" id="{E3C46F45-C240-3D4A-9E1D-27C2575BEE3C}"/>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13" name="Rett linje 12">
              <a:extLst>
                <a:ext uri="{FF2B5EF4-FFF2-40B4-BE49-F238E27FC236}">
                  <a16:creationId xmlns:a16="http://schemas.microsoft.com/office/drawing/2014/main" id="{EFD2699F-3A34-6E49-BC58-DFA633A7E0CE}"/>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6F9FAF35-AD7B-3440-817C-C7E620DCF787}"/>
                </a:ext>
              </a:extLst>
            </p:cNvPr>
            <p:cNvCxnSpPr>
              <a:cxnSpLocks/>
              <a:stCxn id="2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8047500B-DCFD-CF49-823F-82F92056A4DC}"/>
                </a:ext>
              </a:extLst>
            </p:cNvPr>
            <p:cNvCxnSpPr>
              <a:cxnSpLocks/>
              <a:stCxn id="3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367E5C96-CD93-004D-9C40-A392932E454E}"/>
                </a:ext>
              </a:extLst>
            </p:cNvPr>
            <p:cNvCxnSpPr>
              <a:cxnSpLocks/>
              <a:stCxn id="2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4222455E-2A30-F843-8736-E1B969CE83C7}"/>
                </a:ext>
              </a:extLst>
            </p:cNvPr>
            <p:cNvCxnSpPr>
              <a:cxnSpLocks/>
              <a:stCxn id="3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CDB8867B-4406-414D-AFE4-61C5831D4E26}"/>
                </a:ext>
              </a:extLst>
            </p:cNvPr>
            <p:cNvCxnSpPr>
              <a:cxnSpLocks/>
              <a:stCxn id="3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7CB59FA5-78FD-A84C-8C4D-D41D31229F3F}"/>
                </a:ext>
              </a:extLst>
            </p:cNvPr>
            <p:cNvCxnSpPr>
              <a:cxnSpLocks/>
              <a:stCxn id="3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Gruppe 19">
              <a:extLst>
                <a:ext uri="{FF2B5EF4-FFF2-40B4-BE49-F238E27FC236}">
                  <a16:creationId xmlns:a16="http://schemas.microsoft.com/office/drawing/2014/main" id="{62A30746-DA6E-B644-A6C0-463BE60573C7}"/>
                </a:ext>
              </a:extLst>
            </p:cNvPr>
            <p:cNvGrpSpPr/>
            <p:nvPr userDrawn="1"/>
          </p:nvGrpSpPr>
          <p:grpSpPr>
            <a:xfrm>
              <a:off x="0" y="-621464"/>
              <a:ext cx="12192000" cy="206078"/>
              <a:chOff x="0" y="-674874"/>
              <a:chExt cx="12192000" cy="206078"/>
            </a:xfrm>
          </p:grpSpPr>
          <p:sp>
            <p:nvSpPr>
              <p:cNvPr id="37" name="Rektangel 36">
                <a:extLst>
                  <a:ext uri="{FF2B5EF4-FFF2-40B4-BE49-F238E27FC236}">
                    <a16:creationId xmlns:a16="http://schemas.microsoft.com/office/drawing/2014/main" id="{B35CAD8D-376D-AA49-8BF3-05A0C354C52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38" name="Rett linje 37">
                <a:extLst>
                  <a:ext uri="{FF2B5EF4-FFF2-40B4-BE49-F238E27FC236}">
                    <a16:creationId xmlns:a16="http://schemas.microsoft.com/office/drawing/2014/main" id="{7503ACD8-C336-204D-9880-AFFF7A15D36A}"/>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1" name="Gruppe 20">
              <a:extLst>
                <a:ext uri="{FF2B5EF4-FFF2-40B4-BE49-F238E27FC236}">
                  <a16:creationId xmlns:a16="http://schemas.microsoft.com/office/drawing/2014/main" id="{6060C617-9662-EB44-B7B3-556CBB26FA8A}"/>
                </a:ext>
              </a:extLst>
            </p:cNvPr>
            <p:cNvGrpSpPr/>
            <p:nvPr userDrawn="1"/>
          </p:nvGrpSpPr>
          <p:grpSpPr>
            <a:xfrm>
              <a:off x="0" y="-744566"/>
              <a:ext cx="10156824" cy="206078"/>
              <a:chOff x="0" y="-930144"/>
              <a:chExt cx="10156824" cy="206078"/>
            </a:xfrm>
          </p:grpSpPr>
          <p:sp>
            <p:nvSpPr>
              <p:cNvPr id="35" name="Rektangel 34">
                <a:extLst>
                  <a:ext uri="{FF2B5EF4-FFF2-40B4-BE49-F238E27FC236}">
                    <a16:creationId xmlns:a16="http://schemas.microsoft.com/office/drawing/2014/main" id="{6A9818C9-E44D-1B4D-B95C-94E5E634A370}"/>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36" name="Rett linje 35">
                <a:extLst>
                  <a:ext uri="{FF2B5EF4-FFF2-40B4-BE49-F238E27FC236}">
                    <a16:creationId xmlns:a16="http://schemas.microsoft.com/office/drawing/2014/main" id="{3ED09DA1-E24A-8440-8BFD-3B4EB052EA24}"/>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AEF53711-BDA8-3C40-9364-1549DF6BE3AC}"/>
                </a:ext>
              </a:extLst>
            </p:cNvPr>
            <p:cNvGrpSpPr/>
            <p:nvPr userDrawn="1"/>
          </p:nvGrpSpPr>
          <p:grpSpPr>
            <a:xfrm>
              <a:off x="0" y="-867666"/>
              <a:ext cx="8128000" cy="206078"/>
              <a:chOff x="0" y="-1191934"/>
              <a:chExt cx="8128000" cy="206078"/>
            </a:xfrm>
          </p:grpSpPr>
          <p:sp>
            <p:nvSpPr>
              <p:cNvPr id="33" name="Rektangel 32">
                <a:extLst>
                  <a:ext uri="{FF2B5EF4-FFF2-40B4-BE49-F238E27FC236}">
                    <a16:creationId xmlns:a16="http://schemas.microsoft.com/office/drawing/2014/main" id="{F1EF459F-D27A-5748-BCA1-80EBBB81EA6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34" name="Rett linje 33">
                <a:extLst>
                  <a:ext uri="{FF2B5EF4-FFF2-40B4-BE49-F238E27FC236}">
                    <a16:creationId xmlns:a16="http://schemas.microsoft.com/office/drawing/2014/main" id="{CAE74310-7615-274D-8ADA-72601E97A397}"/>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096FACAC-8BAA-634B-84F2-FF34E96DC0DE}"/>
                </a:ext>
              </a:extLst>
            </p:cNvPr>
            <p:cNvGrpSpPr/>
            <p:nvPr userDrawn="1"/>
          </p:nvGrpSpPr>
          <p:grpSpPr>
            <a:xfrm>
              <a:off x="-800" y="-990766"/>
              <a:ext cx="6091200" cy="206078"/>
              <a:chOff x="0" y="-1453724"/>
              <a:chExt cx="6091200" cy="206078"/>
            </a:xfrm>
          </p:grpSpPr>
          <p:sp>
            <p:nvSpPr>
              <p:cNvPr id="31" name="Rektangel 30">
                <a:extLst>
                  <a:ext uri="{FF2B5EF4-FFF2-40B4-BE49-F238E27FC236}">
                    <a16:creationId xmlns:a16="http://schemas.microsoft.com/office/drawing/2014/main" id="{0648AB5E-71BA-F24C-814C-D4B59B7EDCC6}"/>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32" name="Rett linje 31">
                <a:extLst>
                  <a:ext uri="{FF2B5EF4-FFF2-40B4-BE49-F238E27FC236}">
                    <a16:creationId xmlns:a16="http://schemas.microsoft.com/office/drawing/2014/main" id="{2E157768-4234-5B44-A77F-7FCF5C5A3E2D}"/>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507EEE6D-7051-EE40-B5A0-CF3B4230F67C}"/>
                </a:ext>
              </a:extLst>
            </p:cNvPr>
            <p:cNvGrpSpPr/>
            <p:nvPr userDrawn="1"/>
          </p:nvGrpSpPr>
          <p:grpSpPr>
            <a:xfrm>
              <a:off x="0" y="-1113866"/>
              <a:ext cx="4060800" cy="206078"/>
              <a:chOff x="0" y="-1715514"/>
              <a:chExt cx="4060800" cy="206078"/>
            </a:xfrm>
          </p:grpSpPr>
          <p:sp>
            <p:nvSpPr>
              <p:cNvPr id="29" name="Rektangel 28">
                <a:extLst>
                  <a:ext uri="{FF2B5EF4-FFF2-40B4-BE49-F238E27FC236}">
                    <a16:creationId xmlns:a16="http://schemas.microsoft.com/office/drawing/2014/main" id="{17535496-E9F2-5349-8DF4-74378D7B7ADA}"/>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30" name="Rett linje 29">
                <a:extLst>
                  <a:ext uri="{FF2B5EF4-FFF2-40B4-BE49-F238E27FC236}">
                    <a16:creationId xmlns:a16="http://schemas.microsoft.com/office/drawing/2014/main" id="{6CBCEEEB-32A6-694B-9165-4CA274B42CF2}"/>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A2D3947B-156E-D840-8EA8-A70E61E94DE8}"/>
                </a:ext>
              </a:extLst>
            </p:cNvPr>
            <p:cNvGrpSpPr/>
            <p:nvPr userDrawn="1"/>
          </p:nvGrpSpPr>
          <p:grpSpPr>
            <a:xfrm>
              <a:off x="0" y="-1229864"/>
              <a:ext cx="1015200" cy="206078"/>
              <a:chOff x="0" y="-1959289"/>
              <a:chExt cx="1015200" cy="206078"/>
            </a:xfrm>
          </p:grpSpPr>
          <p:sp>
            <p:nvSpPr>
              <p:cNvPr id="27" name="Rektangel 26">
                <a:extLst>
                  <a:ext uri="{FF2B5EF4-FFF2-40B4-BE49-F238E27FC236}">
                    <a16:creationId xmlns:a16="http://schemas.microsoft.com/office/drawing/2014/main" id="{54C3B970-FC81-5A47-947E-644206B80FA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28" name="Rett linje 27">
                <a:extLst>
                  <a:ext uri="{FF2B5EF4-FFF2-40B4-BE49-F238E27FC236}">
                    <a16:creationId xmlns:a16="http://schemas.microsoft.com/office/drawing/2014/main" id="{5F7AE9FC-336B-4247-B389-649CCBB2C264}"/>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6" name="Rett linje 25">
              <a:extLst>
                <a:ext uri="{FF2B5EF4-FFF2-40B4-BE49-F238E27FC236}">
                  <a16:creationId xmlns:a16="http://schemas.microsoft.com/office/drawing/2014/main" id="{78579E2C-6BF3-8145-B344-804280B6C7B5}"/>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956DE6F9-0762-0742-B634-89B60B889D1C}"/>
              </a:ext>
            </a:extLst>
          </p:cNvPr>
          <p:cNvGrpSpPr/>
          <p:nvPr userDrawn="1"/>
        </p:nvGrpSpPr>
        <p:grpSpPr>
          <a:xfrm>
            <a:off x="-715963" y="-4004"/>
            <a:ext cx="590564" cy="6862004"/>
            <a:chOff x="-715963" y="-4004"/>
            <a:chExt cx="590564" cy="6862004"/>
          </a:xfrm>
        </p:grpSpPr>
        <p:sp>
          <p:nvSpPr>
            <p:cNvPr id="46" name="Rektangel 45">
              <a:extLst>
                <a:ext uri="{FF2B5EF4-FFF2-40B4-BE49-F238E27FC236}">
                  <a16:creationId xmlns:a16="http://schemas.microsoft.com/office/drawing/2014/main" id="{E2D8917E-E6B3-A34C-B2B5-2309E43AD869}"/>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47" name="Rektangel 46">
              <a:extLst>
                <a:ext uri="{FF2B5EF4-FFF2-40B4-BE49-F238E27FC236}">
                  <a16:creationId xmlns:a16="http://schemas.microsoft.com/office/drawing/2014/main" id="{04AAE810-C5CD-F842-8FCB-FF7C9223EC9E}"/>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8" name="Rektangel 47">
              <a:extLst>
                <a:ext uri="{FF2B5EF4-FFF2-40B4-BE49-F238E27FC236}">
                  <a16:creationId xmlns:a16="http://schemas.microsoft.com/office/drawing/2014/main" id="{B07A1F21-62C7-344E-BDE0-FD306EF9D2CA}"/>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9" name="Rektangel 48">
              <a:extLst>
                <a:ext uri="{FF2B5EF4-FFF2-40B4-BE49-F238E27FC236}">
                  <a16:creationId xmlns:a16="http://schemas.microsoft.com/office/drawing/2014/main" id="{33F3E6C8-B25F-0943-B569-ABCDC1D08D8E}"/>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50" name="Rett linje 49">
              <a:extLst>
                <a:ext uri="{FF2B5EF4-FFF2-40B4-BE49-F238E27FC236}">
                  <a16:creationId xmlns:a16="http://schemas.microsoft.com/office/drawing/2014/main" id="{B94EF2E8-B63D-A14D-B64C-B757E563829A}"/>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Rett linje 50">
              <a:extLst>
                <a:ext uri="{FF2B5EF4-FFF2-40B4-BE49-F238E27FC236}">
                  <a16:creationId xmlns:a16="http://schemas.microsoft.com/office/drawing/2014/main" id="{23D33338-6AF9-494D-A9C7-43853592D70E}"/>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B9B148B-1237-DD49-9266-C68C70AF31E6}"/>
                </a:ext>
              </a:extLst>
            </p:cNvPr>
            <p:cNvCxnSpPr>
              <a:cxnSpLocks/>
              <a:stCxn id="54"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4DADC1C3-89B0-864B-A542-2AD731563A5A}"/>
                </a:ext>
              </a:extLst>
            </p:cNvPr>
            <p:cNvCxnSpPr>
              <a:cxnSpLocks/>
              <a:stCxn id="54"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Rektangel 53">
              <a:extLst>
                <a:ext uri="{FF2B5EF4-FFF2-40B4-BE49-F238E27FC236}">
                  <a16:creationId xmlns:a16="http://schemas.microsoft.com/office/drawing/2014/main" id="{7D0FF2C0-D812-F74A-9727-42CAEA57FBA8}"/>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5" name="Rett linje 54">
              <a:extLst>
                <a:ext uri="{FF2B5EF4-FFF2-40B4-BE49-F238E27FC236}">
                  <a16:creationId xmlns:a16="http://schemas.microsoft.com/office/drawing/2014/main" id="{50167E63-A8AA-464A-835E-1DAF2EAF4B70}"/>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6" name="Rektangel 55">
              <a:extLst>
                <a:ext uri="{FF2B5EF4-FFF2-40B4-BE49-F238E27FC236}">
                  <a16:creationId xmlns:a16="http://schemas.microsoft.com/office/drawing/2014/main" id="{3536EE9C-707D-8F42-A04D-CD95C3159169}"/>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7" name="Rett linje 56">
              <a:extLst>
                <a:ext uri="{FF2B5EF4-FFF2-40B4-BE49-F238E27FC236}">
                  <a16:creationId xmlns:a16="http://schemas.microsoft.com/office/drawing/2014/main" id="{29E27862-DC9E-A542-8C63-37ED270FC2D4}"/>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8" name="Rett linje 57">
              <a:extLst>
                <a:ext uri="{FF2B5EF4-FFF2-40B4-BE49-F238E27FC236}">
                  <a16:creationId xmlns:a16="http://schemas.microsoft.com/office/drawing/2014/main" id="{1613DB5F-4453-E24C-A8E3-8CB8FF8A0AC4}"/>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4BAE1983-8F39-B54E-8BE2-C6950CEF640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0" name="Gruppe 59">
            <a:extLst>
              <a:ext uri="{FF2B5EF4-FFF2-40B4-BE49-F238E27FC236}">
                <a16:creationId xmlns:a16="http://schemas.microsoft.com/office/drawing/2014/main" id="{1A0AC7E0-B748-D94A-A58D-F166A01F9743}"/>
              </a:ext>
            </a:extLst>
          </p:cNvPr>
          <p:cNvGrpSpPr/>
          <p:nvPr userDrawn="1"/>
        </p:nvGrpSpPr>
        <p:grpSpPr>
          <a:xfrm>
            <a:off x="12252770" y="1"/>
            <a:ext cx="1165167" cy="6855561"/>
            <a:chOff x="12252770" y="1"/>
            <a:chExt cx="1165167" cy="6855561"/>
          </a:xfrm>
        </p:grpSpPr>
        <p:grpSp>
          <p:nvGrpSpPr>
            <p:cNvPr id="61" name="Gruppe 60">
              <a:extLst>
                <a:ext uri="{FF2B5EF4-FFF2-40B4-BE49-F238E27FC236}">
                  <a16:creationId xmlns:a16="http://schemas.microsoft.com/office/drawing/2014/main" id="{FF583A7A-C323-4641-B9B9-3A4B4CC95BDA}"/>
                </a:ext>
              </a:extLst>
            </p:cNvPr>
            <p:cNvGrpSpPr/>
            <p:nvPr userDrawn="1"/>
          </p:nvGrpSpPr>
          <p:grpSpPr>
            <a:xfrm>
              <a:off x="12252770" y="1"/>
              <a:ext cx="409071" cy="3254927"/>
              <a:chOff x="12252770" y="1"/>
              <a:chExt cx="588588" cy="4683318"/>
            </a:xfrm>
          </p:grpSpPr>
          <p:sp>
            <p:nvSpPr>
              <p:cNvPr id="65" name="Rektangel 64">
                <a:extLst>
                  <a:ext uri="{FF2B5EF4-FFF2-40B4-BE49-F238E27FC236}">
                    <a16:creationId xmlns:a16="http://schemas.microsoft.com/office/drawing/2014/main" id="{C8FE14BB-CD2A-7945-9783-88D7AF047926}"/>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6" name="Gruppe 65">
                <a:extLst>
                  <a:ext uri="{FF2B5EF4-FFF2-40B4-BE49-F238E27FC236}">
                    <a16:creationId xmlns:a16="http://schemas.microsoft.com/office/drawing/2014/main" id="{10312BBC-9E56-8748-BAC0-7006C351F443}"/>
                  </a:ext>
                </a:extLst>
              </p:cNvPr>
              <p:cNvGrpSpPr/>
              <p:nvPr userDrawn="1"/>
            </p:nvGrpSpPr>
            <p:grpSpPr>
              <a:xfrm>
                <a:off x="12326727" y="84822"/>
                <a:ext cx="440675" cy="4513676"/>
                <a:chOff x="12316858" y="92947"/>
                <a:chExt cx="440675" cy="4513676"/>
              </a:xfrm>
            </p:grpSpPr>
            <p:grpSp>
              <p:nvGrpSpPr>
                <p:cNvPr id="67" name="Gruppe 66">
                  <a:extLst>
                    <a:ext uri="{FF2B5EF4-FFF2-40B4-BE49-F238E27FC236}">
                      <a16:creationId xmlns:a16="http://schemas.microsoft.com/office/drawing/2014/main" id="{345B25EA-5361-1148-A342-AA5B2F6E383C}"/>
                    </a:ext>
                  </a:extLst>
                </p:cNvPr>
                <p:cNvGrpSpPr/>
                <p:nvPr userDrawn="1"/>
              </p:nvGrpSpPr>
              <p:grpSpPr>
                <a:xfrm>
                  <a:off x="12316858" y="92947"/>
                  <a:ext cx="440675" cy="1322025"/>
                  <a:chOff x="12316858" y="92947"/>
                  <a:chExt cx="440675" cy="1322025"/>
                </a:xfrm>
              </p:grpSpPr>
              <p:sp>
                <p:nvSpPr>
                  <p:cNvPr id="77" name="Rektangel 76">
                    <a:extLst>
                      <a:ext uri="{FF2B5EF4-FFF2-40B4-BE49-F238E27FC236}">
                        <a16:creationId xmlns:a16="http://schemas.microsoft.com/office/drawing/2014/main" id="{897E1735-3D01-3D46-9703-38E17E5FA5FE}"/>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9F40A477-B79D-F541-996B-AB04C9D3F107}"/>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44202B7E-4C70-F341-8AFD-E057E0F1BD98}"/>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8" name="Gruppe 67">
                  <a:extLst>
                    <a:ext uri="{FF2B5EF4-FFF2-40B4-BE49-F238E27FC236}">
                      <a16:creationId xmlns:a16="http://schemas.microsoft.com/office/drawing/2014/main" id="{AFC93B33-6310-D348-B784-FB20AE6CAED5}"/>
                    </a:ext>
                  </a:extLst>
                </p:cNvPr>
                <p:cNvGrpSpPr/>
                <p:nvPr userDrawn="1"/>
              </p:nvGrpSpPr>
              <p:grpSpPr>
                <a:xfrm>
                  <a:off x="12316858" y="1468435"/>
                  <a:ext cx="440675" cy="1322025"/>
                  <a:chOff x="12316858" y="1600866"/>
                  <a:chExt cx="440675" cy="1322025"/>
                </a:xfrm>
              </p:grpSpPr>
              <p:sp>
                <p:nvSpPr>
                  <p:cNvPr id="74" name="Rektangel 73">
                    <a:extLst>
                      <a:ext uri="{FF2B5EF4-FFF2-40B4-BE49-F238E27FC236}">
                        <a16:creationId xmlns:a16="http://schemas.microsoft.com/office/drawing/2014/main" id="{FF6B4707-00A3-E84F-AB69-BABE532FDEA4}"/>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278140BC-C05D-374E-8495-243760E108AA}"/>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E5D47158-CA69-1541-85E0-61ED571D198E}"/>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9" name="Gruppe 68">
                  <a:extLst>
                    <a:ext uri="{FF2B5EF4-FFF2-40B4-BE49-F238E27FC236}">
                      <a16:creationId xmlns:a16="http://schemas.microsoft.com/office/drawing/2014/main" id="{E3BB1C2A-7E34-BE43-89D1-83BCF7677412}"/>
                    </a:ext>
                  </a:extLst>
                </p:cNvPr>
                <p:cNvGrpSpPr/>
                <p:nvPr userDrawn="1"/>
              </p:nvGrpSpPr>
              <p:grpSpPr>
                <a:xfrm>
                  <a:off x="12316858" y="2843923"/>
                  <a:ext cx="440675" cy="1762700"/>
                  <a:chOff x="12316858" y="3201732"/>
                  <a:chExt cx="440675" cy="1762700"/>
                </a:xfrm>
              </p:grpSpPr>
              <p:sp>
                <p:nvSpPr>
                  <p:cNvPr id="70" name="Rektangel 69">
                    <a:extLst>
                      <a:ext uri="{FF2B5EF4-FFF2-40B4-BE49-F238E27FC236}">
                        <a16:creationId xmlns:a16="http://schemas.microsoft.com/office/drawing/2014/main" id="{4C530B88-746D-104E-AF3C-FBC69A9E5BF1}"/>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1" name="Rektangel 70">
                    <a:extLst>
                      <a:ext uri="{FF2B5EF4-FFF2-40B4-BE49-F238E27FC236}">
                        <a16:creationId xmlns:a16="http://schemas.microsoft.com/office/drawing/2014/main" id="{1986B6FE-0650-AC49-AAAC-93C2C5D6B68B}"/>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2" name="Rektangel 71">
                    <a:extLst>
                      <a:ext uri="{FF2B5EF4-FFF2-40B4-BE49-F238E27FC236}">
                        <a16:creationId xmlns:a16="http://schemas.microsoft.com/office/drawing/2014/main" id="{8C52E202-E40A-F349-A996-4AF8BA178D4A}"/>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3" name="Rektangel 72">
                    <a:extLst>
                      <a:ext uri="{FF2B5EF4-FFF2-40B4-BE49-F238E27FC236}">
                        <a16:creationId xmlns:a16="http://schemas.microsoft.com/office/drawing/2014/main" id="{910BD776-700F-8F48-9319-1C63968014E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2" name="TekstSylinder 61">
              <a:extLst>
                <a:ext uri="{FF2B5EF4-FFF2-40B4-BE49-F238E27FC236}">
                  <a16:creationId xmlns:a16="http://schemas.microsoft.com/office/drawing/2014/main" id="{9D689DAD-89EE-5F43-ACA8-B2566054AB19}"/>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3" name="Vinkel 62">
              <a:extLst>
                <a:ext uri="{FF2B5EF4-FFF2-40B4-BE49-F238E27FC236}">
                  <a16:creationId xmlns:a16="http://schemas.microsoft.com/office/drawing/2014/main" id="{61B53CEA-B02F-B44C-9DD9-4D2DE7A9A08E}"/>
                </a:ext>
              </a:extLst>
            </p:cNvPr>
            <p:cNvCxnSpPr>
              <a:cxnSpLocks/>
              <a:stCxn id="77" idx="3"/>
              <a:endCxn id="74"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4" name="TekstSylinder 63">
              <a:extLst>
                <a:ext uri="{FF2B5EF4-FFF2-40B4-BE49-F238E27FC236}">
                  <a16:creationId xmlns:a16="http://schemas.microsoft.com/office/drawing/2014/main" id="{DFCE2875-17E5-B242-991C-5686497E8BB6}"/>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2521406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Deloverskrift blå lys">
    <p:bg>
      <p:bgPr>
        <a:solidFill>
          <a:srgbClr val="6FE9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2"/>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B7BA21D5-4B52-2745-910D-1FECE8F2075A}" type="datetime1">
              <a:rPr lang="nb-NO" smtClean="0"/>
              <a:t>29.01.2024</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8" name="TekstSylinder 7">
            <a:extLst>
              <a:ext uri="{FF2B5EF4-FFF2-40B4-BE49-F238E27FC236}">
                <a16:creationId xmlns:a16="http://schemas.microsoft.com/office/drawing/2014/main" id="{D3EE521D-3AAA-A648-B388-12C5AC7ADE57}"/>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blålys</a:t>
            </a:r>
          </a:p>
        </p:txBody>
      </p:sp>
      <p:grpSp>
        <p:nvGrpSpPr>
          <p:cNvPr id="12" name="Gruppe 11">
            <a:extLst>
              <a:ext uri="{FF2B5EF4-FFF2-40B4-BE49-F238E27FC236}">
                <a16:creationId xmlns:a16="http://schemas.microsoft.com/office/drawing/2014/main" id="{158459D6-D53B-844D-BA71-74AB73728085}"/>
              </a:ext>
            </a:extLst>
          </p:cNvPr>
          <p:cNvGrpSpPr/>
          <p:nvPr userDrawn="1"/>
        </p:nvGrpSpPr>
        <p:grpSpPr>
          <a:xfrm>
            <a:off x="-800" y="-1306644"/>
            <a:ext cx="12194000" cy="1075340"/>
            <a:chOff x="-800" y="-1229864"/>
            <a:chExt cx="12194000" cy="1075340"/>
          </a:xfrm>
        </p:grpSpPr>
        <p:grpSp>
          <p:nvGrpSpPr>
            <p:cNvPr id="13" name="Gruppe 12">
              <a:extLst>
                <a:ext uri="{FF2B5EF4-FFF2-40B4-BE49-F238E27FC236}">
                  <a16:creationId xmlns:a16="http://schemas.microsoft.com/office/drawing/2014/main" id="{E188DF00-268E-454B-8375-A395777F20B8}"/>
                </a:ext>
              </a:extLst>
            </p:cNvPr>
            <p:cNvGrpSpPr/>
            <p:nvPr/>
          </p:nvGrpSpPr>
          <p:grpSpPr>
            <a:xfrm>
              <a:off x="0" y="-320124"/>
              <a:ext cx="12192000" cy="165600"/>
              <a:chOff x="0" y="-413084"/>
              <a:chExt cx="12192000" cy="206078"/>
            </a:xfrm>
            <a:solidFill>
              <a:schemeClr val="bg1"/>
            </a:solidFill>
          </p:grpSpPr>
          <p:sp>
            <p:nvSpPr>
              <p:cNvPr id="40" name="Rektangel 39">
                <a:extLst>
                  <a:ext uri="{FF2B5EF4-FFF2-40B4-BE49-F238E27FC236}">
                    <a16:creationId xmlns:a16="http://schemas.microsoft.com/office/drawing/2014/main" id="{2300D8BC-F67F-024B-B7A8-72F2D829CC5B}"/>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1" name="Rektangel 40">
                <a:extLst>
                  <a:ext uri="{FF2B5EF4-FFF2-40B4-BE49-F238E27FC236}">
                    <a16:creationId xmlns:a16="http://schemas.microsoft.com/office/drawing/2014/main" id="{647096E9-7BD1-F448-923D-13C08C92ADD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2" name="Rektangel 41">
                <a:extLst>
                  <a:ext uri="{FF2B5EF4-FFF2-40B4-BE49-F238E27FC236}">
                    <a16:creationId xmlns:a16="http://schemas.microsoft.com/office/drawing/2014/main" id="{88F1A78D-6EC9-6C41-B955-D23B297959E6}"/>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3" name="Rektangel 42">
                <a:extLst>
                  <a:ext uri="{FF2B5EF4-FFF2-40B4-BE49-F238E27FC236}">
                    <a16:creationId xmlns:a16="http://schemas.microsoft.com/office/drawing/2014/main" id="{CB94A4E1-A3B4-8945-B3CA-72305CC00D7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4" name="Rektangel 43">
                <a:extLst>
                  <a:ext uri="{FF2B5EF4-FFF2-40B4-BE49-F238E27FC236}">
                    <a16:creationId xmlns:a16="http://schemas.microsoft.com/office/drawing/2014/main" id="{A660682E-2B87-D148-A73C-FEB58295FBB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5" name="Rektangel 44">
                <a:extLst>
                  <a:ext uri="{FF2B5EF4-FFF2-40B4-BE49-F238E27FC236}">
                    <a16:creationId xmlns:a16="http://schemas.microsoft.com/office/drawing/2014/main" id="{CAB583B7-092C-8C44-8FC6-8645E0C359C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14" name="Rett linje 13">
              <a:extLst>
                <a:ext uri="{FF2B5EF4-FFF2-40B4-BE49-F238E27FC236}">
                  <a16:creationId xmlns:a16="http://schemas.microsoft.com/office/drawing/2014/main" id="{8FA4E6A2-5732-6549-A186-30F9AE72D20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05CF6EC2-FE9E-404D-B949-ED86CF80A5DD}"/>
                </a:ext>
              </a:extLst>
            </p:cNvPr>
            <p:cNvCxnSpPr>
              <a:cxnSpLocks/>
              <a:stCxn id="30"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70652455-94F5-794E-A130-D37AC13F8591}"/>
                </a:ext>
              </a:extLst>
            </p:cNvPr>
            <p:cNvCxnSpPr>
              <a:cxnSpLocks/>
              <a:stCxn id="32"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795B443C-342D-3B47-814D-FC3DC164A6A3}"/>
                </a:ext>
              </a:extLst>
            </p:cNvPr>
            <p:cNvCxnSpPr>
              <a:cxnSpLocks/>
              <a:stCxn id="28"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E26866E-8709-5043-8A6F-806017132DAC}"/>
                </a:ext>
              </a:extLst>
            </p:cNvPr>
            <p:cNvCxnSpPr>
              <a:cxnSpLocks/>
              <a:stCxn id="34"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00C31517-BEB7-DF4A-873C-02E09FE2DC40}"/>
                </a:ext>
              </a:extLst>
            </p:cNvPr>
            <p:cNvCxnSpPr>
              <a:cxnSpLocks/>
              <a:stCxn id="38"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99274A7-A269-CB4C-9481-47699915B949}"/>
                </a:ext>
              </a:extLst>
            </p:cNvPr>
            <p:cNvCxnSpPr>
              <a:cxnSpLocks/>
              <a:stCxn id="36"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 name="Gruppe 20">
              <a:extLst>
                <a:ext uri="{FF2B5EF4-FFF2-40B4-BE49-F238E27FC236}">
                  <a16:creationId xmlns:a16="http://schemas.microsoft.com/office/drawing/2014/main" id="{65B05DAC-0408-934B-A8D7-0D7354AF9495}"/>
                </a:ext>
              </a:extLst>
            </p:cNvPr>
            <p:cNvGrpSpPr/>
            <p:nvPr userDrawn="1"/>
          </p:nvGrpSpPr>
          <p:grpSpPr>
            <a:xfrm>
              <a:off x="0" y="-621464"/>
              <a:ext cx="12192000" cy="206078"/>
              <a:chOff x="0" y="-674874"/>
              <a:chExt cx="12192000" cy="206078"/>
            </a:xfrm>
          </p:grpSpPr>
          <p:sp>
            <p:nvSpPr>
              <p:cNvPr id="38" name="Rektangel 37">
                <a:extLst>
                  <a:ext uri="{FF2B5EF4-FFF2-40B4-BE49-F238E27FC236}">
                    <a16:creationId xmlns:a16="http://schemas.microsoft.com/office/drawing/2014/main" id="{1521B770-6E91-494E-A5B0-7AAC4463829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39" name="Rett linje 38">
                <a:extLst>
                  <a:ext uri="{FF2B5EF4-FFF2-40B4-BE49-F238E27FC236}">
                    <a16:creationId xmlns:a16="http://schemas.microsoft.com/office/drawing/2014/main" id="{C1EC5E3C-6B5E-8646-B3DC-E7FEBC0A9FB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813C68BF-7BCD-3144-832D-D00D5B8FAEAE}"/>
                </a:ext>
              </a:extLst>
            </p:cNvPr>
            <p:cNvGrpSpPr/>
            <p:nvPr userDrawn="1"/>
          </p:nvGrpSpPr>
          <p:grpSpPr>
            <a:xfrm>
              <a:off x="0" y="-744566"/>
              <a:ext cx="10156824" cy="206078"/>
              <a:chOff x="0" y="-930144"/>
              <a:chExt cx="10156824" cy="206078"/>
            </a:xfrm>
          </p:grpSpPr>
          <p:sp>
            <p:nvSpPr>
              <p:cNvPr id="36" name="Rektangel 35">
                <a:extLst>
                  <a:ext uri="{FF2B5EF4-FFF2-40B4-BE49-F238E27FC236}">
                    <a16:creationId xmlns:a16="http://schemas.microsoft.com/office/drawing/2014/main" id="{0EA7456C-A5D8-4C4A-997B-0322D8FD4396}"/>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37" name="Rett linje 36">
                <a:extLst>
                  <a:ext uri="{FF2B5EF4-FFF2-40B4-BE49-F238E27FC236}">
                    <a16:creationId xmlns:a16="http://schemas.microsoft.com/office/drawing/2014/main" id="{E49F3143-B180-4644-9BB0-1533DB6D4FB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402DB7DF-9E18-5142-B923-098747DCB4CC}"/>
                </a:ext>
              </a:extLst>
            </p:cNvPr>
            <p:cNvGrpSpPr/>
            <p:nvPr userDrawn="1"/>
          </p:nvGrpSpPr>
          <p:grpSpPr>
            <a:xfrm>
              <a:off x="0" y="-867666"/>
              <a:ext cx="8128000" cy="206078"/>
              <a:chOff x="0" y="-1191934"/>
              <a:chExt cx="8128000" cy="206078"/>
            </a:xfrm>
          </p:grpSpPr>
          <p:sp>
            <p:nvSpPr>
              <p:cNvPr id="34" name="Rektangel 33">
                <a:extLst>
                  <a:ext uri="{FF2B5EF4-FFF2-40B4-BE49-F238E27FC236}">
                    <a16:creationId xmlns:a16="http://schemas.microsoft.com/office/drawing/2014/main" id="{730C65A2-D4F2-6049-9756-7997975EF215}"/>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35" name="Rett linje 34">
                <a:extLst>
                  <a:ext uri="{FF2B5EF4-FFF2-40B4-BE49-F238E27FC236}">
                    <a16:creationId xmlns:a16="http://schemas.microsoft.com/office/drawing/2014/main" id="{021A5BC1-1462-3149-A508-66B5096BA50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8F643D34-4202-014D-A409-F3AE63810010}"/>
                </a:ext>
              </a:extLst>
            </p:cNvPr>
            <p:cNvGrpSpPr/>
            <p:nvPr userDrawn="1"/>
          </p:nvGrpSpPr>
          <p:grpSpPr>
            <a:xfrm>
              <a:off x="-800" y="-990766"/>
              <a:ext cx="6091200" cy="206078"/>
              <a:chOff x="0" y="-1453724"/>
              <a:chExt cx="6091200" cy="206078"/>
            </a:xfrm>
          </p:grpSpPr>
          <p:sp>
            <p:nvSpPr>
              <p:cNvPr id="32" name="Rektangel 31">
                <a:extLst>
                  <a:ext uri="{FF2B5EF4-FFF2-40B4-BE49-F238E27FC236}">
                    <a16:creationId xmlns:a16="http://schemas.microsoft.com/office/drawing/2014/main" id="{CC2AEB20-6C36-2C4B-9783-ADE5D86A64A8}"/>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33" name="Rett linje 32">
                <a:extLst>
                  <a:ext uri="{FF2B5EF4-FFF2-40B4-BE49-F238E27FC236}">
                    <a16:creationId xmlns:a16="http://schemas.microsoft.com/office/drawing/2014/main" id="{2883B2AF-AA89-D742-AE4C-2EA7A02B41A2}"/>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5017F6E7-E15A-6848-9627-102E48E78E90}"/>
                </a:ext>
              </a:extLst>
            </p:cNvPr>
            <p:cNvGrpSpPr/>
            <p:nvPr userDrawn="1"/>
          </p:nvGrpSpPr>
          <p:grpSpPr>
            <a:xfrm>
              <a:off x="0" y="-1113866"/>
              <a:ext cx="4060800" cy="206078"/>
              <a:chOff x="0" y="-1715514"/>
              <a:chExt cx="4060800" cy="206078"/>
            </a:xfrm>
          </p:grpSpPr>
          <p:sp>
            <p:nvSpPr>
              <p:cNvPr id="30" name="Rektangel 29">
                <a:extLst>
                  <a:ext uri="{FF2B5EF4-FFF2-40B4-BE49-F238E27FC236}">
                    <a16:creationId xmlns:a16="http://schemas.microsoft.com/office/drawing/2014/main" id="{9EC7EFE3-11F5-A140-A936-341F5D7B4425}"/>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31" name="Rett linje 30">
                <a:extLst>
                  <a:ext uri="{FF2B5EF4-FFF2-40B4-BE49-F238E27FC236}">
                    <a16:creationId xmlns:a16="http://schemas.microsoft.com/office/drawing/2014/main" id="{13878679-ED06-304A-A043-C126DAD11890}"/>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6" name="Gruppe 25">
              <a:extLst>
                <a:ext uri="{FF2B5EF4-FFF2-40B4-BE49-F238E27FC236}">
                  <a16:creationId xmlns:a16="http://schemas.microsoft.com/office/drawing/2014/main" id="{2AF37A9D-3616-EE4F-9E64-B8053056BC30}"/>
                </a:ext>
              </a:extLst>
            </p:cNvPr>
            <p:cNvGrpSpPr/>
            <p:nvPr userDrawn="1"/>
          </p:nvGrpSpPr>
          <p:grpSpPr>
            <a:xfrm>
              <a:off x="0" y="-1229864"/>
              <a:ext cx="1015200" cy="206078"/>
              <a:chOff x="0" y="-1959289"/>
              <a:chExt cx="1015200" cy="206078"/>
            </a:xfrm>
          </p:grpSpPr>
          <p:sp>
            <p:nvSpPr>
              <p:cNvPr id="28" name="Rektangel 27">
                <a:extLst>
                  <a:ext uri="{FF2B5EF4-FFF2-40B4-BE49-F238E27FC236}">
                    <a16:creationId xmlns:a16="http://schemas.microsoft.com/office/drawing/2014/main" id="{7FCF05E7-54B6-454D-A276-DA9CD3EE72B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29" name="Rett linje 28">
                <a:extLst>
                  <a:ext uri="{FF2B5EF4-FFF2-40B4-BE49-F238E27FC236}">
                    <a16:creationId xmlns:a16="http://schemas.microsoft.com/office/drawing/2014/main" id="{04D625DA-25CB-D545-96AE-6376278AEE1F}"/>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7" name="Rett linje 26">
              <a:extLst>
                <a:ext uri="{FF2B5EF4-FFF2-40B4-BE49-F238E27FC236}">
                  <a16:creationId xmlns:a16="http://schemas.microsoft.com/office/drawing/2014/main" id="{84B31179-CC5A-0545-806B-85F7004B31C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6" name="Gruppe 45">
            <a:extLst>
              <a:ext uri="{FF2B5EF4-FFF2-40B4-BE49-F238E27FC236}">
                <a16:creationId xmlns:a16="http://schemas.microsoft.com/office/drawing/2014/main" id="{4812DB14-1D5C-3D48-921B-BB1B20AD4C85}"/>
              </a:ext>
            </a:extLst>
          </p:cNvPr>
          <p:cNvGrpSpPr/>
          <p:nvPr userDrawn="1"/>
        </p:nvGrpSpPr>
        <p:grpSpPr>
          <a:xfrm>
            <a:off x="-715963" y="-4004"/>
            <a:ext cx="590564" cy="6862004"/>
            <a:chOff x="-715963" y="-4004"/>
            <a:chExt cx="590564" cy="6862004"/>
          </a:xfrm>
        </p:grpSpPr>
        <p:sp>
          <p:nvSpPr>
            <p:cNvPr id="47" name="Rektangel 46">
              <a:extLst>
                <a:ext uri="{FF2B5EF4-FFF2-40B4-BE49-F238E27FC236}">
                  <a16:creationId xmlns:a16="http://schemas.microsoft.com/office/drawing/2014/main" id="{17A095E5-75D2-B442-9366-8C0AC79117A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48" name="Rektangel 47">
              <a:extLst>
                <a:ext uri="{FF2B5EF4-FFF2-40B4-BE49-F238E27FC236}">
                  <a16:creationId xmlns:a16="http://schemas.microsoft.com/office/drawing/2014/main" id="{122625EC-1AE6-C04B-9935-5F06C73DEE2B}"/>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9" name="Rektangel 48">
              <a:extLst>
                <a:ext uri="{FF2B5EF4-FFF2-40B4-BE49-F238E27FC236}">
                  <a16:creationId xmlns:a16="http://schemas.microsoft.com/office/drawing/2014/main" id="{B3D5A906-A3BC-DB4D-A12D-187D6CB6F0A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0" name="Rektangel 49">
              <a:extLst>
                <a:ext uri="{FF2B5EF4-FFF2-40B4-BE49-F238E27FC236}">
                  <a16:creationId xmlns:a16="http://schemas.microsoft.com/office/drawing/2014/main" id="{637E306A-F4AC-6C46-84E0-6AB6EC2D17B5}"/>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51" name="Rett linje 50">
              <a:extLst>
                <a:ext uri="{FF2B5EF4-FFF2-40B4-BE49-F238E27FC236}">
                  <a16:creationId xmlns:a16="http://schemas.microsoft.com/office/drawing/2014/main" id="{40CF3BE8-E8F8-704C-AF60-828B54F1F4A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F408A72-F302-8B42-B304-74B02BD754A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F5165102-1ABA-724A-B790-6170D9B35C64}"/>
                </a:ext>
              </a:extLst>
            </p:cNvPr>
            <p:cNvCxnSpPr>
              <a:cxnSpLocks/>
              <a:stCxn id="55"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Rett linje 53">
              <a:extLst>
                <a:ext uri="{FF2B5EF4-FFF2-40B4-BE49-F238E27FC236}">
                  <a16:creationId xmlns:a16="http://schemas.microsoft.com/office/drawing/2014/main" id="{C51842D6-CC2C-5749-8249-DE5137180F0E}"/>
                </a:ext>
              </a:extLst>
            </p:cNvPr>
            <p:cNvCxnSpPr>
              <a:cxnSpLocks/>
              <a:stCxn id="55"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Rektangel 54">
              <a:extLst>
                <a:ext uri="{FF2B5EF4-FFF2-40B4-BE49-F238E27FC236}">
                  <a16:creationId xmlns:a16="http://schemas.microsoft.com/office/drawing/2014/main" id="{CA82C4D0-0384-834D-8AAE-AEAAC0E546FD}"/>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6" name="Rett linje 55">
              <a:extLst>
                <a:ext uri="{FF2B5EF4-FFF2-40B4-BE49-F238E27FC236}">
                  <a16:creationId xmlns:a16="http://schemas.microsoft.com/office/drawing/2014/main" id="{6D9F0821-8054-5444-9984-FA852B99870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7" name="Rektangel 56">
              <a:extLst>
                <a:ext uri="{FF2B5EF4-FFF2-40B4-BE49-F238E27FC236}">
                  <a16:creationId xmlns:a16="http://schemas.microsoft.com/office/drawing/2014/main" id="{D1DCA6B5-1F9B-284B-99B6-79C8E3704F7D}"/>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8" name="Rett linje 57">
              <a:extLst>
                <a:ext uri="{FF2B5EF4-FFF2-40B4-BE49-F238E27FC236}">
                  <a16:creationId xmlns:a16="http://schemas.microsoft.com/office/drawing/2014/main" id="{67AE4745-4116-BE40-89D9-42635CE428E2}"/>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3C3A8814-059C-1645-A49C-84890585468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C7AE2EF8-89A4-BF4B-9AA0-141CEEDEB59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1" name="TekstSylinder 60">
            <a:extLst>
              <a:ext uri="{FF2B5EF4-FFF2-40B4-BE49-F238E27FC236}">
                <a16:creationId xmlns:a16="http://schemas.microsoft.com/office/drawing/2014/main" id="{5623F2AD-426B-A24A-B1BC-21ADF95218BA}"/>
              </a:ext>
            </a:extLst>
          </p:cNvPr>
          <p:cNvSpPr txBox="1"/>
          <p:nvPr userDrawn="1"/>
        </p:nvSpPr>
        <p:spPr>
          <a:xfrm>
            <a:off x="0" y="-213030"/>
            <a:ext cx="846888" cy="206078"/>
          </a:xfrm>
          <a:prstGeom prst="rect">
            <a:avLst/>
          </a:prstGeom>
          <a:noFill/>
        </p:spPr>
        <p:txBody>
          <a:bodyPr wrap="none" lIns="0" tIns="0" rIns="0" bIns="0" rtlCol="0" anchor="ctr">
            <a:noAutofit/>
          </a:bodyPr>
          <a:lstStyle/>
          <a:p>
            <a:pPr algn="l"/>
            <a:r>
              <a:rPr lang="nb-NO" sz="800">
                <a:solidFill>
                  <a:schemeClr val="tx1"/>
                </a:solidFill>
              </a:rPr>
              <a:t>Oslo 2019</a:t>
            </a:r>
          </a:p>
        </p:txBody>
      </p:sp>
    </p:spTree>
    <p:extLst>
      <p:ext uri="{BB962C8B-B14F-4D97-AF65-F5344CB8AC3E}">
        <p14:creationId xmlns:p14="http://schemas.microsoft.com/office/powerpoint/2010/main" val="992604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Deloverskrift grønn">
    <p:bg>
      <p:bgPr>
        <a:solidFill>
          <a:schemeClr val="accent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FA71CE8-A6AA-7941-BA44-4470F46BA678}"/>
              </a:ext>
            </a:extLst>
          </p:cNvPr>
          <p:cNvSpPr>
            <a:spLocks noGrp="1"/>
          </p:cNvSpPr>
          <p:nvPr>
            <p:ph type="dt" sz="half" idx="10"/>
          </p:nvPr>
        </p:nvSpPr>
        <p:spPr/>
        <p:txBody>
          <a:bodyPr/>
          <a:lstStyle>
            <a:lvl1pPr>
              <a:defRPr>
                <a:solidFill>
                  <a:schemeClr val="bg1"/>
                </a:solidFill>
              </a:defRPr>
            </a:lvl1pPr>
          </a:lstStyle>
          <a:p>
            <a:fld id="{98A61E71-7A1D-A54A-9414-5611E8B1051A}" type="datetime1">
              <a:rPr lang="nb-NO" smtClean="0"/>
              <a:t>29.01.2024</a:t>
            </a:fld>
            <a:endParaRPr lang="nb-NO"/>
          </a:p>
        </p:txBody>
      </p:sp>
      <p:sp>
        <p:nvSpPr>
          <p:cNvPr id="5" name="Plassholder for bunntekst 4">
            <a:extLst>
              <a:ext uri="{FF2B5EF4-FFF2-40B4-BE49-F238E27FC236}">
                <a16:creationId xmlns:a16="http://schemas.microsoft.com/office/drawing/2014/main" id="{8FC1DC58-3619-1C4A-A2A9-FCC46E40D060}"/>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06AF6C1B-1375-214D-930C-568979A4AB02}"/>
              </a:ext>
            </a:extLst>
          </p:cNvPr>
          <p:cNvSpPr>
            <a:spLocks noGrp="1"/>
          </p:cNvSpPr>
          <p:nvPr>
            <p:ph type="sldNum" sz="quarter" idx="12"/>
          </p:nvPr>
        </p:nvSpPr>
        <p:spPr/>
        <p:txBody>
          <a:bodyPr/>
          <a:lstStyle>
            <a:lvl1pPr>
              <a:defRPr>
                <a:solidFill>
                  <a:schemeClr val="bg1"/>
                </a:solidFill>
              </a:defRPr>
            </a:lvl1pPr>
          </a:lstStyle>
          <a:p>
            <a:fld id="{09C020DA-48BB-BA49-A10E-0DA718F220D6}" type="slidenum">
              <a:rPr lang="nb-NO" smtClean="0"/>
              <a:pPr/>
              <a:t>‹#›</a:t>
            </a:fld>
            <a:endParaRPr lang="nb-NO"/>
          </a:p>
        </p:txBody>
      </p:sp>
      <p:sp>
        <p:nvSpPr>
          <p:cNvPr id="9" name="TekstSylinder 8">
            <a:extLst>
              <a:ext uri="{FF2B5EF4-FFF2-40B4-BE49-F238E27FC236}">
                <a16:creationId xmlns:a16="http://schemas.microsoft.com/office/drawing/2014/main" id="{56DCE336-CB3A-EE4C-B856-D0DDC1D40A8B}"/>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grønn</a:t>
            </a:r>
          </a:p>
        </p:txBody>
      </p:sp>
      <p:pic>
        <p:nvPicPr>
          <p:cNvPr id="8" name="Bilde 7">
            <a:extLst>
              <a:ext uri="{FF2B5EF4-FFF2-40B4-BE49-F238E27FC236}">
                <a16:creationId xmlns:a16="http://schemas.microsoft.com/office/drawing/2014/main" id="{187EC0DC-7E52-9A40-A58A-3F54A8CB18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1200" y="6298809"/>
            <a:ext cx="688336" cy="355181"/>
          </a:xfrm>
          <a:prstGeom prst="rect">
            <a:avLst/>
          </a:prstGeom>
        </p:spPr>
      </p:pic>
      <p:sp>
        <p:nvSpPr>
          <p:cNvPr id="10" name="TekstSylinder 9">
            <a:extLst>
              <a:ext uri="{FF2B5EF4-FFF2-40B4-BE49-F238E27FC236}">
                <a16:creationId xmlns:a16="http://schemas.microsoft.com/office/drawing/2014/main" id="{139591D7-4BAA-AD4D-8528-AB360D76AB1C}"/>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nvGrpSpPr>
          <p:cNvPr id="11" name="Gruppe 10">
            <a:extLst>
              <a:ext uri="{FF2B5EF4-FFF2-40B4-BE49-F238E27FC236}">
                <a16:creationId xmlns:a16="http://schemas.microsoft.com/office/drawing/2014/main" id="{13BBCEE3-24AB-0443-BD67-EB33C7B8AEBA}"/>
              </a:ext>
            </a:extLst>
          </p:cNvPr>
          <p:cNvGrpSpPr/>
          <p:nvPr userDrawn="1"/>
        </p:nvGrpSpPr>
        <p:grpSpPr>
          <a:xfrm>
            <a:off x="-800" y="-1306644"/>
            <a:ext cx="12194000" cy="1075340"/>
            <a:chOff x="-800" y="-1229864"/>
            <a:chExt cx="12194000" cy="1075340"/>
          </a:xfrm>
        </p:grpSpPr>
        <p:grpSp>
          <p:nvGrpSpPr>
            <p:cNvPr id="12" name="Gruppe 11">
              <a:extLst>
                <a:ext uri="{FF2B5EF4-FFF2-40B4-BE49-F238E27FC236}">
                  <a16:creationId xmlns:a16="http://schemas.microsoft.com/office/drawing/2014/main" id="{6BB2202B-00F2-9E4C-AFDD-35699501D021}"/>
                </a:ext>
              </a:extLst>
            </p:cNvPr>
            <p:cNvGrpSpPr/>
            <p:nvPr/>
          </p:nvGrpSpPr>
          <p:grpSpPr>
            <a:xfrm>
              <a:off x="0" y="-320124"/>
              <a:ext cx="12192000" cy="165600"/>
              <a:chOff x="0" y="-413084"/>
              <a:chExt cx="12192000" cy="206078"/>
            </a:xfrm>
            <a:solidFill>
              <a:schemeClr val="bg1"/>
            </a:solidFill>
          </p:grpSpPr>
          <p:sp>
            <p:nvSpPr>
              <p:cNvPr id="39" name="Rektangel 38">
                <a:extLst>
                  <a:ext uri="{FF2B5EF4-FFF2-40B4-BE49-F238E27FC236}">
                    <a16:creationId xmlns:a16="http://schemas.microsoft.com/office/drawing/2014/main" id="{94D535C2-C1D3-574D-9DE0-C5038F93DDEE}"/>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0" name="Rektangel 39">
                <a:extLst>
                  <a:ext uri="{FF2B5EF4-FFF2-40B4-BE49-F238E27FC236}">
                    <a16:creationId xmlns:a16="http://schemas.microsoft.com/office/drawing/2014/main" id="{B0447337-0E0D-E74B-BEB0-839D4C2D3F6E}"/>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1" name="Rektangel 40">
                <a:extLst>
                  <a:ext uri="{FF2B5EF4-FFF2-40B4-BE49-F238E27FC236}">
                    <a16:creationId xmlns:a16="http://schemas.microsoft.com/office/drawing/2014/main" id="{7235FB9F-426B-1540-8667-600D4D505F02}"/>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2" name="Rektangel 41">
                <a:extLst>
                  <a:ext uri="{FF2B5EF4-FFF2-40B4-BE49-F238E27FC236}">
                    <a16:creationId xmlns:a16="http://schemas.microsoft.com/office/drawing/2014/main" id="{99FD143F-45B4-C648-92DA-737700DE1DF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3" name="Rektangel 42">
                <a:extLst>
                  <a:ext uri="{FF2B5EF4-FFF2-40B4-BE49-F238E27FC236}">
                    <a16:creationId xmlns:a16="http://schemas.microsoft.com/office/drawing/2014/main" id="{597D59D5-7D97-D94F-8A66-577CD8F9866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4" name="Rektangel 43">
                <a:extLst>
                  <a:ext uri="{FF2B5EF4-FFF2-40B4-BE49-F238E27FC236}">
                    <a16:creationId xmlns:a16="http://schemas.microsoft.com/office/drawing/2014/main" id="{CAC29080-0BCD-484C-A7F8-9ED2F43CCFDC}"/>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13" name="Rett linje 12">
              <a:extLst>
                <a:ext uri="{FF2B5EF4-FFF2-40B4-BE49-F238E27FC236}">
                  <a16:creationId xmlns:a16="http://schemas.microsoft.com/office/drawing/2014/main" id="{FD4DE1FD-452D-244B-A36C-89C274C06B0B}"/>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36361914-3D97-4049-84DE-1610E24715EC}"/>
                </a:ext>
              </a:extLst>
            </p:cNvPr>
            <p:cNvCxnSpPr>
              <a:cxnSpLocks/>
              <a:stCxn id="2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A65923FA-B7C1-854B-B2E5-9206B76CCDAC}"/>
                </a:ext>
              </a:extLst>
            </p:cNvPr>
            <p:cNvCxnSpPr>
              <a:cxnSpLocks/>
              <a:stCxn id="3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F1E58F8D-F80C-AC44-98EA-D8C378F9B47C}"/>
                </a:ext>
              </a:extLst>
            </p:cNvPr>
            <p:cNvCxnSpPr>
              <a:cxnSpLocks/>
              <a:stCxn id="2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B5DCD42B-B201-6F41-946C-12C528253467}"/>
                </a:ext>
              </a:extLst>
            </p:cNvPr>
            <p:cNvCxnSpPr>
              <a:cxnSpLocks/>
              <a:stCxn id="3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87C0F14-3734-DC4C-9A8C-47BE42660B1D}"/>
                </a:ext>
              </a:extLst>
            </p:cNvPr>
            <p:cNvCxnSpPr>
              <a:cxnSpLocks/>
              <a:stCxn id="3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4B9CFBC7-5F77-6947-8057-CF62BE182894}"/>
                </a:ext>
              </a:extLst>
            </p:cNvPr>
            <p:cNvCxnSpPr>
              <a:cxnSpLocks/>
              <a:stCxn id="3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Gruppe 19">
              <a:extLst>
                <a:ext uri="{FF2B5EF4-FFF2-40B4-BE49-F238E27FC236}">
                  <a16:creationId xmlns:a16="http://schemas.microsoft.com/office/drawing/2014/main" id="{F5787542-1A5A-1D4B-846B-FAA886450058}"/>
                </a:ext>
              </a:extLst>
            </p:cNvPr>
            <p:cNvGrpSpPr/>
            <p:nvPr userDrawn="1"/>
          </p:nvGrpSpPr>
          <p:grpSpPr>
            <a:xfrm>
              <a:off x="0" y="-621464"/>
              <a:ext cx="12192000" cy="206078"/>
              <a:chOff x="0" y="-674874"/>
              <a:chExt cx="12192000" cy="206078"/>
            </a:xfrm>
          </p:grpSpPr>
          <p:sp>
            <p:nvSpPr>
              <p:cNvPr id="37" name="Rektangel 36">
                <a:extLst>
                  <a:ext uri="{FF2B5EF4-FFF2-40B4-BE49-F238E27FC236}">
                    <a16:creationId xmlns:a16="http://schemas.microsoft.com/office/drawing/2014/main" id="{A0559255-0E9B-BF4A-89F2-B6F305733DBA}"/>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38" name="Rett linje 37">
                <a:extLst>
                  <a:ext uri="{FF2B5EF4-FFF2-40B4-BE49-F238E27FC236}">
                    <a16:creationId xmlns:a16="http://schemas.microsoft.com/office/drawing/2014/main" id="{A1321B9F-CE94-5746-B5F6-0E9B3BEB324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1" name="Gruppe 20">
              <a:extLst>
                <a:ext uri="{FF2B5EF4-FFF2-40B4-BE49-F238E27FC236}">
                  <a16:creationId xmlns:a16="http://schemas.microsoft.com/office/drawing/2014/main" id="{C8EC425F-F754-4C42-AC04-C39F6F40DBB5}"/>
                </a:ext>
              </a:extLst>
            </p:cNvPr>
            <p:cNvGrpSpPr/>
            <p:nvPr userDrawn="1"/>
          </p:nvGrpSpPr>
          <p:grpSpPr>
            <a:xfrm>
              <a:off x="0" y="-744566"/>
              <a:ext cx="10156824" cy="206078"/>
              <a:chOff x="0" y="-930144"/>
              <a:chExt cx="10156824" cy="206078"/>
            </a:xfrm>
          </p:grpSpPr>
          <p:sp>
            <p:nvSpPr>
              <p:cNvPr id="35" name="Rektangel 34">
                <a:extLst>
                  <a:ext uri="{FF2B5EF4-FFF2-40B4-BE49-F238E27FC236}">
                    <a16:creationId xmlns:a16="http://schemas.microsoft.com/office/drawing/2014/main" id="{A959781D-5E16-444A-AC0D-6F4997C4C017}"/>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36" name="Rett linje 35">
                <a:extLst>
                  <a:ext uri="{FF2B5EF4-FFF2-40B4-BE49-F238E27FC236}">
                    <a16:creationId xmlns:a16="http://schemas.microsoft.com/office/drawing/2014/main" id="{2B5CCFDB-1D79-4A4F-9A1F-11658F842A8C}"/>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D844E4D2-7EDD-ED46-B52A-3D94B5F9820F}"/>
                </a:ext>
              </a:extLst>
            </p:cNvPr>
            <p:cNvGrpSpPr/>
            <p:nvPr userDrawn="1"/>
          </p:nvGrpSpPr>
          <p:grpSpPr>
            <a:xfrm>
              <a:off x="0" y="-867666"/>
              <a:ext cx="8128000" cy="206078"/>
              <a:chOff x="0" y="-1191934"/>
              <a:chExt cx="8128000" cy="206078"/>
            </a:xfrm>
          </p:grpSpPr>
          <p:sp>
            <p:nvSpPr>
              <p:cNvPr id="33" name="Rektangel 32">
                <a:extLst>
                  <a:ext uri="{FF2B5EF4-FFF2-40B4-BE49-F238E27FC236}">
                    <a16:creationId xmlns:a16="http://schemas.microsoft.com/office/drawing/2014/main" id="{992866F7-A4CD-E941-9557-B2659021867F}"/>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34" name="Rett linje 33">
                <a:extLst>
                  <a:ext uri="{FF2B5EF4-FFF2-40B4-BE49-F238E27FC236}">
                    <a16:creationId xmlns:a16="http://schemas.microsoft.com/office/drawing/2014/main" id="{94031140-D1CC-7548-B0C5-140A1D829C95}"/>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086AB968-3FEC-B14A-AE46-699972E77AC9}"/>
                </a:ext>
              </a:extLst>
            </p:cNvPr>
            <p:cNvGrpSpPr/>
            <p:nvPr userDrawn="1"/>
          </p:nvGrpSpPr>
          <p:grpSpPr>
            <a:xfrm>
              <a:off x="-800" y="-990766"/>
              <a:ext cx="6091200" cy="206078"/>
              <a:chOff x="0" y="-1453724"/>
              <a:chExt cx="6091200" cy="206078"/>
            </a:xfrm>
          </p:grpSpPr>
          <p:sp>
            <p:nvSpPr>
              <p:cNvPr id="31" name="Rektangel 30">
                <a:extLst>
                  <a:ext uri="{FF2B5EF4-FFF2-40B4-BE49-F238E27FC236}">
                    <a16:creationId xmlns:a16="http://schemas.microsoft.com/office/drawing/2014/main" id="{F2B2B548-3B5A-4545-9F4A-51C542F72802}"/>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32" name="Rett linje 31">
                <a:extLst>
                  <a:ext uri="{FF2B5EF4-FFF2-40B4-BE49-F238E27FC236}">
                    <a16:creationId xmlns:a16="http://schemas.microsoft.com/office/drawing/2014/main" id="{BC454D48-2536-E04E-AB25-05FF6F42D03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B5F2B127-731C-344E-A6E1-153CB2968860}"/>
                </a:ext>
              </a:extLst>
            </p:cNvPr>
            <p:cNvGrpSpPr/>
            <p:nvPr userDrawn="1"/>
          </p:nvGrpSpPr>
          <p:grpSpPr>
            <a:xfrm>
              <a:off x="0" y="-1113866"/>
              <a:ext cx="4060800" cy="206078"/>
              <a:chOff x="0" y="-1715514"/>
              <a:chExt cx="4060800" cy="206078"/>
            </a:xfrm>
          </p:grpSpPr>
          <p:sp>
            <p:nvSpPr>
              <p:cNvPr id="29" name="Rektangel 28">
                <a:extLst>
                  <a:ext uri="{FF2B5EF4-FFF2-40B4-BE49-F238E27FC236}">
                    <a16:creationId xmlns:a16="http://schemas.microsoft.com/office/drawing/2014/main" id="{F44C559D-3AD5-AC41-90AC-D85681263E9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30" name="Rett linje 29">
                <a:extLst>
                  <a:ext uri="{FF2B5EF4-FFF2-40B4-BE49-F238E27FC236}">
                    <a16:creationId xmlns:a16="http://schemas.microsoft.com/office/drawing/2014/main" id="{E878BA33-6479-4F48-8790-F50239C5B6E5}"/>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B7A888EF-51DF-2142-9BD4-1D5B290F99BD}"/>
                </a:ext>
              </a:extLst>
            </p:cNvPr>
            <p:cNvGrpSpPr/>
            <p:nvPr userDrawn="1"/>
          </p:nvGrpSpPr>
          <p:grpSpPr>
            <a:xfrm>
              <a:off x="0" y="-1229864"/>
              <a:ext cx="1015200" cy="206078"/>
              <a:chOff x="0" y="-1959289"/>
              <a:chExt cx="1015200" cy="206078"/>
            </a:xfrm>
          </p:grpSpPr>
          <p:sp>
            <p:nvSpPr>
              <p:cNvPr id="27" name="Rektangel 26">
                <a:extLst>
                  <a:ext uri="{FF2B5EF4-FFF2-40B4-BE49-F238E27FC236}">
                    <a16:creationId xmlns:a16="http://schemas.microsoft.com/office/drawing/2014/main" id="{C40A1871-C632-BA42-865E-385F917313DF}"/>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28" name="Rett linje 27">
                <a:extLst>
                  <a:ext uri="{FF2B5EF4-FFF2-40B4-BE49-F238E27FC236}">
                    <a16:creationId xmlns:a16="http://schemas.microsoft.com/office/drawing/2014/main" id="{65CC1611-82E6-2047-8CF0-43AA7AC5EAD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6" name="Rett linje 25">
              <a:extLst>
                <a:ext uri="{FF2B5EF4-FFF2-40B4-BE49-F238E27FC236}">
                  <a16:creationId xmlns:a16="http://schemas.microsoft.com/office/drawing/2014/main" id="{ACFB9B65-9461-0546-B649-749299269159}"/>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567C66A2-6E0B-E04F-8BE8-0CFB8D12731C}"/>
              </a:ext>
            </a:extLst>
          </p:cNvPr>
          <p:cNvGrpSpPr/>
          <p:nvPr userDrawn="1"/>
        </p:nvGrpSpPr>
        <p:grpSpPr>
          <a:xfrm>
            <a:off x="-715963" y="-4004"/>
            <a:ext cx="590564" cy="6862004"/>
            <a:chOff x="-715963" y="-4004"/>
            <a:chExt cx="590564" cy="6862004"/>
          </a:xfrm>
        </p:grpSpPr>
        <p:sp>
          <p:nvSpPr>
            <p:cNvPr id="46" name="Rektangel 45">
              <a:extLst>
                <a:ext uri="{FF2B5EF4-FFF2-40B4-BE49-F238E27FC236}">
                  <a16:creationId xmlns:a16="http://schemas.microsoft.com/office/drawing/2014/main" id="{49DA9212-4961-A648-B14D-31BCDCCD4E28}"/>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47" name="Rektangel 46">
              <a:extLst>
                <a:ext uri="{FF2B5EF4-FFF2-40B4-BE49-F238E27FC236}">
                  <a16:creationId xmlns:a16="http://schemas.microsoft.com/office/drawing/2014/main" id="{5BB1D184-2912-D74A-BE34-318E7A05058A}"/>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8" name="Rektangel 47">
              <a:extLst>
                <a:ext uri="{FF2B5EF4-FFF2-40B4-BE49-F238E27FC236}">
                  <a16:creationId xmlns:a16="http://schemas.microsoft.com/office/drawing/2014/main" id="{AE88F454-0C3F-F846-89C4-02EF1C0FD13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9" name="Rektangel 48">
              <a:extLst>
                <a:ext uri="{FF2B5EF4-FFF2-40B4-BE49-F238E27FC236}">
                  <a16:creationId xmlns:a16="http://schemas.microsoft.com/office/drawing/2014/main" id="{CE769F81-2332-4347-8959-706360C8257D}"/>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50" name="Rett linje 49">
              <a:extLst>
                <a:ext uri="{FF2B5EF4-FFF2-40B4-BE49-F238E27FC236}">
                  <a16:creationId xmlns:a16="http://schemas.microsoft.com/office/drawing/2014/main" id="{768B4DB9-0EA0-C940-83B3-A898046E5F2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Rett linje 50">
              <a:extLst>
                <a:ext uri="{FF2B5EF4-FFF2-40B4-BE49-F238E27FC236}">
                  <a16:creationId xmlns:a16="http://schemas.microsoft.com/office/drawing/2014/main" id="{FEA1EE2A-636F-8E4B-B374-7390FE4B551D}"/>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C0EC8CF7-5494-BE49-A77F-650141FF9B93}"/>
                </a:ext>
              </a:extLst>
            </p:cNvPr>
            <p:cNvCxnSpPr>
              <a:cxnSpLocks/>
              <a:stCxn id="54"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81687275-9BC1-BC47-969C-D0B3B2A439F5}"/>
                </a:ext>
              </a:extLst>
            </p:cNvPr>
            <p:cNvCxnSpPr>
              <a:cxnSpLocks/>
              <a:stCxn id="54"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Rektangel 53">
              <a:extLst>
                <a:ext uri="{FF2B5EF4-FFF2-40B4-BE49-F238E27FC236}">
                  <a16:creationId xmlns:a16="http://schemas.microsoft.com/office/drawing/2014/main" id="{A369C808-1201-6640-AAFD-CA0EF9B7E234}"/>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5" name="Rett linje 54">
              <a:extLst>
                <a:ext uri="{FF2B5EF4-FFF2-40B4-BE49-F238E27FC236}">
                  <a16:creationId xmlns:a16="http://schemas.microsoft.com/office/drawing/2014/main" id="{733C973E-BA66-2C44-85D3-034A4B8C271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6" name="Rektangel 55">
              <a:extLst>
                <a:ext uri="{FF2B5EF4-FFF2-40B4-BE49-F238E27FC236}">
                  <a16:creationId xmlns:a16="http://schemas.microsoft.com/office/drawing/2014/main" id="{2F949662-24F0-1D4B-BBA8-48572D92D56E}"/>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7" name="Rett linje 56">
              <a:extLst>
                <a:ext uri="{FF2B5EF4-FFF2-40B4-BE49-F238E27FC236}">
                  <a16:creationId xmlns:a16="http://schemas.microsoft.com/office/drawing/2014/main" id="{6F5BB052-563F-654D-9EB6-B7236AFC5EC3}"/>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8" name="Rett linje 57">
              <a:extLst>
                <a:ext uri="{FF2B5EF4-FFF2-40B4-BE49-F238E27FC236}">
                  <a16:creationId xmlns:a16="http://schemas.microsoft.com/office/drawing/2014/main" id="{BD50869A-FFA2-4D4C-B4B8-483071F75030}"/>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6EAC9794-EE8F-6E45-9E74-476E6D1C7B44}"/>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0" name="Gruppe 59">
            <a:extLst>
              <a:ext uri="{FF2B5EF4-FFF2-40B4-BE49-F238E27FC236}">
                <a16:creationId xmlns:a16="http://schemas.microsoft.com/office/drawing/2014/main" id="{3F73E53C-4750-5146-946E-34ECC95D0EFA}"/>
              </a:ext>
            </a:extLst>
          </p:cNvPr>
          <p:cNvGrpSpPr/>
          <p:nvPr userDrawn="1"/>
        </p:nvGrpSpPr>
        <p:grpSpPr>
          <a:xfrm>
            <a:off x="12252770" y="1"/>
            <a:ext cx="1165167" cy="6855561"/>
            <a:chOff x="12252770" y="1"/>
            <a:chExt cx="1165167" cy="6855561"/>
          </a:xfrm>
        </p:grpSpPr>
        <p:grpSp>
          <p:nvGrpSpPr>
            <p:cNvPr id="61" name="Gruppe 60">
              <a:extLst>
                <a:ext uri="{FF2B5EF4-FFF2-40B4-BE49-F238E27FC236}">
                  <a16:creationId xmlns:a16="http://schemas.microsoft.com/office/drawing/2014/main" id="{4A07FB60-8AD6-1E4E-8637-B175255E2BEE}"/>
                </a:ext>
              </a:extLst>
            </p:cNvPr>
            <p:cNvGrpSpPr/>
            <p:nvPr userDrawn="1"/>
          </p:nvGrpSpPr>
          <p:grpSpPr>
            <a:xfrm>
              <a:off x="12252770" y="1"/>
              <a:ext cx="409071" cy="3254927"/>
              <a:chOff x="12252770" y="1"/>
              <a:chExt cx="588588" cy="4683318"/>
            </a:xfrm>
          </p:grpSpPr>
          <p:sp>
            <p:nvSpPr>
              <p:cNvPr id="65" name="Rektangel 64">
                <a:extLst>
                  <a:ext uri="{FF2B5EF4-FFF2-40B4-BE49-F238E27FC236}">
                    <a16:creationId xmlns:a16="http://schemas.microsoft.com/office/drawing/2014/main" id="{3C639129-0821-2E41-823D-A2586C4F3A3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6" name="Gruppe 65">
                <a:extLst>
                  <a:ext uri="{FF2B5EF4-FFF2-40B4-BE49-F238E27FC236}">
                    <a16:creationId xmlns:a16="http://schemas.microsoft.com/office/drawing/2014/main" id="{47DF39C7-35AE-C54C-BC0B-3A19D6EB738F}"/>
                  </a:ext>
                </a:extLst>
              </p:cNvPr>
              <p:cNvGrpSpPr/>
              <p:nvPr userDrawn="1"/>
            </p:nvGrpSpPr>
            <p:grpSpPr>
              <a:xfrm>
                <a:off x="12326727" y="84822"/>
                <a:ext cx="440675" cy="4513676"/>
                <a:chOff x="12316858" y="92947"/>
                <a:chExt cx="440675" cy="4513676"/>
              </a:xfrm>
            </p:grpSpPr>
            <p:grpSp>
              <p:nvGrpSpPr>
                <p:cNvPr id="67" name="Gruppe 66">
                  <a:extLst>
                    <a:ext uri="{FF2B5EF4-FFF2-40B4-BE49-F238E27FC236}">
                      <a16:creationId xmlns:a16="http://schemas.microsoft.com/office/drawing/2014/main" id="{E4CEC8CA-56E6-A248-AEEC-76CE5F2078C6}"/>
                    </a:ext>
                  </a:extLst>
                </p:cNvPr>
                <p:cNvGrpSpPr/>
                <p:nvPr userDrawn="1"/>
              </p:nvGrpSpPr>
              <p:grpSpPr>
                <a:xfrm>
                  <a:off x="12316858" y="92947"/>
                  <a:ext cx="440675" cy="1322025"/>
                  <a:chOff x="12316858" y="92947"/>
                  <a:chExt cx="440675" cy="1322025"/>
                </a:xfrm>
              </p:grpSpPr>
              <p:sp>
                <p:nvSpPr>
                  <p:cNvPr id="77" name="Rektangel 76">
                    <a:extLst>
                      <a:ext uri="{FF2B5EF4-FFF2-40B4-BE49-F238E27FC236}">
                        <a16:creationId xmlns:a16="http://schemas.microsoft.com/office/drawing/2014/main" id="{6BA476DA-F3CB-BF40-825B-C9726FDB3340}"/>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41DE7585-82A9-254E-B377-C847B5B8898E}"/>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2E8AFC07-FF61-4B4D-B978-6832B4C9481E}"/>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8" name="Gruppe 67">
                  <a:extLst>
                    <a:ext uri="{FF2B5EF4-FFF2-40B4-BE49-F238E27FC236}">
                      <a16:creationId xmlns:a16="http://schemas.microsoft.com/office/drawing/2014/main" id="{AB49F067-F83D-6040-9097-FAD02A98AA06}"/>
                    </a:ext>
                  </a:extLst>
                </p:cNvPr>
                <p:cNvGrpSpPr/>
                <p:nvPr userDrawn="1"/>
              </p:nvGrpSpPr>
              <p:grpSpPr>
                <a:xfrm>
                  <a:off x="12316858" y="1468435"/>
                  <a:ext cx="440675" cy="1322025"/>
                  <a:chOff x="12316858" y="1600866"/>
                  <a:chExt cx="440675" cy="1322025"/>
                </a:xfrm>
              </p:grpSpPr>
              <p:sp>
                <p:nvSpPr>
                  <p:cNvPr id="74" name="Rektangel 73">
                    <a:extLst>
                      <a:ext uri="{FF2B5EF4-FFF2-40B4-BE49-F238E27FC236}">
                        <a16:creationId xmlns:a16="http://schemas.microsoft.com/office/drawing/2014/main" id="{B83C0977-8F82-8B47-A7AF-DFF01EBBC17B}"/>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88C1840A-42D1-564F-ABF0-8AD888CCBF00}"/>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9753835D-5947-514F-B829-E0777B5CB372}"/>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9" name="Gruppe 68">
                  <a:extLst>
                    <a:ext uri="{FF2B5EF4-FFF2-40B4-BE49-F238E27FC236}">
                      <a16:creationId xmlns:a16="http://schemas.microsoft.com/office/drawing/2014/main" id="{9E4B048F-2DB5-864E-9916-4579BF69B403}"/>
                    </a:ext>
                  </a:extLst>
                </p:cNvPr>
                <p:cNvGrpSpPr/>
                <p:nvPr userDrawn="1"/>
              </p:nvGrpSpPr>
              <p:grpSpPr>
                <a:xfrm>
                  <a:off x="12316858" y="2843923"/>
                  <a:ext cx="440675" cy="1762700"/>
                  <a:chOff x="12316858" y="3201732"/>
                  <a:chExt cx="440675" cy="1762700"/>
                </a:xfrm>
              </p:grpSpPr>
              <p:sp>
                <p:nvSpPr>
                  <p:cNvPr id="70" name="Rektangel 69">
                    <a:extLst>
                      <a:ext uri="{FF2B5EF4-FFF2-40B4-BE49-F238E27FC236}">
                        <a16:creationId xmlns:a16="http://schemas.microsoft.com/office/drawing/2014/main" id="{966A3D23-DE40-5941-BDD7-7BBD534EA274}"/>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1" name="Rektangel 70">
                    <a:extLst>
                      <a:ext uri="{FF2B5EF4-FFF2-40B4-BE49-F238E27FC236}">
                        <a16:creationId xmlns:a16="http://schemas.microsoft.com/office/drawing/2014/main" id="{EAFFCAED-B4E3-E646-8F10-EEF2D096A5B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2" name="Rektangel 71">
                    <a:extLst>
                      <a:ext uri="{FF2B5EF4-FFF2-40B4-BE49-F238E27FC236}">
                        <a16:creationId xmlns:a16="http://schemas.microsoft.com/office/drawing/2014/main" id="{38798E96-DD98-A043-AFF1-46C523EB318D}"/>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3" name="Rektangel 72">
                    <a:extLst>
                      <a:ext uri="{FF2B5EF4-FFF2-40B4-BE49-F238E27FC236}">
                        <a16:creationId xmlns:a16="http://schemas.microsoft.com/office/drawing/2014/main" id="{CA777E04-7EC0-7449-B74D-06BBDF2F1840}"/>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2" name="TekstSylinder 61">
              <a:extLst>
                <a:ext uri="{FF2B5EF4-FFF2-40B4-BE49-F238E27FC236}">
                  <a16:creationId xmlns:a16="http://schemas.microsoft.com/office/drawing/2014/main" id="{288A1BEF-9AB5-4443-94A2-40B9C5C9EB68}"/>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3" name="Vinkel 62">
              <a:extLst>
                <a:ext uri="{FF2B5EF4-FFF2-40B4-BE49-F238E27FC236}">
                  <a16:creationId xmlns:a16="http://schemas.microsoft.com/office/drawing/2014/main" id="{67280F82-ACFE-E245-96A5-28793ECC8DB2}"/>
                </a:ext>
              </a:extLst>
            </p:cNvPr>
            <p:cNvCxnSpPr>
              <a:cxnSpLocks/>
              <a:stCxn id="77" idx="3"/>
              <a:endCxn id="74"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4" name="TekstSylinder 63">
              <a:extLst>
                <a:ext uri="{FF2B5EF4-FFF2-40B4-BE49-F238E27FC236}">
                  <a16:creationId xmlns:a16="http://schemas.microsoft.com/office/drawing/2014/main" id="{AFA9D3B3-2D34-474A-9293-C08A1F071263}"/>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8621997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Deloverskrift grønn lys">
    <p:bg>
      <p:bgPr>
        <a:solidFill>
          <a:schemeClr val="accent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accent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B7BA21D5-4B52-2745-910D-1FECE8F2075A}" type="datetime1">
              <a:rPr lang="nb-NO" smtClean="0"/>
              <a:t>29.01.2024</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8" name="TekstSylinder 7">
            <a:extLst>
              <a:ext uri="{FF2B5EF4-FFF2-40B4-BE49-F238E27FC236}">
                <a16:creationId xmlns:a16="http://schemas.microsoft.com/office/drawing/2014/main" id="{D3EE521D-3AAA-A648-B388-12C5AC7ADE57}"/>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grønn lys</a:t>
            </a:r>
          </a:p>
        </p:txBody>
      </p:sp>
      <p:grpSp>
        <p:nvGrpSpPr>
          <p:cNvPr id="12" name="Gruppe 11">
            <a:extLst>
              <a:ext uri="{FF2B5EF4-FFF2-40B4-BE49-F238E27FC236}">
                <a16:creationId xmlns:a16="http://schemas.microsoft.com/office/drawing/2014/main" id="{158459D6-D53B-844D-BA71-74AB73728085}"/>
              </a:ext>
            </a:extLst>
          </p:cNvPr>
          <p:cNvGrpSpPr/>
          <p:nvPr userDrawn="1"/>
        </p:nvGrpSpPr>
        <p:grpSpPr>
          <a:xfrm>
            <a:off x="-800" y="-1306644"/>
            <a:ext cx="12194000" cy="1075340"/>
            <a:chOff x="-800" y="-1229864"/>
            <a:chExt cx="12194000" cy="1075340"/>
          </a:xfrm>
        </p:grpSpPr>
        <p:grpSp>
          <p:nvGrpSpPr>
            <p:cNvPr id="13" name="Gruppe 12">
              <a:extLst>
                <a:ext uri="{FF2B5EF4-FFF2-40B4-BE49-F238E27FC236}">
                  <a16:creationId xmlns:a16="http://schemas.microsoft.com/office/drawing/2014/main" id="{E188DF00-268E-454B-8375-A395777F20B8}"/>
                </a:ext>
              </a:extLst>
            </p:cNvPr>
            <p:cNvGrpSpPr/>
            <p:nvPr/>
          </p:nvGrpSpPr>
          <p:grpSpPr>
            <a:xfrm>
              <a:off x="0" y="-320124"/>
              <a:ext cx="12192000" cy="165600"/>
              <a:chOff x="0" y="-413084"/>
              <a:chExt cx="12192000" cy="206078"/>
            </a:xfrm>
            <a:solidFill>
              <a:schemeClr val="bg1"/>
            </a:solidFill>
          </p:grpSpPr>
          <p:sp>
            <p:nvSpPr>
              <p:cNvPr id="40" name="Rektangel 39">
                <a:extLst>
                  <a:ext uri="{FF2B5EF4-FFF2-40B4-BE49-F238E27FC236}">
                    <a16:creationId xmlns:a16="http://schemas.microsoft.com/office/drawing/2014/main" id="{2300D8BC-F67F-024B-B7A8-72F2D829CC5B}"/>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1" name="Rektangel 40">
                <a:extLst>
                  <a:ext uri="{FF2B5EF4-FFF2-40B4-BE49-F238E27FC236}">
                    <a16:creationId xmlns:a16="http://schemas.microsoft.com/office/drawing/2014/main" id="{647096E9-7BD1-F448-923D-13C08C92ADD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2" name="Rektangel 41">
                <a:extLst>
                  <a:ext uri="{FF2B5EF4-FFF2-40B4-BE49-F238E27FC236}">
                    <a16:creationId xmlns:a16="http://schemas.microsoft.com/office/drawing/2014/main" id="{88F1A78D-6EC9-6C41-B955-D23B297959E6}"/>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3" name="Rektangel 42">
                <a:extLst>
                  <a:ext uri="{FF2B5EF4-FFF2-40B4-BE49-F238E27FC236}">
                    <a16:creationId xmlns:a16="http://schemas.microsoft.com/office/drawing/2014/main" id="{CB94A4E1-A3B4-8945-B3CA-72305CC00D7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4" name="Rektangel 43">
                <a:extLst>
                  <a:ext uri="{FF2B5EF4-FFF2-40B4-BE49-F238E27FC236}">
                    <a16:creationId xmlns:a16="http://schemas.microsoft.com/office/drawing/2014/main" id="{A660682E-2B87-D148-A73C-FEB58295FBB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5" name="Rektangel 44">
                <a:extLst>
                  <a:ext uri="{FF2B5EF4-FFF2-40B4-BE49-F238E27FC236}">
                    <a16:creationId xmlns:a16="http://schemas.microsoft.com/office/drawing/2014/main" id="{CAB583B7-092C-8C44-8FC6-8645E0C359C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14" name="Rett linje 13">
              <a:extLst>
                <a:ext uri="{FF2B5EF4-FFF2-40B4-BE49-F238E27FC236}">
                  <a16:creationId xmlns:a16="http://schemas.microsoft.com/office/drawing/2014/main" id="{8FA4E6A2-5732-6549-A186-30F9AE72D20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05CF6EC2-FE9E-404D-B949-ED86CF80A5DD}"/>
                </a:ext>
              </a:extLst>
            </p:cNvPr>
            <p:cNvCxnSpPr>
              <a:cxnSpLocks/>
              <a:stCxn id="30"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70652455-94F5-794E-A130-D37AC13F8591}"/>
                </a:ext>
              </a:extLst>
            </p:cNvPr>
            <p:cNvCxnSpPr>
              <a:cxnSpLocks/>
              <a:stCxn id="32"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795B443C-342D-3B47-814D-FC3DC164A6A3}"/>
                </a:ext>
              </a:extLst>
            </p:cNvPr>
            <p:cNvCxnSpPr>
              <a:cxnSpLocks/>
              <a:stCxn id="28"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E26866E-8709-5043-8A6F-806017132DAC}"/>
                </a:ext>
              </a:extLst>
            </p:cNvPr>
            <p:cNvCxnSpPr>
              <a:cxnSpLocks/>
              <a:stCxn id="34"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00C31517-BEB7-DF4A-873C-02E09FE2DC40}"/>
                </a:ext>
              </a:extLst>
            </p:cNvPr>
            <p:cNvCxnSpPr>
              <a:cxnSpLocks/>
              <a:stCxn id="38"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99274A7-A269-CB4C-9481-47699915B949}"/>
                </a:ext>
              </a:extLst>
            </p:cNvPr>
            <p:cNvCxnSpPr>
              <a:cxnSpLocks/>
              <a:stCxn id="36"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 name="Gruppe 20">
              <a:extLst>
                <a:ext uri="{FF2B5EF4-FFF2-40B4-BE49-F238E27FC236}">
                  <a16:creationId xmlns:a16="http://schemas.microsoft.com/office/drawing/2014/main" id="{65B05DAC-0408-934B-A8D7-0D7354AF9495}"/>
                </a:ext>
              </a:extLst>
            </p:cNvPr>
            <p:cNvGrpSpPr/>
            <p:nvPr userDrawn="1"/>
          </p:nvGrpSpPr>
          <p:grpSpPr>
            <a:xfrm>
              <a:off x="0" y="-621464"/>
              <a:ext cx="12192000" cy="206078"/>
              <a:chOff x="0" y="-674874"/>
              <a:chExt cx="12192000" cy="206078"/>
            </a:xfrm>
          </p:grpSpPr>
          <p:sp>
            <p:nvSpPr>
              <p:cNvPr id="38" name="Rektangel 37">
                <a:extLst>
                  <a:ext uri="{FF2B5EF4-FFF2-40B4-BE49-F238E27FC236}">
                    <a16:creationId xmlns:a16="http://schemas.microsoft.com/office/drawing/2014/main" id="{1521B770-6E91-494E-A5B0-7AAC4463829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39" name="Rett linje 38">
                <a:extLst>
                  <a:ext uri="{FF2B5EF4-FFF2-40B4-BE49-F238E27FC236}">
                    <a16:creationId xmlns:a16="http://schemas.microsoft.com/office/drawing/2014/main" id="{C1EC5E3C-6B5E-8646-B3DC-E7FEBC0A9FB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813C68BF-7BCD-3144-832D-D00D5B8FAEAE}"/>
                </a:ext>
              </a:extLst>
            </p:cNvPr>
            <p:cNvGrpSpPr/>
            <p:nvPr userDrawn="1"/>
          </p:nvGrpSpPr>
          <p:grpSpPr>
            <a:xfrm>
              <a:off x="0" y="-744566"/>
              <a:ext cx="10156824" cy="206078"/>
              <a:chOff x="0" y="-930144"/>
              <a:chExt cx="10156824" cy="206078"/>
            </a:xfrm>
          </p:grpSpPr>
          <p:sp>
            <p:nvSpPr>
              <p:cNvPr id="36" name="Rektangel 35">
                <a:extLst>
                  <a:ext uri="{FF2B5EF4-FFF2-40B4-BE49-F238E27FC236}">
                    <a16:creationId xmlns:a16="http://schemas.microsoft.com/office/drawing/2014/main" id="{0EA7456C-A5D8-4C4A-997B-0322D8FD4396}"/>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37" name="Rett linje 36">
                <a:extLst>
                  <a:ext uri="{FF2B5EF4-FFF2-40B4-BE49-F238E27FC236}">
                    <a16:creationId xmlns:a16="http://schemas.microsoft.com/office/drawing/2014/main" id="{E49F3143-B180-4644-9BB0-1533DB6D4FB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402DB7DF-9E18-5142-B923-098747DCB4CC}"/>
                </a:ext>
              </a:extLst>
            </p:cNvPr>
            <p:cNvGrpSpPr/>
            <p:nvPr userDrawn="1"/>
          </p:nvGrpSpPr>
          <p:grpSpPr>
            <a:xfrm>
              <a:off x="0" y="-867666"/>
              <a:ext cx="8128000" cy="206078"/>
              <a:chOff x="0" y="-1191934"/>
              <a:chExt cx="8128000" cy="206078"/>
            </a:xfrm>
          </p:grpSpPr>
          <p:sp>
            <p:nvSpPr>
              <p:cNvPr id="34" name="Rektangel 33">
                <a:extLst>
                  <a:ext uri="{FF2B5EF4-FFF2-40B4-BE49-F238E27FC236}">
                    <a16:creationId xmlns:a16="http://schemas.microsoft.com/office/drawing/2014/main" id="{730C65A2-D4F2-6049-9756-7997975EF215}"/>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35" name="Rett linje 34">
                <a:extLst>
                  <a:ext uri="{FF2B5EF4-FFF2-40B4-BE49-F238E27FC236}">
                    <a16:creationId xmlns:a16="http://schemas.microsoft.com/office/drawing/2014/main" id="{021A5BC1-1462-3149-A508-66B5096BA50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8F643D34-4202-014D-A409-F3AE63810010}"/>
                </a:ext>
              </a:extLst>
            </p:cNvPr>
            <p:cNvGrpSpPr/>
            <p:nvPr userDrawn="1"/>
          </p:nvGrpSpPr>
          <p:grpSpPr>
            <a:xfrm>
              <a:off x="-800" y="-990766"/>
              <a:ext cx="6091200" cy="206078"/>
              <a:chOff x="0" y="-1453724"/>
              <a:chExt cx="6091200" cy="206078"/>
            </a:xfrm>
          </p:grpSpPr>
          <p:sp>
            <p:nvSpPr>
              <p:cNvPr id="32" name="Rektangel 31">
                <a:extLst>
                  <a:ext uri="{FF2B5EF4-FFF2-40B4-BE49-F238E27FC236}">
                    <a16:creationId xmlns:a16="http://schemas.microsoft.com/office/drawing/2014/main" id="{CC2AEB20-6C36-2C4B-9783-ADE5D86A64A8}"/>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33" name="Rett linje 32">
                <a:extLst>
                  <a:ext uri="{FF2B5EF4-FFF2-40B4-BE49-F238E27FC236}">
                    <a16:creationId xmlns:a16="http://schemas.microsoft.com/office/drawing/2014/main" id="{2883B2AF-AA89-D742-AE4C-2EA7A02B41A2}"/>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5017F6E7-E15A-6848-9627-102E48E78E90}"/>
                </a:ext>
              </a:extLst>
            </p:cNvPr>
            <p:cNvGrpSpPr/>
            <p:nvPr userDrawn="1"/>
          </p:nvGrpSpPr>
          <p:grpSpPr>
            <a:xfrm>
              <a:off x="0" y="-1113866"/>
              <a:ext cx="4060800" cy="206078"/>
              <a:chOff x="0" y="-1715514"/>
              <a:chExt cx="4060800" cy="206078"/>
            </a:xfrm>
          </p:grpSpPr>
          <p:sp>
            <p:nvSpPr>
              <p:cNvPr id="30" name="Rektangel 29">
                <a:extLst>
                  <a:ext uri="{FF2B5EF4-FFF2-40B4-BE49-F238E27FC236}">
                    <a16:creationId xmlns:a16="http://schemas.microsoft.com/office/drawing/2014/main" id="{9EC7EFE3-11F5-A140-A936-341F5D7B4425}"/>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31" name="Rett linje 30">
                <a:extLst>
                  <a:ext uri="{FF2B5EF4-FFF2-40B4-BE49-F238E27FC236}">
                    <a16:creationId xmlns:a16="http://schemas.microsoft.com/office/drawing/2014/main" id="{13878679-ED06-304A-A043-C126DAD11890}"/>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6" name="Gruppe 25">
              <a:extLst>
                <a:ext uri="{FF2B5EF4-FFF2-40B4-BE49-F238E27FC236}">
                  <a16:creationId xmlns:a16="http://schemas.microsoft.com/office/drawing/2014/main" id="{2AF37A9D-3616-EE4F-9E64-B8053056BC30}"/>
                </a:ext>
              </a:extLst>
            </p:cNvPr>
            <p:cNvGrpSpPr/>
            <p:nvPr userDrawn="1"/>
          </p:nvGrpSpPr>
          <p:grpSpPr>
            <a:xfrm>
              <a:off x="0" y="-1229864"/>
              <a:ext cx="1015200" cy="206078"/>
              <a:chOff x="0" y="-1959289"/>
              <a:chExt cx="1015200" cy="206078"/>
            </a:xfrm>
          </p:grpSpPr>
          <p:sp>
            <p:nvSpPr>
              <p:cNvPr id="28" name="Rektangel 27">
                <a:extLst>
                  <a:ext uri="{FF2B5EF4-FFF2-40B4-BE49-F238E27FC236}">
                    <a16:creationId xmlns:a16="http://schemas.microsoft.com/office/drawing/2014/main" id="{7FCF05E7-54B6-454D-A276-DA9CD3EE72B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29" name="Rett linje 28">
                <a:extLst>
                  <a:ext uri="{FF2B5EF4-FFF2-40B4-BE49-F238E27FC236}">
                    <a16:creationId xmlns:a16="http://schemas.microsoft.com/office/drawing/2014/main" id="{04D625DA-25CB-D545-96AE-6376278AEE1F}"/>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7" name="Rett linje 26">
              <a:extLst>
                <a:ext uri="{FF2B5EF4-FFF2-40B4-BE49-F238E27FC236}">
                  <a16:creationId xmlns:a16="http://schemas.microsoft.com/office/drawing/2014/main" id="{84B31179-CC5A-0545-806B-85F7004B31C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6" name="Gruppe 45">
            <a:extLst>
              <a:ext uri="{FF2B5EF4-FFF2-40B4-BE49-F238E27FC236}">
                <a16:creationId xmlns:a16="http://schemas.microsoft.com/office/drawing/2014/main" id="{4812DB14-1D5C-3D48-921B-BB1B20AD4C85}"/>
              </a:ext>
            </a:extLst>
          </p:cNvPr>
          <p:cNvGrpSpPr/>
          <p:nvPr userDrawn="1"/>
        </p:nvGrpSpPr>
        <p:grpSpPr>
          <a:xfrm>
            <a:off x="-715963" y="-4004"/>
            <a:ext cx="590564" cy="6862004"/>
            <a:chOff x="-715963" y="-4004"/>
            <a:chExt cx="590564" cy="6862004"/>
          </a:xfrm>
        </p:grpSpPr>
        <p:sp>
          <p:nvSpPr>
            <p:cNvPr id="47" name="Rektangel 46">
              <a:extLst>
                <a:ext uri="{FF2B5EF4-FFF2-40B4-BE49-F238E27FC236}">
                  <a16:creationId xmlns:a16="http://schemas.microsoft.com/office/drawing/2014/main" id="{17A095E5-75D2-B442-9366-8C0AC79117A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48" name="Rektangel 47">
              <a:extLst>
                <a:ext uri="{FF2B5EF4-FFF2-40B4-BE49-F238E27FC236}">
                  <a16:creationId xmlns:a16="http://schemas.microsoft.com/office/drawing/2014/main" id="{122625EC-1AE6-C04B-9935-5F06C73DEE2B}"/>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9" name="Rektangel 48">
              <a:extLst>
                <a:ext uri="{FF2B5EF4-FFF2-40B4-BE49-F238E27FC236}">
                  <a16:creationId xmlns:a16="http://schemas.microsoft.com/office/drawing/2014/main" id="{B3D5A906-A3BC-DB4D-A12D-187D6CB6F0A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0" name="Rektangel 49">
              <a:extLst>
                <a:ext uri="{FF2B5EF4-FFF2-40B4-BE49-F238E27FC236}">
                  <a16:creationId xmlns:a16="http://schemas.microsoft.com/office/drawing/2014/main" id="{637E306A-F4AC-6C46-84E0-6AB6EC2D17B5}"/>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51" name="Rett linje 50">
              <a:extLst>
                <a:ext uri="{FF2B5EF4-FFF2-40B4-BE49-F238E27FC236}">
                  <a16:creationId xmlns:a16="http://schemas.microsoft.com/office/drawing/2014/main" id="{40CF3BE8-E8F8-704C-AF60-828B54F1F4A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F408A72-F302-8B42-B304-74B02BD754A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F5165102-1ABA-724A-B790-6170D9B35C64}"/>
                </a:ext>
              </a:extLst>
            </p:cNvPr>
            <p:cNvCxnSpPr>
              <a:cxnSpLocks/>
              <a:stCxn id="55"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Rett linje 53">
              <a:extLst>
                <a:ext uri="{FF2B5EF4-FFF2-40B4-BE49-F238E27FC236}">
                  <a16:creationId xmlns:a16="http://schemas.microsoft.com/office/drawing/2014/main" id="{C51842D6-CC2C-5749-8249-DE5137180F0E}"/>
                </a:ext>
              </a:extLst>
            </p:cNvPr>
            <p:cNvCxnSpPr>
              <a:cxnSpLocks/>
              <a:stCxn id="55"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Rektangel 54">
              <a:extLst>
                <a:ext uri="{FF2B5EF4-FFF2-40B4-BE49-F238E27FC236}">
                  <a16:creationId xmlns:a16="http://schemas.microsoft.com/office/drawing/2014/main" id="{CA82C4D0-0384-834D-8AAE-AEAAC0E546FD}"/>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6" name="Rett linje 55">
              <a:extLst>
                <a:ext uri="{FF2B5EF4-FFF2-40B4-BE49-F238E27FC236}">
                  <a16:creationId xmlns:a16="http://schemas.microsoft.com/office/drawing/2014/main" id="{6D9F0821-8054-5444-9984-FA852B99870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7" name="Rektangel 56">
              <a:extLst>
                <a:ext uri="{FF2B5EF4-FFF2-40B4-BE49-F238E27FC236}">
                  <a16:creationId xmlns:a16="http://schemas.microsoft.com/office/drawing/2014/main" id="{D1DCA6B5-1F9B-284B-99B6-79C8E3704F7D}"/>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8" name="Rett linje 57">
              <a:extLst>
                <a:ext uri="{FF2B5EF4-FFF2-40B4-BE49-F238E27FC236}">
                  <a16:creationId xmlns:a16="http://schemas.microsoft.com/office/drawing/2014/main" id="{67AE4745-4116-BE40-89D9-42635CE428E2}"/>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3C3A8814-059C-1645-A49C-84890585468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C7AE2EF8-89A4-BF4B-9AA0-141CEEDEB59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1" name="TekstSylinder 60">
            <a:extLst>
              <a:ext uri="{FF2B5EF4-FFF2-40B4-BE49-F238E27FC236}">
                <a16:creationId xmlns:a16="http://schemas.microsoft.com/office/drawing/2014/main" id="{5623F2AD-426B-A24A-B1BC-21ADF95218BA}"/>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2019</a:t>
            </a:r>
          </a:p>
        </p:txBody>
      </p:sp>
    </p:spTree>
    <p:extLst>
      <p:ext uri="{BB962C8B-B14F-4D97-AF65-F5344CB8AC3E}">
        <p14:creationId xmlns:p14="http://schemas.microsoft.com/office/powerpoint/2010/main" val="40388248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Deloverskrift rød">
    <p:bg>
      <p:bgPr>
        <a:solidFill>
          <a:schemeClr val="accent5"/>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D041A6F0-0B8A-9444-BB6E-70C7E9D9BBE0}" type="datetime1">
              <a:rPr lang="nb-NO" smtClean="0"/>
              <a:t>29.01.2024</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380454CF-FC92-4149-8A21-8BC7D56A2723}"/>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rød</a:t>
            </a:r>
          </a:p>
        </p:txBody>
      </p:sp>
    </p:spTree>
    <p:extLst>
      <p:ext uri="{BB962C8B-B14F-4D97-AF65-F5344CB8AC3E}">
        <p14:creationId xmlns:p14="http://schemas.microsoft.com/office/powerpoint/2010/main" val="14173127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Deloverskrift gul">
    <p:bg>
      <p:bgPr>
        <a:solidFill>
          <a:schemeClr val="accent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507D2464-A518-1A48-B5E7-CA9150B3889F}" type="datetime1">
              <a:rPr lang="nb-NO" smtClean="0"/>
              <a:t>29.01.2024</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89B6CDA4-7176-8F4A-ACCF-608A8E6C105F}"/>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gul</a:t>
            </a:r>
          </a:p>
        </p:txBody>
      </p:sp>
    </p:spTree>
    <p:extLst>
      <p:ext uri="{BB962C8B-B14F-4D97-AF65-F5344CB8AC3E}">
        <p14:creationId xmlns:p14="http://schemas.microsoft.com/office/powerpoint/2010/main" val="1508124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Deloverskrift beige">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4E9B9390-45D3-3F49-83A6-08ED4C2BD589}" type="datetime1">
              <a:rPr lang="nb-NO" smtClean="0"/>
              <a:t>29.01.2024</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E4986A0A-A0AC-804C-893B-A9A85566615C}"/>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beige</a:t>
            </a:r>
          </a:p>
        </p:txBody>
      </p:sp>
    </p:spTree>
    <p:extLst>
      <p:ext uri="{BB962C8B-B14F-4D97-AF65-F5344CB8AC3E}">
        <p14:creationId xmlns:p14="http://schemas.microsoft.com/office/powerpoint/2010/main" val="20746256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tel og inn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lstStyle>
            <a:lvl1pPr>
              <a:spcBef>
                <a:spcPts val="1800"/>
              </a:spcBef>
              <a:defRPr/>
            </a:lvl1pPr>
          </a:lstStyle>
          <a:p>
            <a:pPr lvl="0"/>
            <a:r>
              <a:rPr lang="nb-NO"/>
              <a:t>Klikk for å redigere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C20DE0DF-BE6B-D248-92A9-54242D212695}" type="datetime1">
              <a:rPr lang="nb-NO" smtClean="0"/>
              <a:t>29.01.2024</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0349194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5" y="720001"/>
            <a:ext cx="10801349"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5181600" cy="4060826"/>
          </a:xfrm>
        </p:spPr>
        <p:txBody>
          <a:bodyPr/>
          <a:lstStyle/>
          <a:p>
            <a:pPr lvl="0"/>
            <a:r>
              <a:rPr lang="nb-NO"/>
              <a:t>Klikk for å redigere tekststiler i malen</a:t>
            </a:r>
          </a:p>
        </p:txBody>
      </p:sp>
      <p:sp>
        <p:nvSpPr>
          <p:cNvPr id="4" name="Content Placeholder 3">
            <a:extLst>
              <a:ext uri="{FF2B5EF4-FFF2-40B4-BE49-F238E27FC236}">
                <a16:creationId xmlns:a16="http://schemas.microsoft.com/office/drawing/2014/main" id="{7FF75A28-A05B-4C45-9436-D5C5546D0D22}"/>
              </a:ext>
            </a:extLst>
          </p:cNvPr>
          <p:cNvSpPr>
            <a:spLocks noGrp="1"/>
          </p:cNvSpPr>
          <p:nvPr>
            <p:ph sz="half" idx="2"/>
          </p:nvPr>
        </p:nvSpPr>
        <p:spPr>
          <a:xfrm>
            <a:off x="6315074" y="2032000"/>
            <a:ext cx="5181600" cy="4060826"/>
          </a:xfrm>
        </p:spPr>
        <p:txBody>
          <a:bodyPr/>
          <a:lstStyle/>
          <a:p>
            <a:pPr lvl="0"/>
            <a:r>
              <a:rPr lang="nb-NO"/>
              <a:t>Klikk for å redigere tekststiler i malen</a:t>
            </a:r>
          </a:p>
        </p:txBody>
      </p:sp>
      <p:sp>
        <p:nvSpPr>
          <p:cNvPr id="5" name="Date Placeholder 4">
            <a:extLst>
              <a:ext uri="{FF2B5EF4-FFF2-40B4-BE49-F238E27FC236}">
                <a16:creationId xmlns:a16="http://schemas.microsoft.com/office/drawing/2014/main" id="{10A00CD6-D31A-494A-8DFA-BCD489A181F0}"/>
              </a:ext>
            </a:extLst>
          </p:cNvPr>
          <p:cNvSpPr>
            <a:spLocks noGrp="1"/>
          </p:cNvSpPr>
          <p:nvPr>
            <p:ph type="dt" sz="half" idx="10"/>
          </p:nvPr>
        </p:nvSpPr>
        <p:spPr/>
        <p:txBody>
          <a:bodyPr/>
          <a:lstStyle/>
          <a:p>
            <a:fld id="{81931E7B-50BA-9449-91F9-9A9201D90364}" type="datetime1">
              <a:rPr lang="nb-NO" smtClean="0"/>
              <a:t>29.01.2024</a:t>
            </a:fld>
            <a:endParaRPr lang="nb-NO"/>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1139408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 innholdsd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6" y="720001"/>
            <a:ext cx="5181600"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5181600" cy="4060826"/>
          </a:xfrm>
        </p:spPr>
        <p:txBody>
          <a:bodyPr/>
          <a:lstStyle/>
          <a:p>
            <a:pPr lvl="0"/>
            <a:r>
              <a:rPr lang="nb-NO"/>
              <a:t>Klikk for å redigere tekststiler i malen</a:t>
            </a:r>
          </a:p>
        </p:txBody>
      </p:sp>
      <p:sp>
        <p:nvSpPr>
          <p:cNvPr id="5" name="Date Placeholder 4">
            <a:extLst>
              <a:ext uri="{FF2B5EF4-FFF2-40B4-BE49-F238E27FC236}">
                <a16:creationId xmlns:a16="http://schemas.microsoft.com/office/drawing/2014/main" id="{10A00CD6-D31A-494A-8DFA-BCD489A181F0}"/>
              </a:ext>
            </a:extLst>
          </p:cNvPr>
          <p:cNvSpPr>
            <a:spLocks noGrp="1"/>
          </p:cNvSpPr>
          <p:nvPr>
            <p:ph type="dt" sz="half" idx="10"/>
          </p:nvPr>
        </p:nvSpPr>
        <p:spPr/>
        <p:txBody>
          <a:bodyPr/>
          <a:lstStyle/>
          <a:p>
            <a:fld id="{A2434FEE-7D88-AA46-8139-80D9197567F4}" type="datetime1">
              <a:rPr lang="nb-NO" smtClean="0"/>
              <a:t>29.01.2024</a:t>
            </a:fld>
            <a:endParaRPr lang="nb-NO"/>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028149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re innholdsdel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5" y="720001"/>
            <a:ext cx="10801349"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2794087" cy="4060826"/>
          </a:xfrm>
        </p:spPr>
        <p:txBody>
          <a:bodyPr/>
          <a:lstStyle/>
          <a:p>
            <a:pPr lvl="0"/>
            <a:r>
              <a:rPr lang="nb-NO"/>
              <a:t>Klikk for å redigere tekststiler i malen</a:t>
            </a:r>
          </a:p>
        </p:txBody>
      </p:sp>
      <p:sp>
        <p:nvSpPr>
          <p:cNvPr id="4" name="Content Placeholder 3">
            <a:extLst>
              <a:ext uri="{FF2B5EF4-FFF2-40B4-BE49-F238E27FC236}">
                <a16:creationId xmlns:a16="http://schemas.microsoft.com/office/drawing/2014/main" id="{7FF75A28-A05B-4C45-9436-D5C5546D0D22}"/>
              </a:ext>
            </a:extLst>
          </p:cNvPr>
          <p:cNvSpPr>
            <a:spLocks noGrp="1"/>
          </p:cNvSpPr>
          <p:nvPr>
            <p:ph sz="half" idx="2"/>
          </p:nvPr>
        </p:nvSpPr>
        <p:spPr>
          <a:xfrm>
            <a:off x="4064001" y="2032000"/>
            <a:ext cx="3370812" cy="4060826"/>
          </a:xfrm>
        </p:spPr>
        <p:txBody>
          <a:bodyPr/>
          <a:lstStyle/>
          <a:p>
            <a:pPr lvl="0"/>
            <a:r>
              <a:rPr lang="nb-NO"/>
              <a:t>Klikk for å redigere tekststiler i malen</a:t>
            </a:r>
          </a:p>
        </p:txBody>
      </p:sp>
      <p:sp>
        <p:nvSpPr>
          <p:cNvPr id="5" name="Date Placeholder 4">
            <a:extLst>
              <a:ext uri="{FF2B5EF4-FFF2-40B4-BE49-F238E27FC236}">
                <a16:creationId xmlns:a16="http://schemas.microsoft.com/office/drawing/2014/main" id="{10A00CD6-D31A-494A-8DFA-BCD489A181F0}"/>
              </a:ext>
            </a:extLst>
          </p:cNvPr>
          <p:cNvSpPr>
            <a:spLocks noGrp="1"/>
          </p:cNvSpPr>
          <p:nvPr>
            <p:ph type="dt" sz="half" idx="10"/>
          </p:nvPr>
        </p:nvSpPr>
        <p:spPr/>
        <p:txBody>
          <a:bodyPr/>
          <a:lstStyle/>
          <a:p>
            <a:fld id="{442C1D8A-1AB1-7949-9E34-570CB6C6816A}" type="datetime1">
              <a:rPr lang="nb-NO" smtClean="0"/>
              <a:t>29.01.2024</a:t>
            </a:fld>
            <a:endParaRPr lang="nb-NO"/>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8" name="Content Placeholder 3">
            <a:extLst>
              <a:ext uri="{FF2B5EF4-FFF2-40B4-BE49-F238E27FC236}">
                <a16:creationId xmlns:a16="http://schemas.microsoft.com/office/drawing/2014/main" id="{CA632195-EBBA-0E43-9228-823934194B1B}"/>
              </a:ext>
            </a:extLst>
          </p:cNvPr>
          <p:cNvSpPr>
            <a:spLocks noGrp="1"/>
          </p:cNvSpPr>
          <p:nvPr>
            <p:ph sz="half" idx="13"/>
          </p:nvPr>
        </p:nvSpPr>
        <p:spPr>
          <a:xfrm>
            <a:off x="8125862" y="2032000"/>
            <a:ext cx="3370812" cy="4060826"/>
          </a:xfrm>
        </p:spPr>
        <p:txBody>
          <a:bodyPr/>
          <a:lstStyle/>
          <a:p>
            <a:pPr lvl="0"/>
            <a:r>
              <a:rPr lang="nb-NO"/>
              <a:t>Klikk for å redigere tekststiler i malen</a:t>
            </a:r>
          </a:p>
        </p:txBody>
      </p:sp>
    </p:spTree>
    <p:extLst>
      <p:ext uri="{BB962C8B-B14F-4D97-AF65-F5344CB8AC3E}">
        <p14:creationId xmlns:p14="http://schemas.microsoft.com/office/powerpoint/2010/main" val="28596653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nhold bilde høy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hasCustomPrompt="1"/>
          </p:nvPr>
        </p:nvSpPr>
        <p:spPr>
          <a:xfrm>
            <a:off x="695325" y="720001"/>
            <a:ext cx="5400675" cy="1311999"/>
          </a:xfrm>
        </p:spPr>
        <p:txBody>
          <a:bodyPr rIns="360000"/>
          <a:lstStyle/>
          <a:p>
            <a:r>
              <a:rPr lang="en-US"/>
              <a:t>Click to edit Master title style</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hasCustomPrompt="1"/>
          </p:nvPr>
        </p:nvSpPr>
        <p:spPr>
          <a:xfrm>
            <a:off x="695325" y="2032001"/>
            <a:ext cx="5400675" cy="3924272"/>
          </a:xfrm>
        </p:spPr>
        <p:txBody>
          <a:bodyPr rIns="360000"/>
          <a:lstStyle>
            <a:lvl1pPr>
              <a:spcBef>
                <a:spcPts val="1200"/>
              </a:spcBef>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4D766B14-D201-5E43-92B4-5BFC4FDF65D3}" type="datetime1">
              <a:rPr lang="nb-NO" smtClean="0"/>
              <a:t>29.01.2024</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a:xfrm>
            <a:off x="2027199" y="6292849"/>
            <a:ext cx="4064000" cy="365125"/>
          </a:xfrm>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5" name="Plassholder for bilde 4">
            <a:extLst>
              <a:ext uri="{FF2B5EF4-FFF2-40B4-BE49-F238E27FC236}">
                <a16:creationId xmlns:a16="http://schemas.microsoft.com/office/drawing/2014/main" id="{D25668C1-8BFE-9845-BF15-C29694E485B8}"/>
              </a:ext>
            </a:extLst>
          </p:cNvPr>
          <p:cNvSpPr>
            <a:spLocks noGrp="1"/>
          </p:cNvSpPr>
          <p:nvPr>
            <p:ph type="pic" sz="quarter" idx="13"/>
          </p:nvPr>
        </p:nvSpPr>
        <p:spPr>
          <a:xfrm>
            <a:off x="6091200" y="0"/>
            <a:ext cx="6091200" cy="6858000"/>
          </a:xfrm>
        </p:spPr>
        <p:txBody>
          <a:bodyPr tIns="720000">
            <a:normAutofit/>
          </a:bodyPr>
          <a:lstStyle>
            <a:lvl1pPr marL="0" indent="0" algn="ctr">
              <a:buFont typeface="Arial" panose="020B0604020202020204" pitchFamily="34" charset="0"/>
              <a:buNone/>
              <a:defRPr sz="1200"/>
            </a:lvl1pPr>
          </a:lstStyle>
          <a:p>
            <a:r>
              <a:rPr lang="nb-NO"/>
              <a:t>Klikk på ikonet for å legge til et bilde</a:t>
            </a:r>
          </a:p>
        </p:txBody>
      </p:sp>
    </p:spTree>
    <p:extLst>
      <p:ext uri="{BB962C8B-B14F-4D97-AF65-F5344CB8AC3E}">
        <p14:creationId xmlns:p14="http://schemas.microsoft.com/office/powerpoint/2010/main" val="38103631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itat positiv">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normAutofit/>
          </a:bodyPr>
          <a:lstStyle>
            <a:lvl1pPr marL="0" indent="432000">
              <a:spcBef>
                <a:spcPts val="1800"/>
              </a:spcBef>
              <a:defRPr sz="4000"/>
            </a:lvl1pPr>
          </a:lstStyle>
          <a:p>
            <a:pPr lvl="0"/>
            <a:r>
              <a:rPr lang="nb-NO"/>
              <a:t>Klikk for å redigere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C20DE0DF-BE6B-D248-92A9-54242D212695}" type="datetime1">
              <a:rPr lang="nb-NO" smtClean="0"/>
              <a:t>29.01.2024</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5459851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Sitat negativ">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lvl1pPr>
              <a:defRPr>
                <a:solidFill>
                  <a:schemeClr val="bg1"/>
                </a:solidFill>
              </a:defRPr>
            </a:lvl1p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normAutofit/>
          </a:bodyPr>
          <a:lstStyle>
            <a:lvl1pPr marL="0" indent="432000">
              <a:spcBef>
                <a:spcPts val="1800"/>
              </a:spcBef>
              <a:defRPr sz="4000">
                <a:solidFill>
                  <a:schemeClr val="bg1"/>
                </a:solidFill>
              </a:defRPr>
            </a:lvl1pPr>
          </a:lstStyle>
          <a:p>
            <a:pPr lvl="0"/>
            <a:r>
              <a:rPr lang="nb-NO"/>
              <a:t>Klikk for å redigere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lvl1pPr>
              <a:defRPr>
                <a:solidFill>
                  <a:schemeClr val="bg1"/>
                </a:solidFill>
              </a:defRPr>
            </a:lvl1pPr>
          </a:lstStyle>
          <a:p>
            <a:fld id="{C20DE0DF-BE6B-D248-92A9-54242D212695}" type="datetime1">
              <a:rPr lang="nb-NO" smtClean="0"/>
              <a:pPr/>
              <a:t>29.01.2024</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lvl1pPr>
              <a:defRPr>
                <a:solidFill>
                  <a:schemeClr val="bg1"/>
                </a:solidFill>
              </a:defRPr>
            </a:lvl1p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pic>
        <p:nvPicPr>
          <p:cNvPr id="7" name="Bilde 6">
            <a:extLst>
              <a:ext uri="{FF2B5EF4-FFF2-40B4-BE49-F238E27FC236}">
                <a16:creationId xmlns:a16="http://schemas.microsoft.com/office/drawing/2014/main" id="{8DDA4121-57A1-9F44-B389-BA4A1B2AF19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1200" y="6298809"/>
            <a:ext cx="688336" cy="355181"/>
          </a:xfrm>
          <a:prstGeom prst="rect">
            <a:avLst/>
          </a:prstGeom>
        </p:spPr>
      </p:pic>
      <p:grpSp>
        <p:nvGrpSpPr>
          <p:cNvPr id="11" name="Gruppe 10">
            <a:extLst>
              <a:ext uri="{FF2B5EF4-FFF2-40B4-BE49-F238E27FC236}">
                <a16:creationId xmlns:a16="http://schemas.microsoft.com/office/drawing/2014/main" id="{486E79E7-CC13-A347-AE3A-84BB7411F0A2}"/>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2F30F98F-9F6E-0C4E-8E69-71C10B7D290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A1DA2F1D-3EF3-B74C-8B2F-1D393F5B8826}"/>
                  </a:ext>
                </a:extLst>
              </p:cNvPr>
              <p:cNvGrpSpPr/>
              <p:nvPr/>
            </p:nvGrpSpPr>
            <p:grpSpPr>
              <a:xfrm>
                <a:off x="0" y="-320124"/>
                <a:ext cx="12192000" cy="165600"/>
                <a:chOff x="0" y="-413084"/>
                <a:chExt cx="12192000" cy="206078"/>
              </a:xfrm>
              <a:solidFill>
                <a:schemeClr val="bg1"/>
              </a:solidFill>
            </p:grpSpPr>
            <p:sp>
              <p:nvSpPr>
                <p:cNvPr id="56" name="Rektangel 55">
                  <a:extLst>
                    <a:ext uri="{FF2B5EF4-FFF2-40B4-BE49-F238E27FC236}">
                      <a16:creationId xmlns:a16="http://schemas.microsoft.com/office/drawing/2014/main" id="{6255A372-5580-A24A-B439-C57A7E1CE4B3}"/>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7" name="Rektangel 56">
                  <a:extLst>
                    <a:ext uri="{FF2B5EF4-FFF2-40B4-BE49-F238E27FC236}">
                      <a16:creationId xmlns:a16="http://schemas.microsoft.com/office/drawing/2014/main" id="{B7371540-2443-8541-B5DC-F4B684B3C93E}"/>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8" name="Rektangel 57">
                  <a:extLst>
                    <a:ext uri="{FF2B5EF4-FFF2-40B4-BE49-F238E27FC236}">
                      <a16:creationId xmlns:a16="http://schemas.microsoft.com/office/drawing/2014/main" id="{CB4CE255-C398-A543-8B5B-486CC5D519E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9" name="Rektangel 58">
                  <a:extLst>
                    <a:ext uri="{FF2B5EF4-FFF2-40B4-BE49-F238E27FC236}">
                      <a16:creationId xmlns:a16="http://schemas.microsoft.com/office/drawing/2014/main" id="{FB9A6627-FDFC-824A-9236-EBF047C277D7}"/>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0" name="Rektangel 59">
                  <a:extLst>
                    <a:ext uri="{FF2B5EF4-FFF2-40B4-BE49-F238E27FC236}">
                      <a16:creationId xmlns:a16="http://schemas.microsoft.com/office/drawing/2014/main" id="{42A8A78A-FCCA-064A-9D35-FC5F951C2A42}"/>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1" name="Rektangel 60">
                  <a:extLst>
                    <a:ext uri="{FF2B5EF4-FFF2-40B4-BE49-F238E27FC236}">
                      <a16:creationId xmlns:a16="http://schemas.microsoft.com/office/drawing/2014/main" id="{2DB9322E-D287-C341-974F-B8F882273F32}"/>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30" name="Rett linje 29">
                <a:extLst>
                  <a:ext uri="{FF2B5EF4-FFF2-40B4-BE49-F238E27FC236}">
                    <a16:creationId xmlns:a16="http://schemas.microsoft.com/office/drawing/2014/main" id="{91D842E9-F200-3D41-A665-0A7DD621DBC6}"/>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78217F23-38DC-F441-AA01-3C15887A1444}"/>
                  </a:ext>
                </a:extLst>
              </p:cNvPr>
              <p:cNvCxnSpPr>
                <a:cxnSpLocks/>
                <a:stCxn id="46"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445130D1-A515-A24D-9BE7-102854BB6A84}"/>
                  </a:ext>
                </a:extLst>
              </p:cNvPr>
              <p:cNvCxnSpPr>
                <a:cxnSpLocks/>
                <a:stCxn id="48"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7FF53E66-AB46-0141-AD89-455E96D26C14}"/>
                  </a:ext>
                </a:extLst>
              </p:cNvPr>
              <p:cNvCxnSpPr>
                <a:cxnSpLocks/>
                <a:stCxn id="44"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B7A86560-6696-014A-AECA-E19F9F24123E}"/>
                  </a:ext>
                </a:extLst>
              </p:cNvPr>
              <p:cNvCxnSpPr>
                <a:cxnSpLocks/>
                <a:stCxn id="50"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Rett linje 34">
                <a:extLst>
                  <a:ext uri="{FF2B5EF4-FFF2-40B4-BE49-F238E27FC236}">
                    <a16:creationId xmlns:a16="http://schemas.microsoft.com/office/drawing/2014/main" id="{A0F75356-8546-3149-9570-360B5827EA7E}"/>
                  </a:ext>
                </a:extLst>
              </p:cNvPr>
              <p:cNvCxnSpPr>
                <a:cxnSpLocks/>
                <a:stCxn id="54"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Rett linje 35">
                <a:extLst>
                  <a:ext uri="{FF2B5EF4-FFF2-40B4-BE49-F238E27FC236}">
                    <a16:creationId xmlns:a16="http://schemas.microsoft.com/office/drawing/2014/main" id="{105343E5-1F5C-CA46-8C3E-700D58730833}"/>
                  </a:ext>
                </a:extLst>
              </p:cNvPr>
              <p:cNvCxnSpPr>
                <a:cxnSpLocks/>
                <a:stCxn id="52"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7" name="Gruppe 36">
                <a:extLst>
                  <a:ext uri="{FF2B5EF4-FFF2-40B4-BE49-F238E27FC236}">
                    <a16:creationId xmlns:a16="http://schemas.microsoft.com/office/drawing/2014/main" id="{EAD5D459-2BF6-D64F-8F45-536C2073FDD3}"/>
                  </a:ext>
                </a:extLst>
              </p:cNvPr>
              <p:cNvGrpSpPr/>
              <p:nvPr userDrawn="1"/>
            </p:nvGrpSpPr>
            <p:grpSpPr>
              <a:xfrm>
                <a:off x="0" y="-621464"/>
                <a:ext cx="12192000" cy="206078"/>
                <a:chOff x="0" y="-674874"/>
                <a:chExt cx="12192000" cy="206078"/>
              </a:xfrm>
            </p:grpSpPr>
            <p:sp>
              <p:nvSpPr>
                <p:cNvPr id="54" name="Rektangel 53">
                  <a:extLst>
                    <a:ext uri="{FF2B5EF4-FFF2-40B4-BE49-F238E27FC236}">
                      <a16:creationId xmlns:a16="http://schemas.microsoft.com/office/drawing/2014/main" id="{9C01F6CB-C381-1E41-86A2-F808355B3C5C}"/>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5" name="Rett linje 54">
                  <a:extLst>
                    <a:ext uri="{FF2B5EF4-FFF2-40B4-BE49-F238E27FC236}">
                      <a16:creationId xmlns:a16="http://schemas.microsoft.com/office/drawing/2014/main" id="{27FECFBD-D718-9D4C-81D5-FD9384B0DCB9}"/>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273A8231-E16C-A243-A2FC-13A3FD206C22}"/>
                  </a:ext>
                </a:extLst>
              </p:cNvPr>
              <p:cNvGrpSpPr/>
              <p:nvPr userDrawn="1"/>
            </p:nvGrpSpPr>
            <p:grpSpPr>
              <a:xfrm>
                <a:off x="0" y="-744566"/>
                <a:ext cx="10156824" cy="206078"/>
                <a:chOff x="0" y="-930144"/>
                <a:chExt cx="10156824" cy="206078"/>
              </a:xfrm>
            </p:grpSpPr>
            <p:sp>
              <p:nvSpPr>
                <p:cNvPr id="52" name="Rektangel 51">
                  <a:extLst>
                    <a:ext uri="{FF2B5EF4-FFF2-40B4-BE49-F238E27FC236}">
                      <a16:creationId xmlns:a16="http://schemas.microsoft.com/office/drawing/2014/main" id="{6CEF6F6D-156F-D64B-A26B-57B303DF8733}"/>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3" name="Rett linje 52">
                  <a:extLst>
                    <a:ext uri="{FF2B5EF4-FFF2-40B4-BE49-F238E27FC236}">
                      <a16:creationId xmlns:a16="http://schemas.microsoft.com/office/drawing/2014/main" id="{E3AF0233-5560-6447-B7A4-C14F61197A17}"/>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BD1CA949-A5BB-EC47-A21B-7EAED08253EF}"/>
                  </a:ext>
                </a:extLst>
              </p:cNvPr>
              <p:cNvGrpSpPr/>
              <p:nvPr userDrawn="1"/>
            </p:nvGrpSpPr>
            <p:grpSpPr>
              <a:xfrm>
                <a:off x="0" y="-867666"/>
                <a:ext cx="8128000" cy="206078"/>
                <a:chOff x="0" y="-1191934"/>
                <a:chExt cx="8128000" cy="206078"/>
              </a:xfrm>
            </p:grpSpPr>
            <p:sp>
              <p:nvSpPr>
                <p:cNvPr id="50" name="Rektangel 49">
                  <a:extLst>
                    <a:ext uri="{FF2B5EF4-FFF2-40B4-BE49-F238E27FC236}">
                      <a16:creationId xmlns:a16="http://schemas.microsoft.com/office/drawing/2014/main" id="{83DF98C9-9C7B-EE42-8AF8-5DE25FE2001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1" name="Rett linje 50">
                  <a:extLst>
                    <a:ext uri="{FF2B5EF4-FFF2-40B4-BE49-F238E27FC236}">
                      <a16:creationId xmlns:a16="http://schemas.microsoft.com/office/drawing/2014/main" id="{41C64B40-429E-8143-A0BC-94BDE0975DC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A9C6E4C4-F02D-394E-AF1D-C51754803FCB}"/>
                  </a:ext>
                </a:extLst>
              </p:cNvPr>
              <p:cNvGrpSpPr/>
              <p:nvPr userDrawn="1"/>
            </p:nvGrpSpPr>
            <p:grpSpPr>
              <a:xfrm>
                <a:off x="-800" y="-990766"/>
                <a:ext cx="6091200" cy="206078"/>
                <a:chOff x="0" y="-1453724"/>
                <a:chExt cx="6091200" cy="206078"/>
              </a:xfrm>
            </p:grpSpPr>
            <p:sp>
              <p:nvSpPr>
                <p:cNvPr id="48" name="Rektangel 47">
                  <a:extLst>
                    <a:ext uri="{FF2B5EF4-FFF2-40B4-BE49-F238E27FC236}">
                      <a16:creationId xmlns:a16="http://schemas.microsoft.com/office/drawing/2014/main" id="{3969980B-68AB-9447-983D-028ABB4B50E9}"/>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9" name="Rett linje 48">
                  <a:extLst>
                    <a:ext uri="{FF2B5EF4-FFF2-40B4-BE49-F238E27FC236}">
                      <a16:creationId xmlns:a16="http://schemas.microsoft.com/office/drawing/2014/main" id="{D7433776-45D2-D448-BE15-3A90FEB681D0}"/>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8E92939D-2FC0-A345-8E25-DB8134AD566D}"/>
                  </a:ext>
                </a:extLst>
              </p:cNvPr>
              <p:cNvGrpSpPr/>
              <p:nvPr userDrawn="1"/>
            </p:nvGrpSpPr>
            <p:grpSpPr>
              <a:xfrm>
                <a:off x="0" y="-1113866"/>
                <a:ext cx="4060800" cy="206078"/>
                <a:chOff x="0" y="-1715514"/>
                <a:chExt cx="4060800" cy="206078"/>
              </a:xfrm>
            </p:grpSpPr>
            <p:sp>
              <p:nvSpPr>
                <p:cNvPr id="46" name="Rektangel 45">
                  <a:extLst>
                    <a:ext uri="{FF2B5EF4-FFF2-40B4-BE49-F238E27FC236}">
                      <a16:creationId xmlns:a16="http://schemas.microsoft.com/office/drawing/2014/main" id="{280814A4-AA7C-7D46-B1D5-53CBDAEE2AC0}"/>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7" name="Rett linje 46">
                  <a:extLst>
                    <a:ext uri="{FF2B5EF4-FFF2-40B4-BE49-F238E27FC236}">
                      <a16:creationId xmlns:a16="http://schemas.microsoft.com/office/drawing/2014/main" id="{0D9A5691-593C-2944-8164-17D13666E22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1EAA7A4E-6528-4E44-A9B1-8A79754376AF}"/>
                  </a:ext>
                </a:extLst>
              </p:cNvPr>
              <p:cNvGrpSpPr/>
              <p:nvPr userDrawn="1"/>
            </p:nvGrpSpPr>
            <p:grpSpPr>
              <a:xfrm>
                <a:off x="0" y="-1229864"/>
                <a:ext cx="1015200" cy="206078"/>
                <a:chOff x="0" y="-1959289"/>
                <a:chExt cx="1015200" cy="206078"/>
              </a:xfrm>
            </p:grpSpPr>
            <p:sp>
              <p:nvSpPr>
                <p:cNvPr id="44" name="Rektangel 43">
                  <a:extLst>
                    <a:ext uri="{FF2B5EF4-FFF2-40B4-BE49-F238E27FC236}">
                      <a16:creationId xmlns:a16="http://schemas.microsoft.com/office/drawing/2014/main" id="{7F5B40C9-073A-5C4D-B077-02C29F203736}"/>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5" name="Rett linje 44">
                  <a:extLst>
                    <a:ext uri="{FF2B5EF4-FFF2-40B4-BE49-F238E27FC236}">
                      <a16:creationId xmlns:a16="http://schemas.microsoft.com/office/drawing/2014/main" id="{1DEB211C-A30E-1F40-B3FE-422EE0E4D06B}"/>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3" name="Rett linje 42">
                <a:extLst>
                  <a:ext uri="{FF2B5EF4-FFF2-40B4-BE49-F238E27FC236}">
                    <a16:creationId xmlns:a16="http://schemas.microsoft.com/office/drawing/2014/main" id="{1AE1E520-A5BC-E84F-89BB-9279906BBA5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8FDFCC4A-D2BA-3448-A65F-18CA3DE48067}"/>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4D912C5E-CD37-E34E-A01F-E8F9A16DCCF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6" name="Rektangel 15">
                <a:extLst>
                  <a:ext uri="{FF2B5EF4-FFF2-40B4-BE49-F238E27FC236}">
                    <a16:creationId xmlns:a16="http://schemas.microsoft.com/office/drawing/2014/main" id="{A3E9B2BD-29D4-B047-AE84-1D2FD28AC808}"/>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7" name="Rektangel 16">
                <a:extLst>
                  <a:ext uri="{FF2B5EF4-FFF2-40B4-BE49-F238E27FC236}">
                    <a16:creationId xmlns:a16="http://schemas.microsoft.com/office/drawing/2014/main" id="{3B6419E1-27B7-4242-9899-8736B544931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8" name="Rektangel 17">
                <a:extLst>
                  <a:ext uri="{FF2B5EF4-FFF2-40B4-BE49-F238E27FC236}">
                    <a16:creationId xmlns:a16="http://schemas.microsoft.com/office/drawing/2014/main" id="{C3FBAA30-9926-6F49-A160-F804DED46A24}"/>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9" name="Rett linje 18">
                <a:extLst>
                  <a:ext uri="{FF2B5EF4-FFF2-40B4-BE49-F238E27FC236}">
                    <a16:creationId xmlns:a16="http://schemas.microsoft.com/office/drawing/2014/main" id="{E4FCAB45-1B4A-3748-9FE3-A87994C2096E}"/>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6E3B826-8775-D74F-A318-E8E24FE7D865}"/>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7D6FB438-683F-8C4C-800B-93E9E44690D5}"/>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2A83B05B-591C-1B43-9AB3-737807239ECE}"/>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4D200CD1-E584-7F4D-A293-2DA3716DFC0A}"/>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4" name="Rett linje 23">
                <a:extLst>
                  <a:ext uri="{FF2B5EF4-FFF2-40B4-BE49-F238E27FC236}">
                    <a16:creationId xmlns:a16="http://schemas.microsoft.com/office/drawing/2014/main" id="{5F91638A-548E-2049-B93B-2164E39253C1}"/>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FC143D8C-CCD1-7641-A910-1F41825261DC}"/>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6" name="Rett linje 25">
                <a:extLst>
                  <a:ext uri="{FF2B5EF4-FFF2-40B4-BE49-F238E27FC236}">
                    <a16:creationId xmlns:a16="http://schemas.microsoft.com/office/drawing/2014/main" id="{22B3AD91-6723-DF48-A1CB-1FF05A0B61C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065C2770-A5A3-AA47-9F07-7657AD0DE1BC}"/>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F7C60A7F-4BE7-A640-A9F1-7043EEF9718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4270FA38-1F8D-6647-B618-F64FB4A1321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2" name="Gruppe 61">
            <a:extLst>
              <a:ext uri="{FF2B5EF4-FFF2-40B4-BE49-F238E27FC236}">
                <a16:creationId xmlns:a16="http://schemas.microsoft.com/office/drawing/2014/main" id="{59FDD9D8-FABC-6347-BC02-BB0A33F12EB4}"/>
              </a:ext>
            </a:extLst>
          </p:cNvPr>
          <p:cNvGrpSpPr/>
          <p:nvPr userDrawn="1"/>
        </p:nvGrpSpPr>
        <p:grpSpPr>
          <a:xfrm>
            <a:off x="12252770" y="1"/>
            <a:ext cx="1165167" cy="6855561"/>
            <a:chOff x="12252770" y="1"/>
            <a:chExt cx="1165167" cy="6855561"/>
          </a:xfrm>
        </p:grpSpPr>
        <p:grpSp>
          <p:nvGrpSpPr>
            <p:cNvPr id="63" name="Gruppe 62">
              <a:extLst>
                <a:ext uri="{FF2B5EF4-FFF2-40B4-BE49-F238E27FC236}">
                  <a16:creationId xmlns:a16="http://schemas.microsoft.com/office/drawing/2014/main" id="{B9A6C8F1-6CA0-3D42-8360-A18602120A8D}"/>
                </a:ext>
              </a:extLst>
            </p:cNvPr>
            <p:cNvGrpSpPr/>
            <p:nvPr userDrawn="1"/>
          </p:nvGrpSpPr>
          <p:grpSpPr>
            <a:xfrm>
              <a:off x="12252770" y="1"/>
              <a:ext cx="409071" cy="3254927"/>
              <a:chOff x="12252770" y="1"/>
              <a:chExt cx="588588" cy="4683318"/>
            </a:xfrm>
          </p:grpSpPr>
          <p:sp>
            <p:nvSpPr>
              <p:cNvPr id="67" name="Rektangel 66">
                <a:extLst>
                  <a:ext uri="{FF2B5EF4-FFF2-40B4-BE49-F238E27FC236}">
                    <a16:creationId xmlns:a16="http://schemas.microsoft.com/office/drawing/2014/main" id="{5F8C536E-1EC4-9D49-9023-B9EF2E4EB8FD}"/>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8" name="Gruppe 67">
                <a:extLst>
                  <a:ext uri="{FF2B5EF4-FFF2-40B4-BE49-F238E27FC236}">
                    <a16:creationId xmlns:a16="http://schemas.microsoft.com/office/drawing/2014/main" id="{C1EF08D9-EC9C-B446-852D-F0B4E0F0F6A2}"/>
                  </a:ext>
                </a:extLst>
              </p:cNvPr>
              <p:cNvGrpSpPr/>
              <p:nvPr userDrawn="1"/>
            </p:nvGrpSpPr>
            <p:grpSpPr>
              <a:xfrm>
                <a:off x="12326727" y="84822"/>
                <a:ext cx="440675" cy="4513676"/>
                <a:chOff x="12316858" y="92947"/>
                <a:chExt cx="440675" cy="4513676"/>
              </a:xfrm>
            </p:grpSpPr>
            <p:grpSp>
              <p:nvGrpSpPr>
                <p:cNvPr id="69" name="Gruppe 68">
                  <a:extLst>
                    <a:ext uri="{FF2B5EF4-FFF2-40B4-BE49-F238E27FC236}">
                      <a16:creationId xmlns:a16="http://schemas.microsoft.com/office/drawing/2014/main" id="{E96FEFED-80C7-1C41-8ED4-493DB9223B60}"/>
                    </a:ext>
                  </a:extLst>
                </p:cNvPr>
                <p:cNvGrpSpPr/>
                <p:nvPr userDrawn="1"/>
              </p:nvGrpSpPr>
              <p:grpSpPr>
                <a:xfrm>
                  <a:off x="12316858" y="92947"/>
                  <a:ext cx="440675" cy="1322025"/>
                  <a:chOff x="12316858" y="92947"/>
                  <a:chExt cx="440675" cy="1322025"/>
                </a:xfrm>
              </p:grpSpPr>
              <p:sp>
                <p:nvSpPr>
                  <p:cNvPr id="79" name="Rektangel 78">
                    <a:extLst>
                      <a:ext uri="{FF2B5EF4-FFF2-40B4-BE49-F238E27FC236}">
                        <a16:creationId xmlns:a16="http://schemas.microsoft.com/office/drawing/2014/main" id="{C1395634-B23D-B740-B6E4-4920AFF48E0E}"/>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0" name="Rektangel 79">
                    <a:extLst>
                      <a:ext uri="{FF2B5EF4-FFF2-40B4-BE49-F238E27FC236}">
                        <a16:creationId xmlns:a16="http://schemas.microsoft.com/office/drawing/2014/main" id="{EFA8E904-B367-3C49-9B17-9C209743CA09}"/>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3966B25F-C537-6E46-A945-3144B4B284C8}"/>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0" name="Gruppe 69">
                  <a:extLst>
                    <a:ext uri="{FF2B5EF4-FFF2-40B4-BE49-F238E27FC236}">
                      <a16:creationId xmlns:a16="http://schemas.microsoft.com/office/drawing/2014/main" id="{A4A43541-07AE-9C41-A23F-F722576C04D8}"/>
                    </a:ext>
                  </a:extLst>
                </p:cNvPr>
                <p:cNvGrpSpPr/>
                <p:nvPr userDrawn="1"/>
              </p:nvGrpSpPr>
              <p:grpSpPr>
                <a:xfrm>
                  <a:off x="12316858" y="1468435"/>
                  <a:ext cx="440675" cy="1322025"/>
                  <a:chOff x="12316858" y="1600866"/>
                  <a:chExt cx="440675" cy="1322025"/>
                </a:xfrm>
              </p:grpSpPr>
              <p:sp>
                <p:nvSpPr>
                  <p:cNvPr id="76" name="Rektangel 75">
                    <a:extLst>
                      <a:ext uri="{FF2B5EF4-FFF2-40B4-BE49-F238E27FC236}">
                        <a16:creationId xmlns:a16="http://schemas.microsoft.com/office/drawing/2014/main" id="{03B0EE39-FA3B-1947-8964-6FA95D067250}"/>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43316E30-2105-2E40-B1A7-17AF50BFDF2C}"/>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25D306BD-9DF6-7D45-8B26-25EB715137F0}"/>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1" name="Gruppe 70">
                  <a:extLst>
                    <a:ext uri="{FF2B5EF4-FFF2-40B4-BE49-F238E27FC236}">
                      <a16:creationId xmlns:a16="http://schemas.microsoft.com/office/drawing/2014/main" id="{F5E0C316-B28E-204F-8229-F0C422D764D2}"/>
                    </a:ext>
                  </a:extLst>
                </p:cNvPr>
                <p:cNvGrpSpPr/>
                <p:nvPr userDrawn="1"/>
              </p:nvGrpSpPr>
              <p:grpSpPr>
                <a:xfrm>
                  <a:off x="12316858" y="2843923"/>
                  <a:ext cx="440675" cy="1762700"/>
                  <a:chOff x="12316858" y="3201732"/>
                  <a:chExt cx="440675" cy="1762700"/>
                </a:xfrm>
              </p:grpSpPr>
              <p:sp>
                <p:nvSpPr>
                  <p:cNvPr id="72" name="Rektangel 71">
                    <a:extLst>
                      <a:ext uri="{FF2B5EF4-FFF2-40B4-BE49-F238E27FC236}">
                        <a16:creationId xmlns:a16="http://schemas.microsoft.com/office/drawing/2014/main" id="{75EF8EE1-063B-9346-B35B-D391702A8BB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3" name="Rektangel 72">
                    <a:extLst>
                      <a:ext uri="{FF2B5EF4-FFF2-40B4-BE49-F238E27FC236}">
                        <a16:creationId xmlns:a16="http://schemas.microsoft.com/office/drawing/2014/main" id="{CFF58234-DBCD-D445-A55A-0676865E1184}"/>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109C31E9-21AC-2E47-9003-13EB8450B433}"/>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3532582E-3265-BF4E-B974-FF3AE992FDEB}"/>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4" name="TekstSylinder 63">
              <a:extLst>
                <a:ext uri="{FF2B5EF4-FFF2-40B4-BE49-F238E27FC236}">
                  <a16:creationId xmlns:a16="http://schemas.microsoft.com/office/drawing/2014/main" id="{86ED5B6B-9879-C44E-8087-9FC40D9CE394}"/>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5" name="Vinkel 64">
              <a:extLst>
                <a:ext uri="{FF2B5EF4-FFF2-40B4-BE49-F238E27FC236}">
                  <a16:creationId xmlns:a16="http://schemas.microsoft.com/office/drawing/2014/main" id="{882C9AE6-2E87-9D4A-AED8-96B5D6BCAAE4}"/>
                </a:ext>
              </a:extLst>
            </p:cNvPr>
            <p:cNvCxnSpPr>
              <a:cxnSpLocks/>
              <a:stCxn id="79" idx="3"/>
              <a:endCxn id="76"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6" name="TekstSylinder 65">
              <a:extLst>
                <a:ext uri="{FF2B5EF4-FFF2-40B4-BE49-F238E27FC236}">
                  <a16:creationId xmlns:a16="http://schemas.microsoft.com/office/drawing/2014/main" id="{485D6620-BA62-D64A-9B43-1D9C5CB34030}"/>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9861567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p>
            <a:fld id="{1DACB5AB-EE98-7240-B90A-DDEECBA67681}" type="datetime1">
              <a:rPr lang="nb-NO" smtClean="0"/>
              <a:t>29.01.2024</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4816259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Only" preserve="1">
  <p:cSld name="Bare tittel neg">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lvl1pPr>
              <a:defRPr>
                <a:solidFill>
                  <a:schemeClr val="bg1"/>
                </a:solidFill>
              </a:defRPr>
            </a:lvl1p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lvl1pPr>
              <a:defRPr>
                <a:solidFill>
                  <a:schemeClr val="bg1"/>
                </a:solidFill>
              </a:defRPr>
            </a:lvl1pPr>
          </a:lstStyle>
          <a:p>
            <a:fld id="{28B61C57-CE26-C74A-997D-0EEB0B8AAC4D}" type="datetime1">
              <a:rPr lang="nb-NO" smtClean="0"/>
              <a:pPr/>
              <a:t>29.01.2024</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lvl1pPr>
              <a:defRPr>
                <a:solidFill>
                  <a:schemeClr val="bg1"/>
                </a:solidFill>
              </a:defRPr>
            </a:lvl1p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grpSp>
        <p:nvGrpSpPr>
          <p:cNvPr id="6" name="Gruppe 5">
            <a:extLst>
              <a:ext uri="{FF2B5EF4-FFF2-40B4-BE49-F238E27FC236}">
                <a16:creationId xmlns:a16="http://schemas.microsoft.com/office/drawing/2014/main" id="{C1D1050C-9B0F-DA46-A7AE-49D147BAD25B}"/>
              </a:ext>
            </a:extLst>
          </p:cNvPr>
          <p:cNvGrpSpPr/>
          <p:nvPr userDrawn="1"/>
        </p:nvGrpSpPr>
        <p:grpSpPr>
          <a:xfrm>
            <a:off x="-715963" y="-1306644"/>
            <a:ext cx="12909163" cy="8164644"/>
            <a:chOff x="-715963" y="-1306644"/>
            <a:chExt cx="12909163" cy="8164644"/>
          </a:xfrm>
        </p:grpSpPr>
        <p:grpSp>
          <p:nvGrpSpPr>
            <p:cNvPr id="7" name="Gruppe 6">
              <a:extLst>
                <a:ext uri="{FF2B5EF4-FFF2-40B4-BE49-F238E27FC236}">
                  <a16:creationId xmlns:a16="http://schemas.microsoft.com/office/drawing/2014/main" id="{1068411B-5C48-D749-B5E3-30A5D49D5141}"/>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7B5DD97E-E1DE-7D46-9418-0D0AFDF35F70}"/>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A0D018A7-D1AC-1A44-817B-2D69D4EE7234}"/>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2" name="Rektangel 51">
                  <a:extLst>
                    <a:ext uri="{FF2B5EF4-FFF2-40B4-BE49-F238E27FC236}">
                      <a16:creationId xmlns:a16="http://schemas.microsoft.com/office/drawing/2014/main" id="{AD814A3B-37FE-FE4B-B04E-FC6B766D1585}"/>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3" name="Rektangel 52">
                  <a:extLst>
                    <a:ext uri="{FF2B5EF4-FFF2-40B4-BE49-F238E27FC236}">
                      <a16:creationId xmlns:a16="http://schemas.microsoft.com/office/drawing/2014/main" id="{46A1D4B5-D234-EB45-A367-DA2C1AEC53FF}"/>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66D8AD51-3ABD-8947-A454-453AF493E4D2}"/>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5" name="Rektangel 54">
                  <a:extLst>
                    <a:ext uri="{FF2B5EF4-FFF2-40B4-BE49-F238E27FC236}">
                      <a16:creationId xmlns:a16="http://schemas.microsoft.com/office/drawing/2014/main" id="{F338B2FE-B7A8-7347-9C68-838762256060}"/>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ED151BEC-03EB-014A-A517-B60405C23277}"/>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5" name="Rett linje 24">
                <a:extLst>
                  <a:ext uri="{FF2B5EF4-FFF2-40B4-BE49-F238E27FC236}">
                    <a16:creationId xmlns:a16="http://schemas.microsoft.com/office/drawing/2014/main" id="{1F47004B-BBEB-FA48-8A06-F460897DA374}"/>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3DFF5052-7500-6447-AE94-5921BC688C69}"/>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92571E5D-A6F0-C348-8000-B3FD4C1C5656}"/>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6361CFB6-0332-504B-AA1B-B567E221EE1E}"/>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87E1762E-E5A1-3345-B079-7552913F529C}"/>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C1AC057A-FCD6-F949-8F37-58BA71E1CFD8}"/>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59297B28-D383-6249-A34F-5922BCCCA2CD}"/>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38DA38DB-AAE9-8748-AE1F-FFDD03973FAA}"/>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A1EC8A23-B92A-DD41-B9D2-FB44C924BDCE}"/>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0" name="Rett linje 49">
                  <a:extLst>
                    <a:ext uri="{FF2B5EF4-FFF2-40B4-BE49-F238E27FC236}">
                      <a16:creationId xmlns:a16="http://schemas.microsoft.com/office/drawing/2014/main" id="{9164DF05-EC67-AC40-8F66-329831BDA2C4}"/>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869FDB03-16A1-CA49-920F-068F53EC1B58}"/>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B0573EAA-0C11-C147-98B8-AD18BE730C3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8" name="Rett linje 47">
                  <a:extLst>
                    <a:ext uri="{FF2B5EF4-FFF2-40B4-BE49-F238E27FC236}">
                      <a16:creationId xmlns:a16="http://schemas.microsoft.com/office/drawing/2014/main" id="{1EB0E7CD-84C6-6C44-A312-16BB487C6044}"/>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5DE64285-F12E-824D-8130-37D78FBA7C48}"/>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F00E4EE8-0D5B-4F4C-B728-6B1A720431DD}"/>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6" name="Rett linje 45">
                  <a:extLst>
                    <a:ext uri="{FF2B5EF4-FFF2-40B4-BE49-F238E27FC236}">
                      <a16:creationId xmlns:a16="http://schemas.microsoft.com/office/drawing/2014/main" id="{D0ED51BD-81EB-404C-BD1C-2A098E1769C0}"/>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DD7466B6-499E-2F41-95CE-764FD8B4A6A2}"/>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3F46B044-3DF6-354A-AC1B-903E736EBD6D}"/>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4" name="Rett linje 43">
                  <a:extLst>
                    <a:ext uri="{FF2B5EF4-FFF2-40B4-BE49-F238E27FC236}">
                      <a16:creationId xmlns:a16="http://schemas.microsoft.com/office/drawing/2014/main" id="{6CE67777-BBBB-2F47-95C1-34649FB8584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ED37426C-F34C-0D4B-8BD0-9F8901D14277}"/>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0E01F846-B854-5F4D-8459-44312D2E538F}"/>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2" name="Rett linje 41">
                  <a:extLst>
                    <a:ext uri="{FF2B5EF4-FFF2-40B4-BE49-F238E27FC236}">
                      <a16:creationId xmlns:a16="http://schemas.microsoft.com/office/drawing/2014/main" id="{D0F5CB43-152A-4F4C-8F3F-08E5D529F6B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D20FE3BB-4A3A-0148-9187-D678070204BF}"/>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9CDD407C-7201-0F40-B92A-FF4AD5515F91}"/>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0" name="Rett linje 39">
                  <a:extLst>
                    <a:ext uri="{FF2B5EF4-FFF2-40B4-BE49-F238E27FC236}">
                      <a16:creationId xmlns:a16="http://schemas.microsoft.com/office/drawing/2014/main" id="{07A5FDEC-A2AB-AF49-B0D1-056383BA45BE}"/>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18F9CFD8-DEA8-7D4F-A2AB-2DD0359A71C3}"/>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uppe 7">
              <a:extLst>
                <a:ext uri="{FF2B5EF4-FFF2-40B4-BE49-F238E27FC236}">
                  <a16:creationId xmlns:a16="http://schemas.microsoft.com/office/drawing/2014/main" id="{B2A25372-2BA8-9048-8062-9B09788AC871}"/>
                </a:ext>
              </a:extLst>
            </p:cNvPr>
            <p:cNvGrpSpPr/>
            <p:nvPr userDrawn="1"/>
          </p:nvGrpSpPr>
          <p:grpSpPr>
            <a:xfrm>
              <a:off x="-715963" y="-4004"/>
              <a:ext cx="590564" cy="6862004"/>
              <a:chOff x="-715963" y="-4004"/>
              <a:chExt cx="590564" cy="6862004"/>
            </a:xfrm>
          </p:grpSpPr>
          <p:sp>
            <p:nvSpPr>
              <p:cNvPr id="10" name="Rektangel 9">
                <a:extLst>
                  <a:ext uri="{FF2B5EF4-FFF2-40B4-BE49-F238E27FC236}">
                    <a16:creationId xmlns:a16="http://schemas.microsoft.com/office/drawing/2014/main" id="{78F37647-0B41-774C-B0CE-F0914829EF3E}"/>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1" name="Rektangel 10">
                <a:extLst>
                  <a:ext uri="{FF2B5EF4-FFF2-40B4-BE49-F238E27FC236}">
                    <a16:creationId xmlns:a16="http://schemas.microsoft.com/office/drawing/2014/main" id="{E89A3A05-5699-7947-977B-758F31E8A069}"/>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2" name="Rektangel 11">
                <a:extLst>
                  <a:ext uri="{FF2B5EF4-FFF2-40B4-BE49-F238E27FC236}">
                    <a16:creationId xmlns:a16="http://schemas.microsoft.com/office/drawing/2014/main" id="{D698679E-611A-BA47-B555-42237E590009}"/>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3" name="Rektangel 12">
                <a:extLst>
                  <a:ext uri="{FF2B5EF4-FFF2-40B4-BE49-F238E27FC236}">
                    <a16:creationId xmlns:a16="http://schemas.microsoft.com/office/drawing/2014/main" id="{83CB65AE-071B-384F-BED9-0B6BBC28F241}"/>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4" name="Rett linje 13">
                <a:extLst>
                  <a:ext uri="{FF2B5EF4-FFF2-40B4-BE49-F238E27FC236}">
                    <a16:creationId xmlns:a16="http://schemas.microsoft.com/office/drawing/2014/main" id="{46A59B6E-BC40-A04A-810E-381EB0406F63}"/>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A8F00FAE-DEAF-9D4B-AE1A-B2E06A30AE28}"/>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27D94157-FD6C-9343-B390-D6F5769CDC1D}"/>
                  </a:ext>
                </a:extLst>
              </p:cNvPr>
              <p:cNvCxnSpPr>
                <a:cxnSpLocks/>
                <a:stCxn id="18"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DDC4238B-2FB7-504F-8FA6-8F2CB72D9FB5}"/>
                  </a:ext>
                </a:extLst>
              </p:cNvPr>
              <p:cNvCxnSpPr>
                <a:cxnSpLocks/>
                <a:stCxn id="18"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Rektangel 17">
                <a:extLst>
                  <a:ext uri="{FF2B5EF4-FFF2-40B4-BE49-F238E27FC236}">
                    <a16:creationId xmlns:a16="http://schemas.microsoft.com/office/drawing/2014/main" id="{EFB3E350-6D32-5B44-A589-DBA014CCAD87}"/>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19" name="Rett linje 18">
                <a:extLst>
                  <a:ext uri="{FF2B5EF4-FFF2-40B4-BE49-F238E27FC236}">
                    <a16:creationId xmlns:a16="http://schemas.microsoft.com/office/drawing/2014/main" id="{78FC5178-3E3A-FA42-8025-AA007A3A20D4}"/>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0" name="Rektangel 19">
                <a:extLst>
                  <a:ext uri="{FF2B5EF4-FFF2-40B4-BE49-F238E27FC236}">
                    <a16:creationId xmlns:a16="http://schemas.microsoft.com/office/drawing/2014/main" id="{DBF7CD49-D811-1E40-93F6-55470FBFF148}"/>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1" name="Rett linje 20">
                <a:extLst>
                  <a:ext uri="{FF2B5EF4-FFF2-40B4-BE49-F238E27FC236}">
                    <a16:creationId xmlns:a16="http://schemas.microsoft.com/office/drawing/2014/main" id="{583D459D-BDEB-A248-A2C1-FB9BB4D30D6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0D4C9258-518D-FC40-80AD-80B600AF68B8}"/>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B723F13F-8F3A-4941-B2D9-3DE33FBA1B35}"/>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TekstSylinder 8">
              <a:extLst>
                <a:ext uri="{FF2B5EF4-FFF2-40B4-BE49-F238E27FC236}">
                  <a16:creationId xmlns:a16="http://schemas.microsoft.com/office/drawing/2014/main" id="{DF5F9D48-374C-D34F-AC3B-AC2261364F7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pic>
        <p:nvPicPr>
          <p:cNvPr id="57" name="Bilde 56">
            <a:extLst>
              <a:ext uri="{FF2B5EF4-FFF2-40B4-BE49-F238E27FC236}">
                <a16:creationId xmlns:a16="http://schemas.microsoft.com/office/drawing/2014/main" id="{C3699402-183F-774C-B97D-A832ABCCDA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1200" y="6298809"/>
            <a:ext cx="688336" cy="355181"/>
          </a:xfrm>
          <a:prstGeom prst="rect">
            <a:avLst/>
          </a:prstGeom>
        </p:spPr>
      </p:pic>
      <p:grpSp>
        <p:nvGrpSpPr>
          <p:cNvPr id="58" name="Gruppe 57">
            <a:extLst>
              <a:ext uri="{FF2B5EF4-FFF2-40B4-BE49-F238E27FC236}">
                <a16:creationId xmlns:a16="http://schemas.microsoft.com/office/drawing/2014/main" id="{B17E6E01-06C2-2A48-9FE5-6A3259C2A26A}"/>
              </a:ext>
            </a:extLst>
          </p:cNvPr>
          <p:cNvGrpSpPr/>
          <p:nvPr userDrawn="1"/>
        </p:nvGrpSpPr>
        <p:grpSpPr>
          <a:xfrm>
            <a:off x="12252770" y="1"/>
            <a:ext cx="1165167" cy="5230535"/>
            <a:chOff x="12252770" y="1"/>
            <a:chExt cx="1165167" cy="5230535"/>
          </a:xfrm>
        </p:grpSpPr>
        <p:grpSp>
          <p:nvGrpSpPr>
            <p:cNvPr id="59" name="Gruppe 58">
              <a:extLst>
                <a:ext uri="{FF2B5EF4-FFF2-40B4-BE49-F238E27FC236}">
                  <a16:creationId xmlns:a16="http://schemas.microsoft.com/office/drawing/2014/main" id="{F2EB3480-5DDC-0044-8395-748858D199CE}"/>
                </a:ext>
              </a:extLst>
            </p:cNvPr>
            <p:cNvGrpSpPr/>
            <p:nvPr userDrawn="1"/>
          </p:nvGrpSpPr>
          <p:grpSpPr>
            <a:xfrm>
              <a:off x="12252770" y="1"/>
              <a:ext cx="409071" cy="3254927"/>
              <a:chOff x="12252770" y="1"/>
              <a:chExt cx="588588" cy="4683318"/>
            </a:xfrm>
          </p:grpSpPr>
          <p:sp>
            <p:nvSpPr>
              <p:cNvPr id="64" name="Rektangel 63">
                <a:extLst>
                  <a:ext uri="{FF2B5EF4-FFF2-40B4-BE49-F238E27FC236}">
                    <a16:creationId xmlns:a16="http://schemas.microsoft.com/office/drawing/2014/main" id="{3BA74F53-7E5B-4840-9D64-49E4BF43F431}"/>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5" name="Gruppe 64">
                <a:extLst>
                  <a:ext uri="{FF2B5EF4-FFF2-40B4-BE49-F238E27FC236}">
                    <a16:creationId xmlns:a16="http://schemas.microsoft.com/office/drawing/2014/main" id="{3C37FD06-23C3-6848-951F-9C9046A29A7E}"/>
                  </a:ext>
                </a:extLst>
              </p:cNvPr>
              <p:cNvGrpSpPr/>
              <p:nvPr userDrawn="1"/>
            </p:nvGrpSpPr>
            <p:grpSpPr>
              <a:xfrm>
                <a:off x="12326727" y="84822"/>
                <a:ext cx="440675" cy="4513676"/>
                <a:chOff x="12316858" y="92947"/>
                <a:chExt cx="440675" cy="4513676"/>
              </a:xfrm>
            </p:grpSpPr>
            <p:grpSp>
              <p:nvGrpSpPr>
                <p:cNvPr id="66" name="Gruppe 65">
                  <a:extLst>
                    <a:ext uri="{FF2B5EF4-FFF2-40B4-BE49-F238E27FC236}">
                      <a16:creationId xmlns:a16="http://schemas.microsoft.com/office/drawing/2014/main" id="{A8085072-8F46-C24B-BEAA-89C731D92341}"/>
                    </a:ext>
                  </a:extLst>
                </p:cNvPr>
                <p:cNvGrpSpPr/>
                <p:nvPr userDrawn="1"/>
              </p:nvGrpSpPr>
              <p:grpSpPr>
                <a:xfrm>
                  <a:off x="12316858" y="92947"/>
                  <a:ext cx="440675" cy="1322025"/>
                  <a:chOff x="12316858" y="92947"/>
                  <a:chExt cx="440675" cy="1322025"/>
                </a:xfrm>
              </p:grpSpPr>
              <p:sp>
                <p:nvSpPr>
                  <p:cNvPr id="76" name="Rektangel 75">
                    <a:extLst>
                      <a:ext uri="{FF2B5EF4-FFF2-40B4-BE49-F238E27FC236}">
                        <a16:creationId xmlns:a16="http://schemas.microsoft.com/office/drawing/2014/main" id="{FDC87DD8-68F2-2B4A-BA17-43C04DB94C09}"/>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DD7FA195-ED26-914A-B647-91E942CD5D9F}"/>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717A406D-FE53-2448-86BD-614D3C73B3E0}"/>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7" name="Gruppe 66">
                  <a:extLst>
                    <a:ext uri="{FF2B5EF4-FFF2-40B4-BE49-F238E27FC236}">
                      <a16:creationId xmlns:a16="http://schemas.microsoft.com/office/drawing/2014/main" id="{AA16A036-19CC-A842-9CBA-384F3686A5FE}"/>
                    </a:ext>
                  </a:extLst>
                </p:cNvPr>
                <p:cNvGrpSpPr/>
                <p:nvPr userDrawn="1"/>
              </p:nvGrpSpPr>
              <p:grpSpPr>
                <a:xfrm>
                  <a:off x="12316858" y="1468435"/>
                  <a:ext cx="440675" cy="1322025"/>
                  <a:chOff x="12316858" y="1600866"/>
                  <a:chExt cx="440675" cy="1322025"/>
                </a:xfrm>
              </p:grpSpPr>
              <p:sp>
                <p:nvSpPr>
                  <p:cNvPr id="73" name="Rektangel 72">
                    <a:extLst>
                      <a:ext uri="{FF2B5EF4-FFF2-40B4-BE49-F238E27FC236}">
                        <a16:creationId xmlns:a16="http://schemas.microsoft.com/office/drawing/2014/main" id="{5AA70624-BE75-D842-A641-7D4B557E5EB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F8D025E7-9CA0-A047-9F6A-F02E903A1983}"/>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0977E685-6718-7745-8B6E-DEDEE888EB94}"/>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8" name="Gruppe 67">
                  <a:extLst>
                    <a:ext uri="{FF2B5EF4-FFF2-40B4-BE49-F238E27FC236}">
                      <a16:creationId xmlns:a16="http://schemas.microsoft.com/office/drawing/2014/main" id="{6A888C87-51EF-BF43-A149-80800BA1451C}"/>
                    </a:ext>
                  </a:extLst>
                </p:cNvPr>
                <p:cNvGrpSpPr/>
                <p:nvPr userDrawn="1"/>
              </p:nvGrpSpPr>
              <p:grpSpPr>
                <a:xfrm>
                  <a:off x="12316858" y="2843923"/>
                  <a:ext cx="440675" cy="1762700"/>
                  <a:chOff x="12316858" y="3201732"/>
                  <a:chExt cx="440675" cy="1762700"/>
                </a:xfrm>
              </p:grpSpPr>
              <p:sp>
                <p:nvSpPr>
                  <p:cNvPr id="69" name="Rektangel 68">
                    <a:extLst>
                      <a:ext uri="{FF2B5EF4-FFF2-40B4-BE49-F238E27FC236}">
                        <a16:creationId xmlns:a16="http://schemas.microsoft.com/office/drawing/2014/main" id="{756477A9-8504-F548-8CED-45C78AB4CF05}"/>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0" name="Rektangel 69">
                    <a:extLst>
                      <a:ext uri="{FF2B5EF4-FFF2-40B4-BE49-F238E27FC236}">
                        <a16:creationId xmlns:a16="http://schemas.microsoft.com/office/drawing/2014/main" id="{E2B5ABB0-3058-AA46-9889-5869E473AE7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1" name="Rektangel 70">
                    <a:extLst>
                      <a:ext uri="{FF2B5EF4-FFF2-40B4-BE49-F238E27FC236}">
                        <a16:creationId xmlns:a16="http://schemas.microsoft.com/office/drawing/2014/main" id="{8BF26325-174D-3645-9C57-CCFC0C1175A2}"/>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2" name="Rektangel 71">
                    <a:extLst>
                      <a:ext uri="{FF2B5EF4-FFF2-40B4-BE49-F238E27FC236}">
                        <a16:creationId xmlns:a16="http://schemas.microsoft.com/office/drawing/2014/main" id="{B62A87D9-9422-8444-8FD3-A1BE48CF30C6}"/>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0" name="TekstSylinder 59">
              <a:extLst>
                <a:ext uri="{FF2B5EF4-FFF2-40B4-BE49-F238E27FC236}">
                  <a16:creationId xmlns:a16="http://schemas.microsoft.com/office/drawing/2014/main" id="{73104622-4E59-5847-A55B-634077D7F433}"/>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61" name="Gruppe 60">
              <a:extLst>
                <a:ext uri="{FF2B5EF4-FFF2-40B4-BE49-F238E27FC236}">
                  <a16:creationId xmlns:a16="http://schemas.microsoft.com/office/drawing/2014/main" id="{37123774-32AD-4D48-837D-9B50969FCC33}"/>
                </a:ext>
              </a:extLst>
            </p:cNvPr>
            <p:cNvGrpSpPr/>
            <p:nvPr userDrawn="1"/>
          </p:nvGrpSpPr>
          <p:grpSpPr>
            <a:xfrm>
              <a:off x="12610441" y="194994"/>
              <a:ext cx="807496" cy="955972"/>
              <a:chOff x="12610441" y="212086"/>
              <a:chExt cx="807496" cy="955972"/>
            </a:xfrm>
          </p:grpSpPr>
          <p:cxnSp>
            <p:nvCxnSpPr>
              <p:cNvPr id="62" name="Vinkel 61">
                <a:extLst>
                  <a:ext uri="{FF2B5EF4-FFF2-40B4-BE49-F238E27FC236}">
                    <a16:creationId xmlns:a16="http://schemas.microsoft.com/office/drawing/2014/main" id="{DB6D4BF2-0D91-434C-8F27-BC433F6E6410}"/>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3" name="TekstSylinder 62">
                <a:extLst>
                  <a:ext uri="{FF2B5EF4-FFF2-40B4-BE49-F238E27FC236}">
                    <a16:creationId xmlns:a16="http://schemas.microsoft.com/office/drawing/2014/main" id="{6C392CEA-242D-A34D-B36F-D988744DBFFC}"/>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40659255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p>
            <a:fld id="{4CD1A60D-DB44-0749-AE29-4712892B2B84}" type="datetime1">
              <a:rPr lang="nb-NO" smtClean="0"/>
              <a:t>29.01.2024</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19673818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Tomt neg">
    <p:bg>
      <p:bgPr>
        <a:solidFill>
          <a:schemeClr val="tx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lvl1pPr>
              <a:defRPr>
                <a:solidFill>
                  <a:schemeClr val="bg1"/>
                </a:solidFill>
              </a:defRPr>
            </a:lvl1pPr>
          </a:lstStyle>
          <a:p>
            <a:fld id="{6216D44A-19CF-DE4E-8E1A-3AD40AB275F0}" type="datetime1">
              <a:rPr lang="nb-NO" smtClean="0"/>
              <a:pPr/>
              <a:t>29.01.2024</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pic>
        <p:nvPicPr>
          <p:cNvPr id="5" name="Bilde 4">
            <a:extLst>
              <a:ext uri="{FF2B5EF4-FFF2-40B4-BE49-F238E27FC236}">
                <a16:creationId xmlns:a16="http://schemas.microsoft.com/office/drawing/2014/main" id="{557E58CC-95FD-0340-B743-A6656B54540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1200" y="6298809"/>
            <a:ext cx="688336" cy="355181"/>
          </a:xfrm>
          <a:prstGeom prst="rect">
            <a:avLst/>
          </a:prstGeom>
        </p:spPr>
      </p:pic>
      <p:grpSp>
        <p:nvGrpSpPr>
          <p:cNvPr id="6" name="Gruppe 5">
            <a:extLst>
              <a:ext uri="{FF2B5EF4-FFF2-40B4-BE49-F238E27FC236}">
                <a16:creationId xmlns:a16="http://schemas.microsoft.com/office/drawing/2014/main" id="{AB1900BA-05D4-CC4D-ADCE-D307B8419611}"/>
              </a:ext>
            </a:extLst>
          </p:cNvPr>
          <p:cNvGrpSpPr/>
          <p:nvPr userDrawn="1"/>
        </p:nvGrpSpPr>
        <p:grpSpPr>
          <a:xfrm>
            <a:off x="-715963" y="-1306644"/>
            <a:ext cx="12909163" cy="8164644"/>
            <a:chOff x="-715963" y="-1306644"/>
            <a:chExt cx="12909163" cy="8164644"/>
          </a:xfrm>
        </p:grpSpPr>
        <p:grpSp>
          <p:nvGrpSpPr>
            <p:cNvPr id="7" name="Gruppe 6">
              <a:extLst>
                <a:ext uri="{FF2B5EF4-FFF2-40B4-BE49-F238E27FC236}">
                  <a16:creationId xmlns:a16="http://schemas.microsoft.com/office/drawing/2014/main" id="{A601B2AB-0092-5D48-B697-F5B2F8642F27}"/>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1283DABB-F957-7041-9BD8-2E7C09E75AC3}"/>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03E03865-2527-DB49-979A-47FFF2A1032A}"/>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2" name="Rektangel 51">
                  <a:extLst>
                    <a:ext uri="{FF2B5EF4-FFF2-40B4-BE49-F238E27FC236}">
                      <a16:creationId xmlns:a16="http://schemas.microsoft.com/office/drawing/2014/main" id="{4CD3D47E-9369-9647-B082-306910B6CD66}"/>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3" name="Rektangel 52">
                  <a:extLst>
                    <a:ext uri="{FF2B5EF4-FFF2-40B4-BE49-F238E27FC236}">
                      <a16:creationId xmlns:a16="http://schemas.microsoft.com/office/drawing/2014/main" id="{9A8E62DF-790C-2D4D-81AF-082394234677}"/>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FC384CB6-ED25-E34D-9712-8F0E8ED4CD32}"/>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5" name="Rektangel 54">
                  <a:extLst>
                    <a:ext uri="{FF2B5EF4-FFF2-40B4-BE49-F238E27FC236}">
                      <a16:creationId xmlns:a16="http://schemas.microsoft.com/office/drawing/2014/main" id="{A031495B-E581-454B-8CC0-EF055DE24C57}"/>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E55F45DD-A85F-5F46-83FA-B7EDB15751D5}"/>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5" name="Rett linje 24">
                <a:extLst>
                  <a:ext uri="{FF2B5EF4-FFF2-40B4-BE49-F238E27FC236}">
                    <a16:creationId xmlns:a16="http://schemas.microsoft.com/office/drawing/2014/main" id="{43A3439B-451A-4C46-AD1B-A782CD0A8E4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B9829110-FFBC-274E-9141-5A01CA9003F2}"/>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DB7B771-D9B6-624B-8A46-356BB47D2DCF}"/>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6B99F47D-FC4D-D847-8DE5-D58693171585}"/>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848142ED-63BF-2743-BF2B-247A0FA84A64}"/>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59D7D332-0D4C-704E-BF86-2D38B3BF1A0E}"/>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C545234E-EC4D-AA4B-B17B-9AB931597E10}"/>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D9077C88-D56C-5245-8D27-0CEEB028ABD9}"/>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A7827F59-ECDA-744D-8356-C1E924BD4D05}"/>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0" name="Rett linje 49">
                  <a:extLst>
                    <a:ext uri="{FF2B5EF4-FFF2-40B4-BE49-F238E27FC236}">
                      <a16:creationId xmlns:a16="http://schemas.microsoft.com/office/drawing/2014/main" id="{4C4C87E6-E38E-CF4A-BA35-A5272281247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36935E26-963B-1A48-BD41-A01E8CB08D66}"/>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7D3435F6-6DB0-C34A-BC71-DB699A7D993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8" name="Rett linje 47">
                  <a:extLst>
                    <a:ext uri="{FF2B5EF4-FFF2-40B4-BE49-F238E27FC236}">
                      <a16:creationId xmlns:a16="http://schemas.microsoft.com/office/drawing/2014/main" id="{C414CD4D-10D1-8840-BDE7-AD7EBD70082B}"/>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560DFA5A-25D5-AD43-8A30-3AD4CD267870}"/>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25955AA6-D471-4346-B2BA-075B4897A10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6" name="Rett linje 45">
                  <a:extLst>
                    <a:ext uri="{FF2B5EF4-FFF2-40B4-BE49-F238E27FC236}">
                      <a16:creationId xmlns:a16="http://schemas.microsoft.com/office/drawing/2014/main" id="{4076C51A-758B-3746-9ED0-E160EB7B684C}"/>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6FDA69B5-A0C7-E645-9E2C-7B305BFF6A21}"/>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1C5A376E-4065-374B-BA02-7D97FA3E2C25}"/>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4" name="Rett linje 43">
                  <a:extLst>
                    <a:ext uri="{FF2B5EF4-FFF2-40B4-BE49-F238E27FC236}">
                      <a16:creationId xmlns:a16="http://schemas.microsoft.com/office/drawing/2014/main" id="{018EEC3F-5AF1-724B-8AEE-660F9D3A4C8C}"/>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6A58F931-93D4-2942-B3D5-EB7C4B9526B8}"/>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E58408FF-BB4B-324F-B809-10738F8313B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2" name="Rett linje 41">
                  <a:extLst>
                    <a:ext uri="{FF2B5EF4-FFF2-40B4-BE49-F238E27FC236}">
                      <a16:creationId xmlns:a16="http://schemas.microsoft.com/office/drawing/2014/main" id="{D4261316-AF1F-AD45-BB4B-917D42AA7003}"/>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6B5EF1EC-1B00-1844-B472-4AA8C80DC1E4}"/>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422C5EE2-43BC-F04D-9F67-D2F7E8BB146D}"/>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0" name="Rett linje 39">
                  <a:extLst>
                    <a:ext uri="{FF2B5EF4-FFF2-40B4-BE49-F238E27FC236}">
                      <a16:creationId xmlns:a16="http://schemas.microsoft.com/office/drawing/2014/main" id="{23EBDFBA-B78B-234E-8859-7253F0EE320B}"/>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917639CB-FC6C-0345-B9F1-D4156B250E2B}"/>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uppe 7">
              <a:extLst>
                <a:ext uri="{FF2B5EF4-FFF2-40B4-BE49-F238E27FC236}">
                  <a16:creationId xmlns:a16="http://schemas.microsoft.com/office/drawing/2014/main" id="{45446D2C-39DA-CD47-AFC9-CB458E69BDB6}"/>
                </a:ext>
              </a:extLst>
            </p:cNvPr>
            <p:cNvGrpSpPr/>
            <p:nvPr userDrawn="1"/>
          </p:nvGrpSpPr>
          <p:grpSpPr>
            <a:xfrm>
              <a:off x="-715963" y="-4004"/>
              <a:ext cx="590564" cy="6862004"/>
              <a:chOff x="-715963" y="-4004"/>
              <a:chExt cx="590564" cy="6862004"/>
            </a:xfrm>
          </p:grpSpPr>
          <p:sp>
            <p:nvSpPr>
              <p:cNvPr id="10" name="Rektangel 9">
                <a:extLst>
                  <a:ext uri="{FF2B5EF4-FFF2-40B4-BE49-F238E27FC236}">
                    <a16:creationId xmlns:a16="http://schemas.microsoft.com/office/drawing/2014/main" id="{EAA5D0EC-17A3-F142-B9ED-F53E6B6A0F6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1" name="Rektangel 10">
                <a:extLst>
                  <a:ext uri="{FF2B5EF4-FFF2-40B4-BE49-F238E27FC236}">
                    <a16:creationId xmlns:a16="http://schemas.microsoft.com/office/drawing/2014/main" id="{7754D441-1572-A44C-BEE7-FB28E38DB598}"/>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2" name="Rektangel 11">
                <a:extLst>
                  <a:ext uri="{FF2B5EF4-FFF2-40B4-BE49-F238E27FC236}">
                    <a16:creationId xmlns:a16="http://schemas.microsoft.com/office/drawing/2014/main" id="{800553DB-484C-4C48-A795-AD15950696FD}"/>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3" name="Rektangel 12">
                <a:extLst>
                  <a:ext uri="{FF2B5EF4-FFF2-40B4-BE49-F238E27FC236}">
                    <a16:creationId xmlns:a16="http://schemas.microsoft.com/office/drawing/2014/main" id="{24FB817F-D960-C84A-9EF5-1AD43774A62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4" name="Rett linje 13">
                <a:extLst>
                  <a:ext uri="{FF2B5EF4-FFF2-40B4-BE49-F238E27FC236}">
                    <a16:creationId xmlns:a16="http://schemas.microsoft.com/office/drawing/2014/main" id="{809952D0-7ACC-0B46-9DC5-BC1BE08DFCC3}"/>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7D39A50C-ECD4-4544-BA86-2ED55C881716}"/>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3BEA364B-9128-6E40-B529-DD331D756648}"/>
                  </a:ext>
                </a:extLst>
              </p:cNvPr>
              <p:cNvCxnSpPr>
                <a:cxnSpLocks/>
                <a:stCxn id="18"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C72D05B0-E28E-DC4F-BC75-E520AACE32DD}"/>
                  </a:ext>
                </a:extLst>
              </p:cNvPr>
              <p:cNvCxnSpPr>
                <a:cxnSpLocks/>
                <a:stCxn id="18"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Rektangel 17">
                <a:extLst>
                  <a:ext uri="{FF2B5EF4-FFF2-40B4-BE49-F238E27FC236}">
                    <a16:creationId xmlns:a16="http://schemas.microsoft.com/office/drawing/2014/main" id="{14E0F4DD-E0F0-F24C-B654-6AED7A229E4F}"/>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19" name="Rett linje 18">
                <a:extLst>
                  <a:ext uri="{FF2B5EF4-FFF2-40B4-BE49-F238E27FC236}">
                    <a16:creationId xmlns:a16="http://schemas.microsoft.com/office/drawing/2014/main" id="{B2445F4C-3310-734C-AE0A-635C6A6AC128}"/>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0" name="Rektangel 19">
                <a:extLst>
                  <a:ext uri="{FF2B5EF4-FFF2-40B4-BE49-F238E27FC236}">
                    <a16:creationId xmlns:a16="http://schemas.microsoft.com/office/drawing/2014/main" id="{1A5133CC-5017-464D-BE68-FFFF7D1AC0A5}"/>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1" name="Rett linje 20">
                <a:extLst>
                  <a:ext uri="{FF2B5EF4-FFF2-40B4-BE49-F238E27FC236}">
                    <a16:creationId xmlns:a16="http://schemas.microsoft.com/office/drawing/2014/main" id="{D292125B-BEFA-AC4E-B7E8-8D1A25A157B4}"/>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A9DD9D52-EED3-5747-BDD4-E91D0C39344D}"/>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AED1A88C-B09C-B748-89CA-045C396CB15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TekstSylinder 8">
              <a:extLst>
                <a:ext uri="{FF2B5EF4-FFF2-40B4-BE49-F238E27FC236}">
                  <a16:creationId xmlns:a16="http://schemas.microsoft.com/office/drawing/2014/main" id="{DC53B160-049D-7E44-881B-655B1B2A4F9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57" name="Gruppe 56">
            <a:extLst>
              <a:ext uri="{FF2B5EF4-FFF2-40B4-BE49-F238E27FC236}">
                <a16:creationId xmlns:a16="http://schemas.microsoft.com/office/drawing/2014/main" id="{B5F84FFA-6BAA-B14F-B16D-AA7B9747C6CC}"/>
              </a:ext>
            </a:extLst>
          </p:cNvPr>
          <p:cNvGrpSpPr/>
          <p:nvPr userDrawn="1"/>
        </p:nvGrpSpPr>
        <p:grpSpPr>
          <a:xfrm>
            <a:off x="12252770" y="1"/>
            <a:ext cx="1165167" cy="5230535"/>
            <a:chOff x="12252770" y="1"/>
            <a:chExt cx="1165167" cy="5230535"/>
          </a:xfrm>
        </p:grpSpPr>
        <p:grpSp>
          <p:nvGrpSpPr>
            <p:cNvPr id="58" name="Gruppe 57">
              <a:extLst>
                <a:ext uri="{FF2B5EF4-FFF2-40B4-BE49-F238E27FC236}">
                  <a16:creationId xmlns:a16="http://schemas.microsoft.com/office/drawing/2014/main" id="{77A126F7-40BD-C14E-8502-3DA25EA5B468}"/>
                </a:ext>
              </a:extLst>
            </p:cNvPr>
            <p:cNvGrpSpPr/>
            <p:nvPr userDrawn="1"/>
          </p:nvGrpSpPr>
          <p:grpSpPr>
            <a:xfrm>
              <a:off x="12252770" y="1"/>
              <a:ext cx="409071" cy="3254927"/>
              <a:chOff x="12252770" y="1"/>
              <a:chExt cx="588588" cy="4683318"/>
            </a:xfrm>
          </p:grpSpPr>
          <p:sp>
            <p:nvSpPr>
              <p:cNvPr id="63" name="Rektangel 62">
                <a:extLst>
                  <a:ext uri="{FF2B5EF4-FFF2-40B4-BE49-F238E27FC236}">
                    <a16:creationId xmlns:a16="http://schemas.microsoft.com/office/drawing/2014/main" id="{34109EA4-7D73-6A41-B911-1DA4C65C7F3C}"/>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4" name="Gruppe 63">
                <a:extLst>
                  <a:ext uri="{FF2B5EF4-FFF2-40B4-BE49-F238E27FC236}">
                    <a16:creationId xmlns:a16="http://schemas.microsoft.com/office/drawing/2014/main" id="{519B015A-7710-4345-B1A0-2C31D3D3A29E}"/>
                  </a:ext>
                </a:extLst>
              </p:cNvPr>
              <p:cNvGrpSpPr/>
              <p:nvPr userDrawn="1"/>
            </p:nvGrpSpPr>
            <p:grpSpPr>
              <a:xfrm>
                <a:off x="12326727" y="84822"/>
                <a:ext cx="440675" cy="4513676"/>
                <a:chOff x="12316858" y="92947"/>
                <a:chExt cx="440675" cy="4513676"/>
              </a:xfrm>
            </p:grpSpPr>
            <p:grpSp>
              <p:nvGrpSpPr>
                <p:cNvPr id="65" name="Gruppe 64">
                  <a:extLst>
                    <a:ext uri="{FF2B5EF4-FFF2-40B4-BE49-F238E27FC236}">
                      <a16:creationId xmlns:a16="http://schemas.microsoft.com/office/drawing/2014/main" id="{1E952DE6-F52C-8141-AA51-F93ED1B782AC}"/>
                    </a:ext>
                  </a:extLst>
                </p:cNvPr>
                <p:cNvGrpSpPr/>
                <p:nvPr userDrawn="1"/>
              </p:nvGrpSpPr>
              <p:grpSpPr>
                <a:xfrm>
                  <a:off x="12316858" y="92947"/>
                  <a:ext cx="440675" cy="1322025"/>
                  <a:chOff x="12316858" y="92947"/>
                  <a:chExt cx="440675" cy="1322025"/>
                </a:xfrm>
              </p:grpSpPr>
              <p:sp>
                <p:nvSpPr>
                  <p:cNvPr id="75" name="Rektangel 74">
                    <a:extLst>
                      <a:ext uri="{FF2B5EF4-FFF2-40B4-BE49-F238E27FC236}">
                        <a16:creationId xmlns:a16="http://schemas.microsoft.com/office/drawing/2014/main" id="{1D91D97C-F319-7D49-8970-B66AB818B226}"/>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99F6A8CC-B295-074A-89FC-DBCE3DC47B03}"/>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E44D7125-3570-FD4D-B191-C75A400B46EF}"/>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6" name="Gruppe 65">
                  <a:extLst>
                    <a:ext uri="{FF2B5EF4-FFF2-40B4-BE49-F238E27FC236}">
                      <a16:creationId xmlns:a16="http://schemas.microsoft.com/office/drawing/2014/main" id="{6E9D1C89-D906-8A47-9476-62BAE8FEB515}"/>
                    </a:ext>
                  </a:extLst>
                </p:cNvPr>
                <p:cNvGrpSpPr/>
                <p:nvPr userDrawn="1"/>
              </p:nvGrpSpPr>
              <p:grpSpPr>
                <a:xfrm>
                  <a:off x="12316858" y="1468435"/>
                  <a:ext cx="440675" cy="1322025"/>
                  <a:chOff x="12316858" y="1600866"/>
                  <a:chExt cx="440675" cy="1322025"/>
                </a:xfrm>
              </p:grpSpPr>
              <p:sp>
                <p:nvSpPr>
                  <p:cNvPr id="72" name="Rektangel 71">
                    <a:extLst>
                      <a:ext uri="{FF2B5EF4-FFF2-40B4-BE49-F238E27FC236}">
                        <a16:creationId xmlns:a16="http://schemas.microsoft.com/office/drawing/2014/main" id="{D145DC4C-E21E-4741-ADAA-1EDD63A5E300}"/>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3" name="Rektangel 72">
                    <a:extLst>
                      <a:ext uri="{FF2B5EF4-FFF2-40B4-BE49-F238E27FC236}">
                        <a16:creationId xmlns:a16="http://schemas.microsoft.com/office/drawing/2014/main" id="{D9A25599-1748-4243-9CC2-9B55BA245FD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F126E6B9-55BC-AB41-92F0-ED3B06012608}"/>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7" name="Gruppe 66">
                  <a:extLst>
                    <a:ext uri="{FF2B5EF4-FFF2-40B4-BE49-F238E27FC236}">
                      <a16:creationId xmlns:a16="http://schemas.microsoft.com/office/drawing/2014/main" id="{643744EE-DB91-F24E-8086-50A0EDD842EB}"/>
                    </a:ext>
                  </a:extLst>
                </p:cNvPr>
                <p:cNvGrpSpPr/>
                <p:nvPr userDrawn="1"/>
              </p:nvGrpSpPr>
              <p:grpSpPr>
                <a:xfrm>
                  <a:off x="12316858" y="2843923"/>
                  <a:ext cx="440675" cy="1762700"/>
                  <a:chOff x="12316858" y="3201732"/>
                  <a:chExt cx="440675" cy="1762700"/>
                </a:xfrm>
              </p:grpSpPr>
              <p:sp>
                <p:nvSpPr>
                  <p:cNvPr id="68" name="Rektangel 67">
                    <a:extLst>
                      <a:ext uri="{FF2B5EF4-FFF2-40B4-BE49-F238E27FC236}">
                        <a16:creationId xmlns:a16="http://schemas.microsoft.com/office/drawing/2014/main" id="{BF15CC72-60C3-DF4D-B9DE-BE9263C2B62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9" name="Rektangel 68">
                    <a:extLst>
                      <a:ext uri="{FF2B5EF4-FFF2-40B4-BE49-F238E27FC236}">
                        <a16:creationId xmlns:a16="http://schemas.microsoft.com/office/drawing/2014/main" id="{EDFE0806-648E-664D-A052-406FC350D6F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0" name="Rektangel 69">
                    <a:extLst>
                      <a:ext uri="{FF2B5EF4-FFF2-40B4-BE49-F238E27FC236}">
                        <a16:creationId xmlns:a16="http://schemas.microsoft.com/office/drawing/2014/main" id="{BCC0B081-FCB2-5C47-B8AD-231EFCC19294}"/>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1" name="Rektangel 70">
                    <a:extLst>
                      <a:ext uri="{FF2B5EF4-FFF2-40B4-BE49-F238E27FC236}">
                        <a16:creationId xmlns:a16="http://schemas.microsoft.com/office/drawing/2014/main" id="{C6009896-4C4A-2C43-B51A-3964D8127B96}"/>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59" name="TekstSylinder 58">
              <a:extLst>
                <a:ext uri="{FF2B5EF4-FFF2-40B4-BE49-F238E27FC236}">
                  <a16:creationId xmlns:a16="http://schemas.microsoft.com/office/drawing/2014/main" id="{0DDB7D4B-6E4A-2642-B893-ABD7512A4B44}"/>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60" name="Gruppe 59">
              <a:extLst>
                <a:ext uri="{FF2B5EF4-FFF2-40B4-BE49-F238E27FC236}">
                  <a16:creationId xmlns:a16="http://schemas.microsoft.com/office/drawing/2014/main" id="{85916284-E703-0E4A-9DB5-13D9D1A9819A}"/>
                </a:ext>
              </a:extLst>
            </p:cNvPr>
            <p:cNvGrpSpPr/>
            <p:nvPr userDrawn="1"/>
          </p:nvGrpSpPr>
          <p:grpSpPr>
            <a:xfrm>
              <a:off x="12610441" y="194994"/>
              <a:ext cx="807496" cy="955972"/>
              <a:chOff x="12610441" y="212086"/>
              <a:chExt cx="807496" cy="955972"/>
            </a:xfrm>
          </p:grpSpPr>
          <p:cxnSp>
            <p:nvCxnSpPr>
              <p:cNvPr id="61" name="Vinkel 60">
                <a:extLst>
                  <a:ext uri="{FF2B5EF4-FFF2-40B4-BE49-F238E27FC236}">
                    <a16:creationId xmlns:a16="http://schemas.microsoft.com/office/drawing/2014/main" id="{52D5A379-F749-0D46-A951-B3F032547EA3}"/>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2" name="TekstSylinder 61">
                <a:extLst>
                  <a:ext uri="{FF2B5EF4-FFF2-40B4-BE49-F238E27FC236}">
                    <a16:creationId xmlns:a16="http://schemas.microsoft.com/office/drawing/2014/main" id="{500DE19B-D18B-BB4D-8C3A-93CA181730A8}"/>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16856513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tel og bilde">
    <p:spTree>
      <p:nvGrpSpPr>
        <p:cNvPr id="1" name=""/>
        <p:cNvGrpSpPr/>
        <p:nvPr/>
      </p:nvGrpSpPr>
      <p:grpSpPr>
        <a:xfrm>
          <a:off x="0" y="0"/>
          <a:ext cx="0" cy="0"/>
          <a:chOff x="0" y="0"/>
          <a:chExt cx="0" cy="0"/>
        </a:xfrm>
      </p:grpSpPr>
      <p:sp>
        <p:nvSpPr>
          <p:cNvPr id="6" name="Plassholder for bilde 8">
            <a:extLst>
              <a:ext uri="{FF2B5EF4-FFF2-40B4-BE49-F238E27FC236}">
                <a16:creationId xmlns:a16="http://schemas.microsoft.com/office/drawing/2014/main" id="{6277E8E0-A384-1D43-A9DE-6893B7E9B075}"/>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tx2"/>
                </a:solidFill>
              </a:defRPr>
            </a:lvl1pPr>
          </a:lstStyle>
          <a:p>
            <a:r>
              <a:rPr lang="nb-NO" noProof="0"/>
              <a:t>1. plasser et bilde i rammen</a:t>
            </a:r>
            <a:br>
              <a:rPr lang="nb-NO" noProof="0"/>
            </a:br>
            <a:r>
              <a:rPr lang="nb-NO" noProof="0"/>
              <a:t>2. plasser lengst bak</a:t>
            </a:r>
          </a:p>
        </p:txBody>
      </p:sp>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p>
            <a:fld id="{7EC2E4C6-95B5-1E49-A58A-4D191733A124}" type="datetime1">
              <a:rPr lang="nb-NO" smtClean="0"/>
              <a:t>29.01.2024</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7" name="Plassholder for tekst 7">
            <a:extLst>
              <a:ext uri="{FF2B5EF4-FFF2-40B4-BE49-F238E27FC236}">
                <a16:creationId xmlns:a16="http://schemas.microsoft.com/office/drawing/2014/main" id="{F94000EC-D1D9-C246-8D8C-51A9EE300A42}"/>
              </a:ext>
            </a:extLst>
          </p:cNvPr>
          <p:cNvSpPr>
            <a:spLocks noGrp="1"/>
          </p:cNvSpPr>
          <p:nvPr>
            <p:ph type="body" sz="quarter" idx="21"/>
          </p:nvPr>
        </p:nvSpPr>
        <p:spPr>
          <a:xfrm>
            <a:off x="331200" y="6296400"/>
            <a:ext cx="687600" cy="360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grpSp>
        <p:nvGrpSpPr>
          <p:cNvPr id="24" name="Gruppe 23">
            <a:extLst>
              <a:ext uri="{FF2B5EF4-FFF2-40B4-BE49-F238E27FC236}">
                <a16:creationId xmlns:a16="http://schemas.microsoft.com/office/drawing/2014/main" id="{50B5CF7D-EF4B-BC4B-897D-478A1C752E68}"/>
              </a:ext>
            </a:extLst>
          </p:cNvPr>
          <p:cNvGrpSpPr/>
          <p:nvPr userDrawn="1"/>
        </p:nvGrpSpPr>
        <p:grpSpPr>
          <a:xfrm>
            <a:off x="0" y="-1306644"/>
            <a:ext cx="12194000" cy="1075340"/>
            <a:chOff x="-800" y="-1229864"/>
            <a:chExt cx="12194000" cy="1075340"/>
          </a:xfrm>
        </p:grpSpPr>
        <p:grpSp>
          <p:nvGrpSpPr>
            <p:cNvPr id="25" name="Gruppe 24">
              <a:extLst>
                <a:ext uri="{FF2B5EF4-FFF2-40B4-BE49-F238E27FC236}">
                  <a16:creationId xmlns:a16="http://schemas.microsoft.com/office/drawing/2014/main" id="{F3538086-5796-944F-ADC5-DDFA26870893}"/>
                </a:ext>
              </a:extLst>
            </p:cNvPr>
            <p:cNvGrpSpPr/>
            <p:nvPr/>
          </p:nvGrpSpPr>
          <p:grpSpPr>
            <a:xfrm>
              <a:off x="0" y="-320124"/>
              <a:ext cx="12192000" cy="165600"/>
              <a:chOff x="0" y="-413084"/>
              <a:chExt cx="12192000" cy="206078"/>
            </a:xfrm>
            <a:solidFill>
              <a:schemeClr val="bg1"/>
            </a:solidFill>
          </p:grpSpPr>
          <p:sp>
            <p:nvSpPr>
              <p:cNvPr id="52" name="Rektangel 51">
                <a:extLst>
                  <a:ext uri="{FF2B5EF4-FFF2-40B4-BE49-F238E27FC236}">
                    <a16:creationId xmlns:a16="http://schemas.microsoft.com/office/drawing/2014/main" id="{49CA26D3-642B-9246-B3B8-5A6A4DF80568}"/>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3" name="Rektangel 52">
                <a:extLst>
                  <a:ext uri="{FF2B5EF4-FFF2-40B4-BE49-F238E27FC236}">
                    <a16:creationId xmlns:a16="http://schemas.microsoft.com/office/drawing/2014/main" id="{F5D6D773-1417-8D4D-A1E8-9F65D158084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E11F0BE5-35CD-2F41-A24B-FA33ACD7A1BB}"/>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5" name="Rektangel 54">
                <a:extLst>
                  <a:ext uri="{FF2B5EF4-FFF2-40B4-BE49-F238E27FC236}">
                    <a16:creationId xmlns:a16="http://schemas.microsoft.com/office/drawing/2014/main" id="{6BA83732-486F-8745-84F0-E4A38EBBF9E9}"/>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49BF3912-4872-4F49-B737-72D9ADAABF5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7" name="Rektangel 56">
                <a:extLst>
                  <a:ext uri="{FF2B5EF4-FFF2-40B4-BE49-F238E27FC236}">
                    <a16:creationId xmlns:a16="http://schemas.microsoft.com/office/drawing/2014/main" id="{BE7D1982-FF51-A243-B873-504AF91CF24E}"/>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6" name="Rett linje 25">
              <a:extLst>
                <a:ext uri="{FF2B5EF4-FFF2-40B4-BE49-F238E27FC236}">
                  <a16:creationId xmlns:a16="http://schemas.microsoft.com/office/drawing/2014/main" id="{926AF779-45AE-834D-8B9B-E147A75152FC}"/>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3B05EBB5-D0E3-414A-B5E2-20D2F397129F}"/>
                </a:ext>
              </a:extLst>
            </p:cNvPr>
            <p:cNvCxnSpPr>
              <a:cxnSpLocks/>
              <a:stCxn id="42"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9C1812D-C535-E441-BF60-5844644FDCCB}"/>
                </a:ext>
              </a:extLst>
            </p:cNvPr>
            <p:cNvCxnSpPr>
              <a:cxnSpLocks/>
              <a:stCxn id="44"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995F10A6-7E9E-7F46-835A-F8FA28E0C722}"/>
                </a:ext>
              </a:extLst>
            </p:cNvPr>
            <p:cNvCxnSpPr>
              <a:cxnSpLocks/>
              <a:stCxn id="40"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DD497730-72C8-E54C-BE41-9CC89C106204}"/>
                </a:ext>
              </a:extLst>
            </p:cNvPr>
            <p:cNvCxnSpPr>
              <a:cxnSpLocks/>
              <a:stCxn id="46"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7E6FCC74-278D-8F4C-9A19-B97229327336}"/>
                </a:ext>
              </a:extLst>
            </p:cNvPr>
            <p:cNvCxnSpPr>
              <a:cxnSpLocks/>
              <a:stCxn id="50"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27C3F56A-19C1-8C43-BA7C-EC72D93ABACA}"/>
                </a:ext>
              </a:extLst>
            </p:cNvPr>
            <p:cNvCxnSpPr>
              <a:cxnSpLocks/>
              <a:stCxn id="48"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3" name="Gruppe 32">
              <a:extLst>
                <a:ext uri="{FF2B5EF4-FFF2-40B4-BE49-F238E27FC236}">
                  <a16:creationId xmlns:a16="http://schemas.microsoft.com/office/drawing/2014/main" id="{0378D194-73C0-274E-8A33-2880856DCF97}"/>
                </a:ext>
              </a:extLst>
            </p:cNvPr>
            <p:cNvGrpSpPr/>
            <p:nvPr userDrawn="1"/>
          </p:nvGrpSpPr>
          <p:grpSpPr>
            <a:xfrm>
              <a:off x="0" y="-621464"/>
              <a:ext cx="12192000" cy="206078"/>
              <a:chOff x="0" y="-674874"/>
              <a:chExt cx="12192000" cy="206078"/>
            </a:xfrm>
          </p:grpSpPr>
          <p:sp>
            <p:nvSpPr>
              <p:cNvPr id="50" name="Rektangel 49">
                <a:extLst>
                  <a:ext uri="{FF2B5EF4-FFF2-40B4-BE49-F238E27FC236}">
                    <a16:creationId xmlns:a16="http://schemas.microsoft.com/office/drawing/2014/main" id="{1827F508-245F-AE4E-BD96-A37480556BEB}"/>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1" name="Rett linje 50">
                <a:extLst>
                  <a:ext uri="{FF2B5EF4-FFF2-40B4-BE49-F238E27FC236}">
                    <a16:creationId xmlns:a16="http://schemas.microsoft.com/office/drawing/2014/main" id="{84C00645-5B5B-6041-95E3-1F2F2F357F9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EE014F1F-1199-CF47-B4A6-3350B4501C57}"/>
                </a:ext>
              </a:extLst>
            </p:cNvPr>
            <p:cNvGrpSpPr/>
            <p:nvPr userDrawn="1"/>
          </p:nvGrpSpPr>
          <p:grpSpPr>
            <a:xfrm>
              <a:off x="0" y="-744566"/>
              <a:ext cx="10156824" cy="206078"/>
              <a:chOff x="0" y="-930144"/>
              <a:chExt cx="10156824" cy="206078"/>
            </a:xfrm>
          </p:grpSpPr>
          <p:sp>
            <p:nvSpPr>
              <p:cNvPr id="48" name="Rektangel 47">
                <a:extLst>
                  <a:ext uri="{FF2B5EF4-FFF2-40B4-BE49-F238E27FC236}">
                    <a16:creationId xmlns:a16="http://schemas.microsoft.com/office/drawing/2014/main" id="{33E8FE13-D304-F04D-B4CA-11E8D9EA9403}"/>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9" name="Rett linje 48">
                <a:extLst>
                  <a:ext uri="{FF2B5EF4-FFF2-40B4-BE49-F238E27FC236}">
                    <a16:creationId xmlns:a16="http://schemas.microsoft.com/office/drawing/2014/main" id="{8F8C0134-63C2-2440-88C7-3E0DBD5FC22B}"/>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D5A244B5-D5A7-9C46-837E-885BA4C5BFC8}"/>
                </a:ext>
              </a:extLst>
            </p:cNvPr>
            <p:cNvGrpSpPr/>
            <p:nvPr userDrawn="1"/>
          </p:nvGrpSpPr>
          <p:grpSpPr>
            <a:xfrm>
              <a:off x="0" y="-867666"/>
              <a:ext cx="8128000" cy="206078"/>
              <a:chOff x="0" y="-1191934"/>
              <a:chExt cx="8128000" cy="206078"/>
            </a:xfrm>
          </p:grpSpPr>
          <p:sp>
            <p:nvSpPr>
              <p:cNvPr id="46" name="Rektangel 45">
                <a:extLst>
                  <a:ext uri="{FF2B5EF4-FFF2-40B4-BE49-F238E27FC236}">
                    <a16:creationId xmlns:a16="http://schemas.microsoft.com/office/drawing/2014/main" id="{F5D7884B-D812-3A42-AE55-14E34C05CA01}"/>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7" name="Rett linje 46">
                <a:extLst>
                  <a:ext uri="{FF2B5EF4-FFF2-40B4-BE49-F238E27FC236}">
                    <a16:creationId xmlns:a16="http://schemas.microsoft.com/office/drawing/2014/main" id="{0E34DD54-E0FE-B84A-A7D4-D399F888B6C1}"/>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2B146932-A847-ED41-ABD8-DF09B93EA9F3}"/>
                </a:ext>
              </a:extLst>
            </p:cNvPr>
            <p:cNvGrpSpPr/>
            <p:nvPr userDrawn="1"/>
          </p:nvGrpSpPr>
          <p:grpSpPr>
            <a:xfrm>
              <a:off x="-800" y="-990766"/>
              <a:ext cx="6091200" cy="206078"/>
              <a:chOff x="0" y="-1453724"/>
              <a:chExt cx="6091200" cy="206078"/>
            </a:xfrm>
          </p:grpSpPr>
          <p:sp>
            <p:nvSpPr>
              <p:cNvPr id="44" name="Rektangel 43">
                <a:extLst>
                  <a:ext uri="{FF2B5EF4-FFF2-40B4-BE49-F238E27FC236}">
                    <a16:creationId xmlns:a16="http://schemas.microsoft.com/office/drawing/2014/main" id="{DCF17E64-4A02-7148-BEC3-83D8841BD636}"/>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5" name="Rett linje 44">
                <a:extLst>
                  <a:ext uri="{FF2B5EF4-FFF2-40B4-BE49-F238E27FC236}">
                    <a16:creationId xmlns:a16="http://schemas.microsoft.com/office/drawing/2014/main" id="{326A2BAE-5E17-B149-B1A2-FE9E4BD29FA7}"/>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039AAC92-98CC-BF45-904E-888C16C074F0}"/>
                </a:ext>
              </a:extLst>
            </p:cNvPr>
            <p:cNvGrpSpPr/>
            <p:nvPr userDrawn="1"/>
          </p:nvGrpSpPr>
          <p:grpSpPr>
            <a:xfrm>
              <a:off x="0" y="-1113866"/>
              <a:ext cx="4060800" cy="206078"/>
              <a:chOff x="0" y="-1715514"/>
              <a:chExt cx="4060800" cy="206078"/>
            </a:xfrm>
          </p:grpSpPr>
          <p:sp>
            <p:nvSpPr>
              <p:cNvPr id="42" name="Rektangel 41">
                <a:extLst>
                  <a:ext uri="{FF2B5EF4-FFF2-40B4-BE49-F238E27FC236}">
                    <a16:creationId xmlns:a16="http://schemas.microsoft.com/office/drawing/2014/main" id="{5DAD0FC4-3B41-474B-B643-2F9E699BC7E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3" name="Rett linje 42">
                <a:extLst>
                  <a:ext uri="{FF2B5EF4-FFF2-40B4-BE49-F238E27FC236}">
                    <a16:creationId xmlns:a16="http://schemas.microsoft.com/office/drawing/2014/main" id="{FDA84C34-DD90-134D-ACDE-64A450224F5D}"/>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A5007D20-96F1-2A41-A992-CD980E87AFC9}"/>
                </a:ext>
              </a:extLst>
            </p:cNvPr>
            <p:cNvGrpSpPr/>
            <p:nvPr userDrawn="1"/>
          </p:nvGrpSpPr>
          <p:grpSpPr>
            <a:xfrm>
              <a:off x="0" y="-1229864"/>
              <a:ext cx="1015200" cy="206078"/>
              <a:chOff x="0" y="-1959289"/>
              <a:chExt cx="1015200" cy="206078"/>
            </a:xfrm>
          </p:grpSpPr>
          <p:sp>
            <p:nvSpPr>
              <p:cNvPr id="40" name="Rektangel 39">
                <a:extLst>
                  <a:ext uri="{FF2B5EF4-FFF2-40B4-BE49-F238E27FC236}">
                    <a16:creationId xmlns:a16="http://schemas.microsoft.com/office/drawing/2014/main" id="{A7486652-B831-8E4A-B0E8-E9CEDB776DD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1" name="Rett linje 40">
                <a:extLst>
                  <a:ext uri="{FF2B5EF4-FFF2-40B4-BE49-F238E27FC236}">
                    <a16:creationId xmlns:a16="http://schemas.microsoft.com/office/drawing/2014/main" id="{F186D4B2-7812-1F46-A998-E3F036BC2076}"/>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9" name="Rett linje 38">
              <a:extLst>
                <a:ext uri="{FF2B5EF4-FFF2-40B4-BE49-F238E27FC236}">
                  <a16:creationId xmlns:a16="http://schemas.microsoft.com/office/drawing/2014/main" id="{980F4E2E-5EA4-474F-9E31-835A8E98077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8" name="Gruppe 57">
            <a:extLst>
              <a:ext uri="{FF2B5EF4-FFF2-40B4-BE49-F238E27FC236}">
                <a16:creationId xmlns:a16="http://schemas.microsoft.com/office/drawing/2014/main" id="{AB51FACC-7DAC-294D-9ECF-B98A28144016}"/>
              </a:ext>
            </a:extLst>
          </p:cNvPr>
          <p:cNvGrpSpPr/>
          <p:nvPr userDrawn="1"/>
        </p:nvGrpSpPr>
        <p:grpSpPr>
          <a:xfrm>
            <a:off x="-715163" y="-4004"/>
            <a:ext cx="590564" cy="6862004"/>
            <a:chOff x="-715963" y="-4004"/>
            <a:chExt cx="590564" cy="6862004"/>
          </a:xfrm>
        </p:grpSpPr>
        <p:sp>
          <p:nvSpPr>
            <p:cNvPr id="59" name="Rektangel 58">
              <a:extLst>
                <a:ext uri="{FF2B5EF4-FFF2-40B4-BE49-F238E27FC236}">
                  <a16:creationId xmlns:a16="http://schemas.microsoft.com/office/drawing/2014/main" id="{910BD624-E33C-2E4F-9442-1B07B87A8179}"/>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60" name="Rektangel 59">
              <a:extLst>
                <a:ext uri="{FF2B5EF4-FFF2-40B4-BE49-F238E27FC236}">
                  <a16:creationId xmlns:a16="http://schemas.microsoft.com/office/drawing/2014/main" id="{95253A5A-AE98-4B43-ACFC-C33A917B0FC3}"/>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1" name="Rektangel 60">
              <a:extLst>
                <a:ext uri="{FF2B5EF4-FFF2-40B4-BE49-F238E27FC236}">
                  <a16:creationId xmlns:a16="http://schemas.microsoft.com/office/drawing/2014/main" id="{B7E6E43F-D083-404B-88E6-8181D6A1EDCF}"/>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2" name="Rektangel 61">
              <a:extLst>
                <a:ext uri="{FF2B5EF4-FFF2-40B4-BE49-F238E27FC236}">
                  <a16:creationId xmlns:a16="http://schemas.microsoft.com/office/drawing/2014/main" id="{B3DA4965-4EDC-0D43-B4C1-940E1BA3615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63" name="Rett linje 62">
              <a:extLst>
                <a:ext uri="{FF2B5EF4-FFF2-40B4-BE49-F238E27FC236}">
                  <a16:creationId xmlns:a16="http://schemas.microsoft.com/office/drawing/2014/main" id="{511B640F-A541-1746-929D-B55DB0015605}"/>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A3E73136-E410-5B4D-BC89-A1F88EC0428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55489C14-C32A-2246-BE81-0A7E94FE637E}"/>
                </a:ext>
              </a:extLst>
            </p:cNvPr>
            <p:cNvCxnSpPr>
              <a:cxnSpLocks/>
              <a:stCxn id="67"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Rett linje 65">
              <a:extLst>
                <a:ext uri="{FF2B5EF4-FFF2-40B4-BE49-F238E27FC236}">
                  <a16:creationId xmlns:a16="http://schemas.microsoft.com/office/drawing/2014/main" id="{5CCE2020-A9E9-4E47-8A75-E0C90C42ECBB}"/>
                </a:ext>
              </a:extLst>
            </p:cNvPr>
            <p:cNvCxnSpPr>
              <a:cxnSpLocks/>
              <a:stCxn id="67"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 name="Rektangel 66">
              <a:extLst>
                <a:ext uri="{FF2B5EF4-FFF2-40B4-BE49-F238E27FC236}">
                  <a16:creationId xmlns:a16="http://schemas.microsoft.com/office/drawing/2014/main" id="{21952FCC-D220-E74A-B32C-62AF01DD2A1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68" name="Rett linje 67">
              <a:extLst>
                <a:ext uri="{FF2B5EF4-FFF2-40B4-BE49-F238E27FC236}">
                  <a16:creationId xmlns:a16="http://schemas.microsoft.com/office/drawing/2014/main" id="{00806AAE-07AB-D440-904D-3846C9D74C0B}"/>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9" name="Rektangel 68">
              <a:extLst>
                <a:ext uri="{FF2B5EF4-FFF2-40B4-BE49-F238E27FC236}">
                  <a16:creationId xmlns:a16="http://schemas.microsoft.com/office/drawing/2014/main" id="{56699FF4-FEB1-CA4E-B432-16BBEC84D1C4}"/>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70" name="Rett linje 69">
              <a:extLst>
                <a:ext uri="{FF2B5EF4-FFF2-40B4-BE49-F238E27FC236}">
                  <a16:creationId xmlns:a16="http://schemas.microsoft.com/office/drawing/2014/main" id="{AFA083EC-FDFD-9E4F-B595-6A6EC5B7FA7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E8926D28-35CE-DB4E-BF56-664AF369532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Rett linje 71">
              <a:extLst>
                <a:ext uri="{FF2B5EF4-FFF2-40B4-BE49-F238E27FC236}">
                  <a16:creationId xmlns:a16="http://schemas.microsoft.com/office/drawing/2014/main" id="{2E5810D3-57AB-6043-ACA4-6C358279D50D}"/>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1" name="TekstSylinder 90">
            <a:extLst>
              <a:ext uri="{FF2B5EF4-FFF2-40B4-BE49-F238E27FC236}">
                <a16:creationId xmlns:a16="http://schemas.microsoft.com/office/drawing/2014/main" id="{579C4266-3D6E-7E4E-B7F9-0C8B755D7C96}"/>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2018 / Innholdssider / positiv</a:t>
            </a:r>
          </a:p>
        </p:txBody>
      </p:sp>
      <p:grpSp>
        <p:nvGrpSpPr>
          <p:cNvPr id="90" name="Gruppe 89">
            <a:extLst>
              <a:ext uri="{FF2B5EF4-FFF2-40B4-BE49-F238E27FC236}">
                <a16:creationId xmlns:a16="http://schemas.microsoft.com/office/drawing/2014/main" id="{93C22E23-7157-454A-9FA2-4933BA1812A4}"/>
              </a:ext>
            </a:extLst>
          </p:cNvPr>
          <p:cNvGrpSpPr/>
          <p:nvPr userDrawn="1"/>
        </p:nvGrpSpPr>
        <p:grpSpPr>
          <a:xfrm>
            <a:off x="12252770" y="1"/>
            <a:ext cx="1165167" cy="5230535"/>
            <a:chOff x="12252770" y="1"/>
            <a:chExt cx="1165167" cy="5230535"/>
          </a:xfrm>
        </p:grpSpPr>
        <p:grpSp>
          <p:nvGrpSpPr>
            <p:cNvPr id="92" name="Gruppe 91">
              <a:extLst>
                <a:ext uri="{FF2B5EF4-FFF2-40B4-BE49-F238E27FC236}">
                  <a16:creationId xmlns:a16="http://schemas.microsoft.com/office/drawing/2014/main" id="{7A5698FF-6A63-024B-A69C-C4E777FF2F2C}"/>
                </a:ext>
              </a:extLst>
            </p:cNvPr>
            <p:cNvGrpSpPr/>
            <p:nvPr userDrawn="1"/>
          </p:nvGrpSpPr>
          <p:grpSpPr>
            <a:xfrm>
              <a:off x="12252770" y="1"/>
              <a:ext cx="409071" cy="3254927"/>
              <a:chOff x="12252770" y="1"/>
              <a:chExt cx="588588" cy="4683318"/>
            </a:xfrm>
          </p:grpSpPr>
          <p:sp>
            <p:nvSpPr>
              <p:cNvPr id="97" name="Rektangel 96">
                <a:extLst>
                  <a:ext uri="{FF2B5EF4-FFF2-40B4-BE49-F238E27FC236}">
                    <a16:creationId xmlns:a16="http://schemas.microsoft.com/office/drawing/2014/main" id="{25A2FBF4-73A7-CE4C-A8DB-8FE5D09DE5ED}"/>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98" name="Gruppe 97">
                <a:extLst>
                  <a:ext uri="{FF2B5EF4-FFF2-40B4-BE49-F238E27FC236}">
                    <a16:creationId xmlns:a16="http://schemas.microsoft.com/office/drawing/2014/main" id="{E2F0FC64-DC73-F248-9324-0CE978C9D6B0}"/>
                  </a:ext>
                </a:extLst>
              </p:cNvPr>
              <p:cNvGrpSpPr/>
              <p:nvPr userDrawn="1"/>
            </p:nvGrpSpPr>
            <p:grpSpPr>
              <a:xfrm>
                <a:off x="12326727" y="84822"/>
                <a:ext cx="440675" cy="4513676"/>
                <a:chOff x="12316858" y="92947"/>
                <a:chExt cx="440675" cy="4513676"/>
              </a:xfrm>
            </p:grpSpPr>
            <p:grpSp>
              <p:nvGrpSpPr>
                <p:cNvPr id="99" name="Gruppe 98">
                  <a:extLst>
                    <a:ext uri="{FF2B5EF4-FFF2-40B4-BE49-F238E27FC236}">
                      <a16:creationId xmlns:a16="http://schemas.microsoft.com/office/drawing/2014/main" id="{32C01DAD-6F31-5A4E-8BB7-FB70223EA16E}"/>
                    </a:ext>
                  </a:extLst>
                </p:cNvPr>
                <p:cNvGrpSpPr/>
                <p:nvPr userDrawn="1"/>
              </p:nvGrpSpPr>
              <p:grpSpPr>
                <a:xfrm>
                  <a:off x="12316858" y="92947"/>
                  <a:ext cx="440675" cy="1322025"/>
                  <a:chOff x="12316858" y="92947"/>
                  <a:chExt cx="440675" cy="1322025"/>
                </a:xfrm>
              </p:grpSpPr>
              <p:sp>
                <p:nvSpPr>
                  <p:cNvPr id="109" name="Rektangel 108">
                    <a:extLst>
                      <a:ext uri="{FF2B5EF4-FFF2-40B4-BE49-F238E27FC236}">
                        <a16:creationId xmlns:a16="http://schemas.microsoft.com/office/drawing/2014/main" id="{00BA1803-2911-A847-B7CA-E67357CD35D7}"/>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0" name="Rektangel 109">
                    <a:extLst>
                      <a:ext uri="{FF2B5EF4-FFF2-40B4-BE49-F238E27FC236}">
                        <a16:creationId xmlns:a16="http://schemas.microsoft.com/office/drawing/2014/main" id="{EFA1BCB1-1DE2-884A-A3D1-ED6A6FA72118}"/>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1" name="Rektangel 110">
                    <a:extLst>
                      <a:ext uri="{FF2B5EF4-FFF2-40B4-BE49-F238E27FC236}">
                        <a16:creationId xmlns:a16="http://schemas.microsoft.com/office/drawing/2014/main" id="{6F1895A8-5ECD-2A44-990D-ED7B270E21F7}"/>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00" name="Gruppe 99">
                  <a:extLst>
                    <a:ext uri="{FF2B5EF4-FFF2-40B4-BE49-F238E27FC236}">
                      <a16:creationId xmlns:a16="http://schemas.microsoft.com/office/drawing/2014/main" id="{4F88FD5F-270C-924E-AB88-B64550BAB694}"/>
                    </a:ext>
                  </a:extLst>
                </p:cNvPr>
                <p:cNvGrpSpPr/>
                <p:nvPr userDrawn="1"/>
              </p:nvGrpSpPr>
              <p:grpSpPr>
                <a:xfrm>
                  <a:off x="12316858" y="1468435"/>
                  <a:ext cx="440675" cy="1322025"/>
                  <a:chOff x="12316858" y="1600866"/>
                  <a:chExt cx="440675" cy="1322025"/>
                </a:xfrm>
              </p:grpSpPr>
              <p:sp>
                <p:nvSpPr>
                  <p:cNvPr id="106" name="Rektangel 105">
                    <a:extLst>
                      <a:ext uri="{FF2B5EF4-FFF2-40B4-BE49-F238E27FC236}">
                        <a16:creationId xmlns:a16="http://schemas.microsoft.com/office/drawing/2014/main" id="{691CFAF3-3CF9-D944-A90A-7771F8665460}"/>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7" name="Rektangel 106">
                    <a:extLst>
                      <a:ext uri="{FF2B5EF4-FFF2-40B4-BE49-F238E27FC236}">
                        <a16:creationId xmlns:a16="http://schemas.microsoft.com/office/drawing/2014/main" id="{ECBBB0E6-3392-8F48-AF3D-1E34E5123EBC}"/>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8" name="Rektangel 107">
                    <a:extLst>
                      <a:ext uri="{FF2B5EF4-FFF2-40B4-BE49-F238E27FC236}">
                        <a16:creationId xmlns:a16="http://schemas.microsoft.com/office/drawing/2014/main" id="{AD973EDC-E273-FD45-A872-FCEA9C9596C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01" name="Gruppe 100">
                  <a:extLst>
                    <a:ext uri="{FF2B5EF4-FFF2-40B4-BE49-F238E27FC236}">
                      <a16:creationId xmlns:a16="http://schemas.microsoft.com/office/drawing/2014/main" id="{0BB50A37-EF61-E145-B01B-4CD63CD93CFC}"/>
                    </a:ext>
                  </a:extLst>
                </p:cNvPr>
                <p:cNvGrpSpPr/>
                <p:nvPr userDrawn="1"/>
              </p:nvGrpSpPr>
              <p:grpSpPr>
                <a:xfrm>
                  <a:off x="12316858" y="2843923"/>
                  <a:ext cx="440675" cy="1762700"/>
                  <a:chOff x="12316858" y="3201732"/>
                  <a:chExt cx="440675" cy="1762700"/>
                </a:xfrm>
              </p:grpSpPr>
              <p:sp>
                <p:nvSpPr>
                  <p:cNvPr id="102" name="Rektangel 101">
                    <a:extLst>
                      <a:ext uri="{FF2B5EF4-FFF2-40B4-BE49-F238E27FC236}">
                        <a16:creationId xmlns:a16="http://schemas.microsoft.com/office/drawing/2014/main" id="{936DA9BF-3F5B-1645-B5A8-937601BD5501}"/>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3" name="Rektangel 102">
                    <a:extLst>
                      <a:ext uri="{FF2B5EF4-FFF2-40B4-BE49-F238E27FC236}">
                        <a16:creationId xmlns:a16="http://schemas.microsoft.com/office/drawing/2014/main" id="{E37229E9-C19B-314E-A355-F74581E29A8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4" name="Rektangel 103">
                    <a:extLst>
                      <a:ext uri="{FF2B5EF4-FFF2-40B4-BE49-F238E27FC236}">
                        <a16:creationId xmlns:a16="http://schemas.microsoft.com/office/drawing/2014/main" id="{F5029DA2-C182-3D45-9570-AC932D04C9F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5" name="Rektangel 104">
                    <a:extLst>
                      <a:ext uri="{FF2B5EF4-FFF2-40B4-BE49-F238E27FC236}">
                        <a16:creationId xmlns:a16="http://schemas.microsoft.com/office/drawing/2014/main" id="{3F512FCD-C3D3-1246-B41C-4FB5A3A4237D}"/>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93" name="TekstSylinder 92">
              <a:extLst>
                <a:ext uri="{FF2B5EF4-FFF2-40B4-BE49-F238E27FC236}">
                  <a16:creationId xmlns:a16="http://schemas.microsoft.com/office/drawing/2014/main" id="{8EBAF184-0DA0-994C-BADC-830CD29ED2D3}"/>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94" name="Gruppe 93">
              <a:extLst>
                <a:ext uri="{FF2B5EF4-FFF2-40B4-BE49-F238E27FC236}">
                  <a16:creationId xmlns:a16="http://schemas.microsoft.com/office/drawing/2014/main" id="{704FC957-C060-9247-9858-582BFAE0455A}"/>
                </a:ext>
              </a:extLst>
            </p:cNvPr>
            <p:cNvGrpSpPr/>
            <p:nvPr userDrawn="1"/>
          </p:nvGrpSpPr>
          <p:grpSpPr>
            <a:xfrm>
              <a:off x="12610441" y="194994"/>
              <a:ext cx="807496" cy="955972"/>
              <a:chOff x="12610441" y="212086"/>
              <a:chExt cx="807496" cy="955972"/>
            </a:xfrm>
          </p:grpSpPr>
          <p:cxnSp>
            <p:nvCxnSpPr>
              <p:cNvPr id="95" name="Vinkel 94">
                <a:extLst>
                  <a:ext uri="{FF2B5EF4-FFF2-40B4-BE49-F238E27FC236}">
                    <a16:creationId xmlns:a16="http://schemas.microsoft.com/office/drawing/2014/main" id="{E7E7E809-91BC-5948-8E10-28B2E9F17F8E}"/>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6" name="TekstSylinder 95">
                <a:extLst>
                  <a:ext uri="{FF2B5EF4-FFF2-40B4-BE49-F238E27FC236}">
                    <a16:creationId xmlns:a16="http://schemas.microsoft.com/office/drawing/2014/main" id="{6CDD19D7-ACD9-0F45-BCFE-9CD2378F0423}"/>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24318627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tel og bilde neg">
    <p:bg>
      <p:bgPr>
        <a:solidFill>
          <a:schemeClr val="tx2"/>
        </a:solidFill>
        <a:effectLst/>
      </p:bgPr>
    </p:bg>
    <p:spTree>
      <p:nvGrpSpPr>
        <p:cNvPr id="1" name=""/>
        <p:cNvGrpSpPr/>
        <p:nvPr/>
      </p:nvGrpSpPr>
      <p:grpSpPr>
        <a:xfrm>
          <a:off x="0" y="0"/>
          <a:ext cx="0" cy="0"/>
          <a:chOff x="0" y="0"/>
          <a:chExt cx="0" cy="0"/>
        </a:xfrm>
      </p:grpSpPr>
      <p:sp>
        <p:nvSpPr>
          <p:cNvPr id="6" name="Plassholder for bilde 8">
            <a:extLst>
              <a:ext uri="{FF2B5EF4-FFF2-40B4-BE49-F238E27FC236}">
                <a16:creationId xmlns:a16="http://schemas.microsoft.com/office/drawing/2014/main" id="{6277E8E0-A384-1D43-A9DE-6893B7E9B075}"/>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bg1"/>
                </a:solidFill>
              </a:defRPr>
            </a:lvl1pPr>
          </a:lstStyle>
          <a:p>
            <a:r>
              <a:rPr lang="nb-NO" noProof="0"/>
              <a:t>1. plasser et bilde i rammen</a:t>
            </a:r>
            <a:br>
              <a:rPr lang="nb-NO" noProof="0"/>
            </a:br>
            <a:r>
              <a:rPr lang="nb-NO" noProof="0"/>
              <a:t>2. plasser lengst bak</a:t>
            </a:r>
          </a:p>
        </p:txBody>
      </p:sp>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lvl1pPr>
              <a:defRPr>
                <a:solidFill>
                  <a:schemeClr val="bg1"/>
                </a:solidFill>
              </a:defRPr>
            </a:lvl1p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lvl1pPr>
              <a:defRPr>
                <a:solidFill>
                  <a:schemeClr val="bg1"/>
                </a:solidFill>
              </a:defRPr>
            </a:lvl1pPr>
          </a:lstStyle>
          <a:p>
            <a:fld id="{BE56C02C-6ABF-7448-8AB3-A94F70C24895}" type="datetime1">
              <a:rPr lang="nb-NO" smtClean="0"/>
              <a:pPr/>
              <a:t>29.01.2024</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lvl1pPr>
              <a:defRPr>
                <a:solidFill>
                  <a:schemeClr val="bg1"/>
                </a:solidFill>
              </a:defRPr>
            </a:lvl1p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grpSp>
        <p:nvGrpSpPr>
          <p:cNvPr id="24" name="Gruppe 23">
            <a:extLst>
              <a:ext uri="{FF2B5EF4-FFF2-40B4-BE49-F238E27FC236}">
                <a16:creationId xmlns:a16="http://schemas.microsoft.com/office/drawing/2014/main" id="{50B5CF7D-EF4B-BC4B-897D-478A1C752E68}"/>
              </a:ext>
            </a:extLst>
          </p:cNvPr>
          <p:cNvGrpSpPr/>
          <p:nvPr userDrawn="1"/>
        </p:nvGrpSpPr>
        <p:grpSpPr>
          <a:xfrm>
            <a:off x="-800" y="-1306644"/>
            <a:ext cx="12194000" cy="1075340"/>
            <a:chOff x="-800" y="-1229864"/>
            <a:chExt cx="12194000" cy="1075340"/>
          </a:xfrm>
        </p:grpSpPr>
        <p:grpSp>
          <p:nvGrpSpPr>
            <p:cNvPr id="25" name="Gruppe 24">
              <a:extLst>
                <a:ext uri="{FF2B5EF4-FFF2-40B4-BE49-F238E27FC236}">
                  <a16:creationId xmlns:a16="http://schemas.microsoft.com/office/drawing/2014/main" id="{F3538086-5796-944F-ADC5-DDFA26870893}"/>
                </a:ext>
              </a:extLst>
            </p:cNvPr>
            <p:cNvGrpSpPr/>
            <p:nvPr/>
          </p:nvGrpSpPr>
          <p:grpSpPr>
            <a:xfrm>
              <a:off x="0" y="-320124"/>
              <a:ext cx="12192000" cy="165600"/>
              <a:chOff x="0" y="-413084"/>
              <a:chExt cx="12192000" cy="206078"/>
            </a:xfrm>
            <a:solidFill>
              <a:schemeClr val="bg1"/>
            </a:solidFill>
          </p:grpSpPr>
          <p:sp>
            <p:nvSpPr>
              <p:cNvPr id="52" name="Rektangel 51">
                <a:extLst>
                  <a:ext uri="{FF2B5EF4-FFF2-40B4-BE49-F238E27FC236}">
                    <a16:creationId xmlns:a16="http://schemas.microsoft.com/office/drawing/2014/main" id="{49CA26D3-642B-9246-B3B8-5A6A4DF80568}"/>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3" name="Rektangel 52">
                <a:extLst>
                  <a:ext uri="{FF2B5EF4-FFF2-40B4-BE49-F238E27FC236}">
                    <a16:creationId xmlns:a16="http://schemas.microsoft.com/office/drawing/2014/main" id="{F5D6D773-1417-8D4D-A1E8-9F65D158084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E11F0BE5-35CD-2F41-A24B-FA33ACD7A1BB}"/>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5" name="Rektangel 54">
                <a:extLst>
                  <a:ext uri="{FF2B5EF4-FFF2-40B4-BE49-F238E27FC236}">
                    <a16:creationId xmlns:a16="http://schemas.microsoft.com/office/drawing/2014/main" id="{6BA83732-486F-8745-84F0-E4A38EBBF9E9}"/>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49BF3912-4872-4F49-B737-72D9ADAABF5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7" name="Rektangel 56">
                <a:extLst>
                  <a:ext uri="{FF2B5EF4-FFF2-40B4-BE49-F238E27FC236}">
                    <a16:creationId xmlns:a16="http://schemas.microsoft.com/office/drawing/2014/main" id="{BE7D1982-FF51-A243-B873-504AF91CF24E}"/>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6" name="Rett linje 25">
              <a:extLst>
                <a:ext uri="{FF2B5EF4-FFF2-40B4-BE49-F238E27FC236}">
                  <a16:creationId xmlns:a16="http://schemas.microsoft.com/office/drawing/2014/main" id="{926AF779-45AE-834D-8B9B-E147A75152FC}"/>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3B05EBB5-D0E3-414A-B5E2-20D2F397129F}"/>
                </a:ext>
              </a:extLst>
            </p:cNvPr>
            <p:cNvCxnSpPr>
              <a:cxnSpLocks/>
              <a:stCxn id="42"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9C1812D-C535-E441-BF60-5844644FDCCB}"/>
                </a:ext>
              </a:extLst>
            </p:cNvPr>
            <p:cNvCxnSpPr>
              <a:cxnSpLocks/>
              <a:stCxn id="44"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995F10A6-7E9E-7F46-835A-F8FA28E0C722}"/>
                </a:ext>
              </a:extLst>
            </p:cNvPr>
            <p:cNvCxnSpPr>
              <a:cxnSpLocks/>
              <a:stCxn id="40"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DD497730-72C8-E54C-BE41-9CC89C106204}"/>
                </a:ext>
              </a:extLst>
            </p:cNvPr>
            <p:cNvCxnSpPr>
              <a:cxnSpLocks/>
              <a:stCxn id="46"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7E6FCC74-278D-8F4C-9A19-B97229327336}"/>
                </a:ext>
              </a:extLst>
            </p:cNvPr>
            <p:cNvCxnSpPr>
              <a:cxnSpLocks/>
              <a:stCxn id="50"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27C3F56A-19C1-8C43-BA7C-EC72D93ABACA}"/>
                </a:ext>
              </a:extLst>
            </p:cNvPr>
            <p:cNvCxnSpPr>
              <a:cxnSpLocks/>
              <a:stCxn id="48"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3" name="Gruppe 32">
              <a:extLst>
                <a:ext uri="{FF2B5EF4-FFF2-40B4-BE49-F238E27FC236}">
                  <a16:creationId xmlns:a16="http://schemas.microsoft.com/office/drawing/2014/main" id="{0378D194-73C0-274E-8A33-2880856DCF97}"/>
                </a:ext>
              </a:extLst>
            </p:cNvPr>
            <p:cNvGrpSpPr/>
            <p:nvPr userDrawn="1"/>
          </p:nvGrpSpPr>
          <p:grpSpPr>
            <a:xfrm>
              <a:off x="0" y="-621464"/>
              <a:ext cx="12192000" cy="206078"/>
              <a:chOff x="0" y="-674874"/>
              <a:chExt cx="12192000" cy="206078"/>
            </a:xfrm>
          </p:grpSpPr>
          <p:sp>
            <p:nvSpPr>
              <p:cNvPr id="50" name="Rektangel 49">
                <a:extLst>
                  <a:ext uri="{FF2B5EF4-FFF2-40B4-BE49-F238E27FC236}">
                    <a16:creationId xmlns:a16="http://schemas.microsoft.com/office/drawing/2014/main" id="{1827F508-245F-AE4E-BD96-A37480556BEB}"/>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1" name="Rett linje 50">
                <a:extLst>
                  <a:ext uri="{FF2B5EF4-FFF2-40B4-BE49-F238E27FC236}">
                    <a16:creationId xmlns:a16="http://schemas.microsoft.com/office/drawing/2014/main" id="{84C00645-5B5B-6041-95E3-1F2F2F357F9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EE014F1F-1199-CF47-B4A6-3350B4501C57}"/>
                </a:ext>
              </a:extLst>
            </p:cNvPr>
            <p:cNvGrpSpPr/>
            <p:nvPr userDrawn="1"/>
          </p:nvGrpSpPr>
          <p:grpSpPr>
            <a:xfrm>
              <a:off x="0" y="-744566"/>
              <a:ext cx="10156824" cy="206078"/>
              <a:chOff x="0" y="-930144"/>
              <a:chExt cx="10156824" cy="206078"/>
            </a:xfrm>
          </p:grpSpPr>
          <p:sp>
            <p:nvSpPr>
              <p:cNvPr id="48" name="Rektangel 47">
                <a:extLst>
                  <a:ext uri="{FF2B5EF4-FFF2-40B4-BE49-F238E27FC236}">
                    <a16:creationId xmlns:a16="http://schemas.microsoft.com/office/drawing/2014/main" id="{33E8FE13-D304-F04D-B4CA-11E8D9EA9403}"/>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9" name="Rett linje 48">
                <a:extLst>
                  <a:ext uri="{FF2B5EF4-FFF2-40B4-BE49-F238E27FC236}">
                    <a16:creationId xmlns:a16="http://schemas.microsoft.com/office/drawing/2014/main" id="{8F8C0134-63C2-2440-88C7-3E0DBD5FC22B}"/>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D5A244B5-D5A7-9C46-837E-885BA4C5BFC8}"/>
                </a:ext>
              </a:extLst>
            </p:cNvPr>
            <p:cNvGrpSpPr/>
            <p:nvPr userDrawn="1"/>
          </p:nvGrpSpPr>
          <p:grpSpPr>
            <a:xfrm>
              <a:off x="0" y="-867666"/>
              <a:ext cx="8128000" cy="206078"/>
              <a:chOff x="0" y="-1191934"/>
              <a:chExt cx="8128000" cy="206078"/>
            </a:xfrm>
          </p:grpSpPr>
          <p:sp>
            <p:nvSpPr>
              <p:cNvPr id="46" name="Rektangel 45">
                <a:extLst>
                  <a:ext uri="{FF2B5EF4-FFF2-40B4-BE49-F238E27FC236}">
                    <a16:creationId xmlns:a16="http://schemas.microsoft.com/office/drawing/2014/main" id="{F5D7884B-D812-3A42-AE55-14E34C05CA01}"/>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7" name="Rett linje 46">
                <a:extLst>
                  <a:ext uri="{FF2B5EF4-FFF2-40B4-BE49-F238E27FC236}">
                    <a16:creationId xmlns:a16="http://schemas.microsoft.com/office/drawing/2014/main" id="{0E34DD54-E0FE-B84A-A7D4-D399F888B6C1}"/>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2B146932-A847-ED41-ABD8-DF09B93EA9F3}"/>
                </a:ext>
              </a:extLst>
            </p:cNvPr>
            <p:cNvGrpSpPr/>
            <p:nvPr userDrawn="1"/>
          </p:nvGrpSpPr>
          <p:grpSpPr>
            <a:xfrm>
              <a:off x="-800" y="-990766"/>
              <a:ext cx="6091200" cy="206078"/>
              <a:chOff x="0" y="-1453724"/>
              <a:chExt cx="6091200" cy="206078"/>
            </a:xfrm>
          </p:grpSpPr>
          <p:sp>
            <p:nvSpPr>
              <p:cNvPr id="44" name="Rektangel 43">
                <a:extLst>
                  <a:ext uri="{FF2B5EF4-FFF2-40B4-BE49-F238E27FC236}">
                    <a16:creationId xmlns:a16="http://schemas.microsoft.com/office/drawing/2014/main" id="{DCF17E64-4A02-7148-BEC3-83D8841BD636}"/>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5" name="Rett linje 44">
                <a:extLst>
                  <a:ext uri="{FF2B5EF4-FFF2-40B4-BE49-F238E27FC236}">
                    <a16:creationId xmlns:a16="http://schemas.microsoft.com/office/drawing/2014/main" id="{326A2BAE-5E17-B149-B1A2-FE9E4BD29FA7}"/>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039AAC92-98CC-BF45-904E-888C16C074F0}"/>
                </a:ext>
              </a:extLst>
            </p:cNvPr>
            <p:cNvGrpSpPr/>
            <p:nvPr userDrawn="1"/>
          </p:nvGrpSpPr>
          <p:grpSpPr>
            <a:xfrm>
              <a:off x="0" y="-1113866"/>
              <a:ext cx="4060800" cy="206078"/>
              <a:chOff x="0" y="-1715514"/>
              <a:chExt cx="4060800" cy="206078"/>
            </a:xfrm>
          </p:grpSpPr>
          <p:sp>
            <p:nvSpPr>
              <p:cNvPr id="42" name="Rektangel 41">
                <a:extLst>
                  <a:ext uri="{FF2B5EF4-FFF2-40B4-BE49-F238E27FC236}">
                    <a16:creationId xmlns:a16="http://schemas.microsoft.com/office/drawing/2014/main" id="{5DAD0FC4-3B41-474B-B643-2F9E699BC7E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3" name="Rett linje 42">
                <a:extLst>
                  <a:ext uri="{FF2B5EF4-FFF2-40B4-BE49-F238E27FC236}">
                    <a16:creationId xmlns:a16="http://schemas.microsoft.com/office/drawing/2014/main" id="{FDA84C34-DD90-134D-ACDE-64A450224F5D}"/>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A5007D20-96F1-2A41-A992-CD980E87AFC9}"/>
                </a:ext>
              </a:extLst>
            </p:cNvPr>
            <p:cNvGrpSpPr/>
            <p:nvPr userDrawn="1"/>
          </p:nvGrpSpPr>
          <p:grpSpPr>
            <a:xfrm>
              <a:off x="0" y="-1229864"/>
              <a:ext cx="1015200" cy="206078"/>
              <a:chOff x="0" y="-1959289"/>
              <a:chExt cx="1015200" cy="206078"/>
            </a:xfrm>
          </p:grpSpPr>
          <p:sp>
            <p:nvSpPr>
              <p:cNvPr id="40" name="Rektangel 39">
                <a:extLst>
                  <a:ext uri="{FF2B5EF4-FFF2-40B4-BE49-F238E27FC236}">
                    <a16:creationId xmlns:a16="http://schemas.microsoft.com/office/drawing/2014/main" id="{A7486652-B831-8E4A-B0E8-E9CEDB776DD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1" name="Rett linje 40">
                <a:extLst>
                  <a:ext uri="{FF2B5EF4-FFF2-40B4-BE49-F238E27FC236}">
                    <a16:creationId xmlns:a16="http://schemas.microsoft.com/office/drawing/2014/main" id="{F186D4B2-7812-1F46-A998-E3F036BC2076}"/>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9" name="Rett linje 38">
              <a:extLst>
                <a:ext uri="{FF2B5EF4-FFF2-40B4-BE49-F238E27FC236}">
                  <a16:creationId xmlns:a16="http://schemas.microsoft.com/office/drawing/2014/main" id="{980F4E2E-5EA4-474F-9E31-835A8E98077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8" name="Gruppe 57">
            <a:extLst>
              <a:ext uri="{FF2B5EF4-FFF2-40B4-BE49-F238E27FC236}">
                <a16:creationId xmlns:a16="http://schemas.microsoft.com/office/drawing/2014/main" id="{AB51FACC-7DAC-294D-9ECF-B98A28144016}"/>
              </a:ext>
            </a:extLst>
          </p:cNvPr>
          <p:cNvGrpSpPr/>
          <p:nvPr userDrawn="1"/>
        </p:nvGrpSpPr>
        <p:grpSpPr>
          <a:xfrm>
            <a:off x="-715963" y="-4004"/>
            <a:ext cx="590564" cy="6862004"/>
            <a:chOff x="-715963" y="-4004"/>
            <a:chExt cx="590564" cy="6862004"/>
          </a:xfrm>
        </p:grpSpPr>
        <p:sp>
          <p:nvSpPr>
            <p:cNvPr id="59" name="Rektangel 58">
              <a:extLst>
                <a:ext uri="{FF2B5EF4-FFF2-40B4-BE49-F238E27FC236}">
                  <a16:creationId xmlns:a16="http://schemas.microsoft.com/office/drawing/2014/main" id="{910BD624-E33C-2E4F-9442-1B07B87A8179}"/>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60" name="Rektangel 59">
              <a:extLst>
                <a:ext uri="{FF2B5EF4-FFF2-40B4-BE49-F238E27FC236}">
                  <a16:creationId xmlns:a16="http://schemas.microsoft.com/office/drawing/2014/main" id="{95253A5A-AE98-4B43-ACFC-C33A917B0FC3}"/>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1" name="Rektangel 60">
              <a:extLst>
                <a:ext uri="{FF2B5EF4-FFF2-40B4-BE49-F238E27FC236}">
                  <a16:creationId xmlns:a16="http://schemas.microsoft.com/office/drawing/2014/main" id="{B7E6E43F-D083-404B-88E6-8181D6A1EDCF}"/>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2" name="Rektangel 61">
              <a:extLst>
                <a:ext uri="{FF2B5EF4-FFF2-40B4-BE49-F238E27FC236}">
                  <a16:creationId xmlns:a16="http://schemas.microsoft.com/office/drawing/2014/main" id="{B3DA4965-4EDC-0D43-B4C1-940E1BA3615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63" name="Rett linje 62">
              <a:extLst>
                <a:ext uri="{FF2B5EF4-FFF2-40B4-BE49-F238E27FC236}">
                  <a16:creationId xmlns:a16="http://schemas.microsoft.com/office/drawing/2014/main" id="{511B640F-A541-1746-929D-B55DB0015605}"/>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A3E73136-E410-5B4D-BC89-A1F88EC0428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55489C14-C32A-2246-BE81-0A7E94FE637E}"/>
                </a:ext>
              </a:extLst>
            </p:cNvPr>
            <p:cNvCxnSpPr>
              <a:cxnSpLocks/>
              <a:stCxn id="67"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Rett linje 65">
              <a:extLst>
                <a:ext uri="{FF2B5EF4-FFF2-40B4-BE49-F238E27FC236}">
                  <a16:creationId xmlns:a16="http://schemas.microsoft.com/office/drawing/2014/main" id="{5CCE2020-A9E9-4E47-8A75-E0C90C42ECBB}"/>
                </a:ext>
              </a:extLst>
            </p:cNvPr>
            <p:cNvCxnSpPr>
              <a:cxnSpLocks/>
              <a:stCxn id="67"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 name="Rektangel 66">
              <a:extLst>
                <a:ext uri="{FF2B5EF4-FFF2-40B4-BE49-F238E27FC236}">
                  <a16:creationId xmlns:a16="http://schemas.microsoft.com/office/drawing/2014/main" id="{21952FCC-D220-E74A-B32C-62AF01DD2A1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68" name="Rett linje 67">
              <a:extLst>
                <a:ext uri="{FF2B5EF4-FFF2-40B4-BE49-F238E27FC236}">
                  <a16:creationId xmlns:a16="http://schemas.microsoft.com/office/drawing/2014/main" id="{00806AAE-07AB-D440-904D-3846C9D74C0B}"/>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9" name="Rektangel 68">
              <a:extLst>
                <a:ext uri="{FF2B5EF4-FFF2-40B4-BE49-F238E27FC236}">
                  <a16:creationId xmlns:a16="http://schemas.microsoft.com/office/drawing/2014/main" id="{56699FF4-FEB1-CA4E-B432-16BBEC84D1C4}"/>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70" name="Rett linje 69">
              <a:extLst>
                <a:ext uri="{FF2B5EF4-FFF2-40B4-BE49-F238E27FC236}">
                  <a16:creationId xmlns:a16="http://schemas.microsoft.com/office/drawing/2014/main" id="{AFA083EC-FDFD-9E4F-B595-6A6EC5B7FA7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E8926D28-35CE-DB4E-BF56-664AF369532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Rett linje 71">
              <a:extLst>
                <a:ext uri="{FF2B5EF4-FFF2-40B4-BE49-F238E27FC236}">
                  <a16:creationId xmlns:a16="http://schemas.microsoft.com/office/drawing/2014/main" id="{2E5810D3-57AB-6043-ACA4-6C358279D50D}"/>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3" name="Plassholder for tekst 7">
            <a:extLst>
              <a:ext uri="{FF2B5EF4-FFF2-40B4-BE49-F238E27FC236}">
                <a16:creationId xmlns:a16="http://schemas.microsoft.com/office/drawing/2014/main" id="{B92A71BA-AE3E-044A-9513-C446526D6AA2}"/>
              </a:ext>
            </a:extLst>
          </p:cNvPr>
          <p:cNvSpPr>
            <a:spLocks noGrp="1"/>
          </p:cNvSpPr>
          <p:nvPr>
            <p:ph type="body" sz="quarter" idx="21"/>
          </p:nvPr>
        </p:nvSpPr>
        <p:spPr>
          <a:xfrm>
            <a:off x="331200" y="6296400"/>
            <a:ext cx="687600" cy="360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sp>
        <p:nvSpPr>
          <p:cNvPr id="91" name="TekstSylinder 90">
            <a:extLst>
              <a:ext uri="{FF2B5EF4-FFF2-40B4-BE49-F238E27FC236}">
                <a16:creationId xmlns:a16="http://schemas.microsoft.com/office/drawing/2014/main" id="{D8BFF3AF-100C-6745-B178-EF1A964BB521}"/>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2018 / Innholdssider / negativ</a:t>
            </a:r>
          </a:p>
        </p:txBody>
      </p:sp>
      <p:grpSp>
        <p:nvGrpSpPr>
          <p:cNvPr id="116" name="Gruppe 115">
            <a:extLst>
              <a:ext uri="{FF2B5EF4-FFF2-40B4-BE49-F238E27FC236}">
                <a16:creationId xmlns:a16="http://schemas.microsoft.com/office/drawing/2014/main" id="{F4097E33-CF5F-8E43-B046-2CEB7B436B2D}"/>
              </a:ext>
            </a:extLst>
          </p:cNvPr>
          <p:cNvGrpSpPr/>
          <p:nvPr userDrawn="1"/>
        </p:nvGrpSpPr>
        <p:grpSpPr>
          <a:xfrm>
            <a:off x="12252770" y="1"/>
            <a:ext cx="1165167" cy="5230535"/>
            <a:chOff x="12252770" y="1"/>
            <a:chExt cx="1165167" cy="5230535"/>
          </a:xfrm>
        </p:grpSpPr>
        <p:grpSp>
          <p:nvGrpSpPr>
            <p:cNvPr id="117" name="Gruppe 116">
              <a:extLst>
                <a:ext uri="{FF2B5EF4-FFF2-40B4-BE49-F238E27FC236}">
                  <a16:creationId xmlns:a16="http://schemas.microsoft.com/office/drawing/2014/main" id="{DECE140A-93EB-3144-89A2-67734D7FECB3}"/>
                </a:ext>
              </a:extLst>
            </p:cNvPr>
            <p:cNvGrpSpPr/>
            <p:nvPr userDrawn="1"/>
          </p:nvGrpSpPr>
          <p:grpSpPr>
            <a:xfrm>
              <a:off x="12252770" y="1"/>
              <a:ext cx="409071" cy="3254927"/>
              <a:chOff x="12252770" y="1"/>
              <a:chExt cx="588588" cy="4683318"/>
            </a:xfrm>
          </p:grpSpPr>
          <p:sp>
            <p:nvSpPr>
              <p:cNvPr id="122" name="Rektangel 121">
                <a:extLst>
                  <a:ext uri="{FF2B5EF4-FFF2-40B4-BE49-F238E27FC236}">
                    <a16:creationId xmlns:a16="http://schemas.microsoft.com/office/drawing/2014/main" id="{DDA73A66-85FA-424A-8AAA-0F985FE62182}"/>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123" name="Gruppe 122">
                <a:extLst>
                  <a:ext uri="{FF2B5EF4-FFF2-40B4-BE49-F238E27FC236}">
                    <a16:creationId xmlns:a16="http://schemas.microsoft.com/office/drawing/2014/main" id="{9640A54C-C539-B742-ABCC-6299AE5B8CEB}"/>
                  </a:ext>
                </a:extLst>
              </p:cNvPr>
              <p:cNvGrpSpPr/>
              <p:nvPr userDrawn="1"/>
            </p:nvGrpSpPr>
            <p:grpSpPr>
              <a:xfrm>
                <a:off x="12326727" y="84822"/>
                <a:ext cx="440675" cy="4513676"/>
                <a:chOff x="12316858" y="92947"/>
                <a:chExt cx="440675" cy="4513676"/>
              </a:xfrm>
            </p:grpSpPr>
            <p:grpSp>
              <p:nvGrpSpPr>
                <p:cNvPr id="124" name="Gruppe 123">
                  <a:extLst>
                    <a:ext uri="{FF2B5EF4-FFF2-40B4-BE49-F238E27FC236}">
                      <a16:creationId xmlns:a16="http://schemas.microsoft.com/office/drawing/2014/main" id="{20F039C6-69E9-B941-A4D3-66A5C1CDD708}"/>
                    </a:ext>
                  </a:extLst>
                </p:cNvPr>
                <p:cNvGrpSpPr/>
                <p:nvPr userDrawn="1"/>
              </p:nvGrpSpPr>
              <p:grpSpPr>
                <a:xfrm>
                  <a:off x="12316858" y="92947"/>
                  <a:ext cx="440675" cy="1322025"/>
                  <a:chOff x="12316858" y="92947"/>
                  <a:chExt cx="440675" cy="1322025"/>
                </a:xfrm>
              </p:grpSpPr>
              <p:sp>
                <p:nvSpPr>
                  <p:cNvPr id="134" name="Rektangel 133">
                    <a:extLst>
                      <a:ext uri="{FF2B5EF4-FFF2-40B4-BE49-F238E27FC236}">
                        <a16:creationId xmlns:a16="http://schemas.microsoft.com/office/drawing/2014/main" id="{E6B7DA5B-F065-2842-BCE3-471D7906CE07}"/>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5" name="Rektangel 134">
                    <a:extLst>
                      <a:ext uri="{FF2B5EF4-FFF2-40B4-BE49-F238E27FC236}">
                        <a16:creationId xmlns:a16="http://schemas.microsoft.com/office/drawing/2014/main" id="{B04DDF36-E4D0-1541-8466-643799975A90}"/>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6" name="Rektangel 135">
                    <a:extLst>
                      <a:ext uri="{FF2B5EF4-FFF2-40B4-BE49-F238E27FC236}">
                        <a16:creationId xmlns:a16="http://schemas.microsoft.com/office/drawing/2014/main" id="{0C6F3194-B699-D740-A1E1-EAEB8C66A35E}"/>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25" name="Gruppe 124">
                  <a:extLst>
                    <a:ext uri="{FF2B5EF4-FFF2-40B4-BE49-F238E27FC236}">
                      <a16:creationId xmlns:a16="http://schemas.microsoft.com/office/drawing/2014/main" id="{C17BA548-9E47-5E40-95F0-9D998CFD5426}"/>
                    </a:ext>
                  </a:extLst>
                </p:cNvPr>
                <p:cNvGrpSpPr/>
                <p:nvPr userDrawn="1"/>
              </p:nvGrpSpPr>
              <p:grpSpPr>
                <a:xfrm>
                  <a:off x="12316858" y="1468435"/>
                  <a:ext cx="440675" cy="1322025"/>
                  <a:chOff x="12316858" y="1600866"/>
                  <a:chExt cx="440675" cy="1322025"/>
                </a:xfrm>
              </p:grpSpPr>
              <p:sp>
                <p:nvSpPr>
                  <p:cNvPr id="131" name="Rektangel 130">
                    <a:extLst>
                      <a:ext uri="{FF2B5EF4-FFF2-40B4-BE49-F238E27FC236}">
                        <a16:creationId xmlns:a16="http://schemas.microsoft.com/office/drawing/2014/main" id="{9B63810D-9182-9647-8817-730AA17B9908}"/>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2" name="Rektangel 131">
                    <a:extLst>
                      <a:ext uri="{FF2B5EF4-FFF2-40B4-BE49-F238E27FC236}">
                        <a16:creationId xmlns:a16="http://schemas.microsoft.com/office/drawing/2014/main" id="{76178564-5C0D-A84D-A7E4-632055B6BBCA}"/>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3" name="Rektangel 132">
                    <a:extLst>
                      <a:ext uri="{FF2B5EF4-FFF2-40B4-BE49-F238E27FC236}">
                        <a16:creationId xmlns:a16="http://schemas.microsoft.com/office/drawing/2014/main" id="{2D2CE19A-924B-564C-ABE6-C21E0B2CBAED}"/>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26" name="Gruppe 125">
                  <a:extLst>
                    <a:ext uri="{FF2B5EF4-FFF2-40B4-BE49-F238E27FC236}">
                      <a16:creationId xmlns:a16="http://schemas.microsoft.com/office/drawing/2014/main" id="{559F23A5-5BF4-B14C-82D4-70EFF9772D87}"/>
                    </a:ext>
                  </a:extLst>
                </p:cNvPr>
                <p:cNvGrpSpPr/>
                <p:nvPr userDrawn="1"/>
              </p:nvGrpSpPr>
              <p:grpSpPr>
                <a:xfrm>
                  <a:off x="12316858" y="2843923"/>
                  <a:ext cx="440675" cy="1762700"/>
                  <a:chOff x="12316858" y="3201732"/>
                  <a:chExt cx="440675" cy="1762700"/>
                </a:xfrm>
              </p:grpSpPr>
              <p:sp>
                <p:nvSpPr>
                  <p:cNvPr id="127" name="Rektangel 126">
                    <a:extLst>
                      <a:ext uri="{FF2B5EF4-FFF2-40B4-BE49-F238E27FC236}">
                        <a16:creationId xmlns:a16="http://schemas.microsoft.com/office/drawing/2014/main" id="{1C6AC6BA-EC18-824D-AF37-845A37278F2A}"/>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8" name="Rektangel 127">
                    <a:extLst>
                      <a:ext uri="{FF2B5EF4-FFF2-40B4-BE49-F238E27FC236}">
                        <a16:creationId xmlns:a16="http://schemas.microsoft.com/office/drawing/2014/main" id="{6A88E69C-BC25-E944-B7EF-EBBC18D8339C}"/>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9" name="Rektangel 128">
                    <a:extLst>
                      <a:ext uri="{FF2B5EF4-FFF2-40B4-BE49-F238E27FC236}">
                        <a16:creationId xmlns:a16="http://schemas.microsoft.com/office/drawing/2014/main" id="{CD353E5E-D83D-F24E-8720-DA4E6552C13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0" name="Rektangel 129">
                    <a:extLst>
                      <a:ext uri="{FF2B5EF4-FFF2-40B4-BE49-F238E27FC236}">
                        <a16:creationId xmlns:a16="http://schemas.microsoft.com/office/drawing/2014/main" id="{443B0873-2032-ED4A-82E8-AE8C6FE9F5AB}"/>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118" name="TekstSylinder 117">
              <a:extLst>
                <a:ext uri="{FF2B5EF4-FFF2-40B4-BE49-F238E27FC236}">
                  <a16:creationId xmlns:a16="http://schemas.microsoft.com/office/drawing/2014/main" id="{6DB9C27B-183E-204C-A01D-673CC376DE0D}"/>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119" name="Gruppe 118">
              <a:extLst>
                <a:ext uri="{FF2B5EF4-FFF2-40B4-BE49-F238E27FC236}">
                  <a16:creationId xmlns:a16="http://schemas.microsoft.com/office/drawing/2014/main" id="{74D7BF0B-3E09-444C-9AFF-AB01B35624FC}"/>
                </a:ext>
              </a:extLst>
            </p:cNvPr>
            <p:cNvGrpSpPr/>
            <p:nvPr userDrawn="1"/>
          </p:nvGrpSpPr>
          <p:grpSpPr>
            <a:xfrm>
              <a:off x="12610441" y="194994"/>
              <a:ext cx="807496" cy="955972"/>
              <a:chOff x="12610441" y="212086"/>
              <a:chExt cx="807496" cy="955972"/>
            </a:xfrm>
          </p:grpSpPr>
          <p:cxnSp>
            <p:nvCxnSpPr>
              <p:cNvPr id="120" name="Vinkel 119">
                <a:extLst>
                  <a:ext uri="{FF2B5EF4-FFF2-40B4-BE49-F238E27FC236}">
                    <a16:creationId xmlns:a16="http://schemas.microsoft.com/office/drawing/2014/main" id="{5A99E870-FD93-3B44-8FBD-4D137D1803AC}"/>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121" name="TekstSylinder 120">
                <a:extLst>
                  <a:ext uri="{FF2B5EF4-FFF2-40B4-BE49-F238E27FC236}">
                    <a16:creationId xmlns:a16="http://schemas.microsoft.com/office/drawing/2014/main" id="{FF708AAD-7EC4-8240-87D4-5F749287662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37613437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Bilde">
    <p:spTree>
      <p:nvGrpSpPr>
        <p:cNvPr id="1" name=""/>
        <p:cNvGrpSpPr/>
        <p:nvPr/>
      </p:nvGrpSpPr>
      <p:grpSpPr>
        <a:xfrm>
          <a:off x="0" y="0"/>
          <a:ext cx="0" cy="0"/>
          <a:chOff x="0" y="0"/>
          <a:chExt cx="0" cy="0"/>
        </a:xfrm>
      </p:grpSpPr>
      <p:sp>
        <p:nvSpPr>
          <p:cNvPr id="5" name="Plassholder for bilde 8">
            <a:extLst>
              <a:ext uri="{FF2B5EF4-FFF2-40B4-BE49-F238E27FC236}">
                <a16:creationId xmlns:a16="http://schemas.microsoft.com/office/drawing/2014/main" id="{60CD866B-09E0-644B-925F-4FC4C3C24E6E}"/>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tx1"/>
                </a:solidFill>
              </a:defRPr>
            </a:lvl1pPr>
          </a:lstStyle>
          <a:p>
            <a:r>
              <a:rPr lang="nb-NO" noProof="0"/>
              <a:t>1. legg et bilde i </a:t>
            </a:r>
            <a:r>
              <a:rPr lang="nb-NO" noProof="0" err="1"/>
              <a:t>bildeboksen</a:t>
            </a:r>
            <a:br>
              <a:rPr lang="nb-NO" noProof="0"/>
            </a:br>
            <a:r>
              <a:rPr lang="nb-NO" noProof="0"/>
              <a:t>2. plasser lengst bak</a:t>
            </a:r>
          </a:p>
        </p:txBody>
      </p:sp>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p>
            <a:fld id="{10D617A1-83E2-5344-8976-17361E42FD8B}" type="datetime1">
              <a:rPr lang="nb-NO" smtClean="0"/>
              <a:t>29.01.2024</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6" name="Plassholder for tekst 7">
            <a:extLst>
              <a:ext uri="{FF2B5EF4-FFF2-40B4-BE49-F238E27FC236}">
                <a16:creationId xmlns:a16="http://schemas.microsoft.com/office/drawing/2014/main" id="{BB1A03DA-0C1D-E543-8AED-4F84F9939FD8}"/>
              </a:ext>
            </a:extLst>
          </p:cNvPr>
          <p:cNvSpPr>
            <a:spLocks noGrp="1"/>
          </p:cNvSpPr>
          <p:nvPr>
            <p:ph type="body" sz="quarter" idx="21"/>
          </p:nvPr>
        </p:nvSpPr>
        <p:spPr>
          <a:xfrm>
            <a:off x="331200" y="6296400"/>
            <a:ext cx="687600" cy="360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grpSp>
        <p:nvGrpSpPr>
          <p:cNvPr id="23" name="Gruppe 22">
            <a:extLst>
              <a:ext uri="{FF2B5EF4-FFF2-40B4-BE49-F238E27FC236}">
                <a16:creationId xmlns:a16="http://schemas.microsoft.com/office/drawing/2014/main" id="{E6B2F163-6ED3-2147-9D52-FE9CA569B810}"/>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509D2454-70FF-CE43-BA44-8336A95E4B45}"/>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E01F046E-AA1F-A543-9EE9-1F139F5E93DD}"/>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2" name="Rektangel 51">
                <a:extLst>
                  <a:ext uri="{FF2B5EF4-FFF2-40B4-BE49-F238E27FC236}">
                    <a16:creationId xmlns:a16="http://schemas.microsoft.com/office/drawing/2014/main" id="{9888665A-D584-654A-BDAB-173BDA280D00}"/>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3" name="Rektangel 52">
                <a:extLst>
                  <a:ext uri="{FF2B5EF4-FFF2-40B4-BE49-F238E27FC236}">
                    <a16:creationId xmlns:a16="http://schemas.microsoft.com/office/drawing/2014/main" id="{B4DB81F3-C6A8-D842-8B16-582614A0A61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A507F676-471B-D34B-A0CC-1015F896A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5" name="Rektangel 54">
                <a:extLst>
                  <a:ext uri="{FF2B5EF4-FFF2-40B4-BE49-F238E27FC236}">
                    <a16:creationId xmlns:a16="http://schemas.microsoft.com/office/drawing/2014/main" id="{C220B5B3-B212-8840-BE9F-0BDEA799F84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0E30B65E-18B7-A743-91CC-519854ABBFF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5" name="Rett linje 24">
              <a:extLst>
                <a:ext uri="{FF2B5EF4-FFF2-40B4-BE49-F238E27FC236}">
                  <a16:creationId xmlns:a16="http://schemas.microsoft.com/office/drawing/2014/main" id="{BFB4B24A-00A6-A740-9B6F-090EA989E161}"/>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8ADB2E79-48A8-B942-ADEF-9DA957FAB045}"/>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E3F964E-27AF-5147-9507-F07231AFAE03}"/>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5D0A5FDB-18A9-3D49-BB00-63F06337B29F}"/>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113B2CC6-F548-F845-9551-8EAC4BCD15F0}"/>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F5236E1-9C62-EC46-A641-A5DE731E3063}"/>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160E83E6-97F0-8349-AE3E-0B28728EAB0A}"/>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3A24E8AA-6FA1-5B47-95C6-5F3EED5830AC}"/>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737C8123-9A5E-904D-A679-6AA1399D81B9}"/>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0" name="Rett linje 49">
                <a:extLst>
                  <a:ext uri="{FF2B5EF4-FFF2-40B4-BE49-F238E27FC236}">
                    <a16:creationId xmlns:a16="http://schemas.microsoft.com/office/drawing/2014/main" id="{06CE9363-6BA2-8B4C-BE8E-74BA405E042C}"/>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86B73520-89F8-9F47-A1D7-D228D01885AF}"/>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1CE07EF8-531B-694E-BF46-6672550BB790}"/>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8" name="Rett linje 47">
                <a:extLst>
                  <a:ext uri="{FF2B5EF4-FFF2-40B4-BE49-F238E27FC236}">
                    <a16:creationId xmlns:a16="http://schemas.microsoft.com/office/drawing/2014/main" id="{145F084E-1053-0245-85FD-2118E9DF9AE9}"/>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D2003B3E-181B-8A4C-AE22-1F0D2605D09F}"/>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647ADF1D-5F42-8D47-AD41-E4F201CF52A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6" name="Rett linje 45">
                <a:extLst>
                  <a:ext uri="{FF2B5EF4-FFF2-40B4-BE49-F238E27FC236}">
                    <a16:creationId xmlns:a16="http://schemas.microsoft.com/office/drawing/2014/main" id="{D6EA2D86-99A2-F14C-ADD4-53641A8A7F6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A83433ED-4FB5-2B4F-9191-C83A94955236}"/>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A7E6EB65-4D53-4849-B81B-72E7F6DB7DBA}"/>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4" name="Rett linje 43">
                <a:extLst>
                  <a:ext uri="{FF2B5EF4-FFF2-40B4-BE49-F238E27FC236}">
                    <a16:creationId xmlns:a16="http://schemas.microsoft.com/office/drawing/2014/main" id="{F2B3A6CA-D596-AF46-A9EC-6AC4827C6275}"/>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FA7B6066-4DFD-E94C-94AB-69F5B53199FE}"/>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A0039850-834E-CC40-B3F3-683135B32A66}"/>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2" name="Rett linje 41">
                <a:extLst>
                  <a:ext uri="{FF2B5EF4-FFF2-40B4-BE49-F238E27FC236}">
                    <a16:creationId xmlns:a16="http://schemas.microsoft.com/office/drawing/2014/main" id="{B824AF56-ECEA-4043-9C18-8E90194DD88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F11CB56F-0A6B-4543-801E-C174C1568B52}"/>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A90B194E-0C82-8C43-8756-A40AF75761D0}"/>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0" name="Rett linje 39">
                <a:extLst>
                  <a:ext uri="{FF2B5EF4-FFF2-40B4-BE49-F238E27FC236}">
                    <a16:creationId xmlns:a16="http://schemas.microsoft.com/office/drawing/2014/main" id="{AAC9C1BD-3CA7-FC4B-8E3D-DE83E5B7C7D0}"/>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C7A51BD2-CD19-A647-9106-EE6264D8BE8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7" name="Gruppe 56">
            <a:extLst>
              <a:ext uri="{FF2B5EF4-FFF2-40B4-BE49-F238E27FC236}">
                <a16:creationId xmlns:a16="http://schemas.microsoft.com/office/drawing/2014/main" id="{1255D6A5-7C18-3546-BA08-2FFEDAB34041}"/>
              </a:ext>
            </a:extLst>
          </p:cNvPr>
          <p:cNvGrpSpPr/>
          <p:nvPr userDrawn="1"/>
        </p:nvGrpSpPr>
        <p:grpSpPr>
          <a:xfrm>
            <a:off x="-715963" y="-4004"/>
            <a:ext cx="590564" cy="6862004"/>
            <a:chOff x="-715963" y="-4004"/>
            <a:chExt cx="590564" cy="6862004"/>
          </a:xfrm>
        </p:grpSpPr>
        <p:sp>
          <p:nvSpPr>
            <p:cNvPr id="58" name="Rektangel 57">
              <a:extLst>
                <a:ext uri="{FF2B5EF4-FFF2-40B4-BE49-F238E27FC236}">
                  <a16:creationId xmlns:a16="http://schemas.microsoft.com/office/drawing/2014/main" id="{83B42075-3A5C-1E46-A9FA-362B5515A8A6}"/>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59" name="Rektangel 58">
              <a:extLst>
                <a:ext uri="{FF2B5EF4-FFF2-40B4-BE49-F238E27FC236}">
                  <a16:creationId xmlns:a16="http://schemas.microsoft.com/office/drawing/2014/main" id="{D106EC1A-221F-0A4B-9475-29240E861AA7}"/>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0" name="Rektangel 59">
              <a:extLst>
                <a:ext uri="{FF2B5EF4-FFF2-40B4-BE49-F238E27FC236}">
                  <a16:creationId xmlns:a16="http://schemas.microsoft.com/office/drawing/2014/main" id="{7637FBCC-CEAF-474B-9393-8790DD5AFB5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1" name="Rektangel 60">
              <a:extLst>
                <a:ext uri="{FF2B5EF4-FFF2-40B4-BE49-F238E27FC236}">
                  <a16:creationId xmlns:a16="http://schemas.microsoft.com/office/drawing/2014/main" id="{58DA230D-EB5E-5B47-A595-BC7A0838781B}"/>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62" name="Rett linje 61">
              <a:extLst>
                <a:ext uri="{FF2B5EF4-FFF2-40B4-BE49-F238E27FC236}">
                  <a16:creationId xmlns:a16="http://schemas.microsoft.com/office/drawing/2014/main" id="{29A6395B-F80C-7247-AF08-0815CB4E5CA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8E28BDF9-D392-E74A-B639-BDDDD5173217}"/>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B18FF123-D027-C14E-AB15-B6FA96912712}"/>
                </a:ext>
              </a:extLst>
            </p:cNvPr>
            <p:cNvCxnSpPr>
              <a:cxnSpLocks/>
              <a:stCxn id="66"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8D0FBEDD-4B7F-AB4D-A811-0314736171E9}"/>
                </a:ext>
              </a:extLst>
            </p:cNvPr>
            <p:cNvCxnSpPr>
              <a:cxnSpLocks/>
              <a:stCxn id="66"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Rektangel 65">
              <a:extLst>
                <a:ext uri="{FF2B5EF4-FFF2-40B4-BE49-F238E27FC236}">
                  <a16:creationId xmlns:a16="http://schemas.microsoft.com/office/drawing/2014/main" id="{F95F586E-E9CB-7F4E-875F-DFADD3742B9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67" name="Rett linje 66">
              <a:extLst>
                <a:ext uri="{FF2B5EF4-FFF2-40B4-BE49-F238E27FC236}">
                  <a16:creationId xmlns:a16="http://schemas.microsoft.com/office/drawing/2014/main" id="{18AC3B52-7605-124D-9366-1406BC09415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8" name="Rektangel 67">
              <a:extLst>
                <a:ext uri="{FF2B5EF4-FFF2-40B4-BE49-F238E27FC236}">
                  <a16:creationId xmlns:a16="http://schemas.microsoft.com/office/drawing/2014/main" id="{6D64798A-AF2F-F64B-B9C6-A6DDADD19126}"/>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69" name="Rett linje 68">
              <a:extLst>
                <a:ext uri="{FF2B5EF4-FFF2-40B4-BE49-F238E27FC236}">
                  <a16:creationId xmlns:a16="http://schemas.microsoft.com/office/drawing/2014/main" id="{F95D1769-0224-4D4A-B6BA-84065BF4B8EE}"/>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0" name="Rett linje 69">
              <a:extLst>
                <a:ext uri="{FF2B5EF4-FFF2-40B4-BE49-F238E27FC236}">
                  <a16:creationId xmlns:a16="http://schemas.microsoft.com/office/drawing/2014/main" id="{6CFB1E29-DA85-B549-BFD0-C834FE927E6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5AF03FC7-8289-7A4E-A1A6-339D9AF6FCD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2" name="TekstSylinder 71">
            <a:extLst>
              <a:ext uri="{FF2B5EF4-FFF2-40B4-BE49-F238E27FC236}">
                <a16:creationId xmlns:a16="http://schemas.microsoft.com/office/drawing/2014/main" id="{4CC3D295-8F51-F14C-A0DE-43811CC503C3}"/>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2018 / Innholdssider / positiv</a:t>
            </a:r>
          </a:p>
        </p:txBody>
      </p:sp>
      <p:grpSp>
        <p:nvGrpSpPr>
          <p:cNvPr id="90" name="Gruppe 89">
            <a:extLst>
              <a:ext uri="{FF2B5EF4-FFF2-40B4-BE49-F238E27FC236}">
                <a16:creationId xmlns:a16="http://schemas.microsoft.com/office/drawing/2014/main" id="{7CA9C2BF-57F1-B045-9180-AF5743F3C790}"/>
              </a:ext>
            </a:extLst>
          </p:cNvPr>
          <p:cNvGrpSpPr/>
          <p:nvPr userDrawn="1"/>
        </p:nvGrpSpPr>
        <p:grpSpPr>
          <a:xfrm>
            <a:off x="12252770" y="1"/>
            <a:ext cx="1165167" cy="5230535"/>
            <a:chOff x="12252770" y="1"/>
            <a:chExt cx="1165167" cy="5230535"/>
          </a:xfrm>
        </p:grpSpPr>
        <p:grpSp>
          <p:nvGrpSpPr>
            <p:cNvPr id="91" name="Gruppe 90">
              <a:extLst>
                <a:ext uri="{FF2B5EF4-FFF2-40B4-BE49-F238E27FC236}">
                  <a16:creationId xmlns:a16="http://schemas.microsoft.com/office/drawing/2014/main" id="{9EE5E5A1-CB87-064E-A1B8-4F7240CA91C3}"/>
                </a:ext>
              </a:extLst>
            </p:cNvPr>
            <p:cNvGrpSpPr/>
            <p:nvPr userDrawn="1"/>
          </p:nvGrpSpPr>
          <p:grpSpPr>
            <a:xfrm>
              <a:off x="12252770" y="1"/>
              <a:ext cx="409071" cy="3254927"/>
              <a:chOff x="12252770" y="1"/>
              <a:chExt cx="588588" cy="4683318"/>
            </a:xfrm>
          </p:grpSpPr>
          <p:sp>
            <p:nvSpPr>
              <p:cNvPr id="96" name="Rektangel 95">
                <a:extLst>
                  <a:ext uri="{FF2B5EF4-FFF2-40B4-BE49-F238E27FC236}">
                    <a16:creationId xmlns:a16="http://schemas.microsoft.com/office/drawing/2014/main" id="{9199446D-A160-E54C-A98A-97670A104D64}"/>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97" name="Gruppe 96">
                <a:extLst>
                  <a:ext uri="{FF2B5EF4-FFF2-40B4-BE49-F238E27FC236}">
                    <a16:creationId xmlns:a16="http://schemas.microsoft.com/office/drawing/2014/main" id="{C247B874-04D1-9D4E-A793-049462DE26D6}"/>
                  </a:ext>
                </a:extLst>
              </p:cNvPr>
              <p:cNvGrpSpPr/>
              <p:nvPr userDrawn="1"/>
            </p:nvGrpSpPr>
            <p:grpSpPr>
              <a:xfrm>
                <a:off x="12326727" y="84822"/>
                <a:ext cx="440675" cy="4513676"/>
                <a:chOff x="12316858" y="92947"/>
                <a:chExt cx="440675" cy="4513676"/>
              </a:xfrm>
            </p:grpSpPr>
            <p:grpSp>
              <p:nvGrpSpPr>
                <p:cNvPr id="98" name="Gruppe 97">
                  <a:extLst>
                    <a:ext uri="{FF2B5EF4-FFF2-40B4-BE49-F238E27FC236}">
                      <a16:creationId xmlns:a16="http://schemas.microsoft.com/office/drawing/2014/main" id="{3467FE23-DCD1-4E47-BB9E-95855B3839A7}"/>
                    </a:ext>
                  </a:extLst>
                </p:cNvPr>
                <p:cNvGrpSpPr/>
                <p:nvPr userDrawn="1"/>
              </p:nvGrpSpPr>
              <p:grpSpPr>
                <a:xfrm>
                  <a:off x="12316858" y="92947"/>
                  <a:ext cx="440675" cy="1322025"/>
                  <a:chOff x="12316858" y="92947"/>
                  <a:chExt cx="440675" cy="1322025"/>
                </a:xfrm>
              </p:grpSpPr>
              <p:sp>
                <p:nvSpPr>
                  <p:cNvPr id="108" name="Rektangel 107">
                    <a:extLst>
                      <a:ext uri="{FF2B5EF4-FFF2-40B4-BE49-F238E27FC236}">
                        <a16:creationId xmlns:a16="http://schemas.microsoft.com/office/drawing/2014/main" id="{EA2CFB82-4FE0-CA4F-8D2C-B9F50B385686}"/>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9" name="Rektangel 108">
                    <a:extLst>
                      <a:ext uri="{FF2B5EF4-FFF2-40B4-BE49-F238E27FC236}">
                        <a16:creationId xmlns:a16="http://schemas.microsoft.com/office/drawing/2014/main" id="{9A8820E8-7760-944E-A657-1E6172961864}"/>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0" name="Rektangel 109">
                    <a:extLst>
                      <a:ext uri="{FF2B5EF4-FFF2-40B4-BE49-F238E27FC236}">
                        <a16:creationId xmlns:a16="http://schemas.microsoft.com/office/drawing/2014/main" id="{1EB784A8-BE62-BC46-9207-5D0171020E01}"/>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99" name="Gruppe 98">
                  <a:extLst>
                    <a:ext uri="{FF2B5EF4-FFF2-40B4-BE49-F238E27FC236}">
                      <a16:creationId xmlns:a16="http://schemas.microsoft.com/office/drawing/2014/main" id="{C0612BDE-564D-C94D-A7AB-2ACB109360FC}"/>
                    </a:ext>
                  </a:extLst>
                </p:cNvPr>
                <p:cNvGrpSpPr/>
                <p:nvPr userDrawn="1"/>
              </p:nvGrpSpPr>
              <p:grpSpPr>
                <a:xfrm>
                  <a:off x="12316858" y="1468435"/>
                  <a:ext cx="440675" cy="1322025"/>
                  <a:chOff x="12316858" y="1600866"/>
                  <a:chExt cx="440675" cy="1322025"/>
                </a:xfrm>
              </p:grpSpPr>
              <p:sp>
                <p:nvSpPr>
                  <p:cNvPr id="105" name="Rektangel 104">
                    <a:extLst>
                      <a:ext uri="{FF2B5EF4-FFF2-40B4-BE49-F238E27FC236}">
                        <a16:creationId xmlns:a16="http://schemas.microsoft.com/office/drawing/2014/main" id="{9611E365-DC43-6947-8EBE-B931F531219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6" name="Rektangel 105">
                    <a:extLst>
                      <a:ext uri="{FF2B5EF4-FFF2-40B4-BE49-F238E27FC236}">
                        <a16:creationId xmlns:a16="http://schemas.microsoft.com/office/drawing/2014/main" id="{896A1615-33C0-2841-AD4C-3D62C2946BFD}"/>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7" name="Rektangel 106">
                    <a:extLst>
                      <a:ext uri="{FF2B5EF4-FFF2-40B4-BE49-F238E27FC236}">
                        <a16:creationId xmlns:a16="http://schemas.microsoft.com/office/drawing/2014/main" id="{A4F6BBA8-3378-8946-9C45-2A239E00BF41}"/>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00" name="Gruppe 99">
                  <a:extLst>
                    <a:ext uri="{FF2B5EF4-FFF2-40B4-BE49-F238E27FC236}">
                      <a16:creationId xmlns:a16="http://schemas.microsoft.com/office/drawing/2014/main" id="{8C309830-E5F1-8E41-BCA9-251AA3B86FDE}"/>
                    </a:ext>
                  </a:extLst>
                </p:cNvPr>
                <p:cNvGrpSpPr/>
                <p:nvPr userDrawn="1"/>
              </p:nvGrpSpPr>
              <p:grpSpPr>
                <a:xfrm>
                  <a:off x="12316858" y="2843923"/>
                  <a:ext cx="440675" cy="1762700"/>
                  <a:chOff x="12316858" y="3201732"/>
                  <a:chExt cx="440675" cy="1762700"/>
                </a:xfrm>
              </p:grpSpPr>
              <p:sp>
                <p:nvSpPr>
                  <p:cNvPr id="101" name="Rektangel 100">
                    <a:extLst>
                      <a:ext uri="{FF2B5EF4-FFF2-40B4-BE49-F238E27FC236}">
                        <a16:creationId xmlns:a16="http://schemas.microsoft.com/office/drawing/2014/main" id="{50CA88BB-7387-DD4B-A6E3-BEDF86F26146}"/>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2" name="Rektangel 101">
                    <a:extLst>
                      <a:ext uri="{FF2B5EF4-FFF2-40B4-BE49-F238E27FC236}">
                        <a16:creationId xmlns:a16="http://schemas.microsoft.com/office/drawing/2014/main" id="{AB1934A5-85F4-FF48-9398-897E1A8ADB5C}"/>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3" name="Rektangel 102">
                    <a:extLst>
                      <a:ext uri="{FF2B5EF4-FFF2-40B4-BE49-F238E27FC236}">
                        <a16:creationId xmlns:a16="http://schemas.microsoft.com/office/drawing/2014/main" id="{963F2E7F-4C9D-0447-AAAF-227BFCF09E72}"/>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4" name="Rektangel 103">
                    <a:extLst>
                      <a:ext uri="{FF2B5EF4-FFF2-40B4-BE49-F238E27FC236}">
                        <a16:creationId xmlns:a16="http://schemas.microsoft.com/office/drawing/2014/main" id="{E6FAAD3A-5A0C-1244-8308-B81ABB39B043}"/>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92" name="TekstSylinder 91">
              <a:extLst>
                <a:ext uri="{FF2B5EF4-FFF2-40B4-BE49-F238E27FC236}">
                  <a16:creationId xmlns:a16="http://schemas.microsoft.com/office/drawing/2014/main" id="{BABF0E71-DEA0-3343-8AF8-6A9A70C4B49B}"/>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93" name="Gruppe 92">
              <a:extLst>
                <a:ext uri="{FF2B5EF4-FFF2-40B4-BE49-F238E27FC236}">
                  <a16:creationId xmlns:a16="http://schemas.microsoft.com/office/drawing/2014/main" id="{02BB3DD4-65FF-4E43-8EC4-72B29CEB570B}"/>
                </a:ext>
              </a:extLst>
            </p:cNvPr>
            <p:cNvGrpSpPr/>
            <p:nvPr userDrawn="1"/>
          </p:nvGrpSpPr>
          <p:grpSpPr>
            <a:xfrm>
              <a:off x="12610441" y="194994"/>
              <a:ext cx="807496" cy="955972"/>
              <a:chOff x="12610441" y="212086"/>
              <a:chExt cx="807496" cy="955972"/>
            </a:xfrm>
          </p:grpSpPr>
          <p:cxnSp>
            <p:nvCxnSpPr>
              <p:cNvPr id="94" name="Vinkel 93">
                <a:extLst>
                  <a:ext uri="{FF2B5EF4-FFF2-40B4-BE49-F238E27FC236}">
                    <a16:creationId xmlns:a16="http://schemas.microsoft.com/office/drawing/2014/main" id="{B0A36170-F06E-8E41-9BC7-F44F4E26A5A9}"/>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5" name="TekstSylinder 94">
                <a:extLst>
                  <a:ext uri="{FF2B5EF4-FFF2-40B4-BE49-F238E27FC236}">
                    <a16:creationId xmlns:a16="http://schemas.microsoft.com/office/drawing/2014/main" id="{A2E98FD4-0641-4147-A688-3F5F957482F2}"/>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8195584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Bilde neg">
    <p:bg>
      <p:bgPr>
        <a:solidFill>
          <a:schemeClr val="tx2"/>
        </a:solidFill>
        <a:effectLst/>
      </p:bgPr>
    </p:bg>
    <p:spTree>
      <p:nvGrpSpPr>
        <p:cNvPr id="1" name=""/>
        <p:cNvGrpSpPr/>
        <p:nvPr/>
      </p:nvGrpSpPr>
      <p:grpSpPr>
        <a:xfrm>
          <a:off x="0" y="0"/>
          <a:ext cx="0" cy="0"/>
          <a:chOff x="0" y="0"/>
          <a:chExt cx="0" cy="0"/>
        </a:xfrm>
      </p:grpSpPr>
      <p:sp>
        <p:nvSpPr>
          <p:cNvPr id="5" name="Plassholder for bilde 8">
            <a:extLst>
              <a:ext uri="{FF2B5EF4-FFF2-40B4-BE49-F238E27FC236}">
                <a16:creationId xmlns:a16="http://schemas.microsoft.com/office/drawing/2014/main" id="{60CD866B-09E0-644B-925F-4FC4C3C24E6E}"/>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bg1"/>
                </a:solidFill>
              </a:defRPr>
            </a:lvl1pPr>
          </a:lstStyle>
          <a:p>
            <a:r>
              <a:rPr lang="nb-NO" noProof="0"/>
              <a:t>1. plasser et bilde i rammen</a:t>
            </a:r>
            <a:br>
              <a:rPr lang="nb-NO" noProof="0"/>
            </a:br>
            <a:r>
              <a:rPr lang="nb-NO" noProof="0"/>
              <a:t>2. plasser lengst bak</a:t>
            </a:r>
          </a:p>
        </p:txBody>
      </p:sp>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lvl1pPr>
              <a:defRPr>
                <a:solidFill>
                  <a:schemeClr val="bg1"/>
                </a:solidFill>
              </a:defRPr>
            </a:lvl1pPr>
          </a:lstStyle>
          <a:p>
            <a:fld id="{939CC06A-0458-7443-A95A-A3C9036965EC}" type="datetime1">
              <a:rPr lang="nb-NO" smtClean="0"/>
              <a:pPr/>
              <a:t>29.01.2024</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grpSp>
        <p:nvGrpSpPr>
          <p:cNvPr id="23" name="Gruppe 22">
            <a:extLst>
              <a:ext uri="{FF2B5EF4-FFF2-40B4-BE49-F238E27FC236}">
                <a16:creationId xmlns:a16="http://schemas.microsoft.com/office/drawing/2014/main" id="{E6B2F163-6ED3-2147-9D52-FE9CA569B810}"/>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509D2454-70FF-CE43-BA44-8336A95E4B45}"/>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E01F046E-AA1F-A543-9EE9-1F139F5E93DD}"/>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2" name="Rektangel 51">
                <a:extLst>
                  <a:ext uri="{FF2B5EF4-FFF2-40B4-BE49-F238E27FC236}">
                    <a16:creationId xmlns:a16="http://schemas.microsoft.com/office/drawing/2014/main" id="{9888665A-D584-654A-BDAB-173BDA280D00}"/>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3" name="Rektangel 52">
                <a:extLst>
                  <a:ext uri="{FF2B5EF4-FFF2-40B4-BE49-F238E27FC236}">
                    <a16:creationId xmlns:a16="http://schemas.microsoft.com/office/drawing/2014/main" id="{B4DB81F3-C6A8-D842-8B16-582614A0A61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A507F676-471B-D34B-A0CC-1015F896A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5" name="Rektangel 54">
                <a:extLst>
                  <a:ext uri="{FF2B5EF4-FFF2-40B4-BE49-F238E27FC236}">
                    <a16:creationId xmlns:a16="http://schemas.microsoft.com/office/drawing/2014/main" id="{C220B5B3-B212-8840-BE9F-0BDEA799F84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0E30B65E-18B7-A743-91CC-519854ABBFF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5" name="Rett linje 24">
              <a:extLst>
                <a:ext uri="{FF2B5EF4-FFF2-40B4-BE49-F238E27FC236}">
                  <a16:creationId xmlns:a16="http://schemas.microsoft.com/office/drawing/2014/main" id="{BFB4B24A-00A6-A740-9B6F-090EA989E161}"/>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8ADB2E79-48A8-B942-ADEF-9DA957FAB045}"/>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E3F964E-27AF-5147-9507-F07231AFAE03}"/>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5D0A5FDB-18A9-3D49-BB00-63F06337B29F}"/>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113B2CC6-F548-F845-9551-8EAC4BCD15F0}"/>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F5236E1-9C62-EC46-A641-A5DE731E3063}"/>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160E83E6-97F0-8349-AE3E-0B28728EAB0A}"/>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3A24E8AA-6FA1-5B47-95C6-5F3EED5830AC}"/>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737C8123-9A5E-904D-A679-6AA1399D81B9}"/>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0" name="Rett linje 49">
                <a:extLst>
                  <a:ext uri="{FF2B5EF4-FFF2-40B4-BE49-F238E27FC236}">
                    <a16:creationId xmlns:a16="http://schemas.microsoft.com/office/drawing/2014/main" id="{06CE9363-6BA2-8B4C-BE8E-74BA405E042C}"/>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86B73520-89F8-9F47-A1D7-D228D01885AF}"/>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1CE07EF8-531B-694E-BF46-6672550BB790}"/>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8" name="Rett linje 47">
                <a:extLst>
                  <a:ext uri="{FF2B5EF4-FFF2-40B4-BE49-F238E27FC236}">
                    <a16:creationId xmlns:a16="http://schemas.microsoft.com/office/drawing/2014/main" id="{145F084E-1053-0245-85FD-2118E9DF9AE9}"/>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D2003B3E-181B-8A4C-AE22-1F0D2605D09F}"/>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647ADF1D-5F42-8D47-AD41-E4F201CF52A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6" name="Rett linje 45">
                <a:extLst>
                  <a:ext uri="{FF2B5EF4-FFF2-40B4-BE49-F238E27FC236}">
                    <a16:creationId xmlns:a16="http://schemas.microsoft.com/office/drawing/2014/main" id="{D6EA2D86-99A2-F14C-ADD4-53641A8A7F6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A83433ED-4FB5-2B4F-9191-C83A94955236}"/>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A7E6EB65-4D53-4849-B81B-72E7F6DB7DBA}"/>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4" name="Rett linje 43">
                <a:extLst>
                  <a:ext uri="{FF2B5EF4-FFF2-40B4-BE49-F238E27FC236}">
                    <a16:creationId xmlns:a16="http://schemas.microsoft.com/office/drawing/2014/main" id="{F2B3A6CA-D596-AF46-A9EC-6AC4827C6275}"/>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FA7B6066-4DFD-E94C-94AB-69F5B53199FE}"/>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A0039850-834E-CC40-B3F3-683135B32A66}"/>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2" name="Rett linje 41">
                <a:extLst>
                  <a:ext uri="{FF2B5EF4-FFF2-40B4-BE49-F238E27FC236}">
                    <a16:creationId xmlns:a16="http://schemas.microsoft.com/office/drawing/2014/main" id="{B824AF56-ECEA-4043-9C18-8E90194DD88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F11CB56F-0A6B-4543-801E-C174C1568B52}"/>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A90B194E-0C82-8C43-8756-A40AF75761D0}"/>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0" name="Rett linje 39">
                <a:extLst>
                  <a:ext uri="{FF2B5EF4-FFF2-40B4-BE49-F238E27FC236}">
                    <a16:creationId xmlns:a16="http://schemas.microsoft.com/office/drawing/2014/main" id="{AAC9C1BD-3CA7-FC4B-8E3D-DE83E5B7C7D0}"/>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C7A51BD2-CD19-A647-9106-EE6264D8BE8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7" name="Gruppe 56">
            <a:extLst>
              <a:ext uri="{FF2B5EF4-FFF2-40B4-BE49-F238E27FC236}">
                <a16:creationId xmlns:a16="http://schemas.microsoft.com/office/drawing/2014/main" id="{1255D6A5-7C18-3546-BA08-2FFEDAB34041}"/>
              </a:ext>
            </a:extLst>
          </p:cNvPr>
          <p:cNvGrpSpPr/>
          <p:nvPr userDrawn="1"/>
        </p:nvGrpSpPr>
        <p:grpSpPr>
          <a:xfrm>
            <a:off x="-715963" y="-4004"/>
            <a:ext cx="590564" cy="6862004"/>
            <a:chOff x="-715963" y="-4004"/>
            <a:chExt cx="590564" cy="6862004"/>
          </a:xfrm>
        </p:grpSpPr>
        <p:sp>
          <p:nvSpPr>
            <p:cNvPr id="58" name="Rektangel 57">
              <a:extLst>
                <a:ext uri="{FF2B5EF4-FFF2-40B4-BE49-F238E27FC236}">
                  <a16:creationId xmlns:a16="http://schemas.microsoft.com/office/drawing/2014/main" id="{83B42075-3A5C-1E46-A9FA-362B5515A8A6}"/>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59" name="Rektangel 58">
              <a:extLst>
                <a:ext uri="{FF2B5EF4-FFF2-40B4-BE49-F238E27FC236}">
                  <a16:creationId xmlns:a16="http://schemas.microsoft.com/office/drawing/2014/main" id="{D106EC1A-221F-0A4B-9475-29240E861AA7}"/>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0" name="Rektangel 59">
              <a:extLst>
                <a:ext uri="{FF2B5EF4-FFF2-40B4-BE49-F238E27FC236}">
                  <a16:creationId xmlns:a16="http://schemas.microsoft.com/office/drawing/2014/main" id="{7637FBCC-CEAF-474B-9393-8790DD5AFB5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1" name="Rektangel 60">
              <a:extLst>
                <a:ext uri="{FF2B5EF4-FFF2-40B4-BE49-F238E27FC236}">
                  <a16:creationId xmlns:a16="http://schemas.microsoft.com/office/drawing/2014/main" id="{58DA230D-EB5E-5B47-A595-BC7A0838781B}"/>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62" name="Rett linje 61">
              <a:extLst>
                <a:ext uri="{FF2B5EF4-FFF2-40B4-BE49-F238E27FC236}">
                  <a16:creationId xmlns:a16="http://schemas.microsoft.com/office/drawing/2014/main" id="{29A6395B-F80C-7247-AF08-0815CB4E5CA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8E28BDF9-D392-E74A-B639-BDDDD5173217}"/>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B18FF123-D027-C14E-AB15-B6FA96912712}"/>
                </a:ext>
              </a:extLst>
            </p:cNvPr>
            <p:cNvCxnSpPr>
              <a:cxnSpLocks/>
              <a:stCxn id="66"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8D0FBEDD-4B7F-AB4D-A811-0314736171E9}"/>
                </a:ext>
              </a:extLst>
            </p:cNvPr>
            <p:cNvCxnSpPr>
              <a:cxnSpLocks/>
              <a:stCxn id="66"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Rektangel 65">
              <a:extLst>
                <a:ext uri="{FF2B5EF4-FFF2-40B4-BE49-F238E27FC236}">
                  <a16:creationId xmlns:a16="http://schemas.microsoft.com/office/drawing/2014/main" id="{F95F586E-E9CB-7F4E-875F-DFADD3742B9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67" name="Rett linje 66">
              <a:extLst>
                <a:ext uri="{FF2B5EF4-FFF2-40B4-BE49-F238E27FC236}">
                  <a16:creationId xmlns:a16="http://schemas.microsoft.com/office/drawing/2014/main" id="{18AC3B52-7605-124D-9366-1406BC09415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8" name="Rektangel 67">
              <a:extLst>
                <a:ext uri="{FF2B5EF4-FFF2-40B4-BE49-F238E27FC236}">
                  <a16:creationId xmlns:a16="http://schemas.microsoft.com/office/drawing/2014/main" id="{6D64798A-AF2F-F64B-B9C6-A6DDADD19126}"/>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69" name="Rett linje 68">
              <a:extLst>
                <a:ext uri="{FF2B5EF4-FFF2-40B4-BE49-F238E27FC236}">
                  <a16:creationId xmlns:a16="http://schemas.microsoft.com/office/drawing/2014/main" id="{F95D1769-0224-4D4A-B6BA-84065BF4B8EE}"/>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0" name="Rett linje 69">
              <a:extLst>
                <a:ext uri="{FF2B5EF4-FFF2-40B4-BE49-F238E27FC236}">
                  <a16:creationId xmlns:a16="http://schemas.microsoft.com/office/drawing/2014/main" id="{6CFB1E29-DA85-B549-BFD0-C834FE927E6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5AF03FC7-8289-7A4E-A1A6-339D9AF6FCD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4" name="Plassholder for tekst 7">
            <a:extLst>
              <a:ext uri="{FF2B5EF4-FFF2-40B4-BE49-F238E27FC236}">
                <a16:creationId xmlns:a16="http://schemas.microsoft.com/office/drawing/2014/main" id="{B4167E25-FC4E-0D40-B7E9-F526F2DED683}"/>
              </a:ext>
            </a:extLst>
          </p:cNvPr>
          <p:cNvSpPr>
            <a:spLocks noGrp="1"/>
          </p:cNvSpPr>
          <p:nvPr>
            <p:ph type="body" sz="quarter" idx="21"/>
          </p:nvPr>
        </p:nvSpPr>
        <p:spPr>
          <a:xfrm>
            <a:off x="331200" y="6296400"/>
            <a:ext cx="687600" cy="360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sp>
        <p:nvSpPr>
          <p:cNvPr id="92" name="TekstSylinder 91">
            <a:extLst>
              <a:ext uri="{FF2B5EF4-FFF2-40B4-BE49-F238E27FC236}">
                <a16:creationId xmlns:a16="http://schemas.microsoft.com/office/drawing/2014/main" id="{6D51DDC6-EDC4-6145-9FBF-942463C865BC}"/>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2018 / Innholdssider / negativ</a:t>
            </a:r>
          </a:p>
        </p:txBody>
      </p:sp>
      <p:grpSp>
        <p:nvGrpSpPr>
          <p:cNvPr id="6" name="Gruppe 5">
            <a:extLst>
              <a:ext uri="{FF2B5EF4-FFF2-40B4-BE49-F238E27FC236}">
                <a16:creationId xmlns:a16="http://schemas.microsoft.com/office/drawing/2014/main" id="{8CA7E12B-54B4-874B-933C-FC3D9E55A3BC}"/>
              </a:ext>
            </a:extLst>
          </p:cNvPr>
          <p:cNvGrpSpPr/>
          <p:nvPr userDrawn="1"/>
        </p:nvGrpSpPr>
        <p:grpSpPr>
          <a:xfrm>
            <a:off x="12252770" y="1"/>
            <a:ext cx="1165167" cy="5230535"/>
            <a:chOff x="12252770" y="1"/>
            <a:chExt cx="1165167" cy="5230535"/>
          </a:xfrm>
        </p:grpSpPr>
        <p:grpSp>
          <p:nvGrpSpPr>
            <p:cNvPr id="75" name="Gruppe 74">
              <a:extLst>
                <a:ext uri="{FF2B5EF4-FFF2-40B4-BE49-F238E27FC236}">
                  <a16:creationId xmlns:a16="http://schemas.microsoft.com/office/drawing/2014/main" id="{8F8009E6-2DC8-1C47-86DE-7EB231C9CC5E}"/>
                </a:ext>
              </a:extLst>
            </p:cNvPr>
            <p:cNvGrpSpPr/>
            <p:nvPr userDrawn="1"/>
          </p:nvGrpSpPr>
          <p:grpSpPr>
            <a:xfrm>
              <a:off x="12252770" y="1"/>
              <a:ext cx="409071" cy="3254927"/>
              <a:chOff x="12252770" y="1"/>
              <a:chExt cx="588588" cy="4683318"/>
            </a:xfrm>
          </p:grpSpPr>
          <p:sp>
            <p:nvSpPr>
              <p:cNvPr id="76" name="Rektangel 75">
                <a:extLst>
                  <a:ext uri="{FF2B5EF4-FFF2-40B4-BE49-F238E27FC236}">
                    <a16:creationId xmlns:a16="http://schemas.microsoft.com/office/drawing/2014/main" id="{AECE28FE-6B3F-5C41-9D27-3E564F32240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77" name="Gruppe 76">
                <a:extLst>
                  <a:ext uri="{FF2B5EF4-FFF2-40B4-BE49-F238E27FC236}">
                    <a16:creationId xmlns:a16="http://schemas.microsoft.com/office/drawing/2014/main" id="{CB74C1BB-F327-C041-8696-8CC95A20290D}"/>
                  </a:ext>
                </a:extLst>
              </p:cNvPr>
              <p:cNvGrpSpPr/>
              <p:nvPr userDrawn="1"/>
            </p:nvGrpSpPr>
            <p:grpSpPr>
              <a:xfrm>
                <a:off x="12326727" y="84822"/>
                <a:ext cx="440675" cy="4513676"/>
                <a:chOff x="12316858" y="92947"/>
                <a:chExt cx="440675" cy="4513676"/>
              </a:xfrm>
            </p:grpSpPr>
            <p:grpSp>
              <p:nvGrpSpPr>
                <p:cNvPr id="78" name="Gruppe 77">
                  <a:extLst>
                    <a:ext uri="{FF2B5EF4-FFF2-40B4-BE49-F238E27FC236}">
                      <a16:creationId xmlns:a16="http://schemas.microsoft.com/office/drawing/2014/main" id="{8BA22E53-07F3-E344-B911-54485682BB00}"/>
                    </a:ext>
                  </a:extLst>
                </p:cNvPr>
                <p:cNvGrpSpPr/>
                <p:nvPr userDrawn="1"/>
              </p:nvGrpSpPr>
              <p:grpSpPr>
                <a:xfrm>
                  <a:off x="12316858" y="92947"/>
                  <a:ext cx="440675" cy="1322025"/>
                  <a:chOff x="12316858" y="92947"/>
                  <a:chExt cx="440675" cy="1322025"/>
                </a:xfrm>
              </p:grpSpPr>
              <p:sp>
                <p:nvSpPr>
                  <p:cNvPr id="88" name="Rektangel 87">
                    <a:extLst>
                      <a:ext uri="{FF2B5EF4-FFF2-40B4-BE49-F238E27FC236}">
                        <a16:creationId xmlns:a16="http://schemas.microsoft.com/office/drawing/2014/main" id="{F7E0A24B-DECB-ED4D-A71C-0EC6A992AF35}"/>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9" name="Rektangel 88">
                    <a:extLst>
                      <a:ext uri="{FF2B5EF4-FFF2-40B4-BE49-F238E27FC236}">
                        <a16:creationId xmlns:a16="http://schemas.microsoft.com/office/drawing/2014/main" id="{6E2329DA-C840-C147-8677-C1FFC58179C0}"/>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0" name="Rektangel 89">
                    <a:extLst>
                      <a:ext uri="{FF2B5EF4-FFF2-40B4-BE49-F238E27FC236}">
                        <a16:creationId xmlns:a16="http://schemas.microsoft.com/office/drawing/2014/main" id="{7772449B-69B2-094B-91F1-1382CE2FB42B}"/>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9" name="Gruppe 78">
                  <a:extLst>
                    <a:ext uri="{FF2B5EF4-FFF2-40B4-BE49-F238E27FC236}">
                      <a16:creationId xmlns:a16="http://schemas.microsoft.com/office/drawing/2014/main" id="{07ED3267-1D40-1D4D-9EC7-353345137976}"/>
                    </a:ext>
                  </a:extLst>
                </p:cNvPr>
                <p:cNvGrpSpPr/>
                <p:nvPr userDrawn="1"/>
              </p:nvGrpSpPr>
              <p:grpSpPr>
                <a:xfrm>
                  <a:off x="12316858" y="1468435"/>
                  <a:ext cx="440675" cy="1322025"/>
                  <a:chOff x="12316858" y="1600866"/>
                  <a:chExt cx="440675" cy="1322025"/>
                </a:xfrm>
              </p:grpSpPr>
              <p:sp>
                <p:nvSpPr>
                  <p:cNvPr id="85" name="Rektangel 84">
                    <a:extLst>
                      <a:ext uri="{FF2B5EF4-FFF2-40B4-BE49-F238E27FC236}">
                        <a16:creationId xmlns:a16="http://schemas.microsoft.com/office/drawing/2014/main" id="{D6BA8FBC-0FE5-4F46-8FC3-48DC4E4604EA}"/>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6" name="Rektangel 85">
                    <a:extLst>
                      <a:ext uri="{FF2B5EF4-FFF2-40B4-BE49-F238E27FC236}">
                        <a16:creationId xmlns:a16="http://schemas.microsoft.com/office/drawing/2014/main" id="{F622D83D-32EF-974E-B8E9-3A938C35CDA8}"/>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7" name="Rektangel 86">
                    <a:extLst>
                      <a:ext uri="{FF2B5EF4-FFF2-40B4-BE49-F238E27FC236}">
                        <a16:creationId xmlns:a16="http://schemas.microsoft.com/office/drawing/2014/main" id="{1BDF731E-7B6C-2144-B025-0869B767623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80" name="Gruppe 79">
                  <a:extLst>
                    <a:ext uri="{FF2B5EF4-FFF2-40B4-BE49-F238E27FC236}">
                      <a16:creationId xmlns:a16="http://schemas.microsoft.com/office/drawing/2014/main" id="{49B6A4FA-1E22-9147-8AD9-B28366A7CE3B}"/>
                    </a:ext>
                  </a:extLst>
                </p:cNvPr>
                <p:cNvGrpSpPr/>
                <p:nvPr userDrawn="1"/>
              </p:nvGrpSpPr>
              <p:grpSpPr>
                <a:xfrm>
                  <a:off x="12316858" y="2843923"/>
                  <a:ext cx="440675" cy="1762700"/>
                  <a:chOff x="12316858" y="3201732"/>
                  <a:chExt cx="440675" cy="1762700"/>
                </a:xfrm>
              </p:grpSpPr>
              <p:sp>
                <p:nvSpPr>
                  <p:cNvPr id="81" name="Rektangel 80">
                    <a:extLst>
                      <a:ext uri="{FF2B5EF4-FFF2-40B4-BE49-F238E27FC236}">
                        <a16:creationId xmlns:a16="http://schemas.microsoft.com/office/drawing/2014/main" id="{BE12CC14-985A-504B-A96D-5C6E9DE8F21E}"/>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2" name="Rektangel 81">
                    <a:extLst>
                      <a:ext uri="{FF2B5EF4-FFF2-40B4-BE49-F238E27FC236}">
                        <a16:creationId xmlns:a16="http://schemas.microsoft.com/office/drawing/2014/main" id="{9E8D8E6F-EA70-1842-A974-5D35616E09F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3" name="Rektangel 82">
                    <a:extLst>
                      <a:ext uri="{FF2B5EF4-FFF2-40B4-BE49-F238E27FC236}">
                        <a16:creationId xmlns:a16="http://schemas.microsoft.com/office/drawing/2014/main" id="{751FBA97-2B6D-5B40-BFA2-E3FE8D3EF3F0}"/>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4" name="Rektangel 83">
                    <a:extLst>
                      <a:ext uri="{FF2B5EF4-FFF2-40B4-BE49-F238E27FC236}">
                        <a16:creationId xmlns:a16="http://schemas.microsoft.com/office/drawing/2014/main" id="{7D4A6F92-ED09-794E-9D24-8961E4EB970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91" name="TekstSylinder 90">
              <a:extLst>
                <a:ext uri="{FF2B5EF4-FFF2-40B4-BE49-F238E27FC236}">
                  <a16:creationId xmlns:a16="http://schemas.microsoft.com/office/drawing/2014/main" id="{5A1DF305-43F9-0B42-BCC1-E577120FC643}"/>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93" name="Gruppe 92">
              <a:extLst>
                <a:ext uri="{FF2B5EF4-FFF2-40B4-BE49-F238E27FC236}">
                  <a16:creationId xmlns:a16="http://schemas.microsoft.com/office/drawing/2014/main" id="{6E30C78A-C11F-3D47-A36A-DA706F5C2C2B}"/>
                </a:ext>
              </a:extLst>
            </p:cNvPr>
            <p:cNvGrpSpPr/>
            <p:nvPr userDrawn="1"/>
          </p:nvGrpSpPr>
          <p:grpSpPr>
            <a:xfrm>
              <a:off x="12610441" y="194994"/>
              <a:ext cx="807496" cy="955972"/>
              <a:chOff x="12610441" y="212086"/>
              <a:chExt cx="807496" cy="955972"/>
            </a:xfrm>
          </p:grpSpPr>
          <p:cxnSp>
            <p:nvCxnSpPr>
              <p:cNvPr id="94" name="Vinkel 93">
                <a:extLst>
                  <a:ext uri="{FF2B5EF4-FFF2-40B4-BE49-F238E27FC236}">
                    <a16:creationId xmlns:a16="http://schemas.microsoft.com/office/drawing/2014/main" id="{9502FE88-586C-5A4C-9443-40A0C140DDA4}"/>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5" name="TekstSylinder 94">
                <a:extLst>
                  <a:ext uri="{FF2B5EF4-FFF2-40B4-BE49-F238E27FC236}">
                    <a16:creationId xmlns:a16="http://schemas.microsoft.com/office/drawing/2014/main" id="{A577656F-9AE9-3D43-848E-7E4C5574867D}"/>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282767509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7D19DB-E18F-4144-9CBC-76AF7C95EB5D}"/>
              </a:ext>
            </a:extLst>
          </p:cNvPr>
          <p:cNvSpPr>
            <a:spLocks noGrp="1"/>
          </p:cNvSpPr>
          <p:nvPr>
            <p:ph type="title"/>
          </p:nvPr>
        </p:nvSpPr>
        <p:spPr>
          <a:xfrm>
            <a:off x="695326" y="720001"/>
            <a:ext cx="9469438" cy="1311999"/>
          </a:xfrm>
          <a:prstGeom prst="rect">
            <a:avLst/>
          </a:prstGeom>
        </p:spPr>
        <p:txBody>
          <a:bodyPr vert="horz" lIns="0" tIns="0" rIns="0" bIns="0" rtlCol="0" anchor="t">
            <a:normAutofit/>
          </a:bodyPr>
          <a:lstStyle/>
          <a:p>
            <a:r>
              <a:rPr lang="nb-NO"/>
              <a:t>Klikk for å redigere tittelstil</a:t>
            </a:r>
            <a:endParaRPr/>
          </a:p>
        </p:txBody>
      </p:sp>
      <p:sp>
        <p:nvSpPr>
          <p:cNvPr id="3" name="Text Placeholder 2">
            <a:extLst>
              <a:ext uri="{FF2B5EF4-FFF2-40B4-BE49-F238E27FC236}">
                <a16:creationId xmlns:a16="http://schemas.microsoft.com/office/drawing/2014/main" id="{F6E42F49-DDD6-394E-A8FF-1D33FFDB0437}"/>
              </a:ext>
            </a:extLst>
          </p:cNvPr>
          <p:cNvSpPr>
            <a:spLocks noGrp="1"/>
          </p:cNvSpPr>
          <p:nvPr>
            <p:ph type="body" idx="1"/>
          </p:nvPr>
        </p:nvSpPr>
        <p:spPr>
          <a:xfrm>
            <a:off x="695326" y="2032000"/>
            <a:ext cx="9469438" cy="4060795"/>
          </a:xfrm>
          <a:prstGeom prst="rect">
            <a:avLst/>
          </a:prstGeom>
        </p:spPr>
        <p:txBody>
          <a:bodyPr vert="horz" lIns="0" tIns="0" rIns="0" bIns="0" rtlCol="0" anchor="t">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a:p>
        </p:txBody>
      </p:sp>
      <p:sp>
        <p:nvSpPr>
          <p:cNvPr id="4" name="Date Placeholder 3">
            <a:extLst>
              <a:ext uri="{FF2B5EF4-FFF2-40B4-BE49-F238E27FC236}">
                <a16:creationId xmlns:a16="http://schemas.microsoft.com/office/drawing/2014/main" id="{60BD181B-26C6-1441-AC51-F9CA495AD871}"/>
              </a:ext>
            </a:extLst>
          </p:cNvPr>
          <p:cNvSpPr>
            <a:spLocks noGrp="1"/>
          </p:cNvSpPr>
          <p:nvPr>
            <p:ph type="dt" sz="half" idx="2"/>
          </p:nvPr>
        </p:nvSpPr>
        <p:spPr>
          <a:xfrm>
            <a:off x="10156825" y="6292352"/>
            <a:ext cx="1339850" cy="365125"/>
          </a:xfrm>
          <a:prstGeom prst="rect">
            <a:avLst/>
          </a:prstGeom>
        </p:spPr>
        <p:txBody>
          <a:bodyPr vert="horz" lIns="91440" tIns="45720" rIns="91440" bIns="45720" rtlCol="0" anchor="ctr"/>
          <a:lstStyle>
            <a:lvl1pPr algn="r">
              <a:defRPr sz="900" b="0" i="0">
                <a:solidFill>
                  <a:schemeClr val="tx1"/>
                </a:solidFill>
                <a:latin typeface="Oslo Sans" panose="02000000000000000000" pitchFamily="2" charset="77"/>
              </a:defRPr>
            </a:lvl1pPr>
          </a:lstStyle>
          <a:p>
            <a:fld id="{A40496DB-E8C8-4849-8A63-AC568158CC03}" type="datetime1">
              <a:rPr lang="nb-NO" smtClean="0"/>
              <a:t>29.01.2024</a:t>
            </a:fld>
            <a:endParaRPr lang="nb-NO"/>
          </a:p>
        </p:txBody>
      </p:sp>
      <p:sp>
        <p:nvSpPr>
          <p:cNvPr id="5" name="Footer Placeholder 4">
            <a:extLst>
              <a:ext uri="{FF2B5EF4-FFF2-40B4-BE49-F238E27FC236}">
                <a16:creationId xmlns:a16="http://schemas.microsoft.com/office/drawing/2014/main" id="{A4DFE725-0D07-7B47-98CD-EAA5EC15E8C6}"/>
              </a:ext>
            </a:extLst>
          </p:cNvPr>
          <p:cNvSpPr>
            <a:spLocks noGrp="1"/>
          </p:cNvSpPr>
          <p:nvPr>
            <p:ph type="ftr" sz="quarter" idx="3"/>
          </p:nvPr>
        </p:nvSpPr>
        <p:spPr>
          <a:xfrm>
            <a:off x="2035176" y="6292849"/>
            <a:ext cx="8121648" cy="365125"/>
          </a:xfrm>
          <a:prstGeom prst="rect">
            <a:avLst/>
          </a:prstGeom>
        </p:spPr>
        <p:txBody>
          <a:bodyPr vert="horz" lIns="91440" tIns="45720" rIns="91440" bIns="45720" rtlCol="0" anchor="ctr"/>
          <a:lstStyle>
            <a:lvl1pPr algn="ctr">
              <a:defRPr sz="1000" b="0" i="0">
                <a:solidFill>
                  <a:schemeClr val="tx1"/>
                </a:solidFill>
                <a:latin typeface="Oslo Sans Light" panose="02000000000000000000" pitchFamily="2" charset="77"/>
              </a:defRPr>
            </a:lvl1pPr>
          </a:lstStyle>
          <a:p>
            <a:endParaRPr lang="nb-NO"/>
          </a:p>
        </p:txBody>
      </p:sp>
      <p:sp>
        <p:nvSpPr>
          <p:cNvPr id="6" name="Slide Number Placeholder 5">
            <a:extLst>
              <a:ext uri="{FF2B5EF4-FFF2-40B4-BE49-F238E27FC236}">
                <a16:creationId xmlns:a16="http://schemas.microsoft.com/office/drawing/2014/main" id="{9038F127-E3EF-B346-96BD-C679BB3F2366}"/>
              </a:ext>
            </a:extLst>
          </p:cNvPr>
          <p:cNvSpPr>
            <a:spLocks noGrp="1"/>
          </p:cNvSpPr>
          <p:nvPr>
            <p:ph type="sldNum" sz="quarter" idx="4"/>
          </p:nvPr>
        </p:nvSpPr>
        <p:spPr>
          <a:xfrm>
            <a:off x="11496674" y="6292352"/>
            <a:ext cx="695325" cy="365125"/>
          </a:xfrm>
          <a:prstGeom prst="rect">
            <a:avLst/>
          </a:prstGeom>
        </p:spPr>
        <p:txBody>
          <a:bodyPr vert="horz" lIns="91440" tIns="45720" rIns="91440" bIns="45720" rtlCol="0" anchor="ctr"/>
          <a:lstStyle>
            <a:lvl1pPr algn="ctr">
              <a:defRPr sz="900" b="0" i="0">
                <a:solidFill>
                  <a:schemeClr val="tx1"/>
                </a:solidFill>
                <a:latin typeface="Oslo Sans" panose="02000000000000000000" pitchFamily="2" charset="77"/>
              </a:defRPr>
            </a:lvl1pPr>
          </a:lstStyle>
          <a:p>
            <a:pPr algn="l"/>
            <a:fld id="{8ACEFDFC-287E-0A4D-81A7-6CC8C070690D}" type="slidenum">
              <a:rPr lang="nb-NO" smtClean="0"/>
              <a:pPr algn="l"/>
              <a:t>‹#›</a:t>
            </a:fld>
            <a:endParaRPr lang="nb-NO"/>
          </a:p>
        </p:txBody>
      </p:sp>
      <p:pic>
        <p:nvPicPr>
          <p:cNvPr id="19" name="Bilde 18">
            <a:extLst>
              <a:ext uri="{FF2B5EF4-FFF2-40B4-BE49-F238E27FC236}">
                <a16:creationId xmlns:a16="http://schemas.microsoft.com/office/drawing/2014/main" id="{655AFB16-D4F3-C04D-8A8D-B4B481D6101F}"/>
              </a:ext>
            </a:extLst>
          </p:cNvPr>
          <p:cNvPicPr>
            <a:picLocks noChangeAspect="1"/>
          </p:cNvPicPr>
          <p:nvPr/>
        </p:nvPicPr>
        <p:blipFill>
          <a:blip r:embed="rId35" cstate="screen">
            <a:extLst>
              <a:ext uri="{28A0092B-C50C-407E-A947-70E740481C1C}">
                <a14:useLocalDpi xmlns:a14="http://schemas.microsoft.com/office/drawing/2010/main"/>
              </a:ext>
            </a:extLst>
          </a:blip>
          <a:stretch>
            <a:fillRect/>
          </a:stretch>
        </p:blipFill>
        <p:spPr>
          <a:xfrm>
            <a:off x="331200" y="6296400"/>
            <a:ext cx="688336" cy="360000"/>
          </a:xfrm>
          <a:prstGeom prst="rect">
            <a:avLst/>
          </a:prstGeom>
        </p:spPr>
      </p:pic>
      <p:grpSp>
        <p:nvGrpSpPr>
          <p:cNvPr id="7" name="Gruppe 6">
            <a:extLst>
              <a:ext uri="{FF2B5EF4-FFF2-40B4-BE49-F238E27FC236}">
                <a16:creationId xmlns:a16="http://schemas.microsoft.com/office/drawing/2014/main" id="{D82277FC-07F1-AB47-941F-3BC464842E95}"/>
              </a:ext>
            </a:extLst>
          </p:cNvPr>
          <p:cNvGrpSpPr/>
          <p:nvPr/>
        </p:nvGrpSpPr>
        <p:grpSpPr>
          <a:xfrm>
            <a:off x="-715963" y="-1306644"/>
            <a:ext cx="12909163" cy="8164644"/>
            <a:chOff x="-715963" y="-1306644"/>
            <a:chExt cx="12909163" cy="8164644"/>
          </a:xfrm>
        </p:grpSpPr>
        <p:grpSp>
          <p:nvGrpSpPr>
            <p:cNvPr id="51" name="Gruppe 50">
              <a:extLst>
                <a:ext uri="{FF2B5EF4-FFF2-40B4-BE49-F238E27FC236}">
                  <a16:creationId xmlns:a16="http://schemas.microsoft.com/office/drawing/2014/main" id="{B44CDB01-E460-3643-978B-976DFDCDC9FE}"/>
                </a:ext>
              </a:extLst>
            </p:cNvPr>
            <p:cNvGrpSpPr/>
            <p:nvPr userDrawn="1"/>
          </p:nvGrpSpPr>
          <p:grpSpPr>
            <a:xfrm>
              <a:off x="-800" y="-1306644"/>
              <a:ext cx="12194000" cy="1075340"/>
              <a:chOff x="-800" y="-1229864"/>
              <a:chExt cx="12194000" cy="1075340"/>
            </a:xfrm>
          </p:grpSpPr>
          <p:grpSp>
            <p:nvGrpSpPr>
              <p:cNvPr id="52" name="Gruppe 51">
                <a:extLst>
                  <a:ext uri="{FF2B5EF4-FFF2-40B4-BE49-F238E27FC236}">
                    <a16:creationId xmlns:a16="http://schemas.microsoft.com/office/drawing/2014/main" id="{DBE46DEF-60E7-5B46-AD1B-A57A5C59CA43}"/>
                  </a:ext>
                </a:extLst>
              </p:cNvPr>
              <p:cNvGrpSpPr/>
              <p:nvPr/>
            </p:nvGrpSpPr>
            <p:grpSpPr>
              <a:xfrm>
                <a:off x="0" y="-320124"/>
                <a:ext cx="12192000" cy="165600"/>
                <a:chOff x="0" y="-413084"/>
                <a:chExt cx="12192000" cy="206078"/>
              </a:xfrm>
              <a:solidFill>
                <a:schemeClr val="bg1"/>
              </a:solidFill>
            </p:grpSpPr>
            <p:sp>
              <p:nvSpPr>
                <p:cNvPr id="88" name="Rektangel 87">
                  <a:extLst>
                    <a:ext uri="{FF2B5EF4-FFF2-40B4-BE49-F238E27FC236}">
                      <a16:creationId xmlns:a16="http://schemas.microsoft.com/office/drawing/2014/main" id="{F13331D1-F609-AD44-83BF-BAEF95BF22E3}"/>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89" name="Rektangel 88">
                  <a:extLst>
                    <a:ext uri="{FF2B5EF4-FFF2-40B4-BE49-F238E27FC236}">
                      <a16:creationId xmlns:a16="http://schemas.microsoft.com/office/drawing/2014/main" id="{601DC206-D487-2146-B60B-9346351B6209}"/>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90" name="Rektangel 89">
                  <a:extLst>
                    <a:ext uri="{FF2B5EF4-FFF2-40B4-BE49-F238E27FC236}">
                      <a16:creationId xmlns:a16="http://schemas.microsoft.com/office/drawing/2014/main" id="{95563654-18C4-E049-B075-EFAE23D27B7F}"/>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91" name="Rektangel 90">
                  <a:extLst>
                    <a:ext uri="{FF2B5EF4-FFF2-40B4-BE49-F238E27FC236}">
                      <a16:creationId xmlns:a16="http://schemas.microsoft.com/office/drawing/2014/main" id="{C723BB83-6916-7F48-8496-B45E04B52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92" name="Rektangel 91">
                  <a:extLst>
                    <a:ext uri="{FF2B5EF4-FFF2-40B4-BE49-F238E27FC236}">
                      <a16:creationId xmlns:a16="http://schemas.microsoft.com/office/drawing/2014/main" id="{61EE50B3-2E35-D042-B07B-22CB8798A169}"/>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93" name="Rektangel 92">
                  <a:extLst>
                    <a:ext uri="{FF2B5EF4-FFF2-40B4-BE49-F238E27FC236}">
                      <a16:creationId xmlns:a16="http://schemas.microsoft.com/office/drawing/2014/main" id="{5F396E9B-C02C-E549-8D9D-2F635A7A1EE2}"/>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53" name="Rett linje 52">
                <a:extLst>
                  <a:ext uri="{FF2B5EF4-FFF2-40B4-BE49-F238E27FC236}">
                    <a16:creationId xmlns:a16="http://schemas.microsoft.com/office/drawing/2014/main" id="{E17FFD9C-CA80-F742-92C1-C8300BFFB9C9}"/>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Rett linje 55">
                <a:extLst>
                  <a:ext uri="{FF2B5EF4-FFF2-40B4-BE49-F238E27FC236}">
                    <a16:creationId xmlns:a16="http://schemas.microsoft.com/office/drawing/2014/main" id="{FE2AF690-3FA9-A94A-B8B5-A8D7675F87F1}"/>
                  </a:ext>
                </a:extLst>
              </p:cNvPr>
              <p:cNvCxnSpPr>
                <a:cxnSpLocks/>
                <a:stCxn id="78"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F4468E54-BA10-7244-BE9E-3618081B2E29}"/>
                  </a:ext>
                </a:extLst>
              </p:cNvPr>
              <p:cNvCxnSpPr>
                <a:cxnSpLocks/>
                <a:stCxn id="80"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802EFB61-8B6A-3448-AEFC-573BD73CBA7B}"/>
                  </a:ext>
                </a:extLst>
              </p:cNvPr>
              <p:cNvCxnSpPr>
                <a:cxnSpLocks/>
                <a:stCxn id="76"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Rett linje 60">
                <a:extLst>
                  <a:ext uri="{FF2B5EF4-FFF2-40B4-BE49-F238E27FC236}">
                    <a16:creationId xmlns:a16="http://schemas.microsoft.com/office/drawing/2014/main" id="{4495D86F-83BB-D841-819E-E7EFE4C86368}"/>
                  </a:ext>
                </a:extLst>
              </p:cNvPr>
              <p:cNvCxnSpPr>
                <a:cxnSpLocks/>
                <a:stCxn id="82"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F6759061-AE87-FB4F-BE6C-CA10D3EF2F63}"/>
                  </a:ext>
                </a:extLst>
              </p:cNvPr>
              <p:cNvCxnSpPr>
                <a:cxnSpLocks/>
                <a:stCxn id="86"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Rett linje 67">
                <a:extLst>
                  <a:ext uri="{FF2B5EF4-FFF2-40B4-BE49-F238E27FC236}">
                    <a16:creationId xmlns:a16="http://schemas.microsoft.com/office/drawing/2014/main" id="{966CD6C9-85A9-6242-A16C-A89819B4F63B}"/>
                  </a:ext>
                </a:extLst>
              </p:cNvPr>
              <p:cNvCxnSpPr>
                <a:cxnSpLocks/>
                <a:stCxn id="84"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9" name="Gruppe 68">
                <a:extLst>
                  <a:ext uri="{FF2B5EF4-FFF2-40B4-BE49-F238E27FC236}">
                    <a16:creationId xmlns:a16="http://schemas.microsoft.com/office/drawing/2014/main" id="{D22EC228-3961-D047-A490-0051EFBFB484}"/>
                  </a:ext>
                </a:extLst>
              </p:cNvPr>
              <p:cNvGrpSpPr/>
              <p:nvPr userDrawn="1"/>
            </p:nvGrpSpPr>
            <p:grpSpPr>
              <a:xfrm>
                <a:off x="0" y="-621464"/>
                <a:ext cx="12192000" cy="206078"/>
                <a:chOff x="0" y="-674874"/>
                <a:chExt cx="12192000" cy="206078"/>
              </a:xfrm>
            </p:grpSpPr>
            <p:sp>
              <p:nvSpPr>
                <p:cNvPr id="86" name="Rektangel 85">
                  <a:extLst>
                    <a:ext uri="{FF2B5EF4-FFF2-40B4-BE49-F238E27FC236}">
                      <a16:creationId xmlns:a16="http://schemas.microsoft.com/office/drawing/2014/main" id="{60D4D8E5-28E3-D043-872D-3C90EECEC9C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87" name="Rett linje 86">
                  <a:extLst>
                    <a:ext uri="{FF2B5EF4-FFF2-40B4-BE49-F238E27FC236}">
                      <a16:creationId xmlns:a16="http://schemas.microsoft.com/office/drawing/2014/main" id="{22AC440B-D129-2B46-906C-241A275D07F7}"/>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0" name="Gruppe 69">
                <a:extLst>
                  <a:ext uri="{FF2B5EF4-FFF2-40B4-BE49-F238E27FC236}">
                    <a16:creationId xmlns:a16="http://schemas.microsoft.com/office/drawing/2014/main" id="{DD245E6A-62D8-444C-8F4C-FA46DF1ACBF1}"/>
                  </a:ext>
                </a:extLst>
              </p:cNvPr>
              <p:cNvGrpSpPr/>
              <p:nvPr userDrawn="1"/>
            </p:nvGrpSpPr>
            <p:grpSpPr>
              <a:xfrm>
                <a:off x="0" y="-744566"/>
                <a:ext cx="10156824" cy="206078"/>
                <a:chOff x="0" y="-930144"/>
                <a:chExt cx="10156824" cy="206078"/>
              </a:xfrm>
            </p:grpSpPr>
            <p:sp>
              <p:nvSpPr>
                <p:cNvPr id="84" name="Rektangel 83">
                  <a:extLst>
                    <a:ext uri="{FF2B5EF4-FFF2-40B4-BE49-F238E27FC236}">
                      <a16:creationId xmlns:a16="http://schemas.microsoft.com/office/drawing/2014/main" id="{A6F930F5-1F42-8C44-912D-1E7AD767D42A}"/>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85" name="Rett linje 84">
                  <a:extLst>
                    <a:ext uri="{FF2B5EF4-FFF2-40B4-BE49-F238E27FC236}">
                      <a16:creationId xmlns:a16="http://schemas.microsoft.com/office/drawing/2014/main" id="{0718B71B-1735-BA42-B9A4-84E37EF8111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1" name="Gruppe 70">
                <a:extLst>
                  <a:ext uri="{FF2B5EF4-FFF2-40B4-BE49-F238E27FC236}">
                    <a16:creationId xmlns:a16="http://schemas.microsoft.com/office/drawing/2014/main" id="{7E1BCEC3-3A90-3740-BE0E-0C15D80AFDE3}"/>
                  </a:ext>
                </a:extLst>
              </p:cNvPr>
              <p:cNvGrpSpPr/>
              <p:nvPr userDrawn="1"/>
            </p:nvGrpSpPr>
            <p:grpSpPr>
              <a:xfrm>
                <a:off x="0" y="-867666"/>
                <a:ext cx="8128000" cy="206078"/>
                <a:chOff x="0" y="-1191934"/>
                <a:chExt cx="8128000" cy="206078"/>
              </a:xfrm>
            </p:grpSpPr>
            <p:sp>
              <p:nvSpPr>
                <p:cNvPr id="82" name="Rektangel 81">
                  <a:extLst>
                    <a:ext uri="{FF2B5EF4-FFF2-40B4-BE49-F238E27FC236}">
                      <a16:creationId xmlns:a16="http://schemas.microsoft.com/office/drawing/2014/main" id="{ABCA5FB8-8529-FD49-9610-5B2DAE59151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83" name="Rett linje 82">
                  <a:extLst>
                    <a:ext uri="{FF2B5EF4-FFF2-40B4-BE49-F238E27FC236}">
                      <a16:creationId xmlns:a16="http://schemas.microsoft.com/office/drawing/2014/main" id="{DF3ADDFA-CA5C-4347-8A76-E401BD2421C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2" name="Gruppe 71">
                <a:extLst>
                  <a:ext uri="{FF2B5EF4-FFF2-40B4-BE49-F238E27FC236}">
                    <a16:creationId xmlns:a16="http://schemas.microsoft.com/office/drawing/2014/main" id="{E373B03A-43B9-F247-98EA-F0F315D19065}"/>
                  </a:ext>
                </a:extLst>
              </p:cNvPr>
              <p:cNvGrpSpPr/>
              <p:nvPr userDrawn="1"/>
            </p:nvGrpSpPr>
            <p:grpSpPr>
              <a:xfrm>
                <a:off x="-800" y="-990766"/>
                <a:ext cx="6091200" cy="206078"/>
                <a:chOff x="0" y="-1453724"/>
                <a:chExt cx="6091200" cy="206078"/>
              </a:xfrm>
            </p:grpSpPr>
            <p:sp>
              <p:nvSpPr>
                <p:cNvPr id="80" name="Rektangel 79">
                  <a:extLst>
                    <a:ext uri="{FF2B5EF4-FFF2-40B4-BE49-F238E27FC236}">
                      <a16:creationId xmlns:a16="http://schemas.microsoft.com/office/drawing/2014/main" id="{D7CC119A-59B2-4E45-ABF4-12CC9863D8DB}"/>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81" name="Rett linje 80">
                  <a:extLst>
                    <a:ext uri="{FF2B5EF4-FFF2-40B4-BE49-F238E27FC236}">
                      <a16:creationId xmlns:a16="http://schemas.microsoft.com/office/drawing/2014/main" id="{29E19601-BF3A-6945-B6EA-B39B514666D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3" name="Gruppe 72">
                <a:extLst>
                  <a:ext uri="{FF2B5EF4-FFF2-40B4-BE49-F238E27FC236}">
                    <a16:creationId xmlns:a16="http://schemas.microsoft.com/office/drawing/2014/main" id="{46D3E486-E9D7-D246-8D34-D3E03C5ADDA2}"/>
                  </a:ext>
                </a:extLst>
              </p:cNvPr>
              <p:cNvGrpSpPr/>
              <p:nvPr userDrawn="1"/>
            </p:nvGrpSpPr>
            <p:grpSpPr>
              <a:xfrm>
                <a:off x="0" y="-1113866"/>
                <a:ext cx="4060800" cy="206078"/>
                <a:chOff x="0" y="-1715514"/>
                <a:chExt cx="4060800" cy="206078"/>
              </a:xfrm>
            </p:grpSpPr>
            <p:sp>
              <p:nvSpPr>
                <p:cNvPr id="78" name="Rektangel 77">
                  <a:extLst>
                    <a:ext uri="{FF2B5EF4-FFF2-40B4-BE49-F238E27FC236}">
                      <a16:creationId xmlns:a16="http://schemas.microsoft.com/office/drawing/2014/main" id="{2924E641-B14F-9342-93B1-45270397C558}"/>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79" name="Rett linje 78">
                  <a:extLst>
                    <a:ext uri="{FF2B5EF4-FFF2-40B4-BE49-F238E27FC236}">
                      <a16:creationId xmlns:a16="http://schemas.microsoft.com/office/drawing/2014/main" id="{7289E497-4845-2B47-8B11-9AA2E9007152}"/>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4" name="Gruppe 73">
                <a:extLst>
                  <a:ext uri="{FF2B5EF4-FFF2-40B4-BE49-F238E27FC236}">
                    <a16:creationId xmlns:a16="http://schemas.microsoft.com/office/drawing/2014/main" id="{A4AE3721-B59D-6F4A-8398-9214B952E02F}"/>
                  </a:ext>
                </a:extLst>
              </p:cNvPr>
              <p:cNvGrpSpPr/>
              <p:nvPr userDrawn="1"/>
            </p:nvGrpSpPr>
            <p:grpSpPr>
              <a:xfrm>
                <a:off x="0" y="-1229864"/>
                <a:ext cx="1015200" cy="206078"/>
                <a:chOff x="0" y="-1959289"/>
                <a:chExt cx="1015200" cy="206078"/>
              </a:xfrm>
            </p:grpSpPr>
            <p:sp>
              <p:nvSpPr>
                <p:cNvPr id="76" name="Rektangel 75">
                  <a:extLst>
                    <a:ext uri="{FF2B5EF4-FFF2-40B4-BE49-F238E27FC236}">
                      <a16:creationId xmlns:a16="http://schemas.microsoft.com/office/drawing/2014/main" id="{D735E99D-5AF9-174C-8E83-28479BD52A3E}"/>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77" name="Rett linje 76">
                  <a:extLst>
                    <a:ext uri="{FF2B5EF4-FFF2-40B4-BE49-F238E27FC236}">
                      <a16:creationId xmlns:a16="http://schemas.microsoft.com/office/drawing/2014/main" id="{A70D7560-61DB-994A-87B8-39AAE2B011A2}"/>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75" name="Rett linje 74">
                <a:extLst>
                  <a:ext uri="{FF2B5EF4-FFF2-40B4-BE49-F238E27FC236}">
                    <a16:creationId xmlns:a16="http://schemas.microsoft.com/office/drawing/2014/main" id="{6BB287FE-25B7-6E46-A8D8-09106D1DE5E0}"/>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4" name="Gruppe 93">
              <a:extLst>
                <a:ext uri="{FF2B5EF4-FFF2-40B4-BE49-F238E27FC236}">
                  <a16:creationId xmlns:a16="http://schemas.microsoft.com/office/drawing/2014/main" id="{2C16CF82-97BF-0148-B86A-9951B518F6E9}"/>
                </a:ext>
              </a:extLst>
            </p:cNvPr>
            <p:cNvGrpSpPr/>
            <p:nvPr userDrawn="1"/>
          </p:nvGrpSpPr>
          <p:grpSpPr>
            <a:xfrm>
              <a:off x="-715963" y="-4004"/>
              <a:ext cx="590564" cy="6862004"/>
              <a:chOff x="-715963" y="-4004"/>
              <a:chExt cx="590564" cy="6862004"/>
            </a:xfrm>
          </p:grpSpPr>
          <p:sp>
            <p:nvSpPr>
              <p:cNvPr id="95" name="Rektangel 94">
                <a:extLst>
                  <a:ext uri="{FF2B5EF4-FFF2-40B4-BE49-F238E27FC236}">
                    <a16:creationId xmlns:a16="http://schemas.microsoft.com/office/drawing/2014/main" id="{CF65C379-267C-BB4F-A4C0-EF3E3538965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96" name="Rektangel 95">
                <a:extLst>
                  <a:ext uri="{FF2B5EF4-FFF2-40B4-BE49-F238E27FC236}">
                    <a16:creationId xmlns:a16="http://schemas.microsoft.com/office/drawing/2014/main" id="{B4C47047-2EED-5F40-82EE-04A3BFEAD50C}"/>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97" name="Rektangel 96">
                <a:extLst>
                  <a:ext uri="{FF2B5EF4-FFF2-40B4-BE49-F238E27FC236}">
                    <a16:creationId xmlns:a16="http://schemas.microsoft.com/office/drawing/2014/main" id="{8B1E96CC-ED06-AA41-8932-E34FD694D0DE}"/>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98" name="Rektangel 97">
                <a:extLst>
                  <a:ext uri="{FF2B5EF4-FFF2-40B4-BE49-F238E27FC236}">
                    <a16:creationId xmlns:a16="http://schemas.microsoft.com/office/drawing/2014/main" id="{642D5F4C-819A-1748-9143-910B7D3857BC}"/>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99" name="Rett linje 98">
                <a:extLst>
                  <a:ext uri="{FF2B5EF4-FFF2-40B4-BE49-F238E27FC236}">
                    <a16:creationId xmlns:a16="http://schemas.microsoft.com/office/drawing/2014/main" id="{980BA797-8DD7-B649-833E-3D97C11FD37C}"/>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0" name="Rett linje 99">
                <a:extLst>
                  <a:ext uri="{FF2B5EF4-FFF2-40B4-BE49-F238E27FC236}">
                    <a16:creationId xmlns:a16="http://schemas.microsoft.com/office/drawing/2014/main" id="{BC32A0A9-54E5-CD4C-BE81-6E7DC431DB2A}"/>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Rett linje 100">
                <a:extLst>
                  <a:ext uri="{FF2B5EF4-FFF2-40B4-BE49-F238E27FC236}">
                    <a16:creationId xmlns:a16="http://schemas.microsoft.com/office/drawing/2014/main" id="{249C515F-6819-F04B-AD39-C3EBC7066AC1}"/>
                  </a:ext>
                </a:extLst>
              </p:cNvPr>
              <p:cNvCxnSpPr>
                <a:cxnSpLocks/>
                <a:stCxn id="10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Rett linje 101">
                <a:extLst>
                  <a:ext uri="{FF2B5EF4-FFF2-40B4-BE49-F238E27FC236}">
                    <a16:creationId xmlns:a16="http://schemas.microsoft.com/office/drawing/2014/main" id="{8C691848-1A12-F74A-A3FA-44B5DBFA0EF1}"/>
                  </a:ext>
                </a:extLst>
              </p:cNvPr>
              <p:cNvCxnSpPr>
                <a:cxnSpLocks/>
                <a:stCxn id="10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3" name="Rektangel 102">
                <a:extLst>
                  <a:ext uri="{FF2B5EF4-FFF2-40B4-BE49-F238E27FC236}">
                    <a16:creationId xmlns:a16="http://schemas.microsoft.com/office/drawing/2014/main" id="{679A96D0-630E-A248-8A66-85AFEAADB6D9}"/>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104" name="Rett linje 103">
                <a:extLst>
                  <a:ext uri="{FF2B5EF4-FFF2-40B4-BE49-F238E27FC236}">
                    <a16:creationId xmlns:a16="http://schemas.microsoft.com/office/drawing/2014/main" id="{277A3813-78CA-4245-9274-37A394F9AC8C}"/>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05" name="Rektangel 104">
                <a:extLst>
                  <a:ext uri="{FF2B5EF4-FFF2-40B4-BE49-F238E27FC236}">
                    <a16:creationId xmlns:a16="http://schemas.microsoft.com/office/drawing/2014/main" id="{D02A2843-C4BF-0948-A00B-ABA55DFA0E9B}"/>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106" name="Rett linje 105">
                <a:extLst>
                  <a:ext uri="{FF2B5EF4-FFF2-40B4-BE49-F238E27FC236}">
                    <a16:creationId xmlns:a16="http://schemas.microsoft.com/office/drawing/2014/main" id="{BB928164-D999-9747-8045-A70F91E56148}"/>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7" name="Rett linje 106">
                <a:extLst>
                  <a:ext uri="{FF2B5EF4-FFF2-40B4-BE49-F238E27FC236}">
                    <a16:creationId xmlns:a16="http://schemas.microsoft.com/office/drawing/2014/main" id="{C7477409-7230-4247-BA24-6E66275F588F}"/>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8" name="Rett linje 107">
                <a:extLst>
                  <a:ext uri="{FF2B5EF4-FFF2-40B4-BE49-F238E27FC236}">
                    <a16:creationId xmlns:a16="http://schemas.microsoft.com/office/drawing/2014/main" id="{1DEAA521-022B-7E41-855C-0F5D51E729B6}"/>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9" name="TekstSylinder 108">
              <a:extLst>
                <a:ext uri="{FF2B5EF4-FFF2-40B4-BE49-F238E27FC236}">
                  <a16:creationId xmlns:a16="http://schemas.microsoft.com/office/drawing/2014/main" id="{45B3E6E9-F77A-DD45-98C1-8C513069745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8" name="Gruppe 7">
            <a:extLst>
              <a:ext uri="{FF2B5EF4-FFF2-40B4-BE49-F238E27FC236}">
                <a16:creationId xmlns:a16="http://schemas.microsoft.com/office/drawing/2014/main" id="{CBB6964B-BA5A-DD48-A089-32057D28988E}"/>
              </a:ext>
            </a:extLst>
          </p:cNvPr>
          <p:cNvGrpSpPr/>
          <p:nvPr/>
        </p:nvGrpSpPr>
        <p:grpSpPr>
          <a:xfrm>
            <a:off x="12252770" y="1"/>
            <a:ext cx="1165167" cy="4935681"/>
            <a:chOff x="12252770" y="1"/>
            <a:chExt cx="1165167" cy="4935681"/>
          </a:xfrm>
        </p:grpSpPr>
        <p:grpSp>
          <p:nvGrpSpPr>
            <p:cNvPr id="110" name="Gruppe 109">
              <a:extLst>
                <a:ext uri="{FF2B5EF4-FFF2-40B4-BE49-F238E27FC236}">
                  <a16:creationId xmlns:a16="http://schemas.microsoft.com/office/drawing/2014/main" id="{C9C92012-9FC3-2E4E-BE38-A18855EFBC7C}"/>
                </a:ext>
              </a:extLst>
            </p:cNvPr>
            <p:cNvGrpSpPr/>
            <p:nvPr userDrawn="1"/>
          </p:nvGrpSpPr>
          <p:grpSpPr>
            <a:xfrm>
              <a:off x="12252770" y="1"/>
              <a:ext cx="409071" cy="3254927"/>
              <a:chOff x="12252770" y="1"/>
              <a:chExt cx="588588" cy="4683318"/>
            </a:xfrm>
          </p:grpSpPr>
          <p:sp>
            <p:nvSpPr>
              <p:cNvPr id="111" name="Rektangel 110">
                <a:extLst>
                  <a:ext uri="{FF2B5EF4-FFF2-40B4-BE49-F238E27FC236}">
                    <a16:creationId xmlns:a16="http://schemas.microsoft.com/office/drawing/2014/main" id="{D9D0B4AE-0662-2F43-8093-C11987AA900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112" name="Gruppe 111">
                <a:extLst>
                  <a:ext uri="{FF2B5EF4-FFF2-40B4-BE49-F238E27FC236}">
                    <a16:creationId xmlns:a16="http://schemas.microsoft.com/office/drawing/2014/main" id="{45F59ADC-46DD-CC40-AC59-6E98221334D7}"/>
                  </a:ext>
                </a:extLst>
              </p:cNvPr>
              <p:cNvGrpSpPr/>
              <p:nvPr userDrawn="1"/>
            </p:nvGrpSpPr>
            <p:grpSpPr>
              <a:xfrm>
                <a:off x="12326727" y="84822"/>
                <a:ext cx="440675" cy="4513676"/>
                <a:chOff x="12316858" y="92947"/>
                <a:chExt cx="440675" cy="4513676"/>
              </a:xfrm>
            </p:grpSpPr>
            <p:grpSp>
              <p:nvGrpSpPr>
                <p:cNvPr id="113" name="Gruppe 112">
                  <a:extLst>
                    <a:ext uri="{FF2B5EF4-FFF2-40B4-BE49-F238E27FC236}">
                      <a16:creationId xmlns:a16="http://schemas.microsoft.com/office/drawing/2014/main" id="{CD074050-EE73-4342-AFCE-05394593BD2F}"/>
                    </a:ext>
                  </a:extLst>
                </p:cNvPr>
                <p:cNvGrpSpPr/>
                <p:nvPr userDrawn="1"/>
              </p:nvGrpSpPr>
              <p:grpSpPr>
                <a:xfrm>
                  <a:off x="12316858" y="92947"/>
                  <a:ext cx="440675" cy="1322025"/>
                  <a:chOff x="12316858" y="92947"/>
                  <a:chExt cx="440675" cy="1322025"/>
                </a:xfrm>
              </p:grpSpPr>
              <p:sp>
                <p:nvSpPr>
                  <p:cNvPr id="123" name="Rektangel 122">
                    <a:extLst>
                      <a:ext uri="{FF2B5EF4-FFF2-40B4-BE49-F238E27FC236}">
                        <a16:creationId xmlns:a16="http://schemas.microsoft.com/office/drawing/2014/main" id="{1377A3AD-D44C-0742-9B48-A685AE324C7D}"/>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4" name="Rektangel 123">
                    <a:extLst>
                      <a:ext uri="{FF2B5EF4-FFF2-40B4-BE49-F238E27FC236}">
                        <a16:creationId xmlns:a16="http://schemas.microsoft.com/office/drawing/2014/main" id="{A78EDC14-E0FB-D84C-817C-F708E18EAB44}"/>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5" name="Rektangel 124">
                    <a:extLst>
                      <a:ext uri="{FF2B5EF4-FFF2-40B4-BE49-F238E27FC236}">
                        <a16:creationId xmlns:a16="http://schemas.microsoft.com/office/drawing/2014/main" id="{DC4DBF56-E631-6343-BC9A-AFB883B41953}"/>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14" name="Gruppe 113">
                  <a:extLst>
                    <a:ext uri="{FF2B5EF4-FFF2-40B4-BE49-F238E27FC236}">
                      <a16:creationId xmlns:a16="http://schemas.microsoft.com/office/drawing/2014/main" id="{85B84A1D-B5F3-D14A-B84E-F6637105161F}"/>
                    </a:ext>
                  </a:extLst>
                </p:cNvPr>
                <p:cNvGrpSpPr/>
                <p:nvPr userDrawn="1"/>
              </p:nvGrpSpPr>
              <p:grpSpPr>
                <a:xfrm>
                  <a:off x="12316858" y="1468435"/>
                  <a:ext cx="440675" cy="1322025"/>
                  <a:chOff x="12316858" y="1600866"/>
                  <a:chExt cx="440675" cy="1322025"/>
                </a:xfrm>
              </p:grpSpPr>
              <p:sp>
                <p:nvSpPr>
                  <p:cNvPr id="120" name="Rektangel 119">
                    <a:extLst>
                      <a:ext uri="{FF2B5EF4-FFF2-40B4-BE49-F238E27FC236}">
                        <a16:creationId xmlns:a16="http://schemas.microsoft.com/office/drawing/2014/main" id="{0B13B0B7-FEB5-1B40-86D4-F84FFECAFA56}"/>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1" name="Rektangel 120">
                    <a:extLst>
                      <a:ext uri="{FF2B5EF4-FFF2-40B4-BE49-F238E27FC236}">
                        <a16:creationId xmlns:a16="http://schemas.microsoft.com/office/drawing/2014/main" id="{CED241D4-53D9-B546-A17C-D2A3C0F01BA7}"/>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2" name="Rektangel 121">
                    <a:extLst>
                      <a:ext uri="{FF2B5EF4-FFF2-40B4-BE49-F238E27FC236}">
                        <a16:creationId xmlns:a16="http://schemas.microsoft.com/office/drawing/2014/main" id="{BD2FDEE2-59C5-2244-8D48-B748B21F44E6}"/>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15" name="Gruppe 114">
                  <a:extLst>
                    <a:ext uri="{FF2B5EF4-FFF2-40B4-BE49-F238E27FC236}">
                      <a16:creationId xmlns:a16="http://schemas.microsoft.com/office/drawing/2014/main" id="{353F38E4-440D-D14F-A3C3-220E2A725180}"/>
                    </a:ext>
                  </a:extLst>
                </p:cNvPr>
                <p:cNvGrpSpPr/>
                <p:nvPr userDrawn="1"/>
              </p:nvGrpSpPr>
              <p:grpSpPr>
                <a:xfrm>
                  <a:off x="12316858" y="2843923"/>
                  <a:ext cx="440675" cy="1762700"/>
                  <a:chOff x="12316858" y="3201732"/>
                  <a:chExt cx="440675" cy="1762700"/>
                </a:xfrm>
              </p:grpSpPr>
              <p:sp>
                <p:nvSpPr>
                  <p:cNvPr id="116" name="Rektangel 115">
                    <a:extLst>
                      <a:ext uri="{FF2B5EF4-FFF2-40B4-BE49-F238E27FC236}">
                        <a16:creationId xmlns:a16="http://schemas.microsoft.com/office/drawing/2014/main" id="{88F57B44-0B4E-2741-9DB9-91D02336B1AE}"/>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7" name="Rektangel 116">
                    <a:extLst>
                      <a:ext uri="{FF2B5EF4-FFF2-40B4-BE49-F238E27FC236}">
                        <a16:creationId xmlns:a16="http://schemas.microsoft.com/office/drawing/2014/main" id="{39067185-4605-874B-893C-F2B4942611E0}"/>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8" name="Rektangel 117">
                    <a:extLst>
                      <a:ext uri="{FF2B5EF4-FFF2-40B4-BE49-F238E27FC236}">
                        <a16:creationId xmlns:a16="http://schemas.microsoft.com/office/drawing/2014/main" id="{7FC7A109-0231-844F-B452-CE563CE3F063}"/>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9" name="Rektangel 118">
                    <a:extLst>
                      <a:ext uri="{FF2B5EF4-FFF2-40B4-BE49-F238E27FC236}">
                        <a16:creationId xmlns:a16="http://schemas.microsoft.com/office/drawing/2014/main" id="{39A195BA-5772-5944-8FDB-4AA90CCBAB47}"/>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126" name="TekstSylinder 125">
              <a:extLst>
                <a:ext uri="{FF2B5EF4-FFF2-40B4-BE49-F238E27FC236}">
                  <a16:creationId xmlns:a16="http://schemas.microsoft.com/office/drawing/2014/main" id="{3484B298-00C0-F64D-9790-F98610961696}"/>
                </a:ext>
              </a:extLst>
            </p:cNvPr>
            <p:cNvSpPr txBox="1"/>
            <p:nvPr userDrawn="1"/>
          </p:nvSpPr>
          <p:spPr>
            <a:xfrm>
              <a:off x="12252771" y="3429000"/>
              <a:ext cx="1127661" cy="150668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cxnSp>
          <p:nvCxnSpPr>
            <p:cNvPr id="11" name="Vinkel 10">
              <a:extLst>
                <a:ext uri="{FF2B5EF4-FFF2-40B4-BE49-F238E27FC236}">
                  <a16:creationId xmlns:a16="http://schemas.microsoft.com/office/drawing/2014/main" id="{78D3CBB5-2B72-8343-94A5-B544F70D8B49}"/>
                </a:ext>
              </a:extLst>
            </p:cNvPr>
            <p:cNvCxnSpPr>
              <a:cxnSpLocks/>
              <a:stCxn id="123" idx="3"/>
              <a:endCxn id="120"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17" name="TekstSylinder 16">
              <a:extLst>
                <a:ext uri="{FF2B5EF4-FFF2-40B4-BE49-F238E27FC236}">
                  <a16:creationId xmlns:a16="http://schemas.microsoft.com/office/drawing/2014/main" id="{19819DB8-B612-BD4F-87C2-D875F61C4A9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1816548450"/>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9" r:id="rId4"/>
    <p:sldLayoutId id="2147483868" r:id="rId5"/>
    <p:sldLayoutId id="2147483787" r:id="rId6"/>
    <p:sldLayoutId id="2147483786" r:id="rId7"/>
    <p:sldLayoutId id="2147483705" r:id="rId8"/>
    <p:sldLayoutId id="2147483706" r:id="rId9"/>
    <p:sldLayoutId id="2147483712" r:id="rId10"/>
    <p:sldLayoutId id="2147483711" r:id="rId11"/>
    <p:sldLayoutId id="2147483840" r:id="rId12"/>
    <p:sldLayoutId id="2147483866" r:id="rId13"/>
    <p:sldLayoutId id="2147483850" r:id="rId14"/>
    <p:sldLayoutId id="2147483849" r:id="rId15"/>
    <p:sldLayoutId id="2147483844" r:id="rId16"/>
    <p:sldLayoutId id="2147483845" r:id="rId17"/>
    <p:sldLayoutId id="2147483846" r:id="rId18"/>
    <p:sldLayoutId id="2147483740" r:id="rId19"/>
    <p:sldLayoutId id="2147483741" r:id="rId20"/>
    <p:sldLayoutId id="2147483860" r:id="rId21"/>
    <p:sldLayoutId id="2147483742" r:id="rId22"/>
    <p:sldLayoutId id="2147483743" r:id="rId23"/>
    <p:sldLayoutId id="2147483864" r:id="rId24"/>
    <p:sldLayoutId id="2147483865" r:id="rId25"/>
    <p:sldLayoutId id="2147483754" r:id="rId26"/>
    <p:sldLayoutId id="2147483833" r:id="rId27"/>
    <p:sldLayoutId id="2147483756" r:id="rId28"/>
    <p:sldLayoutId id="2147483834" r:id="rId29"/>
    <p:sldLayoutId id="2147483755" r:id="rId30"/>
    <p:sldLayoutId id="2147483835" r:id="rId31"/>
    <p:sldLayoutId id="2147483757" r:id="rId32"/>
    <p:sldLayoutId id="2147483836" r:id="rId33"/>
  </p:sldLayoutIdLst>
  <p:hf hdr="0" ftr="0"/>
  <p:txStyles>
    <p:titleStyle>
      <a:lvl1pPr algn="l" defTabSz="914400" rtl="0" eaLnBrk="1" latinLnBrk="0" hangingPunct="1">
        <a:lnSpc>
          <a:spcPct val="100000"/>
        </a:lnSpc>
        <a:spcBef>
          <a:spcPct val="0"/>
        </a:spcBef>
        <a:buNone/>
        <a:defRPr sz="3200" b="0" i="0" kern="1200">
          <a:solidFill>
            <a:schemeClr val="tx1"/>
          </a:solidFill>
          <a:latin typeface="+mj-lt"/>
          <a:ea typeface="+mj-ea"/>
          <a:cs typeface="+mj-cs"/>
        </a:defRPr>
      </a:lvl1pPr>
    </p:titleStyle>
    <p:bodyStyle>
      <a:lvl1pPr marL="216000" indent="-216000" algn="l" defTabSz="914400" rtl="0" eaLnBrk="1" latinLnBrk="0" hangingPunct="1">
        <a:lnSpc>
          <a:spcPct val="100000"/>
        </a:lnSpc>
        <a:spcBef>
          <a:spcPts val="1200"/>
        </a:spcBef>
        <a:buSzPct val="100000"/>
        <a:buFontTx/>
        <a:buBlip>
          <a:blip r:embed="rId36"/>
        </a:buBlip>
        <a:defRPr sz="2000" b="0" i="0" kern="1200">
          <a:solidFill>
            <a:schemeClr val="tx1"/>
          </a:solidFill>
          <a:latin typeface="+mn-lt"/>
          <a:ea typeface="+mn-ea"/>
          <a:cs typeface="+mn-cs"/>
        </a:defRPr>
      </a:lvl1pPr>
      <a:lvl2pPr marL="396000" indent="-180000" algn="l" defTabSz="914400" rtl="0" eaLnBrk="1" latinLnBrk="0" hangingPunct="1">
        <a:lnSpc>
          <a:spcPct val="100000"/>
        </a:lnSpc>
        <a:spcBef>
          <a:spcPts val="600"/>
        </a:spcBef>
        <a:buClr>
          <a:schemeClr val="tx2"/>
        </a:buClr>
        <a:buSzPct val="110000"/>
        <a:buFont typeface="Arial" panose="020B0604020202020204" pitchFamily="34" charset="0"/>
        <a:buChar char="•"/>
        <a:defRPr sz="1700" b="0" i="0" kern="1200">
          <a:solidFill>
            <a:schemeClr val="tx1"/>
          </a:solidFill>
          <a:latin typeface="+mn-lt"/>
          <a:ea typeface="+mn-ea"/>
          <a:cs typeface="+mn-cs"/>
        </a:defRPr>
      </a:lvl2pPr>
      <a:lvl3pPr marL="576000" indent="-180000" algn="l" defTabSz="914400" rtl="0" eaLnBrk="1" latinLnBrk="0" hangingPunct="1">
        <a:lnSpc>
          <a:spcPct val="100000"/>
        </a:lnSpc>
        <a:spcBef>
          <a:spcPts val="300"/>
        </a:spcBef>
        <a:buClr>
          <a:schemeClr val="accent5"/>
        </a:buClr>
        <a:buFont typeface="Wingdings" pitchFamily="2" charset="2"/>
        <a:buChar char="§"/>
        <a:tabLst/>
        <a:defRPr sz="1600" b="0" i="0" kern="1200">
          <a:solidFill>
            <a:schemeClr val="tx1"/>
          </a:solidFill>
          <a:latin typeface="+mn-lt"/>
          <a:ea typeface="+mn-ea"/>
          <a:cs typeface="+mn-cs"/>
        </a:defRPr>
      </a:lvl3pPr>
      <a:lvl4pPr marL="756000" indent="-180000" algn="l" defTabSz="914400" rtl="0" eaLnBrk="1" latinLnBrk="0" hangingPunct="1">
        <a:lnSpc>
          <a:spcPct val="100000"/>
        </a:lnSpc>
        <a:spcBef>
          <a:spcPts val="300"/>
        </a:spcBef>
        <a:buClr>
          <a:schemeClr val="accent2"/>
        </a:buClr>
        <a:buFont typeface="Wingdings" pitchFamily="2" charset="2"/>
        <a:buChar char="§"/>
        <a:defRPr sz="1400" b="0" i="0" kern="1200">
          <a:solidFill>
            <a:schemeClr val="tx1"/>
          </a:solidFill>
          <a:latin typeface="+mn-lt"/>
          <a:ea typeface="+mn-ea"/>
          <a:cs typeface="+mn-cs"/>
        </a:defRPr>
      </a:lvl4pPr>
      <a:lvl5pPr marL="936000" indent="-180000" algn="l" defTabSz="914400" rtl="0" eaLnBrk="1" latinLnBrk="0" hangingPunct="1">
        <a:lnSpc>
          <a:spcPct val="100000"/>
        </a:lnSpc>
        <a:spcBef>
          <a:spcPts val="300"/>
        </a:spcBef>
        <a:buClr>
          <a:schemeClr val="accent6"/>
        </a:buClr>
        <a:buFont typeface="Wingdings" pitchFamily="2" charset="2"/>
        <a:buChar char="§"/>
        <a:tabLst/>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438" userDrawn="1">
          <p15:clr>
            <a:srgbClr val="F26B43"/>
          </p15:clr>
        </p15:guide>
        <p15:guide id="3" pos="7242">
          <p15:clr>
            <a:srgbClr val="F26B43"/>
          </p15:clr>
        </p15:guide>
        <p15:guide id="4" pos="2560">
          <p15:clr>
            <a:srgbClr val="F26B43"/>
          </p15:clr>
        </p15:guide>
        <p15:guide id="5" pos="1282">
          <p15:clr>
            <a:srgbClr val="F26B43"/>
          </p15:clr>
        </p15:guide>
        <p15:guide id="6" pos="5120">
          <p15:clr>
            <a:srgbClr val="F26B43"/>
          </p15:clr>
        </p15:guide>
        <p15:guide id="7" pos="6403">
          <p15:clr>
            <a:srgbClr val="F26B43"/>
          </p15:clr>
        </p15:guide>
        <p15:guide id="8" orient="horz" pos="1280">
          <p15:clr>
            <a:srgbClr val="F26B43"/>
          </p15:clr>
        </p15:guide>
        <p15:guide id="9" orient="horz" pos="2561">
          <p15:clr>
            <a:srgbClr val="F26B43"/>
          </p15:clr>
        </p15:guide>
        <p15:guide id="10" orient="horz" pos="3838">
          <p15:clr>
            <a:srgbClr val="F26B43"/>
          </p15:clr>
        </p15:guide>
        <p15:guide id="11" orient="horz" pos="411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8.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hyperlink" Target="https://www.fhi.no/he/folkehelserapporten/ikke-smittsomme/kols/?term=" TargetMode="External"/><Relationship Id="rId2" Type="http://schemas.openxmlformats.org/officeDocument/2006/relationships/hyperlink" Target="https://www.lhl.no/lungesykdommer/kols/" TargetMode="External"/><Relationship Id="rId1" Type="http://schemas.openxmlformats.org/officeDocument/2006/relationships/slideLayout" Target="../slideLayouts/slideLayout19.xml"/><Relationship Id="rId5" Type="http://schemas.openxmlformats.org/officeDocument/2006/relationships/hyperlink" Target="https://www.lhl.no/norge-rundt/historier/a-leve-med-kols/" TargetMode="External"/><Relationship Id="rId4" Type="http://schemas.openxmlformats.org/officeDocument/2006/relationships/hyperlink" Target="https://www.helsenorge.no/sykdom/lunger-og-luftveier/kols/"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E2FB8CB6-01BD-4E3A-B8DA-607890383599}"/>
              </a:ext>
            </a:extLst>
          </p:cNvPr>
          <p:cNvSpPr>
            <a:spLocks noGrp="1"/>
          </p:cNvSpPr>
          <p:nvPr>
            <p:ph type="dt" sz="half" idx="10"/>
          </p:nvPr>
        </p:nvSpPr>
        <p:spPr/>
        <p:txBody>
          <a:bodyPr/>
          <a:lstStyle/>
          <a:p>
            <a:fld id="{4CD1A60D-DB44-0749-AE29-4712892B2B84}" type="datetime1">
              <a:rPr lang="nb-NO" smtClean="0"/>
              <a:t>29.01.2024</a:t>
            </a:fld>
            <a:endParaRPr lang="nb-NO"/>
          </a:p>
        </p:txBody>
      </p:sp>
      <p:sp>
        <p:nvSpPr>
          <p:cNvPr id="3" name="Plassholder for lysbildenummer 2">
            <a:extLst>
              <a:ext uri="{FF2B5EF4-FFF2-40B4-BE49-F238E27FC236}">
                <a16:creationId xmlns:a16="http://schemas.microsoft.com/office/drawing/2014/main" id="{39E25B07-968E-BCE2-B32C-753C0633BC3D}"/>
              </a:ext>
            </a:extLst>
          </p:cNvPr>
          <p:cNvSpPr>
            <a:spLocks noGrp="1"/>
          </p:cNvSpPr>
          <p:nvPr>
            <p:ph type="sldNum" sz="quarter" idx="12"/>
          </p:nvPr>
        </p:nvSpPr>
        <p:spPr/>
        <p:txBody>
          <a:bodyPr/>
          <a:lstStyle/>
          <a:p>
            <a:fld id="{8ACEFDFC-287E-0A4D-81A7-6CC8C070690D}" type="slidenum">
              <a:rPr lang="nb-NO" smtClean="0"/>
              <a:t>1</a:t>
            </a:fld>
            <a:endParaRPr lang="nb-NO"/>
          </a:p>
        </p:txBody>
      </p:sp>
      <p:pic>
        <p:nvPicPr>
          <p:cNvPr id="5" name="Bilde 4" descr="Et bilde som inneholder tekst, illustrasjon, grafisk design, Grafikk&#10;&#10;Automatisk generert beskrivelse">
            <a:extLst>
              <a:ext uri="{FF2B5EF4-FFF2-40B4-BE49-F238E27FC236}">
                <a16:creationId xmlns:a16="http://schemas.microsoft.com/office/drawing/2014/main" id="{4D681068-D491-D2FC-7A24-3AC79258313E}"/>
              </a:ext>
            </a:extLst>
          </p:cNvPr>
          <p:cNvPicPr>
            <a:picLocks noChangeAspect="1"/>
          </p:cNvPicPr>
          <p:nvPr/>
        </p:nvPicPr>
        <p:blipFill>
          <a:blip r:embed="rId2"/>
          <a:stretch>
            <a:fillRect/>
          </a:stretch>
        </p:blipFill>
        <p:spPr>
          <a:xfrm>
            <a:off x="0" y="0"/>
            <a:ext cx="12192000" cy="6858000"/>
          </a:xfrm>
          <a:prstGeom prst="rect">
            <a:avLst/>
          </a:prstGeom>
        </p:spPr>
      </p:pic>
      <p:pic>
        <p:nvPicPr>
          <p:cNvPr id="6" name="Bilde 5" descr="Et bilde som inneholder tekst, grafisk design, Grafikk, illustrasjon&#10;&#10;Automatisk generert beskrivelse">
            <a:extLst>
              <a:ext uri="{FF2B5EF4-FFF2-40B4-BE49-F238E27FC236}">
                <a16:creationId xmlns:a16="http://schemas.microsoft.com/office/drawing/2014/main" id="{940C5AC1-3500-C8E8-6F36-988783582510}"/>
              </a:ext>
            </a:extLst>
          </p:cNvPr>
          <p:cNvPicPr>
            <a:picLocks noChangeAspect="1"/>
          </p:cNvPicPr>
          <p:nvPr/>
        </p:nvPicPr>
        <p:blipFill>
          <a:blip r:embed="rId3"/>
          <a:stretch>
            <a:fillRect/>
          </a:stretch>
        </p:blipFill>
        <p:spPr>
          <a:xfrm>
            <a:off x="0" y="0"/>
            <a:ext cx="12192000" cy="6858000"/>
          </a:xfrm>
          <a:prstGeom prst="rect">
            <a:avLst/>
          </a:prstGeom>
        </p:spPr>
      </p:pic>
      <p:pic>
        <p:nvPicPr>
          <p:cNvPr id="7" name="Bilde 6" descr="Et bilde som inneholder tekst, grafisk design, Grafikk, design&#10;&#10;Automatisk generert beskrivelse">
            <a:extLst>
              <a:ext uri="{FF2B5EF4-FFF2-40B4-BE49-F238E27FC236}">
                <a16:creationId xmlns:a16="http://schemas.microsoft.com/office/drawing/2014/main" id="{49763FD8-4C79-B157-F334-6B49B6BC902B}"/>
              </a:ext>
            </a:extLst>
          </p:cNvPr>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73085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481AB4-5B4B-41DD-BF68-AA87CCCCB137}"/>
              </a:ext>
            </a:extLst>
          </p:cNvPr>
          <p:cNvSpPr>
            <a:spLocks noGrp="1"/>
          </p:cNvSpPr>
          <p:nvPr>
            <p:ph type="title"/>
          </p:nvPr>
        </p:nvSpPr>
        <p:spPr/>
        <p:txBody>
          <a:bodyPr/>
          <a:lstStyle/>
          <a:p>
            <a:r>
              <a:rPr lang="nb-NO"/>
              <a:t>Om modulen</a:t>
            </a:r>
          </a:p>
        </p:txBody>
      </p:sp>
      <p:sp>
        <p:nvSpPr>
          <p:cNvPr id="3" name="Plassholder for innhold 2">
            <a:extLst>
              <a:ext uri="{FF2B5EF4-FFF2-40B4-BE49-F238E27FC236}">
                <a16:creationId xmlns:a16="http://schemas.microsoft.com/office/drawing/2014/main" id="{BFB9003F-4840-4AE6-87D3-A9CFBE6146F3}"/>
              </a:ext>
            </a:extLst>
          </p:cNvPr>
          <p:cNvSpPr>
            <a:spLocks noGrp="1"/>
          </p:cNvSpPr>
          <p:nvPr>
            <p:ph idx="1"/>
          </p:nvPr>
        </p:nvSpPr>
        <p:spPr/>
        <p:txBody>
          <a:bodyPr/>
          <a:lstStyle/>
          <a:p>
            <a:pPr marL="215900" indent="-215900">
              <a:buFont typeface="Arial" panose="020B0604020202020204" pitchFamily="34" charset="0"/>
              <a:buChar char="•"/>
            </a:pPr>
            <a:r>
              <a:rPr lang="nb-NO" sz="2000"/>
              <a:t>Mål for modulen: Ansatte som møter personer med rusproblemer skal ha økt kunnskap om lungene, KOLS og røykeslutt</a:t>
            </a:r>
            <a:endParaRPr lang="nb-NO"/>
          </a:p>
          <a:p>
            <a:pPr marL="215900" indent="-215900">
              <a:buFont typeface="Arial" panose="020B0604020202020204" pitchFamily="34" charset="0"/>
              <a:buChar char="•"/>
            </a:pPr>
            <a:r>
              <a:rPr lang="nb-NO"/>
              <a:t>Denne modulen tar kun for seg de mest vanlige komplikasjonene knyttet til lungene </a:t>
            </a:r>
          </a:p>
          <a:p>
            <a:pPr marL="215900" indent="-215900">
              <a:buFont typeface="Arial" panose="020B0604020202020204" pitchFamily="34" charset="0"/>
              <a:buChar char="•"/>
            </a:pPr>
            <a:r>
              <a:rPr lang="nb-NO"/>
              <a:t>Målgruppen er ansatte uten helsefaglig bakgrunn</a:t>
            </a:r>
          </a:p>
          <a:p>
            <a:pPr marL="215900" indent="-215900">
              <a:buFont typeface="Arial" panose="020B0604020202020204" pitchFamily="34" charset="0"/>
              <a:buChar char="•"/>
            </a:pPr>
            <a:r>
              <a:rPr lang="nb-NO">
                <a:ea typeface="+mn-lt"/>
                <a:cs typeface="+mn-lt"/>
              </a:rPr>
              <a:t>Er du usikker, oppsøk fastlege eller annet helsepersonell</a:t>
            </a:r>
          </a:p>
          <a:p>
            <a:pPr marL="215900" indent="-215900">
              <a:buFont typeface="Arial" panose="020B0604020202020204" pitchFamily="34" charset="0"/>
              <a:buChar char="•"/>
            </a:pPr>
            <a:endParaRPr lang="nb-NO"/>
          </a:p>
          <a:p>
            <a:pPr marL="215900" indent="-215900"/>
            <a:endParaRPr lang="nb-NO"/>
          </a:p>
        </p:txBody>
      </p:sp>
      <p:sp>
        <p:nvSpPr>
          <p:cNvPr id="4" name="Plassholder for dato 3">
            <a:extLst>
              <a:ext uri="{FF2B5EF4-FFF2-40B4-BE49-F238E27FC236}">
                <a16:creationId xmlns:a16="http://schemas.microsoft.com/office/drawing/2014/main" id="{A03AA78E-38A3-41E1-9260-23B6DDF74ACF}"/>
              </a:ext>
            </a:extLst>
          </p:cNvPr>
          <p:cNvSpPr>
            <a:spLocks noGrp="1"/>
          </p:cNvSpPr>
          <p:nvPr>
            <p:ph type="dt" sz="half" idx="10"/>
          </p:nvPr>
        </p:nvSpPr>
        <p:spPr/>
        <p:txBody>
          <a:bodyPr/>
          <a:lstStyle/>
          <a:p>
            <a:fld id="{C20DE0DF-BE6B-D248-92A9-54242D212695}" type="datetime1">
              <a:rPr lang="nb-NO" smtClean="0"/>
              <a:t>29.01.2024</a:t>
            </a:fld>
            <a:endParaRPr lang="nb-NO"/>
          </a:p>
        </p:txBody>
      </p:sp>
      <p:sp>
        <p:nvSpPr>
          <p:cNvPr id="5" name="Plassholder for lysbildenummer 4">
            <a:extLst>
              <a:ext uri="{FF2B5EF4-FFF2-40B4-BE49-F238E27FC236}">
                <a16:creationId xmlns:a16="http://schemas.microsoft.com/office/drawing/2014/main" id="{E3EA9758-7D85-4BBB-83DA-A00EC5595585}"/>
              </a:ext>
            </a:extLst>
          </p:cNvPr>
          <p:cNvSpPr>
            <a:spLocks noGrp="1"/>
          </p:cNvSpPr>
          <p:nvPr>
            <p:ph type="sldNum" sz="quarter" idx="12"/>
          </p:nvPr>
        </p:nvSpPr>
        <p:spPr/>
        <p:txBody>
          <a:bodyPr/>
          <a:lstStyle/>
          <a:p>
            <a:fld id="{8ACEFDFC-287E-0A4D-81A7-6CC8C070690D}" type="slidenum">
              <a:rPr lang="nb-NO" smtClean="0"/>
              <a:t>2</a:t>
            </a:fld>
            <a:endParaRPr lang="nb-NO"/>
          </a:p>
        </p:txBody>
      </p:sp>
    </p:spTree>
    <p:extLst>
      <p:ext uri="{BB962C8B-B14F-4D97-AF65-F5344CB8AC3E}">
        <p14:creationId xmlns:p14="http://schemas.microsoft.com/office/powerpoint/2010/main" val="2956173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94CF5B-12C9-4A41-B2F2-34E8B46412E0}"/>
              </a:ext>
            </a:extLst>
          </p:cNvPr>
          <p:cNvSpPr>
            <a:spLocks noGrp="1"/>
          </p:cNvSpPr>
          <p:nvPr>
            <p:ph type="title"/>
          </p:nvPr>
        </p:nvSpPr>
        <p:spPr/>
        <p:txBody>
          <a:bodyPr/>
          <a:lstStyle/>
          <a:p>
            <a:r>
              <a:rPr lang="nb-NO"/>
              <a:t>Lungenes funksjon</a:t>
            </a:r>
          </a:p>
        </p:txBody>
      </p:sp>
      <p:sp>
        <p:nvSpPr>
          <p:cNvPr id="3" name="Plassholder for innhold 2">
            <a:extLst>
              <a:ext uri="{FF2B5EF4-FFF2-40B4-BE49-F238E27FC236}">
                <a16:creationId xmlns:a16="http://schemas.microsoft.com/office/drawing/2014/main" id="{82407B06-81EE-4ED4-8C17-7E392449BAB5}"/>
              </a:ext>
            </a:extLst>
          </p:cNvPr>
          <p:cNvSpPr>
            <a:spLocks noGrp="1"/>
          </p:cNvSpPr>
          <p:nvPr>
            <p:ph sz="half" idx="1"/>
          </p:nvPr>
        </p:nvSpPr>
        <p:spPr>
          <a:xfrm>
            <a:off x="695325" y="2032000"/>
            <a:ext cx="6945800" cy="4060826"/>
          </a:xfrm>
        </p:spPr>
        <p:txBody>
          <a:bodyPr/>
          <a:lstStyle/>
          <a:p>
            <a:pPr marL="215900" indent="-215900">
              <a:buFont typeface="Arial" panose="020B0604020202020204" pitchFamily="34" charset="0"/>
              <a:buChar char="•"/>
            </a:pPr>
            <a:endParaRPr lang="nb-NO" dirty="0"/>
          </a:p>
          <a:p>
            <a:pPr marL="215900" indent="-215900">
              <a:buFont typeface="Arial" panose="020B0604020202020204" pitchFamily="34" charset="0"/>
              <a:buChar char="•"/>
            </a:pPr>
            <a:r>
              <a:rPr lang="nb-NO" sz="2800" dirty="0"/>
              <a:t>Lungenes hovedoppgave er å forsyne kroppen med oksygen og å sørge for at karbondioksid blir pustet ut</a:t>
            </a:r>
          </a:p>
          <a:p>
            <a:pPr marL="215900" indent="-215900">
              <a:buFont typeface="Arial" panose="020B0604020202020204" pitchFamily="34" charset="0"/>
              <a:buChar char="•"/>
            </a:pPr>
            <a:endParaRPr lang="nb-NO" sz="2800" dirty="0"/>
          </a:p>
          <a:p>
            <a:pPr marL="215900" indent="-215900">
              <a:buFont typeface="Arial" panose="020B0604020202020204" pitchFamily="34" charset="0"/>
              <a:buChar char="•"/>
            </a:pPr>
            <a:endParaRPr lang="nb-NO" sz="2800" dirty="0"/>
          </a:p>
          <a:p>
            <a:pPr marL="215900" indent="-215900">
              <a:buFont typeface="Arial" panose="020B0604020202020204" pitchFamily="34" charset="0"/>
              <a:buChar char="•"/>
            </a:pPr>
            <a:endParaRPr lang="nb-NO" dirty="0"/>
          </a:p>
          <a:p>
            <a:pPr marL="0" indent="0">
              <a:buNone/>
            </a:pPr>
            <a:endParaRPr lang="nb-NO" dirty="0"/>
          </a:p>
          <a:p>
            <a:pPr marL="0" indent="0">
              <a:buNone/>
            </a:pPr>
            <a:endParaRPr lang="nb-NO" dirty="0"/>
          </a:p>
        </p:txBody>
      </p:sp>
      <p:sp>
        <p:nvSpPr>
          <p:cNvPr id="8" name="Plassholder for bilde 7">
            <a:extLst>
              <a:ext uri="{FF2B5EF4-FFF2-40B4-BE49-F238E27FC236}">
                <a16:creationId xmlns:a16="http://schemas.microsoft.com/office/drawing/2014/main" id="{A271DDDA-BE28-4649-6118-2B7E02263EB9}"/>
              </a:ext>
            </a:extLst>
          </p:cNvPr>
          <p:cNvSpPr>
            <a:spLocks noGrp="1"/>
          </p:cNvSpPr>
          <p:nvPr>
            <p:ph sz="half" idx="2"/>
          </p:nvPr>
        </p:nvSpPr>
        <p:spPr/>
        <p:txBody>
          <a:bodyPr/>
          <a:lstStyle/>
          <a:p>
            <a:pPr marL="215900" indent="-215900"/>
            <a:endParaRPr lang="nb-NO"/>
          </a:p>
        </p:txBody>
      </p:sp>
      <p:sp>
        <p:nvSpPr>
          <p:cNvPr id="4" name="Plassholder for dato 3">
            <a:extLst>
              <a:ext uri="{FF2B5EF4-FFF2-40B4-BE49-F238E27FC236}">
                <a16:creationId xmlns:a16="http://schemas.microsoft.com/office/drawing/2014/main" id="{EF9F8658-8A7D-4ED3-A436-EE6A9A5F6B52}"/>
              </a:ext>
            </a:extLst>
          </p:cNvPr>
          <p:cNvSpPr>
            <a:spLocks noGrp="1"/>
          </p:cNvSpPr>
          <p:nvPr>
            <p:ph type="dt" sz="half" idx="10"/>
          </p:nvPr>
        </p:nvSpPr>
        <p:spPr/>
        <p:txBody>
          <a:bodyPr/>
          <a:lstStyle/>
          <a:p>
            <a:fld id="{A2434FEE-7D88-AA46-8139-80D9197567F4}" type="datetime1">
              <a:rPr lang="nb-NO" smtClean="0"/>
              <a:t>29.01.2024</a:t>
            </a:fld>
            <a:endParaRPr lang="nb-NO"/>
          </a:p>
        </p:txBody>
      </p:sp>
      <p:sp>
        <p:nvSpPr>
          <p:cNvPr id="5" name="Plassholder for lysbildenummer 4">
            <a:extLst>
              <a:ext uri="{FF2B5EF4-FFF2-40B4-BE49-F238E27FC236}">
                <a16:creationId xmlns:a16="http://schemas.microsoft.com/office/drawing/2014/main" id="{EC0C4154-3141-450B-8D79-FA9865321B91}"/>
              </a:ext>
            </a:extLst>
          </p:cNvPr>
          <p:cNvSpPr>
            <a:spLocks noGrp="1"/>
          </p:cNvSpPr>
          <p:nvPr>
            <p:ph type="sldNum" sz="quarter" idx="12"/>
          </p:nvPr>
        </p:nvSpPr>
        <p:spPr/>
        <p:txBody>
          <a:bodyPr/>
          <a:lstStyle/>
          <a:p>
            <a:fld id="{8ACEFDFC-287E-0A4D-81A7-6CC8C070690D}" type="slidenum">
              <a:rPr lang="nb-NO" smtClean="0"/>
              <a:t>3</a:t>
            </a:fld>
            <a:endParaRPr lang="nb-NO"/>
          </a:p>
        </p:txBody>
      </p:sp>
    </p:spTree>
    <p:extLst>
      <p:ext uri="{BB962C8B-B14F-4D97-AF65-F5344CB8AC3E}">
        <p14:creationId xmlns:p14="http://schemas.microsoft.com/office/powerpoint/2010/main" val="3917593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ED3CDB23-2FC9-C23E-AA45-FA60B91DEF0B}"/>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BE47E177-B069-C7CE-D08A-4CC44ED35CFD}"/>
              </a:ext>
            </a:extLst>
          </p:cNvPr>
          <p:cNvSpPr>
            <a:spLocks noGrp="1"/>
          </p:cNvSpPr>
          <p:nvPr>
            <p:ph type="title"/>
          </p:nvPr>
        </p:nvSpPr>
        <p:spPr>
          <a:xfrm>
            <a:off x="695325" y="720001"/>
            <a:ext cx="6133920" cy="1311999"/>
          </a:xfrm>
        </p:spPr>
        <p:txBody>
          <a:bodyPr/>
          <a:lstStyle/>
          <a:p>
            <a:r>
              <a:rPr lang="nb-NO"/>
              <a:t>KOLS </a:t>
            </a:r>
            <a:r>
              <a:rPr lang="nb-NO" sz="2000"/>
              <a:t>(k</a:t>
            </a:r>
            <a:r>
              <a:rPr lang="nb-NO" sz="2000">
                <a:ea typeface="+mj-lt"/>
                <a:cs typeface="+mj-lt"/>
              </a:rPr>
              <a:t>ronisk </a:t>
            </a:r>
            <a:r>
              <a:rPr lang="nb-NO" sz="2000" err="1">
                <a:ea typeface="+mj-lt"/>
                <a:cs typeface="+mj-lt"/>
              </a:rPr>
              <a:t>obstruktiv</a:t>
            </a:r>
            <a:r>
              <a:rPr lang="nb-NO" sz="2000">
                <a:ea typeface="+mj-lt"/>
                <a:cs typeface="+mj-lt"/>
              </a:rPr>
              <a:t> lungesykdom)</a:t>
            </a:r>
          </a:p>
          <a:p>
            <a:endParaRPr lang="nb-NO"/>
          </a:p>
        </p:txBody>
      </p:sp>
      <p:sp>
        <p:nvSpPr>
          <p:cNvPr id="3" name="Plassholder for innhold 2">
            <a:extLst>
              <a:ext uri="{FF2B5EF4-FFF2-40B4-BE49-F238E27FC236}">
                <a16:creationId xmlns:a16="http://schemas.microsoft.com/office/drawing/2014/main" id="{D869D4E8-4A8D-80DD-88FE-E7BAEBD9DF0C}"/>
              </a:ext>
            </a:extLst>
          </p:cNvPr>
          <p:cNvSpPr>
            <a:spLocks noGrp="1"/>
          </p:cNvSpPr>
          <p:nvPr>
            <p:ph idx="1"/>
          </p:nvPr>
        </p:nvSpPr>
        <p:spPr>
          <a:xfrm>
            <a:off x="695325" y="2032001"/>
            <a:ext cx="8093673" cy="3924272"/>
          </a:xfrm>
        </p:spPr>
        <p:txBody>
          <a:bodyPr/>
          <a:lstStyle/>
          <a:p>
            <a:pPr marL="558800" lvl="1" indent="-342900">
              <a:buClr>
                <a:srgbClr val="2A2859"/>
              </a:buClr>
            </a:pPr>
            <a:r>
              <a:rPr lang="nb-NO" sz="2400" dirty="0">
                <a:solidFill>
                  <a:srgbClr val="333333"/>
                </a:solidFill>
                <a:latin typeface="Arial"/>
                <a:cs typeface="Arial"/>
              </a:rPr>
              <a:t>Forårsakes ofte av langvarig røyking</a:t>
            </a:r>
          </a:p>
          <a:p>
            <a:pPr marL="215900" lvl="1" indent="0">
              <a:buClr>
                <a:srgbClr val="2A2859"/>
              </a:buClr>
              <a:buNone/>
            </a:pPr>
            <a:r>
              <a:rPr lang="nb-NO" sz="2400" dirty="0">
                <a:solidFill>
                  <a:srgbClr val="333333"/>
                </a:solidFill>
                <a:latin typeface="Arial"/>
                <a:cs typeface="Arial"/>
              </a:rPr>
              <a:t>  </a:t>
            </a:r>
            <a:endParaRPr lang="nb-NO"/>
          </a:p>
          <a:p>
            <a:pPr marL="558800" lvl="1" indent="-342900">
              <a:buClr>
                <a:srgbClr val="2A2859"/>
              </a:buClr>
            </a:pPr>
            <a:r>
              <a:rPr lang="nb-NO" sz="2400" dirty="0">
                <a:solidFill>
                  <a:srgbClr val="333333"/>
                </a:solidFill>
                <a:latin typeface="Arial"/>
                <a:cs typeface="Arial"/>
              </a:rPr>
              <a:t>Symptomer kan lindres med medisiner, men sykdommen er kronisk og blir verre uten behandling</a:t>
            </a:r>
            <a:endParaRPr lang="nb-NO" sz="2400" dirty="0">
              <a:solidFill>
                <a:srgbClr val="333333"/>
              </a:solidFill>
              <a:latin typeface="Arial"/>
              <a:ea typeface="+mn-lt"/>
              <a:cs typeface="Arial"/>
            </a:endParaRPr>
          </a:p>
          <a:p>
            <a:pPr marL="215900" lvl="1" indent="0">
              <a:buClr>
                <a:srgbClr val="2A2859"/>
              </a:buClr>
              <a:buNone/>
            </a:pPr>
            <a:endParaRPr lang="nb-NO" sz="2400" dirty="0">
              <a:solidFill>
                <a:srgbClr val="333333"/>
              </a:solidFill>
              <a:latin typeface="Arial"/>
              <a:ea typeface="+mn-lt"/>
              <a:cs typeface="Arial"/>
            </a:endParaRPr>
          </a:p>
          <a:p>
            <a:pPr marL="558800" lvl="1" indent="-342900">
              <a:buClr>
                <a:srgbClr val="2A2859"/>
              </a:buClr>
            </a:pPr>
            <a:r>
              <a:rPr lang="nb-NO" sz="2400" dirty="0">
                <a:solidFill>
                  <a:srgbClr val="333333"/>
                </a:solidFill>
                <a:latin typeface="Arial"/>
                <a:ea typeface="+mn-lt"/>
                <a:cs typeface="Arial"/>
              </a:rPr>
              <a:t>Diagnose stilles gjennom en pusteprøve og kartlegging av symptomer</a:t>
            </a:r>
            <a:endParaRPr lang="en-US" sz="2400" dirty="0">
              <a:solidFill>
                <a:srgbClr val="333333"/>
              </a:solidFill>
              <a:latin typeface="Arial"/>
              <a:ea typeface="+mn-lt"/>
              <a:cs typeface="Arial"/>
            </a:endParaRPr>
          </a:p>
          <a:p>
            <a:pPr marL="215900" indent="-215900">
              <a:buFont typeface="Arial" panose="020B0604020202020204" pitchFamily="34" charset="0"/>
              <a:buChar char="•"/>
            </a:pPr>
            <a:endParaRPr lang="nb-NO" sz="2400">
              <a:solidFill>
                <a:srgbClr val="000000"/>
              </a:solidFill>
            </a:endParaRPr>
          </a:p>
          <a:p>
            <a:pPr marL="215900" indent="-215900">
              <a:buFont typeface="Arial" panose="020B0604020202020204" pitchFamily="34" charset="0"/>
              <a:buChar char="•"/>
            </a:pPr>
            <a:endParaRPr lang="nb-NO" sz="2400">
              <a:solidFill>
                <a:srgbClr val="333333"/>
              </a:solidFill>
            </a:endParaRPr>
          </a:p>
          <a:p>
            <a:pPr marL="215900" indent="-215900">
              <a:buFont typeface="Arial" panose="020B0604020202020204" pitchFamily="34" charset="0"/>
              <a:buChar char="•"/>
            </a:pPr>
            <a:endParaRPr lang="nb-NO">
              <a:solidFill>
                <a:srgbClr val="333333"/>
              </a:solidFill>
            </a:endParaRPr>
          </a:p>
        </p:txBody>
      </p:sp>
      <p:sp>
        <p:nvSpPr>
          <p:cNvPr id="5" name="Plassholder for dato 4">
            <a:extLst>
              <a:ext uri="{FF2B5EF4-FFF2-40B4-BE49-F238E27FC236}">
                <a16:creationId xmlns:a16="http://schemas.microsoft.com/office/drawing/2014/main" id="{1C912793-515F-A8D9-FD06-06A7DA9D7CC3}"/>
              </a:ext>
            </a:extLst>
          </p:cNvPr>
          <p:cNvSpPr>
            <a:spLocks noGrp="1"/>
          </p:cNvSpPr>
          <p:nvPr>
            <p:ph type="dt" sz="half" idx="10"/>
          </p:nvPr>
        </p:nvSpPr>
        <p:spPr/>
        <p:txBody>
          <a:bodyPr/>
          <a:lstStyle/>
          <a:p>
            <a:fld id="{81931E7B-50BA-9449-91F9-9A9201D90364}" type="datetime1">
              <a:rPr lang="nb-NO" smtClean="0"/>
              <a:t>29.01.2024</a:t>
            </a:fld>
            <a:endParaRPr lang="nb-NO"/>
          </a:p>
        </p:txBody>
      </p:sp>
      <p:sp>
        <p:nvSpPr>
          <p:cNvPr id="6" name="Plassholder for lysbildenummer 5">
            <a:extLst>
              <a:ext uri="{FF2B5EF4-FFF2-40B4-BE49-F238E27FC236}">
                <a16:creationId xmlns:a16="http://schemas.microsoft.com/office/drawing/2014/main" id="{10E63053-E837-CB39-A681-2C498AE72FE3}"/>
              </a:ext>
            </a:extLst>
          </p:cNvPr>
          <p:cNvSpPr>
            <a:spLocks noGrp="1"/>
          </p:cNvSpPr>
          <p:nvPr>
            <p:ph type="sldNum" sz="quarter" idx="12"/>
          </p:nvPr>
        </p:nvSpPr>
        <p:spPr/>
        <p:txBody>
          <a:bodyPr/>
          <a:lstStyle/>
          <a:p>
            <a:fld id="{8ACEFDFC-287E-0A4D-81A7-6CC8C070690D}" type="slidenum">
              <a:rPr lang="nb-NO" smtClean="0"/>
              <a:t>4</a:t>
            </a:fld>
            <a:endParaRPr lang="nb-NO"/>
          </a:p>
        </p:txBody>
      </p:sp>
      <p:sp>
        <p:nvSpPr>
          <p:cNvPr id="9" name="Plassholder for bilde 8">
            <a:extLst>
              <a:ext uri="{FF2B5EF4-FFF2-40B4-BE49-F238E27FC236}">
                <a16:creationId xmlns:a16="http://schemas.microsoft.com/office/drawing/2014/main" id="{456D909F-56F1-B2DB-D88B-250E973A105A}"/>
              </a:ext>
            </a:extLst>
          </p:cNvPr>
          <p:cNvSpPr>
            <a:spLocks noGrp="1"/>
          </p:cNvSpPr>
          <p:nvPr>
            <p:ph type="pic" sz="quarter" idx="13"/>
          </p:nvPr>
        </p:nvSpPr>
        <p:spPr/>
      </p:sp>
    </p:spTree>
    <p:extLst>
      <p:ext uri="{BB962C8B-B14F-4D97-AF65-F5344CB8AC3E}">
        <p14:creationId xmlns:p14="http://schemas.microsoft.com/office/powerpoint/2010/main" val="2603179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7EFAFDB-F7A3-4E7B-972A-E4E988851EEC}"/>
              </a:ext>
            </a:extLst>
          </p:cNvPr>
          <p:cNvSpPr>
            <a:spLocks noGrp="1"/>
          </p:cNvSpPr>
          <p:nvPr>
            <p:ph type="title"/>
          </p:nvPr>
        </p:nvSpPr>
        <p:spPr/>
        <p:txBody>
          <a:bodyPr/>
          <a:lstStyle/>
          <a:p>
            <a:r>
              <a:rPr lang="nb-NO"/>
              <a:t>Symptomer på KOLS kan være</a:t>
            </a:r>
          </a:p>
        </p:txBody>
      </p:sp>
      <p:sp>
        <p:nvSpPr>
          <p:cNvPr id="3" name="Plassholder for innhold 2">
            <a:extLst>
              <a:ext uri="{FF2B5EF4-FFF2-40B4-BE49-F238E27FC236}">
                <a16:creationId xmlns:a16="http://schemas.microsoft.com/office/drawing/2014/main" id="{62AA3894-B2B8-4BCE-8D2D-D527FEE0CDE5}"/>
              </a:ext>
            </a:extLst>
          </p:cNvPr>
          <p:cNvSpPr>
            <a:spLocks noGrp="1"/>
          </p:cNvSpPr>
          <p:nvPr>
            <p:ph idx="1"/>
          </p:nvPr>
        </p:nvSpPr>
        <p:spPr/>
        <p:txBody>
          <a:bodyPr/>
          <a:lstStyle/>
          <a:p>
            <a:pPr marL="215900" indent="-215900">
              <a:buFont typeface="Arial" panose="020B0604020202020204" pitchFamily="34" charset="0"/>
              <a:buChar char="•"/>
            </a:pPr>
            <a:endParaRPr lang="nb-NO" dirty="0"/>
          </a:p>
          <a:p>
            <a:pPr marL="215900" indent="-215900">
              <a:buFont typeface="Arial" panose="020B0604020202020204" pitchFamily="34" charset="0"/>
              <a:buChar char="•"/>
            </a:pPr>
            <a:r>
              <a:rPr lang="nb-NO" dirty="0"/>
              <a:t>Tung pust ved aktivitet, evt. også i hvile</a:t>
            </a:r>
          </a:p>
          <a:p>
            <a:pPr marL="215900" indent="-215900">
              <a:buFont typeface="Arial" panose="020B0604020202020204" pitchFamily="34" charset="0"/>
              <a:buChar char="•"/>
            </a:pPr>
            <a:r>
              <a:rPr lang="nb-NO" dirty="0"/>
              <a:t>Morgenhoste</a:t>
            </a:r>
          </a:p>
          <a:p>
            <a:pPr marL="215900" indent="-215900">
              <a:buFont typeface="Arial" panose="020B0604020202020204" pitchFamily="34" charset="0"/>
              <a:buChar char="•"/>
            </a:pPr>
            <a:r>
              <a:rPr lang="nb-NO" dirty="0"/>
              <a:t>Økt slimproduksjon</a:t>
            </a:r>
          </a:p>
          <a:p>
            <a:pPr marL="215900" indent="-215900">
              <a:buFont typeface="Arial" panose="020B0604020202020204" pitchFamily="34" charset="0"/>
              <a:buChar char="•"/>
            </a:pPr>
            <a:r>
              <a:rPr lang="nb-NO" dirty="0">
                <a:solidFill>
                  <a:srgbClr val="333333"/>
                </a:solidFill>
                <a:ea typeface="+mn-lt"/>
                <a:cs typeface="+mn-lt"/>
              </a:rPr>
              <a:t>Langvarige, hyppige luftveisinfeksjoner</a:t>
            </a:r>
          </a:p>
          <a:p>
            <a:pPr marL="215900" indent="-215900">
              <a:buFont typeface="Arial" panose="020B0604020202020204" pitchFamily="34" charset="0"/>
              <a:buChar char="•"/>
            </a:pPr>
            <a:r>
              <a:rPr lang="nb-NO" dirty="0">
                <a:solidFill>
                  <a:srgbClr val="333333"/>
                </a:solidFill>
                <a:ea typeface="+mn-lt"/>
                <a:cs typeface="+mn-lt"/>
              </a:rPr>
              <a:t>Piping i brystet</a:t>
            </a:r>
            <a:endParaRPr lang="nb-NO" dirty="0">
              <a:solidFill>
                <a:srgbClr val="333333"/>
              </a:solidFill>
            </a:endParaRPr>
          </a:p>
          <a:p>
            <a:pPr marL="215900" indent="-215900">
              <a:buFont typeface="Arial" panose="020B0604020202020204" pitchFamily="34" charset="0"/>
              <a:buChar char="•"/>
            </a:pPr>
            <a:r>
              <a:rPr lang="nb-NO" dirty="0">
                <a:solidFill>
                  <a:srgbClr val="333333"/>
                </a:solidFill>
                <a:ea typeface="+mn-lt"/>
                <a:cs typeface="+mn-lt"/>
              </a:rPr>
              <a:t>Noen må sitte oppreist for å sove</a:t>
            </a:r>
            <a:endParaRPr lang="nb-NO" sz="1400" dirty="0">
              <a:solidFill>
                <a:srgbClr val="333333"/>
              </a:solidFill>
              <a:ea typeface="+mn-lt"/>
              <a:cs typeface="+mn-lt"/>
            </a:endParaRPr>
          </a:p>
          <a:p>
            <a:pPr marL="0" indent="0">
              <a:buNone/>
            </a:pPr>
            <a:endParaRPr lang="nb-NO" sz="1400" dirty="0">
              <a:solidFill>
                <a:srgbClr val="333333"/>
              </a:solidFill>
            </a:endParaRPr>
          </a:p>
          <a:p>
            <a:pPr marL="215900" indent="-215900">
              <a:buFont typeface="Arial" panose="020B0604020202020204" pitchFamily="34" charset="0"/>
              <a:buChar char="•"/>
            </a:pPr>
            <a:endParaRPr lang="nb-NO" dirty="0">
              <a:solidFill>
                <a:srgbClr val="333333"/>
              </a:solidFill>
            </a:endParaRPr>
          </a:p>
          <a:p>
            <a:pPr marL="215900" indent="-215900">
              <a:buFont typeface="Arial" panose="020B0604020202020204" pitchFamily="34" charset="0"/>
              <a:buChar char="•"/>
            </a:pPr>
            <a:endParaRPr lang="nb-NO" dirty="0">
              <a:solidFill>
                <a:srgbClr val="333333"/>
              </a:solidFill>
            </a:endParaRPr>
          </a:p>
        </p:txBody>
      </p:sp>
      <p:sp>
        <p:nvSpPr>
          <p:cNvPr id="5" name="Plassholder for dato 4">
            <a:extLst>
              <a:ext uri="{FF2B5EF4-FFF2-40B4-BE49-F238E27FC236}">
                <a16:creationId xmlns:a16="http://schemas.microsoft.com/office/drawing/2014/main" id="{DD7AFB89-FAB7-4D68-8A8D-171089ED514F}"/>
              </a:ext>
            </a:extLst>
          </p:cNvPr>
          <p:cNvSpPr>
            <a:spLocks noGrp="1"/>
          </p:cNvSpPr>
          <p:nvPr>
            <p:ph type="dt" sz="half" idx="10"/>
          </p:nvPr>
        </p:nvSpPr>
        <p:spPr/>
        <p:txBody>
          <a:bodyPr/>
          <a:lstStyle/>
          <a:p>
            <a:fld id="{81931E7B-50BA-9449-91F9-9A9201D90364}" type="datetime1">
              <a:rPr lang="nb-NO" smtClean="0"/>
              <a:t>29.01.2024</a:t>
            </a:fld>
            <a:endParaRPr lang="nb-NO"/>
          </a:p>
        </p:txBody>
      </p:sp>
      <p:sp>
        <p:nvSpPr>
          <p:cNvPr id="6" name="Plassholder for lysbildenummer 5">
            <a:extLst>
              <a:ext uri="{FF2B5EF4-FFF2-40B4-BE49-F238E27FC236}">
                <a16:creationId xmlns:a16="http://schemas.microsoft.com/office/drawing/2014/main" id="{B28A4F20-1DD8-41C4-BFC9-656348819472}"/>
              </a:ext>
            </a:extLst>
          </p:cNvPr>
          <p:cNvSpPr>
            <a:spLocks noGrp="1"/>
          </p:cNvSpPr>
          <p:nvPr>
            <p:ph type="sldNum" sz="quarter" idx="12"/>
          </p:nvPr>
        </p:nvSpPr>
        <p:spPr/>
        <p:txBody>
          <a:bodyPr/>
          <a:lstStyle/>
          <a:p>
            <a:fld id="{8ACEFDFC-287E-0A4D-81A7-6CC8C070690D}" type="slidenum">
              <a:rPr lang="nb-NO" smtClean="0"/>
              <a:t>5</a:t>
            </a:fld>
            <a:endParaRPr lang="nb-NO"/>
          </a:p>
        </p:txBody>
      </p:sp>
      <p:pic>
        <p:nvPicPr>
          <p:cNvPr id="4" name="Plassholder for bilde 3" descr="Et bilde som inneholder klær, tegning, illustrasjon, anime">
            <a:extLst>
              <a:ext uri="{FF2B5EF4-FFF2-40B4-BE49-F238E27FC236}">
                <a16:creationId xmlns:a16="http://schemas.microsoft.com/office/drawing/2014/main" id="{A4BD5790-A23E-A981-B7FC-285BF86696DF}"/>
              </a:ext>
            </a:extLst>
          </p:cNvPr>
          <p:cNvPicPr>
            <a:picLocks noGrp="1" noChangeAspect="1"/>
          </p:cNvPicPr>
          <p:nvPr>
            <p:ph type="pic" sz="quarter" idx="13"/>
          </p:nvPr>
        </p:nvPicPr>
        <p:blipFill>
          <a:blip r:embed="rId2"/>
          <a:srcRect l="16716" r="16716"/>
          <a:stretch/>
        </p:blipFill>
        <p:spPr/>
      </p:pic>
    </p:spTree>
    <p:extLst>
      <p:ext uri="{BB962C8B-B14F-4D97-AF65-F5344CB8AC3E}">
        <p14:creationId xmlns:p14="http://schemas.microsoft.com/office/powerpoint/2010/main" val="3546539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0425B1-754B-709E-D81B-CA7A39E95166}"/>
              </a:ext>
            </a:extLst>
          </p:cNvPr>
          <p:cNvSpPr>
            <a:spLocks noGrp="1"/>
          </p:cNvSpPr>
          <p:nvPr>
            <p:ph type="title"/>
          </p:nvPr>
        </p:nvSpPr>
        <p:spPr/>
        <p:txBody>
          <a:bodyPr/>
          <a:lstStyle/>
          <a:p>
            <a:r>
              <a:rPr lang="nb-NO" dirty="0"/>
              <a:t>Hvordan kan du bidra til bedre lungehelse hos KOLS-pasienter?</a:t>
            </a:r>
          </a:p>
        </p:txBody>
      </p:sp>
      <p:sp>
        <p:nvSpPr>
          <p:cNvPr id="3" name="Plassholder for innhold 2">
            <a:extLst>
              <a:ext uri="{FF2B5EF4-FFF2-40B4-BE49-F238E27FC236}">
                <a16:creationId xmlns:a16="http://schemas.microsoft.com/office/drawing/2014/main" id="{43D743DC-BB3C-C625-C278-FA7F9F74EF0A}"/>
              </a:ext>
            </a:extLst>
          </p:cNvPr>
          <p:cNvSpPr>
            <a:spLocks noGrp="1"/>
          </p:cNvSpPr>
          <p:nvPr>
            <p:ph idx="1"/>
          </p:nvPr>
        </p:nvSpPr>
        <p:spPr>
          <a:xfrm>
            <a:off x="695326" y="2109457"/>
            <a:ext cx="9469438" cy="3983368"/>
          </a:xfrm>
        </p:spPr>
        <p:txBody>
          <a:bodyPr/>
          <a:lstStyle/>
          <a:p>
            <a:pPr>
              <a:buFont typeface="Arial" panose="020B0604020202020204" pitchFamily="34" charset="0"/>
              <a:buChar char="•"/>
            </a:pPr>
            <a:r>
              <a:rPr lang="nb-NO" dirty="0"/>
              <a:t>Sjekke om brukeren har jevnlig kontakt med fastlege, for kontroller av lungefunksjon</a:t>
            </a:r>
          </a:p>
          <a:p>
            <a:pPr>
              <a:buFont typeface="Arial" panose="020B0604020202020204" pitchFamily="34" charset="0"/>
              <a:buChar char="•"/>
            </a:pPr>
            <a:r>
              <a:rPr lang="nb-NO" dirty="0"/>
              <a:t>Spørre om de bruker forstøver eller inhalasjonsmedikamenter som anvist. Dersom de syns det er vanskelig, koble på hjemmebaserte tjenester eller andre som kan bistå</a:t>
            </a:r>
          </a:p>
          <a:p>
            <a:pPr>
              <a:buFont typeface="Arial" panose="020B0604020202020204" pitchFamily="34" charset="0"/>
              <a:buChar char="•"/>
            </a:pPr>
            <a:r>
              <a:rPr lang="nb-NO" dirty="0"/>
              <a:t>Oppfordre brukeren til å ta anbefalte vaksiner </a:t>
            </a:r>
          </a:p>
          <a:p>
            <a:pPr>
              <a:buFont typeface="Arial" panose="020B0604020202020204" pitchFamily="34" charset="0"/>
              <a:buChar char="•"/>
            </a:pPr>
            <a:r>
              <a:rPr lang="nb-NO" dirty="0"/>
              <a:t>Oppfordre til fysisk aktivitet og røykeslutt. Det kan ha god effekt på lungefunksjonen</a:t>
            </a:r>
          </a:p>
        </p:txBody>
      </p:sp>
      <p:sp>
        <p:nvSpPr>
          <p:cNvPr id="4" name="Plassholder for dato 3">
            <a:extLst>
              <a:ext uri="{FF2B5EF4-FFF2-40B4-BE49-F238E27FC236}">
                <a16:creationId xmlns:a16="http://schemas.microsoft.com/office/drawing/2014/main" id="{18924958-F9D6-86FC-25C1-7FDBC076A687}"/>
              </a:ext>
            </a:extLst>
          </p:cNvPr>
          <p:cNvSpPr>
            <a:spLocks noGrp="1"/>
          </p:cNvSpPr>
          <p:nvPr>
            <p:ph type="dt" sz="half" idx="10"/>
          </p:nvPr>
        </p:nvSpPr>
        <p:spPr/>
        <p:txBody>
          <a:bodyPr/>
          <a:lstStyle/>
          <a:p>
            <a:fld id="{C20DE0DF-BE6B-D248-92A9-54242D212695}" type="datetime1">
              <a:rPr lang="nb-NO" smtClean="0"/>
              <a:t>29.01.2024</a:t>
            </a:fld>
            <a:endParaRPr lang="nb-NO"/>
          </a:p>
        </p:txBody>
      </p:sp>
      <p:sp>
        <p:nvSpPr>
          <p:cNvPr id="5" name="Plassholder for lysbildenummer 4">
            <a:extLst>
              <a:ext uri="{FF2B5EF4-FFF2-40B4-BE49-F238E27FC236}">
                <a16:creationId xmlns:a16="http://schemas.microsoft.com/office/drawing/2014/main" id="{5C1239F2-45D7-D8BE-560E-3E551E014CB4}"/>
              </a:ext>
            </a:extLst>
          </p:cNvPr>
          <p:cNvSpPr>
            <a:spLocks noGrp="1"/>
          </p:cNvSpPr>
          <p:nvPr>
            <p:ph type="sldNum" sz="quarter" idx="12"/>
          </p:nvPr>
        </p:nvSpPr>
        <p:spPr/>
        <p:txBody>
          <a:bodyPr/>
          <a:lstStyle/>
          <a:p>
            <a:fld id="{8ACEFDFC-287E-0A4D-81A7-6CC8C070690D}" type="slidenum">
              <a:rPr lang="nb-NO" smtClean="0"/>
              <a:t>6</a:t>
            </a:fld>
            <a:endParaRPr lang="nb-NO"/>
          </a:p>
        </p:txBody>
      </p:sp>
    </p:spTree>
    <p:extLst>
      <p:ext uri="{BB962C8B-B14F-4D97-AF65-F5344CB8AC3E}">
        <p14:creationId xmlns:p14="http://schemas.microsoft.com/office/powerpoint/2010/main" val="1683008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C93CD78-6200-FC94-C91E-A29ECE680846}"/>
              </a:ext>
            </a:extLst>
          </p:cNvPr>
          <p:cNvSpPr>
            <a:spLocks noGrp="1"/>
          </p:cNvSpPr>
          <p:nvPr>
            <p:ph type="title"/>
          </p:nvPr>
        </p:nvSpPr>
        <p:spPr/>
        <p:txBody>
          <a:bodyPr/>
          <a:lstStyle/>
          <a:p>
            <a:r>
              <a:rPr lang="nb-NO"/>
              <a:t>Røykeslutt</a:t>
            </a:r>
          </a:p>
        </p:txBody>
      </p:sp>
      <p:sp>
        <p:nvSpPr>
          <p:cNvPr id="3" name="Plassholder for innhold 2">
            <a:extLst>
              <a:ext uri="{FF2B5EF4-FFF2-40B4-BE49-F238E27FC236}">
                <a16:creationId xmlns:a16="http://schemas.microsoft.com/office/drawing/2014/main" id="{EFA91231-3896-E217-7D69-55EEF46D9B95}"/>
              </a:ext>
            </a:extLst>
          </p:cNvPr>
          <p:cNvSpPr>
            <a:spLocks noGrp="1"/>
          </p:cNvSpPr>
          <p:nvPr>
            <p:ph idx="1"/>
          </p:nvPr>
        </p:nvSpPr>
        <p:spPr>
          <a:xfrm>
            <a:off x="508420" y="1715699"/>
            <a:ext cx="5587580" cy="4240574"/>
          </a:xfrm>
        </p:spPr>
        <p:txBody>
          <a:bodyPr/>
          <a:lstStyle/>
          <a:p>
            <a:pPr>
              <a:spcBef>
                <a:spcPts val="1800"/>
              </a:spcBef>
              <a:buFont typeface="Arial" panose="020B0604020202020204" pitchFamily="34" charset="0"/>
              <a:buChar char="•"/>
            </a:pPr>
            <a:r>
              <a:rPr lang="nb-NO" dirty="0">
                <a:latin typeface="Arial"/>
                <a:cs typeface="Arial"/>
              </a:rPr>
              <a:t>Å slutte å røyke er den viktigste enkeltfaktoren for å forebygge sykdom og død</a:t>
            </a:r>
            <a:endParaRPr lang="en-US" dirty="0">
              <a:latin typeface="Arial"/>
              <a:cs typeface="Arial"/>
            </a:endParaRPr>
          </a:p>
          <a:p>
            <a:pPr>
              <a:spcBef>
                <a:spcPts val="1800"/>
              </a:spcBef>
              <a:buFont typeface="Arial" panose="020B0604020202020204" pitchFamily="34" charset="0"/>
              <a:buChar char="•"/>
            </a:pPr>
            <a:r>
              <a:rPr lang="nb-NO" dirty="0">
                <a:latin typeface="Arial"/>
                <a:cs typeface="Arial"/>
              </a:rPr>
              <a:t>Å trappe ned røykingen er bedre enn å ikke gjøre noe </a:t>
            </a:r>
            <a:endParaRPr lang="en-US" dirty="0">
              <a:latin typeface="Arial"/>
              <a:cs typeface="Arial"/>
            </a:endParaRPr>
          </a:p>
          <a:p>
            <a:pPr>
              <a:spcBef>
                <a:spcPts val="1800"/>
              </a:spcBef>
              <a:buFont typeface="Arial" panose="020B0604020202020204" pitchFamily="34" charset="0"/>
              <a:buChar char="•"/>
            </a:pPr>
            <a:r>
              <a:rPr lang="nb-NO" dirty="0">
                <a:latin typeface="Arial"/>
                <a:cs typeface="Arial"/>
              </a:rPr>
              <a:t>Personer med rusproblemer kan få like stor helsegevinst av å slutte å røyke som resten av befolkningen</a:t>
            </a:r>
            <a:endParaRPr lang="en-US" dirty="0">
              <a:latin typeface="Arial"/>
              <a:cs typeface="Arial"/>
            </a:endParaRPr>
          </a:p>
          <a:p>
            <a:pPr>
              <a:spcBef>
                <a:spcPts val="1800"/>
              </a:spcBef>
              <a:buFont typeface="Arial" panose="020B0604020202020204" pitchFamily="34" charset="0"/>
              <a:buChar char="•"/>
            </a:pPr>
            <a:r>
              <a:rPr lang="nb-NO" dirty="0">
                <a:latin typeface="Arial"/>
                <a:cs typeface="Arial"/>
              </a:rPr>
              <a:t>Frisklivssentralen kan være til hjelp ved ønske om røykeslutt. Det finnes også apper, medikamenter og nikotinerstatning</a:t>
            </a:r>
            <a:endParaRPr lang="en-US" dirty="0">
              <a:latin typeface="Arial"/>
              <a:cs typeface="Arial"/>
            </a:endParaRPr>
          </a:p>
          <a:p>
            <a:pPr marL="215900" indent="-215900">
              <a:spcBef>
                <a:spcPts val="1800"/>
              </a:spcBef>
              <a:buFont typeface="Arial,Sans-Serif"/>
            </a:pPr>
            <a:endParaRPr lang="nb-NO" dirty="0">
              <a:latin typeface="Segoe UI"/>
              <a:cs typeface="Segoe UI"/>
            </a:endParaRPr>
          </a:p>
          <a:p>
            <a:pPr marL="215900" indent="-215900"/>
            <a:endParaRPr lang="nb-NO" dirty="0"/>
          </a:p>
        </p:txBody>
      </p:sp>
      <p:sp>
        <p:nvSpPr>
          <p:cNvPr id="4" name="Plassholder for dato 3">
            <a:extLst>
              <a:ext uri="{FF2B5EF4-FFF2-40B4-BE49-F238E27FC236}">
                <a16:creationId xmlns:a16="http://schemas.microsoft.com/office/drawing/2014/main" id="{FBEAA687-A91F-8CBA-1DBC-86AF9E78596A}"/>
              </a:ext>
            </a:extLst>
          </p:cNvPr>
          <p:cNvSpPr>
            <a:spLocks noGrp="1"/>
          </p:cNvSpPr>
          <p:nvPr>
            <p:ph type="dt" sz="half" idx="10"/>
          </p:nvPr>
        </p:nvSpPr>
        <p:spPr/>
        <p:txBody>
          <a:bodyPr/>
          <a:lstStyle/>
          <a:p>
            <a:fld id="{4D766B14-D201-5E43-92B4-5BFC4FDF65D3}" type="datetime1">
              <a:rPr lang="nb-NO" smtClean="0"/>
              <a:t>29.01.2024</a:t>
            </a:fld>
            <a:endParaRPr lang="nb-NO"/>
          </a:p>
        </p:txBody>
      </p:sp>
      <p:sp>
        <p:nvSpPr>
          <p:cNvPr id="5" name="Plassholder for lysbildenummer 4">
            <a:extLst>
              <a:ext uri="{FF2B5EF4-FFF2-40B4-BE49-F238E27FC236}">
                <a16:creationId xmlns:a16="http://schemas.microsoft.com/office/drawing/2014/main" id="{4727C41A-75E5-675F-E050-A3CC42862771}"/>
              </a:ext>
            </a:extLst>
          </p:cNvPr>
          <p:cNvSpPr>
            <a:spLocks noGrp="1"/>
          </p:cNvSpPr>
          <p:nvPr>
            <p:ph type="sldNum" sz="quarter" idx="12"/>
          </p:nvPr>
        </p:nvSpPr>
        <p:spPr/>
        <p:txBody>
          <a:bodyPr/>
          <a:lstStyle/>
          <a:p>
            <a:fld id="{8ACEFDFC-287E-0A4D-81A7-6CC8C070690D}" type="slidenum">
              <a:rPr lang="nb-NO" smtClean="0"/>
              <a:t>7</a:t>
            </a:fld>
            <a:endParaRPr lang="nb-NO"/>
          </a:p>
        </p:txBody>
      </p:sp>
      <p:pic>
        <p:nvPicPr>
          <p:cNvPr id="7" name="Plassholder for bilde 6" descr="Et bilde som inneholder tekst, tegnefilm, diagram, klær&#10;&#10;Automatisk generert beskrivelse">
            <a:extLst>
              <a:ext uri="{FF2B5EF4-FFF2-40B4-BE49-F238E27FC236}">
                <a16:creationId xmlns:a16="http://schemas.microsoft.com/office/drawing/2014/main" id="{73DF1763-623C-9BB3-C1E1-AA94A3D939A3}"/>
              </a:ext>
            </a:extLst>
          </p:cNvPr>
          <p:cNvPicPr>
            <a:picLocks noGrp="1" noChangeAspect="1"/>
          </p:cNvPicPr>
          <p:nvPr>
            <p:ph type="pic" sz="quarter" idx="13"/>
          </p:nvPr>
        </p:nvPicPr>
        <p:blipFill>
          <a:blip r:embed="rId2"/>
          <a:srcRect l="16716" r="16716"/>
          <a:stretch/>
        </p:blipFill>
        <p:spPr/>
      </p:pic>
    </p:spTree>
    <p:extLst>
      <p:ext uri="{BB962C8B-B14F-4D97-AF65-F5344CB8AC3E}">
        <p14:creationId xmlns:p14="http://schemas.microsoft.com/office/powerpoint/2010/main" val="1231836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D2BA87-95CB-4843-81E7-5CB6E239187C}"/>
              </a:ext>
            </a:extLst>
          </p:cNvPr>
          <p:cNvSpPr>
            <a:spLocks noGrp="1"/>
          </p:cNvSpPr>
          <p:nvPr>
            <p:ph type="title"/>
          </p:nvPr>
        </p:nvSpPr>
        <p:spPr/>
        <p:txBody>
          <a:bodyPr/>
          <a:lstStyle/>
          <a:p>
            <a:r>
              <a:rPr lang="nb-NO"/>
              <a:t>Refleksjonsoppgaver</a:t>
            </a:r>
          </a:p>
        </p:txBody>
      </p:sp>
      <p:sp>
        <p:nvSpPr>
          <p:cNvPr id="3" name="Plassholder for innhold 2">
            <a:extLst>
              <a:ext uri="{FF2B5EF4-FFF2-40B4-BE49-F238E27FC236}">
                <a16:creationId xmlns:a16="http://schemas.microsoft.com/office/drawing/2014/main" id="{A1F6B19E-F2D7-4E85-8394-73F2AE8002C1}"/>
              </a:ext>
            </a:extLst>
          </p:cNvPr>
          <p:cNvSpPr>
            <a:spLocks noGrp="1"/>
          </p:cNvSpPr>
          <p:nvPr>
            <p:ph idx="1"/>
          </p:nvPr>
        </p:nvSpPr>
        <p:spPr/>
        <p:txBody>
          <a:bodyPr/>
          <a:lstStyle/>
          <a:p>
            <a:pPr marL="215900" indent="-215900">
              <a:buFont typeface="Arial" panose="020B0604020202020204" pitchFamily="34" charset="0"/>
              <a:buChar char="•"/>
            </a:pPr>
            <a:r>
              <a:rPr lang="nb-NO" dirty="0"/>
              <a:t>Hilde kommer til avtalt tid. Det er en liten stund siden sist du så henne. Hun har blitt tynnere og mer gusten i huden. Hun blir sliten av å gå opp trappa til kontoret ditt. Du blir litt bekymret og lurer på om hun har vært hos legen i det siste. Nei, det har hun ikke, svarer hun og sier at dette er noe som går over av seg selv. Du tenker at hun bør oppsøke lege. Hvordan går du fram? </a:t>
            </a:r>
          </a:p>
          <a:p>
            <a:pPr marL="0" indent="0">
              <a:buNone/>
            </a:pPr>
            <a:endParaRPr lang="nb-NO" dirty="0">
              <a:ea typeface="+mn-lt"/>
              <a:cs typeface="+mn-lt"/>
            </a:endParaRPr>
          </a:p>
          <a:p>
            <a:pPr marL="215900" indent="-215900">
              <a:buFont typeface="Arial" panose="020B0604020202020204" pitchFamily="34" charset="0"/>
              <a:buChar char="•"/>
            </a:pPr>
            <a:r>
              <a:rPr lang="nb-NO" dirty="0">
                <a:ea typeface="+mn-lt"/>
                <a:cs typeface="+mn-lt"/>
              </a:rPr>
              <a:t>Gunnar forteller at han har slitt med å sove i det siste. Han sier at det er ubehagelig å ligge i senga, men må sove sittende i en stol i stua. Gunnar røyker en 20-pakning hver dag og hoster mye. Du lurer på om han har KOLS. Hvordan tar du opp bekymringen din? </a:t>
            </a:r>
          </a:p>
          <a:p>
            <a:pPr marL="215900" indent="-215900">
              <a:buFont typeface="Arial" panose="020B0604020202020204" pitchFamily="34" charset="0"/>
              <a:buChar char="•"/>
            </a:pPr>
            <a:endParaRPr lang="nb-NO">
              <a:ea typeface="+mn-lt"/>
              <a:cs typeface="+mn-lt"/>
            </a:endParaRPr>
          </a:p>
          <a:p>
            <a:pPr marL="215900" indent="-215900">
              <a:buFont typeface="Arial" panose="020B0604020202020204" pitchFamily="34" charset="0"/>
              <a:buChar char="•"/>
            </a:pPr>
            <a:endParaRPr lang="nb-NO"/>
          </a:p>
        </p:txBody>
      </p:sp>
      <p:sp>
        <p:nvSpPr>
          <p:cNvPr id="4" name="Plassholder for dato 3">
            <a:extLst>
              <a:ext uri="{FF2B5EF4-FFF2-40B4-BE49-F238E27FC236}">
                <a16:creationId xmlns:a16="http://schemas.microsoft.com/office/drawing/2014/main" id="{783C1633-47C0-4344-9A62-780ED0EB904A}"/>
              </a:ext>
            </a:extLst>
          </p:cNvPr>
          <p:cNvSpPr>
            <a:spLocks noGrp="1"/>
          </p:cNvSpPr>
          <p:nvPr>
            <p:ph type="dt" sz="half" idx="10"/>
          </p:nvPr>
        </p:nvSpPr>
        <p:spPr/>
        <p:txBody>
          <a:bodyPr/>
          <a:lstStyle/>
          <a:p>
            <a:fld id="{C20DE0DF-BE6B-D248-92A9-54242D212695}" type="datetime1">
              <a:rPr lang="nb-NO" smtClean="0"/>
              <a:t>29.01.2024</a:t>
            </a:fld>
            <a:endParaRPr lang="nb-NO"/>
          </a:p>
        </p:txBody>
      </p:sp>
      <p:sp>
        <p:nvSpPr>
          <p:cNvPr id="5" name="Plassholder for lysbildenummer 4">
            <a:extLst>
              <a:ext uri="{FF2B5EF4-FFF2-40B4-BE49-F238E27FC236}">
                <a16:creationId xmlns:a16="http://schemas.microsoft.com/office/drawing/2014/main" id="{DEAD0E1C-2E4C-4FFA-8268-9559F28C000D}"/>
              </a:ext>
            </a:extLst>
          </p:cNvPr>
          <p:cNvSpPr>
            <a:spLocks noGrp="1"/>
          </p:cNvSpPr>
          <p:nvPr>
            <p:ph type="sldNum" sz="quarter" idx="12"/>
          </p:nvPr>
        </p:nvSpPr>
        <p:spPr/>
        <p:txBody>
          <a:bodyPr/>
          <a:lstStyle/>
          <a:p>
            <a:fld id="{8ACEFDFC-287E-0A4D-81A7-6CC8C070690D}" type="slidenum">
              <a:rPr lang="nb-NO" smtClean="0"/>
              <a:t>8</a:t>
            </a:fld>
            <a:endParaRPr lang="nb-NO"/>
          </a:p>
        </p:txBody>
      </p:sp>
    </p:spTree>
    <p:extLst>
      <p:ext uri="{BB962C8B-B14F-4D97-AF65-F5344CB8AC3E}">
        <p14:creationId xmlns:p14="http://schemas.microsoft.com/office/powerpoint/2010/main" val="1355330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E16AE3-0BAF-4072-A878-18BBA98A9425}"/>
              </a:ext>
            </a:extLst>
          </p:cNvPr>
          <p:cNvSpPr>
            <a:spLocks noGrp="1"/>
          </p:cNvSpPr>
          <p:nvPr>
            <p:ph type="title"/>
          </p:nvPr>
        </p:nvSpPr>
        <p:spPr/>
        <p:txBody>
          <a:bodyPr/>
          <a:lstStyle/>
          <a:p>
            <a:r>
              <a:rPr lang="nb-NO"/>
              <a:t>Her kan du  lese/lære mer</a:t>
            </a:r>
          </a:p>
        </p:txBody>
      </p:sp>
      <p:sp>
        <p:nvSpPr>
          <p:cNvPr id="3" name="Plassholder for innhold 2">
            <a:extLst>
              <a:ext uri="{FF2B5EF4-FFF2-40B4-BE49-F238E27FC236}">
                <a16:creationId xmlns:a16="http://schemas.microsoft.com/office/drawing/2014/main" id="{346BD6E1-EA3D-4C4E-810A-30C44F9F2035}"/>
              </a:ext>
            </a:extLst>
          </p:cNvPr>
          <p:cNvSpPr>
            <a:spLocks noGrp="1"/>
          </p:cNvSpPr>
          <p:nvPr>
            <p:ph idx="1"/>
          </p:nvPr>
        </p:nvSpPr>
        <p:spPr/>
        <p:txBody>
          <a:bodyPr/>
          <a:lstStyle/>
          <a:p>
            <a:pPr marL="215900" indent="-215900">
              <a:buFont typeface="Arial" panose="020B0604020202020204" pitchFamily="34" charset="0"/>
              <a:buChar char="•"/>
            </a:pPr>
            <a:r>
              <a:rPr lang="nb-NO" dirty="0">
                <a:hlinkClick r:id="rId2"/>
              </a:rPr>
              <a:t>Informasjon om KOLS fra LHL</a:t>
            </a:r>
            <a:endParaRPr lang="nb-NO" dirty="0"/>
          </a:p>
          <a:p>
            <a:pPr marL="215900" indent="-215900">
              <a:buFont typeface="Arial" panose="020B0604020202020204" pitchFamily="34" charset="0"/>
              <a:buChar char="•"/>
            </a:pPr>
            <a:r>
              <a:rPr lang="nb-NO" dirty="0">
                <a:ea typeface="+mn-lt"/>
                <a:cs typeface="+mn-lt"/>
                <a:hlinkClick r:id="rId3"/>
              </a:rPr>
              <a:t>Informasjon om KOLS fra FHI</a:t>
            </a:r>
            <a:r>
              <a:rPr lang="nb-NO" dirty="0">
                <a:ea typeface="+mn-lt"/>
                <a:cs typeface="+mn-lt"/>
              </a:rPr>
              <a:t>: </a:t>
            </a:r>
          </a:p>
          <a:p>
            <a:pPr marL="215900" indent="-215900">
              <a:buFont typeface="Arial" panose="020B0604020202020204" pitchFamily="34" charset="0"/>
              <a:buChar char="•"/>
            </a:pPr>
            <a:r>
              <a:rPr lang="nb-NO" dirty="0">
                <a:hlinkClick r:id="rId4"/>
              </a:rPr>
              <a:t>Informasjon om KOLS fra Helsenorge</a:t>
            </a:r>
          </a:p>
          <a:p>
            <a:pPr marL="215900" indent="-215900">
              <a:buFont typeface="Arial" panose="020B0604020202020204" pitchFamily="34" charset="0"/>
              <a:buChar char="•"/>
            </a:pPr>
            <a:r>
              <a:rPr lang="nb-NO" dirty="0"/>
              <a:t>Artikkel: </a:t>
            </a:r>
            <a:r>
              <a:rPr lang="nb-NO" dirty="0">
                <a:hlinkClick r:id="rId5"/>
              </a:rPr>
              <a:t>Å leve med kols</a:t>
            </a:r>
            <a:endParaRPr lang="nb-NO" dirty="0"/>
          </a:p>
          <a:p>
            <a:pPr marL="215900" indent="-215900">
              <a:buFont typeface="Arial" panose="020B0604020202020204" pitchFamily="34" charset="0"/>
              <a:buChar char="•"/>
            </a:pPr>
            <a:endParaRPr lang="nb-NO" dirty="0"/>
          </a:p>
          <a:p>
            <a:pPr marL="215900" indent="-215900"/>
            <a:endParaRPr lang="nb-NO"/>
          </a:p>
        </p:txBody>
      </p:sp>
      <p:sp>
        <p:nvSpPr>
          <p:cNvPr id="4" name="Plassholder for dato 3">
            <a:extLst>
              <a:ext uri="{FF2B5EF4-FFF2-40B4-BE49-F238E27FC236}">
                <a16:creationId xmlns:a16="http://schemas.microsoft.com/office/drawing/2014/main" id="{97A989BC-4875-4051-8418-CDA3334E3E5C}"/>
              </a:ext>
            </a:extLst>
          </p:cNvPr>
          <p:cNvSpPr>
            <a:spLocks noGrp="1"/>
          </p:cNvSpPr>
          <p:nvPr>
            <p:ph type="dt" sz="half" idx="10"/>
          </p:nvPr>
        </p:nvSpPr>
        <p:spPr/>
        <p:txBody>
          <a:bodyPr/>
          <a:lstStyle/>
          <a:p>
            <a:fld id="{C20DE0DF-BE6B-D248-92A9-54242D212695}" type="datetime1">
              <a:rPr lang="nb-NO" smtClean="0"/>
              <a:t>29.01.2024</a:t>
            </a:fld>
            <a:endParaRPr lang="nb-NO"/>
          </a:p>
        </p:txBody>
      </p:sp>
      <p:sp>
        <p:nvSpPr>
          <p:cNvPr id="5" name="Plassholder for lysbildenummer 4">
            <a:extLst>
              <a:ext uri="{FF2B5EF4-FFF2-40B4-BE49-F238E27FC236}">
                <a16:creationId xmlns:a16="http://schemas.microsoft.com/office/drawing/2014/main" id="{762D3EB7-4882-4797-9B9A-06EF3EC50252}"/>
              </a:ext>
            </a:extLst>
          </p:cNvPr>
          <p:cNvSpPr>
            <a:spLocks noGrp="1"/>
          </p:cNvSpPr>
          <p:nvPr>
            <p:ph type="sldNum" sz="quarter" idx="12"/>
          </p:nvPr>
        </p:nvSpPr>
        <p:spPr/>
        <p:txBody>
          <a:bodyPr/>
          <a:lstStyle/>
          <a:p>
            <a:fld id="{8ACEFDFC-287E-0A4D-81A7-6CC8C070690D}" type="slidenum">
              <a:rPr lang="nb-NO" smtClean="0"/>
              <a:t>9</a:t>
            </a:fld>
            <a:endParaRPr lang="nb-NO"/>
          </a:p>
        </p:txBody>
      </p:sp>
    </p:spTree>
    <p:extLst>
      <p:ext uri="{BB962C8B-B14F-4D97-AF65-F5344CB8AC3E}">
        <p14:creationId xmlns:p14="http://schemas.microsoft.com/office/powerpoint/2010/main" val="3379901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75E959B7-0F15-4AFF-8956-3E9695BD5C58}"/>
              </a:ext>
            </a:extLst>
          </p:cNvPr>
          <p:cNvSpPr>
            <a:spLocks noGrp="1"/>
          </p:cNvSpPr>
          <p:nvPr>
            <p:ph type="dt" sz="half" idx="10"/>
          </p:nvPr>
        </p:nvSpPr>
        <p:spPr/>
        <p:txBody>
          <a:bodyPr/>
          <a:lstStyle/>
          <a:p>
            <a:fld id="{4CD1A60D-DB44-0749-AE29-4712892B2B84}" type="datetime1">
              <a:rPr lang="nb-NO" smtClean="0"/>
              <a:t>29.01.2024</a:t>
            </a:fld>
            <a:endParaRPr lang="nb-NO"/>
          </a:p>
        </p:txBody>
      </p:sp>
      <p:sp>
        <p:nvSpPr>
          <p:cNvPr id="3" name="Plassholder for lysbildenummer 2">
            <a:extLst>
              <a:ext uri="{FF2B5EF4-FFF2-40B4-BE49-F238E27FC236}">
                <a16:creationId xmlns:a16="http://schemas.microsoft.com/office/drawing/2014/main" id="{F45C79AB-198B-40FC-990E-2EF729FC91AE}"/>
              </a:ext>
            </a:extLst>
          </p:cNvPr>
          <p:cNvSpPr>
            <a:spLocks noGrp="1"/>
          </p:cNvSpPr>
          <p:nvPr>
            <p:ph type="sldNum" sz="quarter" idx="12"/>
          </p:nvPr>
        </p:nvSpPr>
        <p:spPr/>
        <p:txBody>
          <a:bodyPr/>
          <a:lstStyle/>
          <a:p>
            <a:fld id="{8ACEFDFC-287E-0A4D-81A7-6CC8C070690D}" type="slidenum">
              <a:rPr lang="nb-NO" smtClean="0"/>
              <a:t>10</a:t>
            </a:fld>
            <a:endParaRPr lang="nb-NO"/>
          </a:p>
        </p:txBody>
      </p:sp>
      <p:pic>
        <p:nvPicPr>
          <p:cNvPr id="5" name="Bilde 4">
            <a:extLst>
              <a:ext uri="{FF2B5EF4-FFF2-40B4-BE49-F238E27FC236}">
                <a16:creationId xmlns:a16="http://schemas.microsoft.com/office/drawing/2014/main" id="{C75D27C9-33B1-4375-844C-F659500B7C4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82831903"/>
      </p:ext>
    </p:extLst>
  </p:cSld>
  <p:clrMapOvr>
    <a:masterClrMapping/>
  </p:clrMapOvr>
</p:sld>
</file>

<file path=ppt/theme/theme1.xml><?xml version="1.0" encoding="utf-8"?>
<a:theme xmlns:a="http://schemas.openxmlformats.org/drawingml/2006/main" name="Oslo_2019_basic">
  <a:themeElements>
    <a:clrScheme name="Oslo">
      <a:dk1>
        <a:srgbClr val="000000"/>
      </a:dk1>
      <a:lt1>
        <a:srgbClr val="FFFFFF"/>
      </a:lt1>
      <a:dk2>
        <a:srgbClr val="2A2859"/>
      </a:dk2>
      <a:lt2>
        <a:srgbClr val="F8F0DD"/>
      </a:lt2>
      <a:accent1>
        <a:srgbClr val="034B45"/>
      </a:accent1>
      <a:accent2>
        <a:srgbClr val="4EF8B6"/>
      </a:accent2>
      <a:accent3>
        <a:srgbClr val="C7F6C9"/>
      </a:accent3>
      <a:accent4>
        <a:srgbClr val="6FE9FF"/>
      </a:accent4>
      <a:accent5>
        <a:srgbClr val="FF8274"/>
      </a:accent5>
      <a:accent6>
        <a:srgbClr val="F9C66B"/>
      </a:accent6>
      <a:hlink>
        <a:srgbClr val="000000"/>
      </a:hlink>
      <a:folHlink>
        <a:srgbClr val="000000"/>
      </a:folHlink>
    </a:clrScheme>
    <a:fontScheme name="Test">
      <a:majorFont>
        <a:latin typeface="Oslo Sans Office Normal"/>
        <a:ea typeface=""/>
        <a:cs typeface=""/>
      </a:majorFont>
      <a:minorFont>
        <a:latin typeface="Oslo Sans Office Norm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Oslo_2019_basic.potx" id="{6638DBF3-01EF-9D48-9287-8DEF6339D1DD}" vid="{0A37711F-0EDD-C449-98AC-C8327000A62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FB9BA9AEF50C394680C33CAE257F7539" ma:contentTypeVersion="3" ma:contentTypeDescription="Opprett et nytt dokument." ma:contentTypeScope="" ma:versionID="ddfae0ad101470cccca7d1fa2da1e557">
  <xsd:schema xmlns:xsd="http://www.w3.org/2001/XMLSchema" xmlns:xs="http://www.w3.org/2001/XMLSchema" xmlns:p="http://schemas.microsoft.com/office/2006/metadata/properties" xmlns:ns2="c477f1d7-8495-401d-96d8-87d6be20e424" xmlns:ns3="4df6e483-d641-4d94-bcf7-a345db2ecd6b" targetNamespace="http://schemas.microsoft.com/office/2006/metadata/properties" ma:root="true" ma:fieldsID="285b5b7b1c49e660c27c01180224fbb6" ns2:_="" ns3:_="">
    <xsd:import namespace="c477f1d7-8495-401d-96d8-87d6be20e424"/>
    <xsd:import namespace="4df6e483-d641-4d94-bcf7-a345db2ecd6b"/>
    <xsd:element name="properties">
      <xsd:complexType>
        <xsd:sequence>
          <xsd:element name="documentManagement">
            <xsd:complexType>
              <xsd:all>
                <xsd:element ref="ns2:lcf76f155ced4ddcb4097134ff3c332f" minOccurs="0"/>
                <xsd:element ref="ns3:TaxCatchAll" minOccurs="0"/>
                <xsd:element ref="ns2:Film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77f1d7-8495-401d-96d8-87d6be20e424" elementFormDefault="qualified">
    <xsd:import namespace="http://schemas.microsoft.com/office/2006/documentManagement/types"/>
    <xsd:import namespace="http://schemas.microsoft.com/office/infopath/2007/PartnerControls"/>
    <xsd:element name="lcf76f155ced4ddcb4097134ff3c332f" ma:index="8" nillable="true" ma:displayName="Bildemerkelapper_0" ma:hidden="true" ma:internalName="lcf76f155ced4ddcb4097134ff3c332f">
      <xsd:simpleType>
        <xsd:restriction base="dms:Note"/>
      </xsd:simpleType>
    </xsd:element>
    <xsd:element name="Filmer" ma:index="10" nillable="true" ma:displayName="Filmer" ma:description="https://vimeo.com/483145883/62bac932cd&#10; &#10;FACT UNG - https://vimeo.com/483145595/3de397dcd4&#10; &#10;FACT Eldre - https://vimeo.com/483145374/ff6cd8205f&#10; &#10;FACT SOME - https://vimeo.com/483145279/7f9e966e79 " ma:format="Dropdown" ma:internalName="Filmer">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df6e483-d641-4d94-bcf7-a345db2ecd6b"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a69a5f05-3605-48c9-ad48-1177870d70b4}" ma:internalName="TaxCatchAll" ma:showField="CatchAllData" ma:web="4df6e483-d641-4d94-bcf7-a345db2ecd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df6e483-d641-4d94-bcf7-a345db2ecd6b" xsi:nil="true"/>
    <Filmer xmlns="c477f1d7-8495-401d-96d8-87d6be20e424" xsi:nil="true"/>
    <lcf76f155ced4ddcb4097134ff3c332f xmlns="c477f1d7-8495-401d-96d8-87d6be20e424" xsi:nil="true"/>
  </documentManagement>
</p:properties>
</file>

<file path=customXml/itemProps1.xml><?xml version="1.0" encoding="utf-8"?>
<ds:datastoreItem xmlns:ds="http://schemas.openxmlformats.org/officeDocument/2006/customXml" ds:itemID="{AFF94F05-D510-4F8A-8554-37AC7DB51B11}">
  <ds:schemaRefs>
    <ds:schemaRef ds:uri="http://schemas.microsoft.com/sharepoint/v3/contenttype/forms"/>
  </ds:schemaRefs>
</ds:datastoreItem>
</file>

<file path=customXml/itemProps2.xml><?xml version="1.0" encoding="utf-8"?>
<ds:datastoreItem xmlns:ds="http://schemas.openxmlformats.org/officeDocument/2006/customXml" ds:itemID="{9AF1C974-1CFF-493C-8B25-1428E8D505E1}">
  <ds:schemaRefs>
    <ds:schemaRef ds:uri="4df6e483-d641-4d94-bcf7-a345db2ecd6b"/>
    <ds:schemaRef ds:uri="c477f1d7-8495-401d-96d8-87d6be20e42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7AD0356-E867-4A2E-9ED3-0640FFEC8C21}">
  <ds:schemaRefs>
    <ds:schemaRef ds:uri="http://schemas.microsoft.com/office/2006/metadata/properties"/>
    <ds:schemaRef ds:uri="http://purl.org/dc/dcmitype/"/>
    <ds:schemaRef ds:uri="4df6e483-d641-4d94-bcf7-a345db2ecd6b"/>
    <ds:schemaRef ds:uri="http://purl.org/dc/terms/"/>
    <ds:schemaRef ds:uri="http://schemas.microsoft.com/office/infopath/2007/PartnerControls"/>
    <ds:schemaRef ds:uri="http://schemas.microsoft.com/office/2006/documentManagement/types"/>
    <ds:schemaRef ds:uri="http://purl.org/dc/elements/1.1/"/>
    <ds:schemaRef ds:uri="http://schemas.openxmlformats.org/package/2006/metadata/core-properties"/>
    <ds:schemaRef ds:uri="c477f1d7-8495-401d-96d8-87d6be20e42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536</Words>
  <Application>Microsoft Office PowerPoint</Application>
  <PresentationFormat>Widescreen</PresentationFormat>
  <Paragraphs>62</Paragraphs>
  <Slides>10</Slides>
  <Notes>0</Notes>
  <HiddenSlides>0</HiddenSlides>
  <MMClips>0</MMClips>
  <ScaleCrop>false</ScaleCrop>
  <HeadingPairs>
    <vt:vector size="4" baseType="variant">
      <vt:variant>
        <vt:lpstr>Tema</vt:lpstr>
      </vt:variant>
      <vt:variant>
        <vt:i4>1</vt:i4>
      </vt:variant>
      <vt:variant>
        <vt:lpstr>Lysbildetitler</vt:lpstr>
      </vt:variant>
      <vt:variant>
        <vt:i4>10</vt:i4>
      </vt:variant>
    </vt:vector>
  </HeadingPairs>
  <TitlesOfParts>
    <vt:vector size="11" baseType="lpstr">
      <vt:lpstr>Oslo_2019_basic</vt:lpstr>
      <vt:lpstr>PowerPoint-presentasjon</vt:lpstr>
      <vt:lpstr>Om modulen</vt:lpstr>
      <vt:lpstr>Lungenes funksjon</vt:lpstr>
      <vt:lpstr>KOLS (kronisk obstruktiv lungesykdom) </vt:lpstr>
      <vt:lpstr>Symptomer på KOLS kan være</vt:lpstr>
      <vt:lpstr>Hvordan kan du bidra til bedre lungehelse hos KOLS-pasienter?</vt:lpstr>
      <vt:lpstr>Røykeslutt</vt:lpstr>
      <vt:lpstr>Refleksjonsoppgaver</vt:lpstr>
      <vt:lpstr>Her kan du  lese/lære mer</vt:lpstr>
      <vt:lpstr>PowerPoint-presentasjon</vt:lpstr>
    </vt:vector>
  </TitlesOfParts>
  <Company>Oslo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Legg tittel her</dc:title>
  <dc:creator>Turi Traaen</dc:creator>
  <cp:lastModifiedBy>Turi Traaen</cp:lastModifiedBy>
  <cp:revision>68</cp:revision>
  <cp:lastPrinted>2019-03-22T09:42:42Z</cp:lastPrinted>
  <dcterms:created xsi:type="dcterms:W3CDTF">2023-10-11T11:24:04Z</dcterms:created>
  <dcterms:modified xsi:type="dcterms:W3CDTF">2024-01-29T12:11:58Z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0x010100FB9BA9AEF50C394680C33CAE257F7539</vt:lpwstr>
  </property>
  <property fmtid="{D5CDD505-2E9C-101B-9397-08002B2CF9AE}" pid="3" name="MediaServiceImageTags">
    <vt:lpwstr/>
  </property>
  <property fmtid="{D5CDD505-2E9C-101B-9397-08002B2CF9AE}" pid="4" name="MSIP_Label_7a2396b7-5846-48ff-8468-5f49f8ad722a_Enabled">
    <vt:lpwstr>true</vt:lpwstr>
  </property>
  <property fmtid="{D5CDD505-2E9C-101B-9397-08002B2CF9AE}" pid="5" name="MSIP_Label_7a2396b7-5846-48ff-8468-5f49f8ad722a_SetDate">
    <vt:lpwstr>2023-10-13T11:07:49Z</vt:lpwstr>
  </property>
  <property fmtid="{D5CDD505-2E9C-101B-9397-08002B2CF9AE}" pid="6" name="MSIP_Label_7a2396b7-5846-48ff-8468-5f49f8ad722a_Method">
    <vt:lpwstr>Standard</vt:lpwstr>
  </property>
  <property fmtid="{D5CDD505-2E9C-101B-9397-08002B2CF9AE}" pid="7" name="MSIP_Label_7a2396b7-5846-48ff-8468-5f49f8ad722a_Name">
    <vt:lpwstr>Lav</vt:lpwstr>
  </property>
  <property fmtid="{D5CDD505-2E9C-101B-9397-08002B2CF9AE}" pid="8" name="MSIP_Label_7a2396b7-5846-48ff-8468-5f49f8ad722a_SiteId">
    <vt:lpwstr>e6795081-6391-442e-9ab4-5e9ef74f18ea</vt:lpwstr>
  </property>
  <property fmtid="{D5CDD505-2E9C-101B-9397-08002B2CF9AE}" pid="9" name="MSIP_Label_7a2396b7-5846-48ff-8468-5f49f8ad722a_ActionId">
    <vt:lpwstr>d958236c-a94b-481e-ad07-90ce557c6445</vt:lpwstr>
  </property>
  <property fmtid="{D5CDD505-2E9C-101B-9397-08002B2CF9AE}" pid="10" name="MSIP_Label_7a2396b7-5846-48ff-8468-5f49f8ad722a_ContentBits">
    <vt:lpwstr>0</vt:lpwstr>
  </property>
</Properties>
</file>