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5"/>
  </p:sldMasterIdLst>
  <p:notesMasterIdLst>
    <p:notesMasterId r:id="rId17"/>
  </p:notesMasterIdLst>
  <p:sldIdLst>
    <p:sldId id="424" r:id="rId6"/>
    <p:sldId id="419" r:id="rId7"/>
    <p:sldId id="417" r:id="rId8"/>
    <p:sldId id="386" r:id="rId9"/>
    <p:sldId id="418" r:id="rId10"/>
    <p:sldId id="422" r:id="rId11"/>
    <p:sldId id="396" r:id="rId12"/>
    <p:sldId id="425" r:id="rId13"/>
    <p:sldId id="421" r:id="rId14"/>
    <p:sldId id="399" r:id="rId15"/>
    <p:sldId id="416" r:id="rId16"/>
  </p:sldIdLst>
  <p:sldSz cx="12192000" cy="6858000"/>
  <p:notesSz cx="6858000" cy="9144000"/>
  <p:embeddedFontLst>
    <p:embeddedFont>
      <p:font typeface="Oslo Sans Office" panose="020B0604020202020204" charset="0"/>
      <p:regular r:id="rId18"/>
      <p:bold r:id="rId19"/>
      <p:italic r:id="rId20"/>
      <p:boldItalic r:id="rId21"/>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24"/>
            <p14:sldId id="419"/>
            <p14:sldId id="417"/>
            <p14:sldId id="386"/>
            <p14:sldId id="418"/>
            <p14:sldId id="422"/>
            <p14:sldId id="396"/>
            <p14:sldId id="425"/>
            <p14:sldId id="421"/>
            <p14:sldId id="399"/>
            <p14:sldId id="416"/>
          </p14:sldIdLst>
        </p14:section>
        <p14:section name="Hjelp" id="{BAAE5B51-A85F-D14F-A0D9-4D059F5301C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E64A51-78AF-D62B-3710-95E0414B78A8}" v="54" dt="2024-02-28T09:00:22.5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474"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i Traaen" userId="S::turi.traaen@vel.oslo.kommune.no::e0d845d4-c8f0-4cfc-85e2-1352c9f54d02" providerId="AD" clId="Web-{8269E5D1-1C9C-F855-3139-EB6C3CD022B4}"/>
    <pc:docChg chg="modSld">
      <pc:chgData name="Turi Traaen" userId="S::turi.traaen@vel.oslo.kommune.no::e0d845d4-c8f0-4cfc-85e2-1352c9f54d02" providerId="AD" clId="Web-{8269E5D1-1C9C-F855-3139-EB6C3CD022B4}" dt="2023-10-25T12:42:26.340" v="19" actId="20577"/>
      <pc:docMkLst>
        <pc:docMk/>
      </pc:docMkLst>
      <pc:sldChg chg="modSp">
        <pc:chgData name="Turi Traaen" userId="S::turi.traaen@vel.oslo.kommune.no::e0d845d4-c8f0-4cfc-85e2-1352c9f54d02" providerId="AD" clId="Web-{8269E5D1-1C9C-F855-3139-EB6C3CD022B4}" dt="2023-10-25T12:42:26.340" v="19" actId="20577"/>
        <pc:sldMkLst>
          <pc:docMk/>
          <pc:sldMk cId="1017892449" sldId="386"/>
        </pc:sldMkLst>
        <pc:spChg chg="mod">
          <ac:chgData name="Turi Traaen" userId="S::turi.traaen@vel.oslo.kommune.no::e0d845d4-c8f0-4cfc-85e2-1352c9f54d02" providerId="AD" clId="Web-{8269E5D1-1C9C-F855-3139-EB6C3CD022B4}" dt="2023-10-25T12:42:26.340" v="19" actId="20577"/>
          <ac:spMkLst>
            <pc:docMk/>
            <pc:sldMk cId="1017892449" sldId="386"/>
            <ac:spMk id="2" creationId="{658409EA-AD51-C642-9D05-16BDCA946A79}"/>
          </ac:spMkLst>
        </pc:spChg>
      </pc:sldChg>
    </pc:docChg>
  </pc:docChgLst>
  <pc:docChgLst>
    <pc:chgData name="Turi Traaen" userId="S::turi.traaen@vel.oslo.kommune.no::e0d845d4-c8f0-4cfc-85e2-1352c9f54d02" providerId="AD" clId="Web-{EB3D0ABE-5B98-E6A2-BE16-AA98993A91BD}"/>
    <pc:docChg chg="modSld">
      <pc:chgData name="Turi Traaen" userId="S::turi.traaen@vel.oslo.kommune.no::e0d845d4-c8f0-4cfc-85e2-1352c9f54d02" providerId="AD" clId="Web-{EB3D0ABE-5B98-E6A2-BE16-AA98993A91BD}" dt="2024-01-10T09:30:22.324" v="0" actId="20577"/>
      <pc:docMkLst>
        <pc:docMk/>
      </pc:docMkLst>
      <pc:sldChg chg="modSp">
        <pc:chgData name="Turi Traaen" userId="S::turi.traaen@vel.oslo.kommune.no::e0d845d4-c8f0-4cfc-85e2-1352c9f54d02" providerId="AD" clId="Web-{EB3D0ABE-5B98-E6A2-BE16-AA98993A91BD}" dt="2024-01-10T09:30:22.324" v="0" actId="20577"/>
        <pc:sldMkLst>
          <pc:docMk/>
          <pc:sldMk cId="1849409162" sldId="419"/>
        </pc:sldMkLst>
        <pc:spChg chg="mod">
          <ac:chgData name="Turi Traaen" userId="S::turi.traaen@vel.oslo.kommune.no::e0d845d4-c8f0-4cfc-85e2-1352c9f54d02" providerId="AD" clId="Web-{EB3D0ABE-5B98-E6A2-BE16-AA98993A91BD}" dt="2024-01-10T09:30:22.324" v="0" actId="20577"/>
          <ac:spMkLst>
            <pc:docMk/>
            <pc:sldMk cId="1849409162" sldId="419"/>
            <ac:spMk id="3" creationId="{57255F43-C10E-EE3F-251D-BDB3B298AF97}"/>
          </ac:spMkLst>
        </pc:spChg>
      </pc:sldChg>
    </pc:docChg>
  </pc:docChgLst>
  <pc:docChgLst>
    <pc:chgData name="Sara Anne Warhuus" userId="S::sara.warhuus@vel.oslo.kommune.no::b1c4e927-1cad-4858-91b2-e6cfb5763606" providerId="AD" clId="Web-{62009D54-9CF3-AE2B-FAB8-46C4FA693E74}"/>
    <pc:docChg chg="modSld">
      <pc:chgData name="Sara Anne Warhuus" userId="S::sara.warhuus@vel.oslo.kommune.no::b1c4e927-1cad-4858-91b2-e6cfb5763606" providerId="AD" clId="Web-{62009D54-9CF3-AE2B-FAB8-46C4FA693E74}" dt="2023-11-09T11:06:42.187" v="515" actId="20577"/>
      <pc:docMkLst>
        <pc:docMk/>
      </pc:docMkLst>
      <pc:sldChg chg="modSp">
        <pc:chgData name="Sara Anne Warhuus" userId="S::sara.warhuus@vel.oslo.kommune.no::b1c4e927-1cad-4858-91b2-e6cfb5763606" providerId="AD" clId="Web-{62009D54-9CF3-AE2B-FAB8-46C4FA693E74}" dt="2023-11-09T10:54:27.178" v="295" actId="20577"/>
        <pc:sldMkLst>
          <pc:docMk/>
          <pc:sldMk cId="1017892449" sldId="386"/>
        </pc:sldMkLst>
        <pc:spChg chg="mod">
          <ac:chgData name="Sara Anne Warhuus" userId="S::sara.warhuus@vel.oslo.kommune.no::b1c4e927-1cad-4858-91b2-e6cfb5763606" providerId="AD" clId="Web-{62009D54-9CF3-AE2B-FAB8-46C4FA693E74}" dt="2023-11-09T10:49:37.996" v="177" actId="20577"/>
          <ac:spMkLst>
            <pc:docMk/>
            <pc:sldMk cId="1017892449" sldId="386"/>
            <ac:spMk id="2" creationId="{658409EA-AD51-C642-9D05-16BDCA946A79}"/>
          </ac:spMkLst>
        </pc:spChg>
        <pc:spChg chg="mod">
          <ac:chgData name="Sara Anne Warhuus" userId="S::sara.warhuus@vel.oslo.kommune.no::b1c4e927-1cad-4858-91b2-e6cfb5763606" providerId="AD" clId="Web-{62009D54-9CF3-AE2B-FAB8-46C4FA693E74}" dt="2023-11-09T10:54:27.178" v="295" actId="20577"/>
          <ac:spMkLst>
            <pc:docMk/>
            <pc:sldMk cId="1017892449" sldId="386"/>
            <ac:spMk id="3" creationId="{2215BFF1-0A6E-CA42-A052-D438A957FE8B}"/>
          </ac:spMkLst>
        </pc:spChg>
      </pc:sldChg>
      <pc:sldChg chg="modSp">
        <pc:chgData name="Sara Anne Warhuus" userId="S::sara.warhuus@vel.oslo.kommune.no::b1c4e927-1cad-4858-91b2-e6cfb5763606" providerId="AD" clId="Web-{62009D54-9CF3-AE2B-FAB8-46C4FA693E74}" dt="2023-11-09T11:06:42.187" v="515" actId="20577"/>
        <pc:sldMkLst>
          <pc:docMk/>
          <pc:sldMk cId="4001318848" sldId="396"/>
        </pc:sldMkLst>
        <pc:spChg chg="mod">
          <ac:chgData name="Sara Anne Warhuus" userId="S::sara.warhuus@vel.oslo.kommune.no::b1c4e927-1cad-4858-91b2-e6cfb5763606" providerId="AD" clId="Web-{62009D54-9CF3-AE2B-FAB8-46C4FA693E74}" dt="2023-11-09T11:02:12.084" v="445" actId="20577"/>
          <ac:spMkLst>
            <pc:docMk/>
            <pc:sldMk cId="4001318848" sldId="396"/>
            <ac:spMk id="2" creationId="{10C848EC-BF6B-445A-85F1-F32CBEE01ABE}"/>
          </ac:spMkLst>
        </pc:spChg>
        <pc:spChg chg="mod">
          <ac:chgData name="Sara Anne Warhuus" userId="S::sara.warhuus@vel.oslo.kommune.no::b1c4e927-1cad-4858-91b2-e6cfb5763606" providerId="AD" clId="Web-{62009D54-9CF3-AE2B-FAB8-46C4FA693E74}" dt="2023-11-09T11:06:42.187" v="515" actId="20577"/>
          <ac:spMkLst>
            <pc:docMk/>
            <pc:sldMk cId="4001318848" sldId="396"/>
            <ac:spMk id="3" creationId="{A6C64ED9-7FF2-484D-A78F-6280B6174BEC}"/>
          </ac:spMkLst>
        </pc:spChg>
      </pc:sldChg>
      <pc:sldChg chg="modSp">
        <pc:chgData name="Sara Anne Warhuus" userId="S::sara.warhuus@vel.oslo.kommune.no::b1c4e927-1cad-4858-91b2-e6cfb5763606" providerId="AD" clId="Web-{62009D54-9CF3-AE2B-FAB8-46C4FA693E74}" dt="2023-11-09T10:48:25.696" v="167" actId="20577"/>
        <pc:sldMkLst>
          <pc:docMk/>
          <pc:sldMk cId="2956173776" sldId="417"/>
        </pc:sldMkLst>
        <pc:spChg chg="mod">
          <ac:chgData name="Sara Anne Warhuus" userId="S::sara.warhuus@vel.oslo.kommune.no::b1c4e927-1cad-4858-91b2-e6cfb5763606" providerId="AD" clId="Web-{62009D54-9CF3-AE2B-FAB8-46C4FA693E74}" dt="2023-11-09T10:48:25.696" v="167" actId="20577"/>
          <ac:spMkLst>
            <pc:docMk/>
            <pc:sldMk cId="2956173776" sldId="417"/>
            <ac:spMk id="3" creationId="{BFB9003F-4840-4AE6-87D3-A9CFBE6146F3}"/>
          </ac:spMkLst>
        </pc:spChg>
      </pc:sldChg>
      <pc:sldChg chg="modSp">
        <pc:chgData name="Sara Anne Warhuus" userId="S::sara.warhuus@vel.oslo.kommune.no::b1c4e927-1cad-4858-91b2-e6cfb5763606" providerId="AD" clId="Web-{62009D54-9CF3-AE2B-FAB8-46C4FA693E74}" dt="2023-11-09T11:00:00.470" v="388" actId="20577"/>
        <pc:sldMkLst>
          <pc:docMk/>
          <pc:sldMk cId="1210341297" sldId="418"/>
        </pc:sldMkLst>
        <pc:spChg chg="mod">
          <ac:chgData name="Sara Anne Warhuus" userId="S::sara.warhuus@vel.oslo.kommune.no::b1c4e927-1cad-4858-91b2-e6cfb5763606" providerId="AD" clId="Web-{62009D54-9CF3-AE2B-FAB8-46C4FA693E74}" dt="2023-11-09T11:00:00.470" v="388" actId="20577"/>
          <ac:spMkLst>
            <pc:docMk/>
            <pc:sldMk cId="1210341297" sldId="418"/>
            <ac:spMk id="2" creationId="{6527BF1E-EF4E-5CFE-8DBF-15F427562E37}"/>
          </ac:spMkLst>
        </pc:spChg>
        <pc:spChg chg="mod">
          <ac:chgData name="Sara Anne Warhuus" userId="S::sara.warhuus@vel.oslo.kommune.no::b1c4e927-1cad-4858-91b2-e6cfb5763606" providerId="AD" clId="Web-{62009D54-9CF3-AE2B-FAB8-46C4FA693E74}" dt="2023-11-09T10:59:27.266" v="384" actId="20577"/>
          <ac:spMkLst>
            <pc:docMk/>
            <pc:sldMk cId="1210341297" sldId="418"/>
            <ac:spMk id="3" creationId="{DA878097-BE54-EE0A-E4DD-624A734FC734}"/>
          </ac:spMkLst>
        </pc:spChg>
      </pc:sldChg>
      <pc:sldChg chg="modSp">
        <pc:chgData name="Sara Anne Warhuus" userId="S::sara.warhuus@vel.oslo.kommune.no::b1c4e927-1cad-4858-91b2-e6cfb5763606" providerId="AD" clId="Web-{62009D54-9CF3-AE2B-FAB8-46C4FA693E74}" dt="2023-11-09T10:45:09.846" v="127" actId="20577"/>
        <pc:sldMkLst>
          <pc:docMk/>
          <pc:sldMk cId="1849409162" sldId="419"/>
        </pc:sldMkLst>
        <pc:spChg chg="mod">
          <ac:chgData name="Sara Anne Warhuus" userId="S::sara.warhuus@vel.oslo.kommune.no::b1c4e927-1cad-4858-91b2-e6cfb5763606" providerId="AD" clId="Web-{62009D54-9CF3-AE2B-FAB8-46C4FA693E74}" dt="2023-11-09T10:45:09.846" v="127" actId="20577"/>
          <ac:spMkLst>
            <pc:docMk/>
            <pc:sldMk cId="1849409162" sldId="419"/>
            <ac:spMk id="3" creationId="{57255F43-C10E-EE3F-251D-BDB3B298AF97}"/>
          </ac:spMkLst>
        </pc:spChg>
      </pc:sldChg>
      <pc:sldChg chg="modSp">
        <pc:chgData name="Sara Anne Warhuus" userId="S::sara.warhuus@vel.oslo.kommune.no::b1c4e927-1cad-4858-91b2-e6cfb5763606" providerId="AD" clId="Web-{62009D54-9CF3-AE2B-FAB8-46C4FA693E74}" dt="2023-11-09T11:01:51.552" v="441" actId="20577"/>
        <pc:sldMkLst>
          <pc:docMk/>
          <pc:sldMk cId="3900880966" sldId="422"/>
        </pc:sldMkLst>
        <pc:spChg chg="mod">
          <ac:chgData name="Sara Anne Warhuus" userId="S::sara.warhuus@vel.oslo.kommune.no::b1c4e927-1cad-4858-91b2-e6cfb5763606" providerId="AD" clId="Web-{62009D54-9CF3-AE2B-FAB8-46C4FA693E74}" dt="2023-11-09T11:01:51.552" v="441" actId="20577"/>
          <ac:spMkLst>
            <pc:docMk/>
            <pc:sldMk cId="3900880966" sldId="422"/>
            <ac:spMk id="3" creationId="{A3B2F214-7BEC-233E-80F1-2658D75531BE}"/>
          </ac:spMkLst>
        </pc:spChg>
      </pc:sldChg>
    </pc:docChg>
  </pc:docChgLst>
  <pc:docChgLst>
    <pc:chgData name="Turi Traaen" userId="e0d845d4-c8f0-4cfc-85e2-1352c9f54d02" providerId="ADAL" clId="{F78B3257-BFE8-4F1F-8FBE-28B8C1FEC9F1}"/>
    <pc:docChg chg="undo custSel addSld delSld modSld sldOrd modSection">
      <pc:chgData name="Turi Traaen" userId="e0d845d4-c8f0-4cfc-85e2-1352c9f54d02" providerId="ADAL" clId="{F78B3257-BFE8-4F1F-8FBE-28B8C1FEC9F1}" dt="2023-11-08T09:33:18.538" v="1083" actId="12"/>
      <pc:docMkLst>
        <pc:docMk/>
      </pc:docMkLst>
      <pc:sldChg chg="modSp mod ord setBg">
        <pc:chgData name="Turi Traaen" userId="e0d845d4-c8f0-4cfc-85e2-1352c9f54d02" providerId="ADAL" clId="{F78B3257-BFE8-4F1F-8FBE-28B8C1FEC9F1}" dt="2023-11-08T07:17:12.613" v="248" actId="12"/>
        <pc:sldMkLst>
          <pc:docMk/>
          <pc:sldMk cId="1017892449" sldId="386"/>
        </pc:sldMkLst>
        <pc:spChg chg="mod">
          <ac:chgData name="Turi Traaen" userId="e0d845d4-c8f0-4cfc-85e2-1352c9f54d02" providerId="ADAL" clId="{F78B3257-BFE8-4F1F-8FBE-28B8C1FEC9F1}" dt="2023-11-08T07:17:12.613" v="248" actId="12"/>
          <ac:spMkLst>
            <pc:docMk/>
            <pc:sldMk cId="1017892449" sldId="386"/>
            <ac:spMk id="3" creationId="{2215BFF1-0A6E-CA42-A052-D438A957FE8B}"/>
          </ac:spMkLst>
        </pc:spChg>
      </pc:sldChg>
      <pc:sldChg chg="del">
        <pc:chgData name="Turi Traaen" userId="e0d845d4-c8f0-4cfc-85e2-1352c9f54d02" providerId="ADAL" clId="{F78B3257-BFE8-4F1F-8FBE-28B8C1FEC9F1}" dt="2023-11-08T07:16:50.997" v="245" actId="47"/>
        <pc:sldMkLst>
          <pc:docMk/>
          <pc:sldMk cId="1648218905" sldId="388"/>
        </pc:sldMkLst>
      </pc:sldChg>
      <pc:sldChg chg="modSp mod setBg">
        <pc:chgData name="Turi Traaen" userId="e0d845d4-c8f0-4cfc-85e2-1352c9f54d02" providerId="ADAL" clId="{F78B3257-BFE8-4F1F-8FBE-28B8C1FEC9F1}" dt="2023-10-25T08:46:48.019" v="77" actId="12"/>
        <pc:sldMkLst>
          <pc:docMk/>
          <pc:sldMk cId="2058972317" sldId="395"/>
        </pc:sldMkLst>
        <pc:spChg chg="mod">
          <ac:chgData name="Turi Traaen" userId="e0d845d4-c8f0-4cfc-85e2-1352c9f54d02" providerId="ADAL" clId="{F78B3257-BFE8-4F1F-8FBE-28B8C1FEC9F1}" dt="2023-10-25T08:46:48.019" v="77" actId="12"/>
          <ac:spMkLst>
            <pc:docMk/>
            <pc:sldMk cId="2058972317" sldId="395"/>
            <ac:spMk id="3" creationId="{C105DC9E-9788-44F9-BC68-7181604E0C92}"/>
          </ac:spMkLst>
        </pc:spChg>
      </pc:sldChg>
      <pc:sldChg chg="modSp add mod setBg">
        <pc:chgData name="Turi Traaen" userId="e0d845d4-c8f0-4cfc-85e2-1352c9f54d02" providerId="ADAL" clId="{F78B3257-BFE8-4F1F-8FBE-28B8C1FEC9F1}" dt="2023-10-25T08:45:39.581" v="31" actId="20577"/>
        <pc:sldMkLst>
          <pc:docMk/>
          <pc:sldMk cId="4001318848" sldId="396"/>
        </pc:sldMkLst>
        <pc:spChg chg="mod">
          <ac:chgData name="Turi Traaen" userId="e0d845d4-c8f0-4cfc-85e2-1352c9f54d02" providerId="ADAL" clId="{F78B3257-BFE8-4F1F-8FBE-28B8C1FEC9F1}" dt="2023-10-25T08:45:39.581" v="31" actId="20577"/>
          <ac:spMkLst>
            <pc:docMk/>
            <pc:sldMk cId="4001318848" sldId="396"/>
            <ac:spMk id="3" creationId="{A6C64ED9-7FF2-484D-A78F-6280B6174BEC}"/>
          </ac:spMkLst>
        </pc:spChg>
      </pc:sldChg>
      <pc:sldChg chg="modSp mod setBg">
        <pc:chgData name="Turi Traaen" userId="e0d845d4-c8f0-4cfc-85e2-1352c9f54d02" providerId="ADAL" clId="{F78B3257-BFE8-4F1F-8FBE-28B8C1FEC9F1}" dt="2023-10-25T12:48:20.662" v="235" actId="20577"/>
        <pc:sldMkLst>
          <pc:docMk/>
          <pc:sldMk cId="4123765996" sldId="397"/>
        </pc:sldMkLst>
        <pc:spChg chg="mod">
          <ac:chgData name="Turi Traaen" userId="e0d845d4-c8f0-4cfc-85e2-1352c9f54d02" providerId="ADAL" clId="{F78B3257-BFE8-4F1F-8FBE-28B8C1FEC9F1}" dt="2023-10-25T12:48:20.662" v="235" actId="20577"/>
          <ac:spMkLst>
            <pc:docMk/>
            <pc:sldMk cId="4123765996" sldId="397"/>
            <ac:spMk id="3" creationId="{B95D2284-CB3D-4B45-AA1B-E4D5C1EE3E2C}"/>
          </ac:spMkLst>
        </pc:spChg>
      </pc:sldChg>
      <pc:sldChg chg="modSp add mod setBg">
        <pc:chgData name="Turi Traaen" userId="e0d845d4-c8f0-4cfc-85e2-1352c9f54d02" providerId="ADAL" clId="{F78B3257-BFE8-4F1F-8FBE-28B8C1FEC9F1}" dt="2023-10-25T08:44:46.325" v="7" actId="6549"/>
        <pc:sldMkLst>
          <pc:docMk/>
          <pc:sldMk cId="3170201677" sldId="399"/>
        </pc:sldMkLst>
        <pc:spChg chg="mod">
          <ac:chgData name="Turi Traaen" userId="e0d845d4-c8f0-4cfc-85e2-1352c9f54d02" providerId="ADAL" clId="{F78B3257-BFE8-4F1F-8FBE-28B8C1FEC9F1}" dt="2023-10-25T08:44:46.325" v="7" actId="6549"/>
          <ac:spMkLst>
            <pc:docMk/>
            <pc:sldMk cId="3170201677" sldId="399"/>
            <ac:spMk id="3" creationId="{5ABD1955-06BD-4CD7-BDED-B58F24337E5F}"/>
          </ac:spMkLst>
        </pc:spChg>
      </pc:sldChg>
      <pc:sldChg chg="add">
        <pc:chgData name="Turi Traaen" userId="e0d845d4-c8f0-4cfc-85e2-1352c9f54d02" providerId="ADAL" clId="{F78B3257-BFE8-4F1F-8FBE-28B8C1FEC9F1}" dt="2023-10-25T08:47:12.119" v="80"/>
        <pc:sldMkLst>
          <pc:docMk/>
          <pc:sldMk cId="1682831903" sldId="416"/>
        </pc:sldMkLst>
      </pc:sldChg>
      <pc:sldChg chg="modSp add mod setBg">
        <pc:chgData name="Turi Traaen" userId="e0d845d4-c8f0-4cfc-85e2-1352c9f54d02" providerId="ADAL" clId="{F78B3257-BFE8-4F1F-8FBE-28B8C1FEC9F1}" dt="2023-10-25T08:49:24.038" v="129" actId="20577"/>
        <pc:sldMkLst>
          <pc:docMk/>
          <pc:sldMk cId="2956173776" sldId="417"/>
        </pc:sldMkLst>
        <pc:spChg chg="mod">
          <ac:chgData name="Turi Traaen" userId="e0d845d4-c8f0-4cfc-85e2-1352c9f54d02" providerId="ADAL" clId="{F78B3257-BFE8-4F1F-8FBE-28B8C1FEC9F1}" dt="2023-10-25T08:49:24.038" v="129" actId="20577"/>
          <ac:spMkLst>
            <pc:docMk/>
            <pc:sldMk cId="2956173776" sldId="417"/>
            <ac:spMk id="3" creationId="{BFB9003F-4840-4AE6-87D3-A9CFBE6146F3}"/>
          </ac:spMkLst>
        </pc:spChg>
      </pc:sldChg>
      <pc:sldChg chg="modSp new mod setBg">
        <pc:chgData name="Turi Traaen" userId="e0d845d4-c8f0-4cfc-85e2-1352c9f54d02" providerId="ADAL" clId="{F78B3257-BFE8-4F1F-8FBE-28B8C1FEC9F1}" dt="2023-11-08T07:30:30.061" v="1082" actId="20577"/>
        <pc:sldMkLst>
          <pc:docMk/>
          <pc:sldMk cId="1210341297" sldId="418"/>
        </pc:sldMkLst>
        <pc:spChg chg="mod">
          <ac:chgData name="Turi Traaen" userId="e0d845d4-c8f0-4cfc-85e2-1352c9f54d02" providerId="ADAL" clId="{F78B3257-BFE8-4F1F-8FBE-28B8C1FEC9F1}" dt="2023-10-25T12:48:01.661" v="232" actId="20577"/>
          <ac:spMkLst>
            <pc:docMk/>
            <pc:sldMk cId="1210341297" sldId="418"/>
            <ac:spMk id="2" creationId="{6527BF1E-EF4E-5CFE-8DBF-15F427562E37}"/>
          </ac:spMkLst>
        </pc:spChg>
        <pc:spChg chg="mod">
          <ac:chgData name="Turi Traaen" userId="e0d845d4-c8f0-4cfc-85e2-1352c9f54d02" providerId="ADAL" clId="{F78B3257-BFE8-4F1F-8FBE-28B8C1FEC9F1}" dt="2023-11-08T07:30:30.061" v="1082" actId="20577"/>
          <ac:spMkLst>
            <pc:docMk/>
            <pc:sldMk cId="1210341297" sldId="418"/>
            <ac:spMk id="3" creationId="{DA878097-BE54-EE0A-E4DD-624A734FC734}"/>
          </ac:spMkLst>
        </pc:spChg>
      </pc:sldChg>
      <pc:sldChg chg="modSp mod setBg">
        <pc:chgData name="Turi Traaen" userId="e0d845d4-c8f0-4cfc-85e2-1352c9f54d02" providerId="ADAL" clId="{F78B3257-BFE8-4F1F-8FBE-28B8C1FEC9F1}" dt="2023-11-08T07:17:04.991" v="247" actId="12"/>
        <pc:sldMkLst>
          <pc:docMk/>
          <pc:sldMk cId="1849409162" sldId="419"/>
        </pc:sldMkLst>
        <pc:spChg chg="mod">
          <ac:chgData name="Turi Traaen" userId="e0d845d4-c8f0-4cfc-85e2-1352c9f54d02" providerId="ADAL" clId="{F78B3257-BFE8-4F1F-8FBE-28B8C1FEC9F1}" dt="2023-11-08T07:17:04.991" v="247" actId="12"/>
          <ac:spMkLst>
            <pc:docMk/>
            <pc:sldMk cId="1849409162" sldId="419"/>
            <ac:spMk id="3" creationId="{57255F43-C10E-EE3F-251D-BDB3B298AF97}"/>
          </ac:spMkLst>
        </pc:spChg>
      </pc:sldChg>
      <pc:sldChg chg="modSp del mod setBg">
        <pc:chgData name="Turi Traaen" userId="e0d845d4-c8f0-4cfc-85e2-1352c9f54d02" providerId="ADAL" clId="{F78B3257-BFE8-4F1F-8FBE-28B8C1FEC9F1}" dt="2023-11-08T07:23:08.546" v="395" actId="47"/>
        <pc:sldMkLst>
          <pc:docMk/>
          <pc:sldMk cId="2276160700" sldId="420"/>
        </pc:sldMkLst>
        <pc:spChg chg="mod">
          <ac:chgData name="Turi Traaen" userId="e0d845d4-c8f0-4cfc-85e2-1352c9f54d02" providerId="ADAL" clId="{F78B3257-BFE8-4F1F-8FBE-28B8C1FEC9F1}" dt="2023-11-08T07:17:31.508" v="251" actId="12"/>
          <ac:spMkLst>
            <pc:docMk/>
            <pc:sldMk cId="2276160700" sldId="420"/>
            <ac:spMk id="3" creationId="{8E3B05D5-48B0-BE43-F11B-593F3A164737}"/>
          </ac:spMkLst>
        </pc:spChg>
      </pc:sldChg>
      <pc:sldChg chg="modSp mod setBg">
        <pc:chgData name="Turi Traaen" userId="e0d845d4-c8f0-4cfc-85e2-1352c9f54d02" providerId="ADAL" clId="{F78B3257-BFE8-4F1F-8FBE-28B8C1FEC9F1}" dt="2023-11-08T07:17:42.417" v="253" actId="12"/>
        <pc:sldMkLst>
          <pc:docMk/>
          <pc:sldMk cId="2630341516" sldId="421"/>
        </pc:sldMkLst>
        <pc:spChg chg="mod">
          <ac:chgData name="Turi Traaen" userId="e0d845d4-c8f0-4cfc-85e2-1352c9f54d02" providerId="ADAL" clId="{F78B3257-BFE8-4F1F-8FBE-28B8C1FEC9F1}" dt="2023-11-08T07:17:38.125" v="252" actId="12"/>
          <ac:spMkLst>
            <pc:docMk/>
            <pc:sldMk cId="2630341516" sldId="421"/>
            <ac:spMk id="3" creationId="{965C4808-BE0D-BB02-A5BC-1ABA0CF9D175}"/>
          </ac:spMkLst>
        </pc:spChg>
        <pc:spChg chg="mod">
          <ac:chgData name="Turi Traaen" userId="e0d845d4-c8f0-4cfc-85e2-1352c9f54d02" providerId="ADAL" clId="{F78B3257-BFE8-4F1F-8FBE-28B8C1FEC9F1}" dt="2023-11-08T07:17:42.417" v="253" actId="12"/>
          <ac:spMkLst>
            <pc:docMk/>
            <pc:sldMk cId="2630341516" sldId="421"/>
            <ac:spMk id="4" creationId="{6F388B37-4FDA-60AC-4626-155E7993ACDC}"/>
          </ac:spMkLst>
        </pc:spChg>
      </pc:sldChg>
      <pc:sldChg chg="modSp mod setBg">
        <pc:chgData name="Turi Traaen" userId="e0d845d4-c8f0-4cfc-85e2-1352c9f54d02" providerId="ADAL" clId="{F78B3257-BFE8-4F1F-8FBE-28B8C1FEC9F1}" dt="2023-11-08T07:27:23.535" v="821" actId="6549"/>
        <pc:sldMkLst>
          <pc:docMk/>
          <pc:sldMk cId="3900880966" sldId="422"/>
        </pc:sldMkLst>
        <pc:spChg chg="mod">
          <ac:chgData name="Turi Traaen" userId="e0d845d4-c8f0-4cfc-85e2-1352c9f54d02" providerId="ADAL" clId="{F78B3257-BFE8-4F1F-8FBE-28B8C1FEC9F1}" dt="2023-11-08T07:27:23.535" v="821" actId="6549"/>
          <ac:spMkLst>
            <pc:docMk/>
            <pc:sldMk cId="3900880966" sldId="422"/>
            <ac:spMk id="3" creationId="{A3B2F214-7BEC-233E-80F1-2658D75531BE}"/>
          </ac:spMkLst>
        </pc:spChg>
      </pc:sldChg>
      <pc:sldChg chg="new del">
        <pc:chgData name="Turi Traaen" userId="e0d845d4-c8f0-4cfc-85e2-1352c9f54d02" providerId="ADAL" clId="{F78B3257-BFE8-4F1F-8FBE-28B8C1FEC9F1}" dt="2023-11-08T07:16:51.660" v="246" actId="47"/>
        <pc:sldMkLst>
          <pc:docMk/>
          <pc:sldMk cId="2496512372" sldId="423"/>
        </pc:sldMkLst>
      </pc:sldChg>
      <pc:sldChg chg="addSp modSp new mod">
        <pc:chgData name="Turi Traaen" userId="e0d845d4-c8f0-4cfc-85e2-1352c9f54d02" providerId="ADAL" clId="{F78B3257-BFE8-4F1F-8FBE-28B8C1FEC9F1}" dt="2023-11-08T07:16:44.027" v="244" actId="962"/>
        <pc:sldMkLst>
          <pc:docMk/>
          <pc:sldMk cId="130361359" sldId="424"/>
        </pc:sldMkLst>
        <pc:picChg chg="add mod">
          <ac:chgData name="Turi Traaen" userId="e0d845d4-c8f0-4cfc-85e2-1352c9f54d02" providerId="ADAL" clId="{F78B3257-BFE8-4F1F-8FBE-28B8C1FEC9F1}" dt="2023-11-08T07:16:44.027" v="244" actId="962"/>
          <ac:picMkLst>
            <pc:docMk/>
            <pc:sldMk cId="130361359" sldId="424"/>
            <ac:picMk id="5" creationId="{A4981B21-1F30-A823-C963-BA0E08454115}"/>
          </ac:picMkLst>
        </pc:picChg>
      </pc:sldChg>
      <pc:sldChg chg="modSp mod">
        <pc:chgData name="Turi Traaen" userId="e0d845d4-c8f0-4cfc-85e2-1352c9f54d02" providerId="ADAL" clId="{F78B3257-BFE8-4F1F-8FBE-28B8C1FEC9F1}" dt="2023-11-08T09:33:18.538" v="1083" actId="12"/>
        <pc:sldMkLst>
          <pc:docMk/>
          <pc:sldMk cId="304747697" sldId="425"/>
        </pc:sldMkLst>
        <pc:spChg chg="mod">
          <ac:chgData name="Turi Traaen" userId="e0d845d4-c8f0-4cfc-85e2-1352c9f54d02" providerId="ADAL" clId="{F78B3257-BFE8-4F1F-8FBE-28B8C1FEC9F1}" dt="2023-11-08T09:33:18.538" v="1083" actId="12"/>
          <ac:spMkLst>
            <pc:docMk/>
            <pc:sldMk cId="304747697" sldId="425"/>
            <ac:spMk id="3" creationId="{FBB8CFC3-099C-163A-3F1E-6C4EF4D7694A}"/>
          </ac:spMkLst>
        </pc:spChg>
      </pc:sldChg>
    </pc:docChg>
  </pc:docChgLst>
  <pc:docChgLst>
    <pc:chgData name="Turi Traaen" userId="S::turi.traaen@vel.oslo.kommune.no::e0d845d4-c8f0-4cfc-85e2-1352c9f54d02" providerId="AD" clId="Web-{6FCA42D9-2FDA-66EE-261F-119E7FC7DCA9}"/>
    <pc:docChg chg="addSld delSld modSld sldOrd modSection">
      <pc:chgData name="Turi Traaen" userId="S::turi.traaen@vel.oslo.kommune.no::e0d845d4-c8f0-4cfc-85e2-1352c9f54d02" providerId="AD" clId="Web-{6FCA42D9-2FDA-66EE-261F-119E7FC7DCA9}" dt="2023-11-03T09:45:50.478" v="1016" actId="20577"/>
      <pc:docMkLst>
        <pc:docMk/>
      </pc:docMkLst>
      <pc:sldChg chg="modSp">
        <pc:chgData name="Turi Traaen" userId="S::turi.traaen@vel.oslo.kommune.no::e0d845d4-c8f0-4cfc-85e2-1352c9f54d02" providerId="AD" clId="Web-{6FCA42D9-2FDA-66EE-261F-119E7FC7DCA9}" dt="2023-11-03T09:26:15.830" v="517" actId="20577"/>
        <pc:sldMkLst>
          <pc:docMk/>
          <pc:sldMk cId="1017892449" sldId="386"/>
        </pc:sldMkLst>
        <pc:spChg chg="mod">
          <ac:chgData name="Turi Traaen" userId="S::turi.traaen@vel.oslo.kommune.no::e0d845d4-c8f0-4cfc-85e2-1352c9f54d02" providerId="AD" clId="Web-{6FCA42D9-2FDA-66EE-261F-119E7FC7DCA9}" dt="2023-11-03T09:26:15.830" v="517" actId="20577"/>
          <ac:spMkLst>
            <pc:docMk/>
            <pc:sldMk cId="1017892449" sldId="386"/>
            <ac:spMk id="3" creationId="{2215BFF1-0A6E-CA42-A052-D438A957FE8B}"/>
          </ac:spMkLst>
        </pc:spChg>
      </pc:sldChg>
      <pc:sldChg chg="del">
        <pc:chgData name="Turi Traaen" userId="S::turi.traaen@vel.oslo.kommune.no::e0d845d4-c8f0-4cfc-85e2-1352c9f54d02" providerId="AD" clId="Web-{6FCA42D9-2FDA-66EE-261F-119E7FC7DCA9}" dt="2023-11-03T09:30:47.898" v="678"/>
        <pc:sldMkLst>
          <pc:docMk/>
          <pc:sldMk cId="2058972317" sldId="395"/>
        </pc:sldMkLst>
      </pc:sldChg>
      <pc:sldChg chg="modSp">
        <pc:chgData name="Turi Traaen" userId="S::turi.traaen@vel.oslo.kommune.no::e0d845d4-c8f0-4cfc-85e2-1352c9f54d02" providerId="AD" clId="Web-{6FCA42D9-2FDA-66EE-261F-119E7FC7DCA9}" dt="2023-11-03T09:38:38.813" v="885" actId="20577"/>
        <pc:sldMkLst>
          <pc:docMk/>
          <pc:sldMk cId="4001318848" sldId="396"/>
        </pc:sldMkLst>
        <pc:spChg chg="mod">
          <ac:chgData name="Turi Traaen" userId="S::turi.traaen@vel.oslo.kommune.no::e0d845d4-c8f0-4cfc-85e2-1352c9f54d02" providerId="AD" clId="Web-{6FCA42D9-2FDA-66EE-261F-119E7FC7DCA9}" dt="2023-11-03T09:31:33.321" v="695" actId="20577"/>
          <ac:spMkLst>
            <pc:docMk/>
            <pc:sldMk cId="4001318848" sldId="396"/>
            <ac:spMk id="2" creationId="{10C848EC-BF6B-445A-85F1-F32CBEE01ABE}"/>
          </ac:spMkLst>
        </pc:spChg>
        <pc:spChg chg="mod">
          <ac:chgData name="Turi Traaen" userId="S::turi.traaen@vel.oslo.kommune.no::e0d845d4-c8f0-4cfc-85e2-1352c9f54d02" providerId="AD" clId="Web-{6FCA42D9-2FDA-66EE-261F-119E7FC7DCA9}" dt="2023-11-03T09:38:38.813" v="885" actId="20577"/>
          <ac:spMkLst>
            <pc:docMk/>
            <pc:sldMk cId="4001318848" sldId="396"/>
            <ac:spMk id="3" creationId="{A6C64ED9-7FF2-484D-A78F-6280B6174BEC}"/>
          </ac:spMkLst>
        </pc:spChg>
      </pc:sldChg>
      <pc:sldChg chg="modSp del ord">
        <pc:chgData name="Turi Traaen" userId="S::turi.traaen@vel.oslo.kommune.no::e0d845d4-c8f0-4cfc-85e2-1352c9f54d02" providerId="AD" clId="Web-{6FCA42D9-2FDA-66EE-261F-119E7FC7DCA9}" dt="2023-11-03T09:41:53.739" v="953"/>
        <pc:sldMkLst>
          <pc:docMk/>
          <pc:sldMk cId="4123765996" sldId="397"/>
        </pc:sldMkLst>
        <pc:spChg chg="mod">
          <ac:chgData name="Turi Traaen" userId="S::turi.traaen@vel.oslo.kommune.no::e0d845d4-c8f0-4cfc-85e2-1352c9f54d02" providerId="AD" clId="Web-{6FCA42D9-2FDA-66EE-261F-119E7FC7DCA9}" dt="2023-11-03T09:40:14.018" v="942" actId="20577"/>
          <ac:spMkLst>
            <pc:docMk/>
            <pc:sldMk cId="4123765996" sldId="397"/>
            <ac:spMk id="2" creationId="{DCBCE99D-5625-452D-B5A9-4968D356CCBB}"/>
          </ac:spMkLst>
        </pc:spChg>
        <pc:spChg chg="mod">
          <ac:chgData name="Turi Traaen" userId="S::turi.traaen@vel.oslo.kommune.no::e0d845d4-c8f0-4cfc-85e2-1352c9f54d02" providerId="AD" clId="Web-{6FCA42D9-2FDA-66EE-261F-119E7FC7DCA9}" dt="2023-11-03T09:40:08.018" v="938" actId="20577"/>
          <ac:spMkLst>
            <pc:docMk/>
            <pc:sldMk cId="4123765996" sldId="397"/>
            <ac:spMk id="3" creationId="{B95D2284-CB3D-4B45-AA1B-E4D5C1EE3E2C}"/>
          </ac:spMkLst>
        </pc:spChg>
      </pc:sldChg>
      <pc:sldChg chg="modSp">
        <pc:chgData name="Turi Traaen" userId="S::turi.traaen@vel.oslo.kommune.no::e0d845d4-c8f0-4cfc-85e2-1352c9f54d02" providerId="AD" clId="Web-{6FCA42D9-2FDA-66EE-261F-119E7FC7DCA9}" dt="2023-11-03T09:44:23.539" v="985" actId="20577"/>
        <pc:sldMkLst>
          <pc:docMk/>
          <pc:sldMk cId="3170201677" sldId="399"/>
        </pc:sldMkLst>
        <pc:spChg chg="mod">
          <ac:chgData name="Turi Traaen" userId="S::turi.traaen@vel.oslo.kommune.no::e0d845d4-c8f0-4cfc-85e2-1352c9f54d02" providerId="AD" clId="Web-{6FCA42D9-2FDA-66EE-261F-119E7FC7DCA9}" dt="2023-11-03T09:44:23.539" v="985" actId="20577"/>
          <ac:spMkLst>
            <pc:docMk/>
            <pc:sldMk cId="3170201677" sldId="399"/>
            <ac:spMk id="2" creationId="{DE92CFBF-7CCD-455B-BC11-91C15CA9A963}"/>
          </ac:spMkLst>
        </pc:spChg>
      </pc:sldChg>
      <pc:sldChg chg="modSp">
        <pc:chgData name="Turi Traaen" userId="S::turi.traaen@vel.oslo.kommune.no::e0d845d4-c8f0-4cfc-85e2-1352c9f54d02" providerId="AD" clId="Web-{6FCA42D9-2FDA-66EE-261F-119E7FC7DCA9}" dt="2023-11-03T09:18:59.868" v="285" actId="20577"/>
        <pc:sldMkLst>
          <pc:docMk/>
          <pc:sldMk cId="2956173776" sldId="417"/>
        </pc:sldMkLst>
        <pc:spChg chg="mod">
          <ac:chgData name="Turi Traaen" userId="S::turi.traaen@vel.oslo.kommune.no::e0d845d4-c8f0-4cfc-85e2-1352c9f54d02" providerId="AD" clId="Web-{6FCA42D9-2FDA-66EE-261F-119E7FC7DCA9}" dt="2023-11-03T09:18:59.868" v="285" actId="20577"/>
          <ac:spMkLst>
            <pc:docMk/>
            <pc:sldMk cId="2956173776" sldId="417"/>
            <ac:spMk id="2" creationId="{18481AB4-5B4B-41DD-BF68-AA87CCCCB137}"/>
          </ac:spMkLst>
        </pc:spChg>
        <pc:spChg chg="mod">
          <ac:chgData name="Turi Traaen" userId="S::turi.traaen@vel.oslo.kommune.no::e0d845d4-c8f0-4cfc-85e2-1352c9f54d02" providerId="AD" clId="Web-{6FCA42D9-2FDA-66EE-261F-119E7FC7DCA9}" dt="2023-11-03T09:15:09.255" v="137" actId="20577"/>
          <ac:spMkLst>
            <pc:docMk/>
            <pc:sldMk cId="2956173776" sldId="417"/>
            <ac:spMk id="3" creationId="{BFB9003F-4840-4AE6-87D3-A9CFBE6146F3}"/>
          </ac:spMkLst>
        </pc:spChg>
      </pc:sldChg>
      <pc:sldChg chg="modSp">
        <pc:chgData name="Turi Traaen" userId="S::turi.traaen@vel.oslo.kommune.no::e0d845d4-c8f0-4cfc-85e2-1352c9f54d02" providerId="AD" clId="Web-{6FCA42D9-2FDA-66EE-261F-119E7FC7DCA9}" dt="2023-11-03T09:45:40.353" v="1001" actId="20577"/>
        <pc:sldMkLst>
          <pc:docMk/>
          <pc:sldMk cId="1210341297" sldId="418"/>
        </pc:sldMkLst>
        <pc:spChg chg="mod">
          <ac:chgData name="Turi Traaen" userId="S::turi.traaen@vel.oslo.kommune.no::e0d845d4-c8f0-4cfc-85e2-1352c9f54d02" providerId="AD" clId="Web-{6FCA42D9-2FDA-66EE-261F-119E7FC7DCA9}" dt="2023-11-03T09:45:04.461" v="987" actId="20577"/>
          <ac:spMkLst>
            <pc:docMk/>
            <pc:sldMk cId="1210341297" sldId="418"/>
            <ac:spMk id="2" creationId="{6527BF1E-EF4E-5CFE-8DBF-15F427562E37}"/>
          </ac:spMkLst>
        </pc:spChg>
        <pc:spChg chg="mod">
          <ac:chgData name="Turi Traaen" userId="S::turi.traaen@vel.oslo.kommune.no::e0d845d4-c8f0-4cfc-85e2-1352c9f54d02" providerId="AD" clId="Web-{6FCA42D9-2FDA-66EE-261F-119E7FC7DCA9}" dt="2023-11-03T09:45:40.353" v="1001" actId="20577"/>
          <ac:spMkLst>
            <pc:docMk/>
            <pc:sldMk cId="1210341297" sldId="418"/>
            <ac:spMk id="3" creationId="{DA878097-BE54-EE0A-E4DD-624A734FC734}"/>
          </ac:spMkLst>
        </pc:spChg>
      </pc:sldChg>
      <pc:sldChg chg="modSp new ord">
        <pc:chgData name="Turi Traaen" userId="S::turi.traaen@vel.oslo.kommune.no::e0d845d4-c8f0-4cfc-85e2-1352c9f54d02" providerId="AD" clId="Web-{6FCA42D9-2FDA-66EE-261F-119E7FC7DCA9}" dt="2023-11-03T09:44:39.789" v="986" actId="20577"/>
        <pc:sldMkLst>
          <pc:docMk/>
          <pc:sldMk cId="1849409162" sldId="419"/>
        </pc:sldMkLst>
        <pc:spChg chg="mod">
          <ac:chgData name="Turi Traaen" userId="S::turi.traaen@vel.oslo.kommune.no::e0d845d4-c8f0-4cfc-85e2-1352c9f54d02" providerId="AD" clId="Web-{6FCA42D9-2FDA-66EE-261F-119E7FC7DCA9}" dt="2023-11-03T09:18:52.743" v="282" actId="20577"/>
          <ac:spMkLst>
            <pc:docMk/>
            <pc:sldMk cId="1849409162" sldId="419"/>
            <ac:spMk id="2" creationId="{C45C3F42-D335-B50F-3165-91B379B72EEF}"/>
          </ac:spMkLst>
        </pc:spChg>
        <pc:spChg chg="mod">
          <ac:chgData name="Turi Traaen" userId="S::turi.traaen@vel.oslo.kommune.no::e0d845d4-c8f0-4cfc-85e2-1352c9f54d02" providerId="AD" clId="Web-{6FCA42D9-2FDA-66EE-261F-119E7FC7DCA9}" dt="2023-11-03T09:44:39.789" v="986" actId="20577"/>
          <ac:spMkLst>
            <pc:docMk/>
            <pc:sldMk cId="1849409162" sldId="419"/>
            <ac:spMk id="3" creationId="{57255F43-C10E-EE3F-251D-BDB3B298AF97}"/>
          </ac:spMkLst>
        </pc:spChg>
      </pc:sldChg>
      <pc:sldChg chg="modSp new ord">
        <pc:chgData name="Turi Traaen" userId="S::turi.traaen@vel.oslo.kommune.no::e0d845d4-c8f0-4cfc-85e2-1352c9f54d02" providerId="AD" clId="Web-{6FCA42D9-2FDA-66EE-261F-119E7FC7DCA9}" dt="2023-11-03T09:26:52.456" v="539"/>
        <pc:sldMkLst>
          <pc:docMk/>
          <pc:sldMk cId="2276160700" sldId="420"/>
        </pc:sldMkLst>
        <pc:spChg chg="mod">
          <ac:chgData name="Turi Traaen" userId="S::turi.traaen@vel.oslo.kommune.no::e0d845d4-c8f0-4cfc-85e2-1352c9f54d02" providerId="AD" clId="Web-{6FCA42D9-2FDA-66EE-261F-119E7FC7DCA9}" dt="2023-11-03T09:26:47.565" v="538" actId="20577"/>
          <ac:spMkLst>
            <pc:docMk/>
            <pc:sldMk cId="2276160700" sldId="420"/>
            <ac:spMk id="2" creationId="{C4DACBB2-F612-7CB4-EBD6-22A114913368}"/>
          </ac:spMkLst>
        </pc:spChg>
        <pc:spChg chg="mod">
          <ac:chgData name="Turi Traaen" userId="S::turi.traaen@vel.oslo.kommune.no::e0d845d4-c8f0-4cfc-85e2-1352c9f54d02" providerId="AD" clId="Web-{6FCA42D9-2FDA-66EE-261F-119E7FC7DCA9}" dt="2023-11-03T09:26:25.393" v="520" actId="20577"/>
          <ac:spMkLst>
            <pc:docMk/>
            <pc:sldMk cId="2276160700" sldId="420"/>
            <ac:spMk id="3" creationId="{8E3B05D5-48B0-BE43-F11B-593F3A164737}"/>
          </ac:spMkLst>
        </pc:spChg>
      </pc:sldChg>
      <pc:sldChg chg="modSp new">
        <pc:chgData name="Turi Traaen" userId="S::turi.traaen@vel.oslo.kommune.no::e0d845d4-c8f0-4cfc-85e2-1352c9f54d02" providerId="AD" clId="Web-{6FCA42D9-2FDA-66EE-261F-119E7FC7DCA9}" dt="2023-11-03T09:40:50.113" v="952" actId="20577"/>
        <pc:sldMkLst>
          <pc:docMk/>
          <pc:sldMk cId="2630341516" sldId="421"/>
        </pc:sldMkLst>
        <pc:spChg chg="mod">
          <ac:chgData name="Turi Traaen" userId="S::turi.traaen@vel.oslo.kommune.no::e0d845d4-c8f0-4cfc-85e2-1352c9f54d02" providerId="AD" clId="Web-{6FCA42D9-2FDA-66EE-261F-119E7FC7DCA9}" dt="2023-11-03T09:40:15.502" v="943" actId="20577"/>
          <ac:spMkLst>
            <pc:docMk/>
            <pc:sldMk cId="2630341516" sldId="421"/>
            <ac:spMk id="2" creationId="{F839F746-0296-393C-388D-ADD57EE619EC}"/>
          </ac:spMkLst>
        </pc:spChg>
        <pc:spChg chg="mod">
          <ac:chgData name="Turi Traaen" userId="S::turi.traaen@vel.oslo.kommune.no::e0d845d4-c8f0-4cfc-85e2-1352c9f54d02" providerId="AD" clId="Web-{6FCA42D9-2FDA-66EE-261F-119E7FC7DCA9}" dt="2023-11-03T09:40:42.440" v="949" actId="20577"/>
          <ac:spMkLst>
            <pc:docMk/>
            <pc:sldMk cId="2630341516" sldId="421"/>
            <ac:spMk id="3" creationId="{965C4808-BE0D-BB02-A5BC-1ABA0CF9D175}"/>
          </ac:spMkLst>
        </pc:spChg>
        <pc:spChg chg="mod">
          <ac:chgData name="Turi Traaen" userId="S::turi.traaen@vel.oslo.kommune.no::e0d845d4-c8f0-4cfc-85e2-1352c9f54d02" providerId="AD" clId="Web-{6FCA42D9-2FDA-66EE-261F-119E7FC7DCA9}" dt="2023-11-03T09:40:50.113" v="952" actId="20577"/>
          <ac:spMkLst>
            <pc:docMk/>
            <pc:sldMk cId="2630341516" sldId="421"/>
            <ac:spMk id="4" creationId="{6F388B37-4FDA-60AC-4626-155E7993ACDC}"/>
          </ac:spMkLst>
        </pc:spChg>
      </pc:sldChg>
      <pc:sldChg chg="modSp new">
        <pc:chgData name="Turi Traaen" userId="S::turi.traaen@vel.oslo.kommune.no::e0d845d4-c8f0-4cfc-85e2-1352c9f54d02" providerId="AD" clId="Web-{6FCA42D9-2FDA-66EE-261F-119E7FC7DCA9}" dt="2023-11-03T09:45:50.478" v="1016" actId="20577"/>
        <pc:sldMkLst>
          <pc:docMk/>
          <pc:sldMk cId="3900880966" sldId="422"/>
        </pc:sldMkLst>
        <pc:spChg chg="mod">
          <ac:chgData name="Turi Traaen" userId="S::turi.traaen@vel.oslo.kommune.no::e0d845d4-c8f0-4cfc-85e2-1352c9f54d02" providerId="AD" clId="Web-{6FCA42D9-2FDA-66EE-261F-119E7FC7DCA9}" dt="2023-11-03T09:45:50.478" v="1016" actId="20577"/>
          <ac:spMkLst>
            <pc:docMk/>
            <pc:sldMk cId="3900880966" sldId="422"/>
            <ac:spMk id="2" creationId="{E75A7E39-6B23-27AA-FCF4-16267D43FD5E}"/>
          </ac:spMkLst>
        </pc:spChg>
      </pc:sldChg>
    </pc:docChg>
  </pc:docChgLst>
  <pc:docChgLst>
    <pc:chgData name="Sara Anne Warhuus" userId="S::sara.warhuus@vel.oslo.kommune.no::b1c4e927-1cad-4858-91b2-e6cfb5763606" providerId="AD" clId="Web-{E4E64A51-78AF-D62B-3710-95E0414B78A8}"/>
    <pc:docChg chg="modSld">
      <pc:chgData name="Sara Anne Warhuus" userId="S::sara.warhuus@vel.oslo.kommune.no::b1c4e927-1cad-4858-91b2-e6cfb5763606" providerId="AD" clId="Web-{E4E64A51-78AF-D62B-3710-95E0414B78A8}" dt="2024-02-28T09:00:22.543" v="53" actId="20577"/>
      <pc:docMkLst>
        <pc:docMk/>
      </pc:docMkLst>
      <pc:sldChg chg="modSp">
        <pc:chgData name="Sara Anne Warhuus" userId="S::sara.warhuus@vel.oslo.kommune.no::b1c4e927-1cad-4858-91b2-e6cfb5763606" providerId="AD" clId="Web-{E4E64A51-78AF-D62B-3710-95E0414B78A8}" dt="2024-02-28T09:00:22.543" v="53" actId="20577"/>
        <pc:sldMkLst>
          <pc:docMk/>
          <pc:sldMk cId="3170201677" sldId="399"/>
        </pc:sldMkLst>
        <pc:spChg chg="mod">
          <ac:chgData name="Sara Anne Warhuus" userId="S::sara.warhuus@vel.oslo.kommune.no::b1c4e927-1cad-4858-91b2-e6cfb5763606" providerId="AD" clId="Web-{E4E64A51-78AF-D62B-3710-95E0414B78A8}" dt="2024-02-28T09:00:22.543" v="53" actId="20577"/>
          <ac:spMkLst>
            <pc:docMk/>
            <pc:sldMk cId="3170201677" sldId="399"/>
            <ac:spMk id="3" creationId="{5ABD1955-06BD-4CD7-BDED-B58F24337E5F}"/>
          </ac:spMkLst>
        </pc:spChg>
      </pc:sldChg>
    </pc:docChg>
  </pc:docChgLst>
  <pc:docChgLst>
    <pc:chgData name="Turi Traaen" userId="S::turi.traaen@vel.oslo.kommune.no::e0d845d4-c8f0-4cfc-85e2-1352c9f54d02" providerId="AD" clId="Web-{A1508466-50EA-D7DC-5BEC-105DAD309F32}"/>
    <pc:docChg chg="addSld modSld modSection">
      <pc:chgData name="Turi Traaen" userId="S::turi.traaen@vel.oslo.kommune.no::e0d845d4-c8f0-4cfc-85e2-1352c9f54d02" providerId="AD" clId="Web-{A1508466-50EA-D7DC-5BEC-105DAD309F32}" dt="2023-11-08T09:15:12.251" v="327" actId="1076"/>
      <pc:docMkLst>
        <pc:docMk/>
      </pc:docMkLst>
      <pc:sldChg chg="modSp">
        <pc:chgData name="Turi Traaen" userId="S::turi.traaen@vel.oslo.kommune.no::e0d845d4-c8f0-4cfc-85e2-1352c9f54d02" providerId="AD" clId="Web-{A1508466-50EA-D7DC-5BEC-105DAD309F32}" dt="2023-11-08T08:54:01.396" v="9" actId="20577"/>
        <pc:sldMkLst>
          <pc:docMk/>
          <pc:sldMk cId="2956173776" sldId="417"/>
        </pc:sldMkLst>
        <pc:spChg chg="mod">
          <ac:chgData name="Turi Traaen" userId="S::turi.traaen@vel.oslo.kommune.no::e0d845d4-c8f0-4cfc-85e2-1352c9f54d02" providerId="AD" clId="Web-{A1508466-50EA-D7DC-5BEC-105DAD309F32}" dt="2023-11-08T08:54:01.396" v="9" actId="20577"/>
          <ac:spMkLst>
            <pc:docMk/>
            <pc:sldMk cId="2956173776" sldId="417"/>
            <ac:spMk id="3" creationId="{BFB9003F-4840-4AE6-87D3-A9CFBE6146F3}"/>
          </ac:spMkLst>
        </pc:spChg>
      </pc:sldChg>
      <pc:sldChg chg="modSp">
        <pc:chgData name="Turi Traaen" userId="S::turi.traaen@vel.oslo.kommune.no::e0d845d4-c8f0-4cfc-85e2-1352c9f54d02" providerId="AD" clId="Web-{A1508466-50EA-D7DC-5BEC-105DAD309F32}" dt="2023-11-08T08:55:53.264" v="30" actId="20577"/>
        <pc:sldMkLst>
          <pc:docMk/>
          <pc:sldMk cId="1210341297" sldId="418"/>
        </pc:sldMkLst>
        <pc:spChg chg="mod">
          <ac:chgData name="Turi Traaen" userId="S::turi.traaen@vel.oslo.kommune.no::e0d845d4-c8f0-4cfc-85e2-1352c9f54d02" providerId="AD" clId="Web-{A1508466-50EA-D7DC-5BEC-105DAD309F32}" dt="2023-11-08T08:55:53.264" v="30" actId="20577"/>
          <ac:spMkLst>
            <pc:docMk/>
            <pc:sldMk cId="1210341297" sldId="418"/>
            <ac:spMk id="3" creationId="{DA878097-BE54-EE0A-E4DD-624A734FC734}"/>
          </ac:spMkLst>
        </pc:spChg>
      </pc:sldChg>
      <pc:sldChg chg="modSp">
        <pc:chgData name="Turi Traaen" userId="S::turi.traaen@vel.oslo.kommune.no::e0d845d4-c8f0-4cfc-85e2-1352c9f54d02" providerId="AD" clId="Web-{A1508466-50EA-D7DC-5BEC-105DAD309F32}" dt="2023-11-08T08:52:04.513" v="4" actId="20577"/>
        <pc:sldMkLst>
          <pc:docMk/>
          <pc:sldMk cId="1849409162" sldId="419"/>
        </pc:sldMkLst>
        <pc:spChg chg="mod">
          <ac:chgData name="Turi Traaen" userId="S::turi.traaen@vel.oslo.kommune.no::e0d845d4-c8f0-4cfc-85e2-1352c9f54d02" providerId="AD" clId="Web-{A1508466-50EA-D7DC-5BEC-105DAD309F32}" dt="2023-11-08T08:52:04.513" v="4" actId="20577"/>
          <ac:spMkLst>
            <pc:docMk/>
            <pc:sldMk cId="1849409162" sldId="419"/>
            <ac:spMk id="3" creationId="{57255F43-C10E-EE3F-251D-BDB3B298AF97}"/>
          </ac:spMkLst>
        </pc:spChg>
      </pc:sldChg>
      <pc:sldChg chg="modSp new mod setBg">
        <pc:chgData name="Turi Traaen" userId="S::turi.traaen@vel.oslo.kommune.no::e0d845d4-c8f0-4cfc-85e2-1352c9f54d02" providerId="AD" clId="Web-{A1508466-50EA-D7DC-5BEC-105DAD309F32}" dt="2023-11-08T09:15:12.251" v="327" actId="1076"/>
        <pc:sldMkLst>
          <pc:docMk/>
          <pc:sldMk cId="304747697" sldId="425"/>
        </pc:sldMkLst>
        <pc:spChg chg="mod">
          <ac:chgData name="Turi Traaen" userId="S::turi.traaen@vel.oslo.kommune.no::e0d845d4-c8f0-4cfc-85e2-1352c9f54d02" providerId="AD" clId="Web-{A1508466-50EA-D7DC-5BEC-105DAD309F32}" dt="2023-11-08T09:15:12.251" v="327" actId="1076"/>
          <ac:spMkLst>
            <pc:docMk/>
            <pc:sldMk cId="304747697" sldId="425"/>
            <ac:spMk id="2" creationId="{AC48491D-4547-54EB-1E0F-568E2F55E64B}"/>
          </ac:spMkLst>
        </pc:spChg>
        <pc:spChg chg="mod">
          <ac:chgData name="Turi Traaen" userId="S::turi.traaen@vel.oslo.kommune.no::e0d845d4-c8f0-4cfc-85e2-1352c9f54d02" providerId="AD" clId="Web-{A1508466-50EA-D7DC-5BEC-105DAD309F32}" dt="2023-11-08T09:14:56.921" v="325" actId="20577"/>
          <ac:spMkLst>
            <pc:docMk/>
            <pc:sldMk cId="304747697" sldId="425"/>
            <ac:spMk id="3" creationId="{FBB8CFC3-099C-163A-3F1E-6C4EF4D7694A}"/>
          </ac:spMkLst>
        </pc:spChg>
      </pc:sldChg>
    </pc:docChg>
  </pc:docChgLst>
  <pc:docChgLst>
    <pc:chgData name="Turi Traaen" userId="S::turi.traaen@vel.oslo.kommune.no::e0d845d4-c8f0-4cfc-85e2-1352c9f54d02" providerId="AD" clId="Web-{77683105-3F3A-01FC-8151-1E8F46CDB4E1}"/>
    <pc:docChg chg="modSld">
      <pc:chgData name="Turi Traaen" userId="S::turi.traaen@vel.oslo.kommune.no::e0d845d4-c8f0-4cfc-85e2-1352c9f54d02" providerId="AD" clId="Web-{77683105-3F3A-01FC-8151-1E8F46CDB4E1}" dt="2024-01-10T09:29:55.845" v="0" actId="20577"/>
      <pc:docMkLst>
        <pc:docMk/>
      </pc:docMkLst>
      <pc:sldChg chg="modSp">
        <pc:chgData name="Turi Traaen" userId="S::turi.traaen@vel.oslo.kommune.no::e0d845d4-c8f0-4cfc-85e2-1352c9f54d02" providerId="AD" clId="Web-{77683105-3F3A-01FC-8151-1E8F46CDB4E1}" dt="2024-01-10T09:29:55.845" v="0" actId="20577"/>
        <pc:sldMkLst>
          <pc:docMk/>
          <pc:sldMk cId="1849409162" sldId="419"/>
        </pc:sldMkLst>
        <pc:spChg chg="mod">
          <ac:chgData name="Turi Traaen" userId="S::turi.traaen@vel.oslo.kommune.no::e0d845d4-c8f0-4cfc-85e2-1352c9f54d02" providerId="AD" clId="Web-{77683105-3F3A-01FC-8151-1E8F46CDB4E1}" dt="2024-01-10T09:29:55.845" v="0" actId="20577"/>
          <ac:spMkLst>
            <pc:docMk/>
            <pc:sldMk cId="1849409162" sldId="419"/>
            <ac:spMk id="3" creationId="{57255F43-C10E-EE3F-251D-BDB3B298AF97}"/>
          </ac:spMkLst>
        </pc:spChg>
      </pc:sldChg>
    </pc:docChg>
  </pc:docChgLst>
  <pc:docChgLst>
    <pc:chgData name="Sara Anne Warhuus" userId="S::sara.warhuus@vel.oslo.kommune.no::b1c4e927-1cad-4858-91b2-e6cfb5763606" providerId="AD" clId="Web-{1C9502C9-1653-30C6-7CCC-81A05438EEE3}"/>
    <pc:docChg chg="modSld">
      <pc:chgData name="Sara Anne Warhuus" userId="S::sara.warhuus@vel.oslo.kommune.no::b1c4e927-1cad-4858-91b2-e6cfb5763606" providerId="AD" clId="Web-{1C9502C9-1653-30C6-7CCC-81A05438EEE3}" dt="2024-01-24T10:26:16.783" v="20" actId="20577"/>
      <pc:docMkLst>
        <pc:docMk/>
      </pc:docMkLst>
      <pc:sldChg chg="modSp">
        <pc:chgData name="Sara Anne Warhuus" userId="S::sara.warhuus@vel.oslo.kommune.no::b1c4e927-1cad-4858-91b2-e6cfb5763606" providerId="AD" clId="Web-{1C9502C9-1653-30C6-7CCC-81A05438EEE3}" dt="2024-01-24T10:26:16.783" v="20" actId="20577"/>
        <pc:sldMkLst>
          <pc:docMk/>
          <pc:sldMk cId="3170201677" sldId="399"/>
        </pc:sldMkLst>
        <pc:spChg chg="mod">
          <ac:chgData name="Sara Anne Warhuus" userId="S::sara.warhuus@vel.oslo.kommune.no::b1c4e927-1cad-4858-91b2-e6cfb5763606" providerId="AD" clId="Web-{1C9502C9-1653-30C6-7CCC-81A05438EEE3}" dt="2024-01-24T10:26:16.783" v="20" actId="20577"/>
          <ac:spMkLst>
            <pc:docMk/>
            <pc:sldMk cId="3170201677" sldId="399"/>
            <ac:spMk id="3" creationId="{5ABD1955-06BD-4CD7-BDED-B58F24337E5F}"/>
          </ac:spMkLst>
        </pc:spChg>
      </pc:sldChg>
    </pc:docChg>
  </pc:docChgLst>
  <pc:docChgLst>
    <pc:chgData name="Sara Anne Warhuus" userId="S::sara.warhuus@vel.oslo.kommune.no::b1c4e927-1cad-4858-91b2-e6cfb5763606" providerId="AD" clId="Web-{870EA6AA-8F5E-4BB2-EDE1-1DBDC50A27A8}"/>
    <pc:docChg chg="modSld">
      <pc:chgData name="Sara Anne Warhuus" userId="S::sara.warhuus@vel.oslo.kommune.no::b1c4e927-1cad-4858-91b2-e6cfb5763606" providerId="AD" clId="Web-{870EA6AA-8F5E-4BB2-EDE1-1DBDC50A27A8}" dt="2023-11-09T11:19:48.412" v="185" actId="20577"/>
      <pc:docMkLst>
        <pc:docMk/>
      </pc:docMkLst>
      <pc:sldChg chg="modSp">
        <pc:chgData name="Sara Anne Warhuus" userId="S::sara.warhuus@vel.oslo.kommune.no::b1c4e927-1cad-4858-91b2-e6cfb5763606" providerId="AD" clId="Web-{870EA6AA-8F5E-4BB2-EDE1-1DBDC50A27A8}" dt="2023-11-09T11:12:46.448" v="73" actId="20577"/>
        <pc:sldMkLst>
          <pc:docMk/>
          <pc:sldMk cId="4001318848" sldId="396"/>
        </pc:sldMkLst>
        <pc:spChg chg="mod">
          <ac:chgData name="Sara Anne Warhuus" userId="S::sara.warhuus@vel.oslo.kommune.no::b1c4e927-1cad-4858-91b2-e6cfb5763606" providerId="AD" clId="Web-{870EA6AA-8F5E-4BB2-EDE1-1DBDC50A27A8}" dt="2023-11-09T11:12:46.448" v="73" actId="20577"/>
          <ac:spMkLst>
            <pc:docMk/>
            <pc:sldMk cId="4001318848" sldId="396"/>
            <ac:spMk id="3" creationId="{A6C64ED9-7FF2-484D-A78F-6280B6174BEC}"/>
          </ac:spMkLst>
        </pc:spChg>
      </pc:sldChg>
      <pc:sldChg chg="modSp">
        <pc:chgData name="Sara Anne Warhuus" userId="S::sara.warhuus@vel.oslo.kommune.no::b1c4e927-1cad-4858-91b2-e6cfb5763606" providerId="AD" clId="Web-{870EA6AA-8F5E-4BB2-EDE1-1DBDC50A27A8}" dt="2023-11-09T11:19:48.412" v="185" actId="20577"/>
        <pc:sldMkLst>
          <pc:docMk/>
          <pc:sldMk cId="2630341516" sldId="421"/>
        </pc:sldMkLst>
        <pc:spChg chg="mod">
          <ac:chgData name="Sara Anne Warhuus" userId="S::sara.warhuus@vel.oslo.kommune.no::b1c4e927-1cad-4858-91b2-e6cfb5763606" providerId="AD" clId="Web-{870EA6AA-8F5E-4BB2-EDE1-1DBDC50A27A8}" dt="2023-11-09T11:14:10.216" v="95" actId="20577"/>
          <ac:spMkLst>
            <pc:docMk/>
            <pc:sldMk cId="2630341516" sldId="421"/>
            <ac:spMk id="2" creationId="{F839F746-0296-393C-388D-ADD57EE619EC}"/>
          </ac:spMkLst>
        </pc:spChg>
        <pc:spChg chg="mod">
          <ac:chgData name="Sara Anne Warhuus" userId="S::sara.warhuus@vel.oslo.kommune.no::b1c4e927-1cad-4858-91b2-e6cfb5763606" providerId="AD" clId="Web-{870EA6AA-8F5E-4BB2-EDE1-1DBDC50A27A8}" dt="2023-11-09T11:16:27.548" v="158" actId="20577"/>
          <ac:spMkLst>
            <pc:docMk/>
            <pc:sldMk cId="2630341516" sldId="421"/>
            <ac:spMk id="3" creationId="{965C4808-BE0D-BB02-A5BC-1ABA0CF9D175}"/>
          </ac:spMkLst>
        </pc:spChg>
        <pc:spChg chg="mod">
          <ac:chgData name="Sara Anne Warhuus" userId="S::sara.warhuus@vel.oslo.kommune.no::b1c4e927-1cad-4858-91b2-e6cfb5763606" providerId="AD" clId="Web-{870EA6AA-8F5E-4BB2-EDE1-1DBDC50A27A8}" dt="2023-11-09T11:19:48.412" v="185" actId="20577"/>
          <ac:spMkLst>
            <pc:docMk/>
            <pc:sldMk cId="2630341516" sldId="421"/>
            <ac:spMk id="4" creationId="{6F388B37-4FDA-60AC-4626-155E7993ACDC}"/>
          </ac:spMkLst>
        </pc:spChg>
      </pc:sldChg>
    </pc:docChg>
  </pc:docChgLst>
  <pc:docChgLst>
    <pc:chgData name="Turi Traaen" userId="e0d845d4-c8f0-4cfc-85e2-1352c9f54d02" providerId="ADAL" clId="{5652D5EC-99D0-4203-8F81-573944F68BFB}"/>
    <pc:docChg chg="undo custSel addSld delSld modSld modSection">
      <pc:chgData name="Turi Traaen" userId="e0d845d4-c8f0-4cfc-85e2-1352c9f54d02" providerId="ADAL" clId="{5652D5EC-99D0-4203-8F81-573944F68BFB}" dt="2023-11-19T15:52:12.316" v="18" actId="47"/>
      <pc:docMkLst>
        <pc:docMk/>
      </pc:docMkLst>
      <pc:sldChg chg="modSp mod">
        <pc:chgData name="Turi Traaen" userId="e0d845d4-c8f0-4cfc-85e2-1352c9f54d02" providerId="ADAL" clId="{5652D5EC-99D0-4203-8F81-573944F68BFB}" dt="2023-11-19T15:42:19.501" v="6" actId="6549"/>
        <pc:sldMkLst>
          <pc:docMk/>
          <pc:sldMk cId="1017892449" sldId="386"/>
        </pc:sldMkLst>
        <pc:spChg chg="mod">
          <ac:chgData name="Turi Traaen" userId="e0d845d4-c8f0-4cfc-85e2-1352c9f54d02" providerId="ADAL" clId="{5652D5EC-99D0-4203-8F81-573944F68BFB}" dt="2023-11-19T15:42:19.501" v="6" actId="6549"/>
          <ac:spMkLst>
            <pc:docMk/>
            <pc:sldMk cId="1017892449" sldId="386"/>
            <ac:spMk id="3" creationId="{2215BFF1-0A6E-CA42-A052-D438A957FE8B}"/>
          </ac:spMkLst>
        </pc:spChg>
      </pc:sldChg>
      <pc:sldChg chg="modSp mod">
        <pc:chgData name="Turi Traaen" userId="e0d845d4-c8f0-4cfc-85e2-1352c9f54d02" providerId="ADAL" clId="{5652D5EC-99D0-4203-8F81-573944F68BFB}" dt="2023-11-19T15:43:02.289" v="12" actId="20577"/>
        <pc:sldMkLst>
          <pc:docMk/>
          <pc:sldMk cId="4001318848" sldId="396"/>
        </pc:sldMkLst>
        <pc:spChg chg="mod">
          <ac:chgData name="Turi Traaen" userId="e0d845d4-c8f0-4cfc-85e2-1352c9f54d02" providerId="ADAL" clId="{5652D5EC-99D0-4203-8F81-573944F68BFB}" dt="2023-11-19T15:43:02.289" v="12" actId="20577"/>
          <ac:spMkLst>
            <pc:docMk/>
            <pc:sldMk cId="4001318848" sldId="396"/>
            <ac:spMk id="3" creationId="{A6C64ED9-7FF2-484D-A78F-6280B6174BEC}"/>
          </ac:spMkLst>
        </pc:spChg>
      </pc:sldChg>
      <pc:sldChg chg="modSp mod">
        <pc:chgData name="Turi Traaen" userId="e0d845d4-c8f0-4cfc-85e2-1352c9f54d02" providerId="ADAL" clId="{5652D5EC-99D0-4203-8F81-573944F68BFB}" dt="2023-11-19T15:42:41.938" v="10" actId="20577"/>
        <pc:sldMkLst>
          <pc:docMk/>
          <pc:sldMk cId="1210341297" sldId="418"/>
        </pc:sldMkLst>
        <pc:spChg chg="mod">
          <ac:chgData name="Turi Traaen" userId="e0d845d4-c8f0-4cfc-85e2-1352c9f54d02" providerId="ADAL" clId="{5652D5EC-99D0-4203-8F81-573944F68BFB}" dt="2023-11-19T15:42:41.938" v="10" actId="20577"/>
          <ac:spMkLst>
            <pc:docMk/>
            <pc:sldMk cId="1210341297" sldId="418"/>
            <ac:spMk id="3" creationId="{DA878097-BE54-EE0A-E4DD-624A734FC734}"/>
          </ac:spMkLst>
        </pc:spChg>
      </pc:sldChg>
      <pc:sldChg chg="modSp mod">
        <pc:chgData name="Turi Traaen" userId="e0d845d4-c8f0-4cfc-85e2-1352c9f54d02" providerId="ADAL" clId="{5652D5EC-99D0-4203-8F81-573944F68BFB}" dt="2023-11-19T15:42:02.948" v="5" actId="6549"/>
        <pc:sldMkLst>
          <pc:docMk/>
          <pc:sldMk cId="1849409162" sldId="419"/>
        </pc:sldMkLst>
        <pc:spChg chg="mod">
          <ac:chgData name="Turi Traaen" userId="e0d845d4-c8f0-4cfc-85e2-1352c9f54d02" providerId="ADAL" clId="{5652D5EC-99D0-4203-8F81-573944F68BFB}" dt="2023-11-19T15:42:02.948" v="5" actId="6549"/>
          <ac:spMkLst>
            <pc:docMk/>
            <pc:sldMk cId="1849409162" sldId="419"/>
            <ac:spMk id="3" creationId="{57255F43-C10E-EE3F-251D-BDB3B298AF97}"/>
          </ac:spMkLst>
        </pc:spChg>
      </pc:sldChg>
      <pc:sldChg chg="addSp delSp modSp new del mod">
        <pc:chgData name="Turi Traaen" userId="e0d845d4-c8f0-4cfc-85e2-1352c9f54d02" providerId="ADAL" clId="{5652D5EC-99D0-4203-8F81-573944F68BFB}" dt="2023-11-19T15:52:12.316" v="18" actId="47"/>
        <pc:sldMkLst>
          <pc:docMk/>
          <pc:sldMk cId="3223901235" sldId="426"/>
        </pc:sldMkLst>
        <pc:graphicFrameChg chg="add del mod">
          <ac:chgData name="Turi Traaen" userId="e0d845d4-c8f0-4cfc-85e2-1352c9f54d02" providerId="ADAL" clId="{5652D5EC-99D0-4203-8F81-573944F68BFB}" dt="2023-11-19T15:47:43.213" v="17"/>
          <ac:graphicFrameMkLst>
            <pc:docMk/>
            <pc:sldMk cId="3223901235" sldId="426"/>
            <ac:graphicFrameMk id="7" creationId="{1FF34D3E-C4D1-65C9-C0F5-CDCCA9D168A8}"/>
          </ac:graphicFrameMkLst>
        </pc:graphicFrameChg>
      </pc:sldChg>
    </pc:docChg>
  </pc:docChgLst>
  <pc:docChgLst>
    <pc:chgData name="Turi Traaen" userId="S::turi.traaen@vel.oslo.kommune.no::e0d845d4-c8f0-4cfc-85e2-1352c9f54d02" providerId="AD" clId="Web-{1B1CE8C4-6C2E-9919-0036-9F10D4076AA6}"/>
    <pc:docChg chg="delSld modSection">
      <pc:chgData name="Turi Traaen" userId="S::turi.traaen@vel.oslo.kommune.no::e0d845d4-c8f0-4cfc-85e2-1352c9f54d02" providerId="AD" clId="Web-{1B1CE8C4-6C2E-9919-0036-9F10D4076AA6}" dt="2023-10-25T08:43:02.258" v="0"/>
      <pc:docMkLst>
        <pc:docMk/>
      </pc:docMkLst>
      <pc:sldChg chg="del">
        <pc:chgData name="Turi Traaen" userId="S::turi.traaen@vel.oslo.kommune.no::e0d845d4-c8f0-4cfc-85e2-1352c9f54d02" providerId="AD" clId="Web-{1B1CE8C4-6C2E-9919-0036-9F10D4076AA6}" dt="2023-10-25T08:43:02.258" v="0"/>
        <pc:sldMkLst>
          <pc:docMk/>
          <pc:sldMk cId="1936593797" sldId="3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Oslo Sans Office" panose="02000000000000000000" pitchFamily="2" charset="77"/>
              </a:defRPr>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Oslo Sans Office" panose="02000000000000000000" pitchFamily="2" charset="77"/>
              </a:defRPr>
            </a:lvl1pPr>
          </a:lstStyle>
          <a:p>
            <a:fld id="{576996CD-C051-524E-B0EC-F7D3DAFC406C}" type="datetimeFigureOut">
              <a:rPr lang="nb-NO" smtClean="0"/>
              <a:pPr/>
              <a:t>28.02.2024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Oslo Sans Office" panose="02000000000000000000" pitchFamily="2" charset="77"/>
              </a:defRPr>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Oslo Sans Office" panose="02000000000000000000" pitchFamily="2" charset="77"/>
              </a:defRPr>
            </a:lvl1pPr>
          </a:lstStyle>
          <a:p>
            <a:fld id="{7DA70C78-173F-D64A-A73A-E7995BB9F680}" type="slidenum">
              <a:rPr lang="nb-NO" smtClean="0"/>
              <a:pPr/>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Oslo Sans Office" panose="02000000000000000000" pitchFamily="2" charset="77"/>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1"/>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21600"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02CE879-B090-2641-8BC3-AD9F1F5860E2}"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596800"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21600"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accent1"/>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596800"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1"/>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CE51D89-216F-C248-97B9-E62942BAB32E}"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520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28.02.2024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520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71071AEC-201A-8A4F-97DA-3ABA5F34A6DD}" type="datetime1">
              <a:rPr lang="nb-NO" smtClean="0"/>
              <a:t>28.02.2024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28.02.2024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28.02.2024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28.02.2024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28.02.2024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07D2464-A518-1A48-B5E7-CA9150B3889F}" type="datetime1">
              <a:rPr lang="nb-NO" smtClean="0"/>
              <a:t>28.02.2024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E9B9390-45D3-3F49-83A6-08ED4C2BD589}" type="datetime1">
              <a:rPr lang="nb-NO" smtClean="0"/>
              <a:t>28.02.2024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28.02.2024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28.02.2024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28.02.2024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28.02.2024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C20DE0DF-BE6B-D248-92A9-54242D212695}" type="datetime1">
              <a:rPr lang="nb-NO" smtClean="0"/>
              <a:pPr/>
              <a:t>28.02.2024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1DACB5AB-EE98-7240-B90A-DDEECBA67681}" type="datetime1">
              <a:rPr lang="nb-NO" smtClean="0"/>
              <a:t>28.02.2024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28B61C57-CE26-C74A-997D-0EEB0B8AAC4D}" type="datetime1">
              <a:rPr lang="nb-NO" smtClean="0"/>
              <a:pPr/>
              <a:t>28.02.2024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4CD1A60D-DB44-0749-AE29-4712892B2B84}" type="datetime1">
              <a:rPr lang="nb-NO" smtClean="0"/>
              <a:t>28.02.2024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216D44A-19CF-DE4E-8E1A-3AD40AB275F0}" type="datetime1">
              <a:rPr lang="nb-NO" smtClean="0"/>
              <a:pPr/>
              <a:t>28.02.2024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7EC2E4C6-95B5-1E49-A58A-4D191733A124}" type="datetime1">
              <a:rPr lang="nb-NO" smtClean="0"/>
              <a:t>28.02.2024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BE56C02C-6ABF-7448-8AB3-A94F70C24895}" type="datetime1">
              <a:rPr lang="nb-NO" smtClean="0"/>
              <a:pPr/>
              <a:t>28.02.2024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10D617A1-83E2-5344-8976-17361E42FD8B}" type="datetime1">
              <a:rPr lang="nb-NO" smtClean="0"/>
              <a:t>28.02.2024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939CC06A-0458-7443-A95A-A3C9036965EC}" type="datetime1">
              <a:rPr lang="nb-NO" smtClean="0"/>
              <a:pPr/>
              <a:t>28.02.2024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mn-lt"/>
              </a:defRPr>
            </a:lvl1pPr>
          </a:lstStyle>
          <a:p>
            <a:fld id="{A40496DB-E8C8-4849-8A63-AC568158CC03}" type="datetime1">
              <a:rPr lang="nb-NO" smtClean="0"/>
              <a:pPr/>
              <a:t>28.02.2024</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mn-lt"/>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mn-lt"/>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userDrawn="1"/>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mn-lt"/>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mn-lt"/>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mn-lt"/>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mn-lt"/>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mn-lt"/>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mn-lt"/>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mn-lt"/>
                </a:rPr>
                <a:t>Oslo 2019</a:t>
              </a:r>
            </a:p>
          </p:txBody>
        </p:sp>
      </p:grpSp>
      <p:grpSp>
        <p:nvGrpSpPr>
          <p:cNvPr id="8" name="Gruppe 7">
            <a:extLst>
              <a:ext uri="{FF2B5EF4-FFF2-40B4-BE49-F238E27FC236}">
                <a16:creationId xmlns:a16="http://schemas.microsoft.com/office/drawing/2014/main" id="{CBB6964B-BA5A-DD48-A089-32057D28988E}"/>
              </a:ext>
            </a:extLst>
          </p:cNvPr>
          <p:cNvGrpSpPr/>
          <p:nvPr userDrawn="1"/>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mn-lt"/>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787" r:id="rId1"/>
    <p:sldLayoutId id="2147483786" r:id="rId2"/>
    <p:sldLayoutId id="2147483705" r:id="rId3"/>
    <p:sldLayoutId id="2147483706" r:id="rId4"/>
    <p:sldLayoutId id="2147483712" r:id="rId5"/>
    <p:sldLayoutId id="2147483711" r:id="rId6"/>
    <p:sldLayoutId id="2147483840" r:id="rId7"/>
    <p:sldLayoutId id="2147483866" r:id="rId8"/>
    <p:sldLayoutId id="2147483850" r:id="rId9"/>
    <p:sldLayoutId id="2147483849" r:id="rId10"/>
    <p:sldLayoutId id="2147483844" r:id="rId11"/>
    <p:sldLayoutId id="2147483845" r:id="rId12"/>
    <p:sldLayoutId id="2147483846" r:id="rId13"/>
    <p:sldLayoutId id="2147483740" r:id="rId14"/>
    <p:sldLayoutId id="2147483741" r:id="rId15"/>
    <p:sldLayoutId id="2147483860" r:id="rId16"/>
    <p:sldLayoutId id="2147483742" r:id="rId17"/>
    <p:sldLayoutId id="2147483743" r:id="rId18"/>
    <p:sldLayoutId id="2147483864" r:id="rId19"/>
    <p:sldLayoutId id="2147483865" r:id="rId20"/>
    <p:sldLayoutId id="2147483754" r:id="rId21"/>
    <p:sldLayoutId id="2147483833" r:id="rId22"/>
    <p:sldLayoutId id="2147483756" r:id="rId23"/>
    <p:sldLayoutId id="2147483834" r:id="rId24"/>
    <p:sldLayoutId id="2147483755" r:id="rId25"/>
    <p:sldLayoutId id="2147483835" r:id="rId26"/>
    <p:sldLayoutId id="2147483757" r:id="rId27"/>
    <p:sldLayoutId id="2147483836" r:id="rId28"/>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1"/>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sykepleien.no/fag/2021/09/personer-med-rusavhengighet-blir-oftere-syke-og-far-darligere-behandling" TargetMode="External"/><Relationship Id="rId2" Type="http://schemas.openxmlformats.org/officeDocument/2006/relationships/hyperlink" Target="https://www.legeforeningen.no/om-oss/publikasjoner/rapporter/bedre-helse-og-lengre-liv/" TargetMode="External"/><Relationship Id="rId1" Type="http://schemas.openxmlformats.org/officeDocument/2006/relationships/slideLayout" Target="../slideLayouts/slideLayout14.xml"/><Relationship Id="rId4" Type="http://schemas.openxmlformats.org/officeDocument/2006/relationships/hyperlink" Target="https://www.kompetansebroen.no/tema/psykisk-helse-og-ru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E1F7092-14F3-C1E2-8116-C0EC814047EC}"/>
              </a:ext>
            </a:extLst>
          </p:cNvPr>
          <p:cNvSpPr>
            <a:spLocks noGrp="1"/>
          </p:cNvSpPr>
          <p:nvPr>
            <p:ph type="dt" sz="half" idx="10"/>
          </p:nvPr>
        </p:nvSpPr>
        <p:spPr/>
        <p:txBody>
          <a:bodyPr/>
          <a:lstStyle/>
          <a:p>
            <a:fld id="{4CD1A60D-DB44-0749-AE29-4712892B2B84}" type="datetime1">
              <a:rPr lang="nb-NO" smtClean="0"/>
              <a:t>28.02.2024</a:t>
            </a:fld>
            <a:endParaRPr lang="nb-NO"/>
          </a:p>
        </p:txBody>
      </p:sp>
      <p:sp>
        <p:nvSpPr>
          <p:cNvPr id="3" name="Plassholder for lysbildenummer 2">
            <a:extLst>
              <a:ext uri="{FF2B5EF4-FFF2-40B4-BE49-F238E27FC236}">
                <a16:creationId xmlns:a16="http://schemas.microsoft.com/office/drawing/2014/main" id="{459BC6F1-08C7-A0CE-1CCB-888A5369ECBF}"/>
              </a:ext>
            </a:extLst>
          </p:cNvPr>
          <p:cNvSpPr>
            <a:spLocks noGrp="1"/>
          </p:cNvSpPr>
          <p:nvPr>
            <p:ph type="sldNum" sz="quarter" idx="12"/>
          </p:nvPr>
        </p:nvSpPr>
        <p:spPr/>
        <p:txBody>
          <a:bodyPr/>
          <a:lstStyle/>
          <a:p>
            <a:fld id="{8ACEFDFC-287E-0A4D-81A7-6CC8C070690D}" type="slidenum">
              <a:rPr lang="nb-NO" smtClean="0"/>
              <a:t>1</a:t>
            </a:fld>
            <a:endParaRPr lang="nb-NO"/>
          </a:p>
        </p:txBody>
      </p:sp>
      <p:pic>
        <p:nvPicPr>
          <p:cNvPr id="5" name="Bilde 4" descr="Et bilde som inneholder tekst, grafisk design, illustrasjon, design&#10;&#10;Automatisk generert beskrivelse">
            <a:extLst>
              <a:ext uri="{FF2B5EF4-FFF2-40B4-BE49-F238E27FC236}">
                <a16:creationId xmlns:a16="http://schemas.microsoft.com/office/drawing/2014/main" id="{A4981B21-1F30-A823-C963-BA0E0845411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0361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5C3F42-D335-B50F-3165-91B379B72EEF}"/>
              </a:ext>
            </a:extLst>
          </p:cNvPr>
          <p:cNvSpPr>
            <a:spLocks noGrp="1"/>
          </p:cNvSpPr>
          <p:nvPr>
            <p:ph type="title"/>
          </p:nvPr>
        </p:nvSpPr>
        <p:spPr/>
        <p:txBody>
          <a:bodyPr/>
          <a:lstStyle/>
          <a:p>
            <a:r>
              <a:rPr lang="nb-NO" dirty="0"/>
              <a:t>Målgruppe for e-læring i somatisk helse og rus</a:t>
            </a:r>
          </a:p>
        </p:txBody>
      </p:sp>
      <p:sp>
        <p:nvSpPr>
          <p:cNvPr id="3" name="Plassholder for innhold 2">
            <a:extLst>
              <a:ext uri="{FF2B5EF4-FFF2-40B4-BE49-F238E27FC236}">
                <a16:creationId xmlns:a16="http://schemas.microsoft.com/office/drawing/2014/main" id="{57255F43-C10E-EE3F-251D-BDB3B298AF97}"/>
              </a:ext>
            </a:extLst>
          </p:cNvPr>
          <p:cNvSpPr>
            <a:spLocks noGrp="1"/>
          </p:cNvSpPr>
          <p:nvPr>
            <p:ph idx="1"/>
          </p:nvPr>
        </p:nvSpPr>
        <p:spPr/>
        <p:txBody>
          <a:bodyPr/>
          <a:lstStyle/>
          <a:p>
            <a:pPr marL="215900" indent="-215900">
              <a:buFont typeface="Arial" panose="020B0604020202020204" pitchFamily="34" charset="0"/>
              <a:buChar char="•"/>
            </a:pPr>
            <a:r>
              <a:rPr lang="nb-NO" dirty="0"/>
              <a:t>Målgruppen er ansatte uten helsefaglig bakgrunn. Selv om du ikke har helsefaglig bakgrunn har du en viktig rolle i arbeidet med forebygging av somatisk helse</a:t>
            </a:r>
            <a:endParaRPr lang="en-US" dirty="0"/>
          </a:p>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E-læringen er ikke</a:t>
            </a:r>
            <a:r>
              <a:rPr lang="nb-NO" b="1" dirty="0"/>
              <a:t> uttømmende. </a:t>
            </a:r>
            <a:r>
              <a:rPr lang="nb-NO" dirty="0"/>
              <a:t>Vi har fokusert på de vanligste somatiske komplikasjonene som man kan se blant personer med et utfordrende rusbruk</a:t>
            </a:r>
          </a:p>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a:ea typeface="+mn-lt"/>
                <a:cs typeface="+mn-lt"/>
              </a:rPr>
              <a:t>Er du usikker, oppsøk fastlege eller annet helsepersonell</a:t>
            </a:r>
          </a:p>
          <a:p>
            <a:pPr marL="215900" indent="-215900">
              <a:buFont typeface="Arial" panose="020B0604020202020204" pitchFamily="34" charset="0"/>
              <a:buChar char="•"/>
            </a:pPr>
            <a:endParaRPr lang="nb-NO" dirty="0"/>
          </a:p>
        </p:txBody>
      </p:sp>
      <p:sp>
        <p:nvSpPr>
          <p:cNvPr id="4" name="Plassholder for dato 3">
            <a:extLst>
              <a:ext uri="{FF2B5EF4-FFF2-40B4-BE49-F238E27FC236}">
                <a16:creationId xmlns:a16="http://schemas.microsoft.com/office/drawing/2014/main" id="{D80F279F-A309-F670-B8DB-A343BA8A6252}"/>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F3E21B76-0EF2-6C44-2F0C-E02780D56882}"/>
              </a:ext>
            </a:extLst>
          </p:cNvPr>
          <p:cNvSpPr>
            <a:spLocks noGrp="1"/>
          </p:cNvSpPr>
          <p:nvPr>
            <p:ph type="sldNum" sz="quarter" idx="12"/>
          </p:nvPr>
        </p:nvSpPr>
        <p:spPr/>
        <p:txBody>
          <a:bodyPr/>
          <a:lstStyle/>
          <a:p>
            <a:fld id="{8ACEFDFC-287E-0A4D-81A7-6CC8C070690D}" type="slidenum">
              <a:rPr lang="nb-NO" smtClean="0"/>
              <a:t>2</a:t>
            </a:fld>
            <a:endParaRPr lang="nb-NO"/>
          </a:p>
        </p:txBody>
      </p:sp>
    </p:spTree>
    <p:extLst>
      <p:ext uri="{BB962C8B-B14F-4D97-AF65-F5344CB8AC3E}">
        <p14:creationId xmlns:p14="http://schemas.microsoft.com/office/powerpoint/2010/main" val="1849409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481AB4-5B4B-41DD-BF68-AA87CCCCB137}"/>
              </a:ext>
            </a:extLst>
          </p:cNvPr>
          <p:cNvSpPr>
            <a:spLocks noGrp="1"/>
          </p:cNvSpPr>
          <p:nvPr>
            <p:ph type="title"/>
          </p:nvPr>
        </p:nvSpPr>
        <p:spPr/>
        <p:txBody>
          <a:bodyPr/>
          <a:lstStyle/>
          <a:p>
            <a:r>
              <a:rPr lang="nb-NO" dirty="0"/>
              <a:t>Mål for introduksjonsmodulen</a:t>
            </a:r>
            <a:endParaRPr lang="nb-NO"/>
          </a:p>
        </p:txBody>
      </p:sp>
      <p:sp>
        <p:nvSpPr>
          <p:cNvPr id="3" name="Plassholder for innhold 2">
            <a:extLst>
              <a:ext uri="{FF2B5EF4-FFF2-40B4-BE49-F238E27FC236}">
                <a16:creationId xmlns:a16="http://schemas.microsoft.com/office/drawing/2014/main" id="{BFB9003F-4840-4AE6-87D3-A9CFBE6146F3}"/>
              </a:ext>
            </a:extLst>
          </p:cNvPr>
          <p:cNvSpPr>
            <a:spLocks noGrp="1"/>
          </p:cNvSpPr>
          <p:nvPr>
            <p:ph idx="1"/>
          </p:nvPr>
        </p:nvSpPr>
        <p:spPr/>
        <p:txBody>
          <a:bodyPr/>
          <a:lstStyle/>
          <a:p>
            <a:pPr marL="215900" indent="-215900">
              <a:buFont typeface="Arial" panose="020B0604020202020204" pitchFamily="34" charset="0"/>
              <a:buChar char="•"/>
            </a:pPr>
            <a:r>
              <a:rPr lang="nb-NO" dirty="0"/>
              <a:t>Vite</a:t>
            </a:r>
            <a:r>
              <a:rPr lang="nb-NO" sz="2000" dirty="0"/>
              <a:t> </a:t>
            </a:r>
            <a:r>
              <a:rPr lang="nb-NO" dirty="0"/>
              <a:t>mer</a:t>
            </a:r>
            <a:r>
              <a:rPr lang="nb-NO" sz="2000" dirty="0"/>
              <a:t> om </a:t>
            </a:r>
            <a:r>
              <a:rPr lang="nb-NO" dirty="0"/>
              <a:t>hvordan </a:t>
            </a:r>
            <a:r>
              <a:rPr lang="nb-NO" dirty="0">
                <a:solidFill>
                  <a:srgbClr val="000000"/>
                </a:solidFill>
              </a:rPr>
              <a:t>somatisk</a:t>
            </a:r>
            <a:r>
              <a:rPr lang="nb-NO" b="0" i="0" dirty="0">
                <a:solidFill>
                  <a:srgbClr val="000000"/>
                </a:solidFill>
                <a:effectLst/>
              </a:rPr>
              <a:t> helse og </a:t>
            </a:r>
            <a:r>
              <a:rPr lang="nb-NO" dirty="0">
                <a:solidFill>
                  <a:srgbClr val="000000"/>
                </a:solidFill>
              </a:rPr>
              <a:t>rus henger</a:t>
            </a:r>
            <a:r>
              <a:rPr lang="nb-NO" b="0" i="0" dirty="0">
                <a:solidFill>
                  <a:srgbClr val="000000"/>
                </a:solidFill>
                <a:effectLst/>
              </a:rPr>
              <a:t> sammen</a:t>
            </a:r>
            <a:endParaRPr lang="nb-NO" dirty="0">
              <a:solidFill>
                <a:srgbClr val="000000"/>
              </a:solidFill>
            </a:endParaRPr>
          </a:p>
          <a:p>
            <a:pPr marL="215900" indent="-215900">
              <a:buFont typeface="Arial" panose="020B0604020202020204" pitchFamily="34" charset="0"/>
              <a:buChar char="•"/>
            </a:pPr>
            <a:r>
              <a:rPr lang="nb-NO" dirty="0">
                <a:solidFill>
                  <a:srgbClr val="000000"/>
                </a:solidFill>
              </a:rPr>
              <a:t>Ha kjennskap til sammenhengen mellom traumer</a:t>
            </a:r>
            <a:r>
              <a:rPr lang="nb-NO" b="0" i="0" dirty="0">
                <a:solidFill>
                  <a:srgbClr val="000000"/>
                </a:solidFill>
                <a:effectLst/>
              </a:rPr>
              <a:t> og somatisk helse</a:t>
            </a:r>
            <a:endParaRPr lang="nb-NO" dirty="0">
              <a:solidFill>
                <a:srgbClr val="000000"/>
              </a:solidFill>
            </a:endParaRPr>
          </a:p>
          <a:p>
            <a:pPr marL="215900" indent="-215900">
              <a:buFont typeface="Arial" panose="020B0604020202020204" pitchFamily="34" charset="0"/>
              <a:buChar char="•"/>
            </a:pPr>
            <a:r>
              <a:rPr lang="nb-NO" dirty="0"/>
              <a:t>Vite når du skal henvise personen videre</a:t>
            </a:r>
          </a:p>
          <a:p>
            <a:pPr marL="215900" indent="-215900">
              <a:buFont typeface="Arial" panose="020B0604020202020204" pitchFamily="34" charset="0"/>
              <a:buChar char="•"/>
            </a:pPr>
            <a:endParaRPr lang="nb-NO" dirty="0"/>
          </a:p>
          <a:p>
            <a:pPr marL="215900" indent="-215900">
              <a:buChar char="•"/>
            </a:pPr>
            <a:endParaRPr lang="nb-NO" dirty="0"/>
          </a:p>
          <a:p>
            <a:pPr marL="0" indent="0">
              <a:buNone/>
            </a:pPr>
            <a:endParaRPr lang="nb-NO" dirty="0"/>
          </a:p>
        </p:txBody>
      </p:sp>
      <p:sp>
        <p:nvSpPr>
          <p:cNvPr id="4" name="Plassholder for dato 3">
            <a:extLst>
              <a:ext uri="{FF2B5EF4-FFF2-40B4-BE49-F238E27FC236}">
                <a16:creationId xmlns:a16="http://schemas.microsoft.com/office/drawing/2014/main" id="{A03AA78E-38A3-41E1-9260-23B6DDF74ACF}"/>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E3EA9758-7D85-4BBB-83DA-A00EC5595585}"/>
              </a:ext>
            </a:extLst>
          </p:cNvPr>
          <p:cNvSpPr>
            <a:spLocks noGrp="1"/>
          </p:cNvSpPr>
          <p:nvPr>
            <p:ph type="sldNum" sz="quarter" idx="12"/>
          </p:nvPr>
        </p:nvSpPr>
        <p:spPr/>
        <p:txBody>
          <a:bodyPr/>
          <a:lstStyle/>
          <a:p>
            <a:fld id="{8ACEFDFC-287E-0A4D-81A7-6CC8C070690D}" type="slidenum">
              <a:rPr lang="nb-NO" smtClean="0"/>
              <a:t>3</a:t>
            </a:fld>
            <a:endParaRPr lang="nb-NO"/>
          </a:p>
        </p:txBody>
      </p:sp>
    </p:spTree>
    <p:extLst>
      <p:ext uri="{BB962C8B-B14F-4D97-AF65-F5344CB8AC3E}">
        <p14:creationId xmlns:p14="http://schemas.microsoft.com/office/powerpoint/2010/main" val="2956173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8409EA-AD51-C642-9D05-16BDCA946A79}"/>
              </a:ext>
            </a:extLst>
          </p:cNvPr>
          <p:cNvSpPr>
            <a:spLocks noGrp="1"/>
          </p:cNvSpPr>
          <p:nvPr>
            <p:ph type="title"/>
          </p:nvPr>
        </p:nvSpPr>
        <p:spPr/>
        <p:txBody>
          <a:bodyPr/>
          <a:lstStyle/>
          <a:p>
            <a:r>
              <a:rPr lang="nb-NO"/>
              <a:t>Hvorfor er det viktig å ha kunnskap om </a:t>
            </a:r>
            <a:r>
              <a:rPr lang="nb-NO" dirty="0"/>
              <a:t>somatisk helse?</a:t>
            </a:r>
          </a:p>
        </p:txBody>
      </p:sp>
      <p:sp>
        <p:nvSpPr>
          <p:cNvPr id="3" name="Plassholder for innhold 2">
            <a:extLst>
              <a:ext uri="{FF2B5EF4-FFF2-40B4-BE49-F238E27FC236}">
                <a16:creationId xmlns:a16="http://schemas.microsoft.com/office/drawing/2014/main" id="{2215BFF1-0A6E-CA42-A052-D438A957FE8B}"/>
              </a:ext>
            </a:extLst>
          </p:cNvPr>
          <p:cNvSpPr>
            <a:spLocks noGrp="1"/>
          </p:cNvSpPr>
          <p:nvPr>
            <p:ph idx="1"/>
          </p:nvPr>
        </p:nvSpPr>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Personer med rusutfordringer har kortere forventet levetid enn resten av befolkingen. Årsaken kan være somatiske helseplager som ikke fanges opp, utredes og behandles</a:t>
            </a:r>
          </a:p>
          <a:p>
            <a:pPr marL="215900" indent="-215900">
              <a:buFont typeface="Arial" panose="020B0604020202020204" pitchFamily="34" charset="0"/>
              <a:buChar char="•"/>
            </a:pPr>
            <a:r>
              <a:rPr lang="nb-NO" dirty="0"/>
              <a:t>Å oppsøke lege eller annet helsepersonell kan for noen være vanskelig </a:t>
            </a:r>
          </a:p>
          <a:p>
            <a:pPr marL="215900" indent="-215900">
              <a:buFont typeface="Arial" panose="020B0604020202020204" pitchFamily="34" charset="0"/>
              <a:buChar char="•"/>
            </a:pPr>
            <a:r>
              <a:rPr lang="nb-NO" dirty="0"/>
              <a:t>Du som tar e-læringen kan bidra til at klienten får ivaretatt den somatiske helsen bedre</a:t>
            </a:r>
          </a:p>
        </p:txBody>
      </p:sp>
      <p:sp>
        <p:nvSpPr>
          <p:cNvPr id="4" name="Plassholder for dato 3">
            <a:extLst>
              <a:ext uri="{FF2B5EF4-FFF2-40B4-BE49-F238E27FC236}">
                <a16:creationId xmlns:a16="http://schemas.microsoft.com/office/drawing/2014/main" id="{5FFA4D0A-9075-544C-9CF7-4D98840E7B2E}"/>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C546ACCD-139C-8C45-99C0-BE1510EA8FFA}"/>
              </a:ext>
            </a:extLst>
          </p:cNvPr>
          <p:cNvSpPr>
            <a:spLocks noGrp="1"/>
          </p:cNvSpPr>
          <p:nvPr>
            <p:ph type="sldNum" sz="quarter" idx="12"/>
          </p:nvPr>
        </p:nvSpPr>
        <p:spPr/>
        <p:txBody>
          <a:bodyPr/>
          <a:lstStyle/>
          <a:p>
            <a:fld id="{8ACEFDFC-287E-0A4D-81A7-6CC8C070690D}" type="slidenum">
              <a:rPr lang="nb-NO" smtClean="0"/>
              <a:t>4</a:t>
            </a:fld>
            <a:endParaRPr lang="nb-NO"/>
          </a:p>
        </p:txBody>
      </p:sp>
    </p:spTree>
    <p:extLst>
      <p:ext uri="{BB962C8B-B14F-4D97-AF65-F5344CB8AC3E}">
        <p14:creationId xmlns:p14="http://schemas.microsoft.com/office/powerpoint/2010/main" val="101789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27BF1E-EF4E-5CFE-8DBF-15F427562E37}"/>
              </a:ext>
            </a:extLst>
          </p:cNvPr>
          <p:cNvSpPr>
            <a:spLocks noGrp="1"/>
          </p:cNvSpPr>
          <p:nvPr>
            <p:ph type="title"/>
          </p:nvPr>
        </p:nvSpPr>
        <p:spPr/>
        <p:txBody>
          <a:bodyPr/>
          <a:lstStyle/>
          <a:p>
            <a:r>
              <a:rPr lang="nb-NO"/>
              <a:t>Traumer og somatisk </a:t>
            </a:r>
            <a:r>
              <a:rPr lang="nb-NO" dirty="0"/>
              <a:t>helse</a:t>
            </a:r>
          </a:p>
        </p:txBody>
      </p:sp>
      <p:sp>
        <p:nvSpPr>
          <p:cNvPr id="3" name="Plassholder for innhold 2">
            <a:extLst>
              <a:ext uri="{FF2B5EF4-FFF2-40B4-BE49-F238E27FC236}">
                <a16:creationId xmlns:a16="http://schemas.microsoft.com/office/drawing/2014/main" id="{DA878097-BE54-EE0A-E4DD-624A734FC734}"/>
              </a:ext>
            </a:extLst>
          </p:cNvPr>
          <p:cNvSpPr>
            <a:spLocks noGrp="1"/>
          </p:cNvSpPr>
          <p:nvPr>
            <p:ph idx="1"/>
          </p:nvPr>
        </p:nvSpPr>
        <p:spPr/>
        <p:txBody>
          <a:bodyPr/>
          <a:lstStyle/>
          <a:p>
            <a:pPr>
              <a:buFont typeface="Arial" panose="020B0604020202020204" pitchFamily="34" charset="0"/>
              <a:buChar char="•"/>
            </a:pPr>
            <a:r>
              <a:rPr lang="nb-NO" dirty="0"/>
              <a:t>Traumer kan føre til lav selvfølelse, følelser av hjelpeløshet eller at verden oppleves som farlig</a:t>
            </a:r>
          </a:p>
          <a:p>
            <a:pPr>
              <a:buFont typeface="Arial" panose="020B0604020202020204" pitchFamily="34" charset="0"/>
              <a:buChar char="•"/>
            </a:pPr>
            <a:r>
              <a:rPr lang="nb-NO" dirty="0"/>
              <a:t>Belastende hendelser kan øke risikoen for utvikling av psykiske og somatiske lidelser</a:t>
            </a:r>
          </a:p>
          <a:p>
            <a:pPr>
              <a:buFont typeface="Arial" panose="020B0604020202020204" pitchFamily="34" charset="0"/>
              <a:buChar char="•"/>
            </a:pPr>
            <a:r>
              <a:rPr lang="nb-NO" dirty="0"/>
              <a:t>Traumer kan påvirke somatisk helse direkte og muligheten for å søke helsehjelp</a:t>
            </a:r>
          </a:p>
          <a:p>
            <a:pPr marL="0" indent="0">
              <a:buNone/>
            </a:pPr>
            <a:endParaRPr lang="nb-NO" dirty="0"/>
          </a:p>
        </p:txBody>
      </p:sp>
      <p:sp>
        <p:nvSpPr>
          <p:cNvPr id="4" name="Plassholder for dato 3">
            <a:extLst>
              <a:ext uri="{FF2B5EF4-FFF2-40B4-BE49-F238E27FC236}">
                <a16:creationId xmlns:a16="http://schemas.microsoft.com/office/drawing/2014/main" id="{A487FC03-3A49-5465-07F5-A35E80036589}"/>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1A597EF0-759D-CFE5-D83C-F8846982D829}"/>
              </a:ext>
            </a:extLst>
          </p:cNvPr>
          <p:cNvSpPr>
            <a:spLocks noGrp="1"/>
          </p:cNvSpPr>
          <p:nvPr>
            <p:ph type="sldNum" sz="quarter" idx="12"/>
          </p:nvPr>
        </p:nvSpPr>
        <p:spPr/>
        <p:txBody>
          <a:bodyPr/>
          <a:lstStyle/>
          <a:p>
            <a:fld id="{8ACEFDFC-287E-0A4D-81A7-6CC8C070690D}" type="slidenum">
              <a:rPr lang="nb-NO" smtClean="0"/>
              <a:t>5</a:t>
            </a:fld>
            <a:endParaRPr lang="nb-NO"/>
          </a:p>
        </p:txBody>
      </p:sp>
    </p:spTree>
    <p:extLst>
      <p:ext uri="{BB962C8B-B14F-4D97-AF65-F5344CB8AC3E}">
        <p14:creationId xmlns:p14="http://schemas.microsoft.com/office/powerpoint/2010/main" val="1210341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5A7E39-6B23-27AA-FCF4-16267D43FD5E}"/>
              </a:ext>
            </a:extLst>
          </p:cNvPr>
          <p:cNvSpPr>
            <a:spLocks noGrp="1"/>
          </p:cNvSpPr>
          <p:nvPr>
            <p:ph type="title"/>
          </p:nvPr>
        </p:nvSpPr>
        <p:spPr/>
        <p:txBody>
          <a:bodyPr/>
          <a:lstStyle/>
          <a:p>
            <a:r>
              <a:rPr lang="nb-NO"/>
              <a:t>Traumesensitiv tilnærming</a:t>
            </a:r>
          </a:p>
        </p:txBody>
      </p:sp>
      <p:sp>
        <p:nvSpPr>
          <p:cNvPr id="3" name="Plassholder for innhold 2">
            <a:extLst>
              <a:ext uri="{FF2B5EF4-FFF2-40B4-BE49-F238E27FC236}">
                <a16:creationId xmlns:a16="http://schemas.microsoft.com/office/drawing/2014/main" id="{A3B2F214-7BEC-233E-80F1-2658D75531BE}"/>
              </a:ext>
            </a:extLst>
          </p:cNvPr>
          <p:cNvSpPr>
            <a:spLocks noGrp="1"/>
          </p:cNvSpPr>
          <p:nvPr>
            <p:ph idx="1"/>
          </p:nvPr>
        </p:nvSpPr>
        <p:spPr/>
        <p:txBody>
          <a:bodyPr/>
          <a:lstStyle/>
          <a:p>
            <a:pPr marL="215900" indent="-215900">
              <a:buFont typeface="Arial" panose="020B0604020202020204" pitchFamily="34" charset="0"/>
              <a:buChar char="•"/>
            </a:pPr>
            <a:r>
              <a:rPr lang="nb-NO" dirty="0"/>
              <a:t>Anerkjenne at mange som sliter med rus kan ha underliggende traumer som bidrar til deres rusatferd</a:t>
            </a:r>
            <a:endParaRPr lang="nb-NO"/>
          </a:p>
          <a:p>
            <a:pPr marL="215900" indent="-215900">
              <a:buFont typeface="Arial" panose="020B0604020202020204" pitchFamily="34" charset="0"/>
              <a:buChar char="•"/>
            </a:pPr>
            <a:r>
              <a:rPr lang="nb-NO"/>
              <a:t>Skape trygghet og tillit i møtet med personer med rusutfordringer</a:t>
            </a:r>
          </a:p>
          <a:p>
            <a:pPr marL="215900" indent="-215900">
              <a:buFont typeface="Arial" panose="020B0604020202020204" pitchFamily="34" charset="0"/>
              <a:buChar char="•"/>
            </a:pPr>
            <a:r>
              <a:rPr lang="nb-NO" dirty="0"/>
              <a:t>Være bevisst egne reaksjoner og holdninger</a:t>
            </a:r>
          </a:p>
          <a:p>
            <a:pPr marL="215900" indent="-215900">
              <a:buFont typeface="Arial" panose="020B0604020202020204" pitchFamily="34" charset="0"/>
              <a:buChar char="•"/>
            </a:pPr>
            <a:endParaRPr lang="nb-NO" dirty="0"/>
          </a:p>
        </p:txBody>
      </p:sp>
      <p:sp>
        <p:nvSpPr>
          <p:cNvPr id="4" name="Plassholder for dato 3">
            <a:extLst>
              <a:ext uri="{FF2B5EF4-FFF2-40B4-BE49-F238E27FC236}">
                <a16:creationId xmlns:a16="http://schemas.microsoft.com/office/drawing/2014/main" id="{2B67894C-FDEE-75A0-47BC-12DE3F70A17E}"/>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8C4FA55D-F4E2-0864-C159-E028DAB11BEC}"/>
              </a:ext>
            </a:extLst>
          </p:cNvPr>
          <p:cNvSpPr>
            <a:spLocks noGrp="1"/>
          </p:cNvSpPr>
          <p:nvPr>
            <p:ph type="sldNum" sz="quarter" idx="12"/>
          </p:nvPr>
        </p:nvSpPr>
        <p:spPr/>
        <p:txBody>
          <a:bodyPr/>
          <a:lstStyle/>
          <a:p>
            <a:fld id="{8ACEFDFC-287E-0A4D-81A7-6CC8C070690D}" type="slidenum">
              <a:rPr lang="nb-NO" smtClean="0"/>
              <a:t>6</a:t>
            </a:fld>
            <a:endParaRPr lang="nb-NO"/>
          </a:p>
        </p:txBody>
      </p:sp>
    </p:spTree>
    <p:extLst>
      <p:ext uri="{BB962C8B-B14F-4D97-AF65-F5344CB8AC3E}">
        <p14:creationId xmlns:p14="http://schemas.microsoft.com/office/powerpoint/2010/main" val="3900880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C848EC-BF6B-445A-85F1-F32CBEE01ABE}"/>
              </a:ext>
            </a:extLst>
          </p:cNvPr>
          <p:cNvSpPr>
            <a:spLocks noGrp="1"/>
          </p:cNvSpPr>
          <p:nvPr>
            <p:ph type="title"/>
          </p:nvPr>
        </p:nvSpPr>
        <p:spPr>
          <a:xfrm>
            <a:off x="695325" y="200523"/>
            <a:ext cx="10909863" cy="1138193"/>
          </a:xfrm>
        </p:spPr>
        <p:txBody>
          <a:bodyPr>
            <a:normAutofit/>
          </a:bodyPr>
          <a:lstStyle/>
          <a:p>
            <a:r>
              <a:rPr lang="nb-NO" dirty="0"/>
              <a:t>Hvordan kan du bidra til forebygge </a:t>
            </a:r>
            <a:r>
              <a:rPr lang="nb-NO"/>
              <a:t>somatiske helseplager?</a:t>
            </a:r>
          </a:p>
        </p:txBody>
      </p:sp>
      <p:sp>
        <p:nvSpPr>
          <p:cNvPr id="3" name="Plassholder for innhold 2">
            <a:extLst>
              <a:ext uri="{FF2B5EF4-FFF2-40B4-BE49-F238E27FC236}">
                <a16:creationId xmlns:a16="http://schemas.microsoft.com/office/drawing/2014/main" id="{A6C64ED9-7FF2-484D-A78F-6280B6174BEC}"/>
              </a:ext>
            </a:extLst>
          </p:cNvPr>
          <p:cNvSpPr>
            <a:spLocks noGrp="1"/>
          </p:cNvSpPr>
          <p:nvPr>
            <p:ph idx="1"/>
          </p:nvPr>
        </p:nvSpPr>
        <p:spPr>
          <a:xfrm>
            <a:off x="695326" y="1538243"/>
            <a:ext cx="9469438" cy="4554582"/>
          </a:xfrm>
        </p:spPr>
        <p:txBody>
          <a:bodyPr/>
          <a:lstStyle/>
          <a:p>
            <a:pPr marL="215900" indent="-215900">
              <a:buFont typeface="Arial" panose="05000000000000000000" pitchFamily="2" charset="2"/>
              <a:buChar char="•"/>
            </a:pPr>
            <a:endParaRPr lang="nb-NO" dirty="0"/>
          </a:p>
          <a:p>
            <a:pPr marL="215900" indent="-215900">
              <a:buFont typeface="Arial" panose="05000000000000000000" pitchFamily="2" charset="2"/>
              <a:buChar char="•"/>
            </a:pPr>
            <a:r>
              <a:rPr lang="nb-NO" dirty="0"/>
              <a:t>Finn ut om personen har oppfølging av fastlege eller annet helsepersonell. Dersom de ikke har det, motiver og hjelp til etablering av kontakt.</a:t>
            </a:r>
          </a:p>
          <a:p>
            <a:pPr marL="215900" indent="-215900">
              <a:buFont typeface="Arial" panose="05000000000000000000" pitchFamily="2" charset="2"/>
              <a:buChar char="•"/>
            </a:pPr>
            <a:r>
              <a:rPr lang="nb-NO" dirty="0"/>
              <a:t>Journalfør somatiske helseplager/beskrivelser, kva slags hjelp klienten har fått og tiltak som iverksettes.</a:t>
            </a:r>
          </a:p>
          <a:p>
            <a:pPr marL="215900" indent="-215900">
              <a:buFont typeface="Arial" panose="05000000000000000000" pitchFamily="2" charset="2"/>
              <a:buChar char="•"/>
            </a:pPr>
            <a:r>
              <a:rPr lang="nb-NO" dirty="0"/>
              <a:t>Tilby klienten å følge opp tiltakene. Følg gjerne klienten til avtaler.</a:t>
            </a:r>
          </a:p>
          <a:p>
            <a:pPr marL="215900" indent="-215900">
              <a:buFont typeface="Arial" panose="05000000000000000000" pitchFamily="2" charset="2"/>
              <a:buChar char="•"/>
            </a:pPr>
            <a:r>
              <a:rPr lang="nb-NO" dirty="0"/>
              <a:t>Kontakte helsepersonell ved behov eller der du er usikker.</a:t>
            </a:r>
          </a:p>
          <a:p>
            <a:pPr marL="0" indent="0">
              <a:buNone/>
            </a:pPr>
            <a:endParaRPr lang="nb-NO" dirty="0"/>
          </a:p>
        </p:txBody>
      </p:sp>
      <p:sp>
        <p:nvSpPr>
          <p:cNvPr id="4" name="Plassholder for dato 3">
            <a:extLst>
              <a:ext uri="{FF2B5EF4-FFF2-40B4-BE49-F238E27FC236}">
                <a16:creationId xmlns:a16="http://schemas.microsoft.com/office/drawing/2014/main" id="{6CDDD315-77B4-42BA-AAAF-93BA81B60097}"/>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E0C52258-5B78-47B8-8738-EDEBEE079141}"/>
              </a:ext>
            </a:extLst>
          </p:cNvPr>
          <p:cNvSpPr>
            <a:spLocks noGrp="1"/>
          </p:cNvSpPr>
          <p:nvPr>
            <p:ph type="sldNum" sz="quarter" idx="12"/>
          </p:nvPr>
        </p:nvSpPr>
        <p:spPr/>
        <p:txBody>
          <a:bodyPr/>
          <a:lstStyle/>
          <a:p>
            <a:fld id="{8ACEFDFC-287E-0A4D-81A7-6CC8C070690D}" type="slidenum">
              <a:rPr lang="nb-NO" smtClean="0"/>
              <a:t>7</a:t>
            </a:fld>
            <a:endParaRPr lang="nb-NO"/>
          </a:p>
        </p:txBody>
      </p:sp>
    </p:spTree>
    <p:extLst>
      <p:ext uri="{BB962C8B-B14F-4D97-AF65-F5344CB8AC3E}">
        <p14:creationId xmlns:p14="http://schemas.microsoft.com/office/powerpoint/2010/main" val="400131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48491D-4547-54EB-1E0F-568E2F55E64B}"/>
              </a:ext>
            </a:extLst>
          </p:cNvPr>
          <p:cNvSpPr>
            <a:spLocks noGrp="1"/>
          </p:cNvSpPr>
          <p:nvPr>
            <p:ph type="title"/>
          </p:nvPr>
        </p:nvSpPr>
        <p:spPr>
          <a:xfrm>
            <a:off x="911894" y="728022"/>
            <a:ext cx="9469438" cy="1311999"/>
          </a:xfrm>
        </p:spPr>
        <p:txBody>
          <a:bodyPr/>
          <a:lstStyle/>
          <a:p>
            <a:r>
              <a:rPr lang="nb-NO" dirty="0"/>
              <a:t>Refleksjonsspørsmål og case</a:t>
            </a:r>
          </a:p>
        </p:txBody>
      </p:sp>
      <p:sp>
        <p:nvSpPr>
          <p:cNvPr id="3" name="Plassholder for innhold 2">
            <a:extLst>
              <a:ext uri="{FF2B5EF4-FFF2-40B4-BE49-F238E27FC236}">
                <a16:creationId xmlns:a16="http://schemas.microsoft.com/office/drawing/2014/main" id="{FBB8CFC3-099C-163A-3F1E-6C4EF4D7694A}"/>
              </a:ext>
            </a:extLst>
          </p:cNvPr>
          <p:cNvSpPr>
            <a:spLocks noGrp="1"/>
          </p:cNvSpPr>
          <p:nvPr>
            <p:ph idx="1"/>
          </p:nvPr>
        </p:nvSpPr>
        <p:spPr/>
        <p:txBody>
          <a:bodyPr/>
          <a:lstStyle/>
          <a:p>
            <a:pPr>
              <a:buFont typeface="Arial" panose="020B0604020202020204" pitchFamily="34" charset="0"/>
              <a:buChar char="•"/>
            </a:pPr>
            <a:r>
              <a:rPr lang="nb-NO" dirty="0"/>
              <a:t>Hvorfor er det viktig at ansatte uten helsefaglig bakgrunn har kunnskap om somatisk helse?</a:t>
            </a:r>
          </a:p>
          <a:p>
            <a:pPr>
              <a:buFont typeface="Arial" panose="020B0604020202020204" pitchFamily="34" charset="0"/>
              <a:buChar char="•"/>
            </a:pPr>
            <a:endParaRPr lang="nb-NO" dirty="0"/>
          </a:p>
          <a:p>
            <a:pPr>
              <a:buFont typeface="Arial" panose="020B0604020202020204" pitchFamily="34" charset="0"/>
              <a:buChar char="•"/>
            </a:pPr>
            <a:r>
              <a:rPr lang="nb-NO" dirty="0"/>
              <a:t>Case: Morten har gått ned i vekt siden siste møte og han ser blek ut. Du blir bekymret for hans somatiske helse og spør om han har vært hos legen. Han sier han har legeskrekk og ikke vil gå til fastlegen. Hvordan kan du bidra til at Morten får helsehjelp?</a:t>
            </a:r>
          </a:p>
        </p:txBody>
      </p:sp>
      <p:sp>
        <p:nvSpPr>
          <p:cNvPr id="4" name="Plassholder for dato 3">
            <a:extLst>
              <a:ext uri="{FF2B5EF4-FFF2-40B4-BE49-F238E27FC236}">
                <a16:creationId xmlns:a16="http://schemas.microsoft.com/office/drawing/2014/main" id="{E608F485-BB7F-2FB1-0EF7-D64F4F0F024A}"/>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77F49282-D177-2F99-15FE-2CFAC0DECC56}"/>
              </a:ext>
            </a:extLst>
          </p:cNvPr>
          <p:cNvSpPr>
            <a:spLocks noGrp="1"/>
          </p:cNvSpPr>
          <p:nvPr>
            <p:ph type="sldNum" sz="quarter" idx="12"/>
          </p:nvPr>
        </p:nvSpPr>
        <p:spPr/>
        <p:txBody>
          <a:bodyPr/>
          <a:lstStyle/>
          <a:p>
            <a:fld id="{8ACEFDFC-287E-0A4D-81A7-6CC8C070690D}" type="slidenum">
              <a:rPr lang="nb-NO" smtClean="0"/>
              <a:t>8</a:t>
            </a:fld>
            <a:endParaRPr lang="nb-NO"/>
          </a:p>
        </p:txBody>
      </p:sp>
    </p:spTree>
    <p:extLst>
      <p:ext uri="{BB962C8B-B14F-4D97-AF65-F5344CB8AC3E}">
        <p14:creationId xmlns:p14="http://schemas.microsoft.com/office/powerpoint/2010/main" val="304747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39F746-0296-393C-388D-ADD57EE619EC}"/>
              </a:ext>
            </a:extLst>
          </p:cNvPr>
          <p:cNvSpPr>
            <a:spLocks noGrp="1"/>
          </p:cNvSpPr>
          <p:nvPr>
            <p:ph type="title"/>
          </p:nvPr>
        </p:nvSpPr>
        <p:spPr/>
        <p:txBody>
          <a:bodyPr/>
          <a:lstStyle/>
          <a:p>
            <a:r>
              <a:rPr lang="nb-NO" sz="2900" dirty="0"/>
              <a:t>Noen steder man kan få hjelp til ivaretakelse av somatisk helse- HYPERLENKES!</a:t>
            </a:r>
            <a:endParaRPr lang="nb-NO" dirty="0"/>
          </a:p>
        </p:txBody>
      </p:sp>
      <p:sp>
        <p:nvSpPr>
          <p:cNvPr id="3" name="Plassholder for innhold 2">
            <a:extLst>
              <a:ext uri="{FF2B5EF4-FFF2-40B4-BE49-F238E27FC236}">
                <a16:creationId xmlns:a16="http://schemas.microsoft.com/office/drawing/2014/main" id="{965C4808-BE0D-BB02-A5BC-1ABA0CF9D175}"/>
              </a:ext>
            </a:extLst>
          </p:cNvPr>
          <p:cNvSpPr>
            <a:spLocks noGrp="1"/>
          </p:cNvSpPr>
          <p:nvPr>
            <p:ph sz="half" idx="1"/>
          </p:nvPr>
        </p:nvSpPr>
        <p:spPr/>
        <p:txBody>
          <a:bodyPr/>
          <a:lstStyle/>
          <a:p>
            <a:pPr marL="215900" indent="-215900">
              <a:spcBef>
                <a:spcPts val="1800"/>
              </a:spcBef>
              <a:buFont typeface="Arial" panose="020B0604020202020204" pitchFamily="34" charset="0"/>
              <a:buChar char="•"/>
            </a:pPr>
            <a:r>
              <a:rPr lang="nb-NO" dirty="0"/>
              <a:t>Fastlege</a:t>
            </a:r>
            <a:endParaRPr lang="nb-NO"/>
          </a:p>
          <a:p>
            <a:pPr marL="215900" indent="-215900">
              <a:spcBef>
                <a:spcPts val="1800"/>
              </a:spcBef>
              <a:buFont typeface="Arial" panose="020B0604020202020204" pitchFamily="34" charset="0"/>
              <a:buChar char="•"/>
            </a:pPr>
            <a:r>
              <a:rPr lang="nb-NO" dirty="0"/>
              <a:t>Feltpleie (Frelsesarmeens feltpleie og </a:t>
            </a:r>
            <a:r>
              <a:rPr lang="nb-NO" dirty="0" err="1"/>
              <a:t>Prindsen</a:t>
            </a:r>
            <a:r>
              <a:rPr lang="nb-NO" dirty="0"/>
              <a:t> Mottakssenter)</a:t>
            </a:r>
            <a:endParaRPr lang="en-US" dirty="0"/>
          </a:p>
          <a:p>
            <a:pPr marL="215900" indent="-215900">
              <a:spcBef>
                <a:spcPts val="1800"/>
              </a:spcBef>
              <a:buFont typeface="Arial" panose="020B0604020202020204" pitchFamily="34" charset="0"/>
              <a:buChar char="•"/>
            </a:pPr>
            <a:r>
              <a:rPr lang="nb-NO" dirty="0"/>
              <a:t>Sykepleie på hjul</a:t>
            </a:r>
          </a:p>
          <a:p>
            <a:pPr marL="215900" indent="-215900">
              <a:spcBef>
                <a:spcPts val="1800"/>
              </a:spcBef>
              <a:buFont typeface="Arial" panose="020B0604020202020204" pitchFamily="34" charset="0"/>
              <a:buChar char="•"/>
            </a:pPr>
            <a:r>
              <a:rPr lang="nb-NO" dirty="0"/>
              <a:t>Gatehospitalet</a:t>
            </a:r>
            <a:endParaRPr lang="en-US" dirty="0"/>
          </a:p>
          <a:p>
            <a:pPr marL="215900" indent="-215900">
              <a:spcBef>
                <a:spcPts val="1800"/>
              </a:spcBef>
              <a:buFont typeface="Arial" panose="020B0604020202020204" pitchFamily="34" charset="0"/>
              <a:buChar char="•"/>
            </a:pPr>
            <a:r>
              <a:rPr lang="nb-NO" dirty="0"/>
              <a:t>Hepatitt C klinikken</a:t>
            </a:r>
            <a:endParaRPr lang="en-US" dirty="0"/>
          </a:p>
          <a:p>
            <a:pPr marL="215900" indent="-215900">
              <a:spcBef>
                <a:spcPts val="1800"/>
              </a:spcBef>
              <a:buFont typeface="Arial" panose="020B0604020202020204" pitchFamily="34" charset="0"/>
              <a:buChar char="•"/>
            </a:pPr>
            <a:r>
              <a:rPr lang="nb-NO" dirty="0"/>
              <a:t>A-senteret</a:t>
            </a:r>
          </a:p>
          <a:p>
            <a:pPr marL="215900" indent="-215900">
              <a:spcBef>
                <a:spcPts val="1800"/>
              </a:spcBef>
              <a:buFont typeface="Arial" panose="020B0604020202020204" pitchFamily="34" charset="0"/>
            </a:pPr>
            <a:endParaRPr lang="nb-NO" dirty="0"/>
          </a:p>
          <a:p>
            <a:pPr marL="215900" indent="-215900">
              <a:spcBef>
                <a:spcPts val="1800"/>
              </a:spcBef>
              <a:buFont typeface="Arial,Sans-Serif"/>
            </a:pPr>
            <a:endParaRPr lang="nb-NO" dirty="0"/>
          </a:p>
        </p:txBody>
      </p:sp>
      <p:sp>
        <p:nvSpPr>
          <p:cNvPr id="4" name="Plassholder for innhold 3">
            <a:extLst>
              <a:ext uri="{FF2B5EF4-FFF2-40B4-BE49-F238E27FC236}">
                <a16:creationId xmlns:a16="http://schemas.microsoft.com/office/drawing/2014/main" id="{6F388B37-4FDA-60AC-4626-155E7993ACDC}"/>
              </a:ext>
            </a:extLst>
          </p:cNvPr>
          <p:cNvSpPr>
            <a:spLocks noGrp="1"/>
          </p:cNvSpPr>
          <p:nvPr>
            <p:ph sz="half" idx="2"/>
          </p:nvPr>
        </p:nvSpPr>
        <p:spPr/>
        <p:txBody>
          <a:bodyPr/>
          <a:lstStyle/>
          <a:p>
            <a:pPr marL="215900" indent="-215900">
              <a:spcBef>
                <a:spcPts val="1800"/>
              </a:spcBef>
              <a:buFont typeface="Arial" panose="020B0604020202020204" pitchFamily="34" charset="0"/>
              <a:buChar char="•"/>
            </a:pPr>
            <a:r>
              <a:rPr lang="nb-NO" dirty="0"/>
              <a:t>PRO-Sentret</a:t>
            </a:r>
            <a:endParaRPr lang="nb-NO"/>
          </a:p>
          <a:p>
            <a:pPr marL="215900" indent="-215900">
              <a:spcBef>
                <a:spcPts val="1800"/>
              </a:spcBef>
              <a:buFont typeface="Arial" panose="020B0604020202020204" pitchFamily="34" charset="0"/>
              <a:buChar char="•"/>
            </a:pPr>
            <a:r>
              <a:rPr lang="nb-NO" dirty="0"/>
              <a:t>24/sju</a:t>
            </a:r>
            <a:endParaRPr lang="en-US" dirty="0"/>
          </a:p>
          <a:p>
            <a:pPr marL="215900" indent="-215900">
              <a:spcBef>
                <a:spcPts val="1800"/>
              </a:spcBef>
              <a:buFont typeface="Arial" panose="020B0604020202020204" pitchFamily="34" charset="0"/>
              <a:buChar char="•"/>
            </a:pPr>
            <a:r>
              <a:rPr lang="nb-NO" dirty="0"/>
              <a:t>Legevakt</a:t>
            </a:r>
          </a:p>
          <a:p>
            <a:pPr marL="215900" indent="-215900">
              <a:spcBef>
                <a:spcPts val="1800"/>
              </a:spcBef>
              <a:buFont typeface="Arial" panose="020B0604020202020204" pitchFamily="34" charset="0"/>
              <a:buChar char="•"/>
            </a:pPr>
            <a:r>
              <a:rPr lang="nb-NO" dirty="0"/>
              <a:t>Hjemmesykepleie og praktisk bistand</a:t>
            </a:r>
          </a:p>
          <a:p>
            <a:pPr marL="215900" indent="-215900">
              <a:spcBef>
                <a:spcPts val="1800"/>
              </a:spcBef>
              <a:buFont typeface="Arial" panose="020B0604020202020204" pitchFamily="34" charset="0"/>
              <a:buChar char="•"/>
            </a:pPr>
            <a:r>
              <a:rPr lang="nb-NO" dirty="0"/>
              <a:t>LAR</a:t>
            </a:r>
          </a:p>
          <a:p>
            <a:pPr marL="215900" indent="-215900">
              <a:spcBef>
                <a:spcPts val="1800"/>
              </a:spcBef>
              <a:buFont typeface="Arial" panose="020B0604020202020204" pitchFamily="34" charset="0"/>
              <a:buChar char="•"/>
            </a:pPr>
            <a:r>
              <a:rPr lang="nb-NO" dirty="0"/>
              <a:t>m.fl.</a:t>
            </a:r>
          </a:p>
          <a:p>
            <a:pPr marL="215900" indent="-215900"/>
            <a:endParaRPr lang="nb-NO" dirty="0"/>
          </a:p>
        </p:txBody>
      </p:sp>
      <p:sp>
        <p:nvSpPr>
          <p:cNvPr id="5" name="Plassholder for dato 4">
            <a:extLst>
              <a:ext uri="{FF2B5EF4-FFF2-40B4-BE49-F238E27FC236}">
                <a16:creationId xmlns:a16="http://schemas.microsoft.com/office/drawing/2014/main" id="{2E89F23A-46EF-8215-8850-5D966935EB76}"/>
              </a:ext>
            </a:extLst>
          </p:cNvPr>
          <p:cNvSpPr>
            <a:spLocks noGrp="1"/>
          </p:cNvSpPr>
          <p:nvPr>
            <p:ph type="dt" sz="half" idx="10"/>
          </p:nvPr>
        </p:nvSpPr>
        <p:spPr/>
        <p:txBody>
          <a:bodyPr/>
          <a:lstStyle/>
          <a:p>
            <a:fld id="{81931E7B-50BA-9449-91F9-9A9201D90364}" type="datetime1">
              <a:rPr lang="nb-NO" smtClean="0"/>
              <a:t>28.02.2024</a:t>
            </a:fld>
            <a:endParaRPr lang="nb-NO"/>
          </a:p>
        </p:txBody>
      </p:sp>
      <p:sp>
        <p:nvSpPr>
          <p:cNvPr id="6" name="Plassholder for lysbildenummer 5">
            <a:extLst>
              <a:ext uri="{FF2B5EF4-FFF2-40B4-BE49-F238E27FC236}">
                <a16:creationId xmlns:a16="http://schemas.microsoft.com/office/drawing/2014/main" id="{15FB924E-0063-456E-C936-B89AB378C364}"/>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2630341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92CFBF-7CCD-455B-BC11-91C15CA9A963}"/>
              </a:ext>
            </a:extLst>
          </p:cNvPr>
          <p:cNvSpPr>
            <a:spLocks noGrp="1"/>
          </p:cNvSpPr>
          <p:nvPr>
            <p:ph type="title"/>
          </p:nvPr>
        </p:nvSpPr>
        <p:spPr>
          <a:xfrm>
            <a:off x="695326" y="720001"/>
            <a:ext cx="9469438" cy="993802"/>
          </a:xfrm>
        </p:spPr>
        <p:txBody>
          <a:bodyPr/>
          <a:lstStyle/>
          <a:p>
            <a:r>
              <a:rPr lang="nb-NO"/>
              <a:t>Videre lesing</a:t>
            </a:r>
          </a:p>
        </p:txBody>
      </p:sp>
      <p:sp>
        <p:nvSpPr>
          <p:cNvPr id="3" name="Plassholder for innhold 2">
            <a:extLst>
              <a:ext uri="{FF2B5EF4-FFF2-40B4-BE49-F238E27FC236}">
                <a16:creationId xmlns:a16="http://schemas.microsoft.com/office/drawing/2014/main" id="{5ABD1955-06BD-4CD7-BDED-B58F24337E5F}"/>
              </a:ext>
            </a:extLst>
          </p:cNvPr>
          <p:cNvSpPr>
            <a:spLocks noGrp="1"/>
          </p:cNvSpPr>
          <p:nvPr>
            <p:ph idx="1"/>
          </p:nvPr>
        </p:nvSpPr>
        <p:spPr>
          <a:xfrm>
            <a:off x="716493" y="2032001"/>
            <a:ext cx="9469438" cy="4060824"/>
          </a:xfrm>
        </p:spPr>
        <p:txBody>
          <a:bodyPr/>
          <a:lstStyle/>
          <a:p>
            <a:pPr marL="215900" indent="-215900">
              <a:buFont typeface="Arial" panose="020B0604020202020204" pitchFamily="34" charset="0"/>
              <a:buChar char="•"/>
            </a:pPr>
            <a:r>
              <a:rPr lang="nb-NO" dirty="0">
                <a:latin typeface="Arial"/>
                <a:cs typeface="Arial"/>
                <a:hlinkClick r:id="rId2"/>
              </a:rPr>
              <a:t>Bedre helse og lengre liv</a:t>
            </a:r>
            <a:r>
              <a:rPr lang="nb-NO" dirty="0">
                <a:latin typeface="Arial"/>
                <a:cs typeface="Arial"/>
              </a:rPr>
              <a:t> (rapport fra Den norske legeforening)</a:t>
            </a:r>
            <a:endParaRPr lang="en-US" dirty="0">
              <a:latin typeface="Arial"/>
              <a:cs typeface="Arial"/>
            </a:endParaRPr>
          </a:p>
          <a:p>
            <a:pPr marL="215900" indent="-215900">
              <a:buFont typeface="Arial" panose="020B0604020202020204" pitchFamily="34" charset="0"/>
              <a:buChar char="•"/>
            </a:pPr>
            <a:r>
              <a:rPr lang="nb-NO" dirty="0">
                <a:latin typeface="Arial"/>
                <a:cs typeface="Arial"/>
              </a:rPr>
              <a:t>Fagartikkel: </a:t>
            </a:r>
            <a:r>
              <a:rPr lang="nb-NO" dirty="0">
                <a:latin typeface="Arial"/>
                <a:cs typeface="Arial"/>
                <a:hlinkClick r:id="rId3"/>
              </a:rPr>
              <a:t>Personer med rus­avhengighet blir oftere syke og får dårligere behandling</a:t>
            </a:r>
            <a:endParaRPr lang="nb-NO">
              <a:latin typeface="Oslo Sans Office"/>
              <a:cs typeface="Arial"/>
            </a:endParaRPr>
          </a:p>
          <a:p>
            <a:pPr marL="215900" indent="-215900">
              <a:buFont typeface="Arial" panose="020B0604020202020204" pitchFamily="34" charset="0"/>
              <a:buChar char="•"/>
            </a:pPr>
            <a:r>
              <a:rPr lang="nb-NO" dirty="0">
                <a:latin typeface="Arial"/>
                <a:cs typeface="Arial"/>
                <a:hlinkClick r:id="rId4"/>
              </a:rPr>
              <a:t>Kompetansebroen</a:t>
            </a:r>
            <a:r>
              <a:rPr lang="nb-NO">
                <a:latin typeface="Arial"/>
                <a:cs typeface="Arial"/>
              </a:rPr>
              <a:t> (flere kurs og filmer)</a:t>
            </a:r>
          </a:p>
          <a:p>
            <a:pPr marL="215900" indent="-215900">
              <a:buFont typeface="Arial" panose="020B0604020202020204" pitchFamily="34" charset="0"/>
              <a:buChar char="•"/>
            </a:pPr>
            <a:endParaRPr lang="nb-NO" dirty="0">
              <a:latin typeface="Arial"/>
              <a:cs typeface="Arial"/>
            </a:endParaRPr>
          </a:p>
          <a:p>
            <a:pPr marL="215900" indent="-215900">
              <a:buFont typeface="Arial" panose="020B0604020202020204" pitchFamily="34" charset="0"/>
              <a:buChar char="•"/>
            </a:pPr>
            <a:endParaRPr lang="nb-NO" dirty="0">
              <a:latin typeface="Arial"/>
              <a:cs typeface="Arial"/>
            </a:endParaRPr>
          </a:p>
          <a:p>
            <a:pPr marL="0" indent="0">
              <a:buNone/>
            </a:pPr>
            <a:endParaRPr lang="nb-NO"/>
          </a:p>
        </p:txBody>
      </p:sp>
      <p:sp>
        <p:nvSpPr>
          <p:cNvPr id="4" name="Plassholder for dato 3">
            <a:extLst>
              <a:ext uri="{FF2B5EF4-FFF2-40B4-BE49-F238E27FC236}">
                <a16:creationId xmlns:a16="http://schemas.microsoft.com/office/drawing/2014/main" id="{42BF0506-F195-4958-91EA-4DBD27B51B18}"/>
              </a:ext>
            </a:extLst>
          </p:cNvPr>
          <p:cNvSpPr>
            <a:spLocks noGrp="1"/>
          </p:cNvSpPr>
          <p:nvPr>
            <p:ph type="dt" sz="half" idx="10"/>
          </p:nvPr>
        </p:nvSpPr>
        <p:spPr/>
        <p:txBody>
          <a:bodyPr/>
          <a:lstStyle/>
          <a:p>
            <a:fld id="{C20DE0DF-BE6B-D248-92A9-54242D212695}" type="datetime1">
              <a:rPr lang="nb-NO" smtClean="0"/>
              <a:t>28.02.2024</a:t>
            </a:fld>
            <a:endParaRPr lang="nb-NO"/>
          </a:p>
        </p:txBody>
      </p:sp>
      <p:sp>
        <p:nvSpPr>
          <p:cNvPr id="5" name="Plassholder for lysbildenummer 4">
            <a:extLst>
              <a:ext uri="{FF2B5EF4-FFF2-40B4-BE49-F238E27FC236}">
                <a16:creationId xmlns:a16="http://schemas.microsoft.com/office/drawing/2014/main" id="{76100BE7-87AB-4635-9E0E-1051F9543BBD}"/>
              </a:ext>
            </a:extLst>
          </p:cNvPr>
          <p:cNvSpPr>
            <a:spLocks noGrp="1"/>
          </p:cNvSpPr>
          <p:nvPr>
            <p:ph type="sldNum" sz="quarter" idx="12"/>
          </p:nvPr>
        </p:nvSpPr>
        <p:spPr/>
        <p:txBody>
          <a:bodyPr/>
          <a:lstStyle/>
          <a:p>
            <a:fld id="{8ACEFDFC-287E-0A4D-81A7-6CC8C070690D}" type="slidenum">
              <a:rPr lang="nb-NO" smtClean="0"/>
              <a:t>10</a:t>
            </a:fld>
            <a:endParaRPr lang="nb-NO"/>
          </a:p>
        </p:txBody>
      </p:sp>
    </p:spTree>
    <p:extLst>
      <p:ext uri="{BB962C8B-B14F-4D97-AF65-F5344CB8AC3E}">
        <p14:creationId xmlns:p14="http://schemas.microsoft.com/office/powerpoint/2010/main" val="317020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5E959B7-0F15-4AFF-8956-3E9695BD5C58}"/>
              </a:ext>
            </a:extLst>
          </p:cNvPr>
          <p:cNvSpPr>
            <a:spLocks noGrp="1"/>
          </p:cNvSpPr>
          <p:nvPr>
            <p:ph type="dt" sz="half" idx="10"/>
          </p:nvPr>
        </p:nvSpPr>
        <p:spPr/>
        <p:txBody>
          <a:bodyPr/>
          <a:lstStyle/>
          <a:p>
            <a:fld id="{4CD1A60D-DB44-0749-AE29-4712892B2B84}" type="datetime1">
              <a:rPr lang="nb-NO" smtClean="0"/>
              <a:t>28.02.2024</a:t>
            </a:fld>
            <a:endParaRPr lang="nb-NO"/>
          </a:p>
        </p:txBody>
      </p:sp>
      <p:sp>
        <p:nvSpPr>
          <p:cNvPr id="3" name="Plassholder for lysbildenummer 2">
            <a:extLst>
              <a:ext uri="{FF2B5EF4-FFF2-40B4-BE49-F238E27FC236}">
                <a16:creationId xmlns:a16="http://schemas.microsoft.com/office/drawing/2014/main" id="{F45C79AB-198B-40FC-990E-2EF729FC91AE}"/>
              </a:ext>
            </a:extLst>
          </p:cNvPr>
          <p:cNvSpPr>
            <a:spLocks noGrp="1"/>
          </p:cNvSpPr>
          <p:nvPr>
            <p:ph type="sldNum" sz="quarter" idx="12"/>
          </p:nvPr>
        </p:nvSpPr>
        <p:spPr/>
        <p:txBody>
          <a:bodyPr/>
          <a:lstStyle/>
          <a:p>
            <a:fld id="{8ACEFDFC-287E-0A4D-81A7-6CC8C070690D}" type="slidenum">
              <a:rPr lang="nb-NO" smtClean="0"/>
              <a:t>11</a:t>
            </a:fld>
            <a:endParaRPr lang="nb-NO"/>
          </a:p>
        </p:txBody>
      </p:sp>
      <p:pic>
        <p:nvPicPr>
          <p:cNvPr id="5" name="Bilde 4">
            <a:extLst>
              <a:ext uri="{FF2B5EF4-FFF2-40B4-BE49-F238E27FC236}">
                <a16:creationId xmlns:a16="http://schemas.microsoft.com/office/drawing/2014/main" id="{C75D27C9-33B1-4375-844C-F659500B7C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2831903"/>
      </p:ext>
    </p:extLst>
  </p:cSld>
  <p:clrMapOvr>
    <a:masterClrMapping/>
  </p:clrMapOvr>
</p:sld>
</file>

<file path=ppt/theme/theme1.xml><?xml version="1.0" encoding="utf-8"?>
<a:theme xmlns:a="http://schemas.openxmlformats.org/drawingml/2006/main" name="Oslo 2019 / positiv">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Oslo Sans Office">
      <a:majorFont>
        <a:latin typeface="Oslo Sans Office"/>
        <a:ea typeface=""/>
        <a:cs typeface=""/>
      </a:majorFont>
      <a:minorFont>
        <a:latin typeface="Oslo Sans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_tom" id="{EE90DA7F-12DB-4E94-B593-41DE18219626}" vid="{E660CCD2-E97E-450B-AEE2-ED96BCB5BA2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slo presentasjon" ma:contentTypeID="0x0101004CD82FF0641D7B46B422E308071A53DF00AA493F636B6CBF47A04B4F14B27C41D8" ma:contentTypeVersion="19" ma:contentTypeDescription="Opprett et nytt dokument." ma:contentTypeScope="" ma:versionID="f3f38b49b879f716d5bdf7b84fd4a058">
  <xsd:schema xmlns:xsd="http://www.w3.org/2001/XMLSchema" xmlns:xs="http://www.w3.org/2001/XMLSchema" xmlns:p="http://schemas.microsoft.com/office/2006/metadata/properties" xmlns:ns2="7ed84371-acf6-4102-828c-2caf905b4736" xmlns:ns3="c477f1d7-8495-401d-96d8-87d6be20e424" xmlns:ns4="4df6e483-d641-4d94-bcf7-a345db2ecd6b" targetNamespace="http://schemas.microsoft.com/office/2006/metadata/properties" ma:root="true" ma:fieldsID="d31402280790a0c7128d0a0e32ddeaec" ns2:_="" ns3:_="" ns4:_="">
    <xsd:import namespace="7ed84371-acf6-4102-828c-2caf905b4736"/>
    <xsd:import namespace="c477f1d7-8495-401d-96d8-87d6be20e424"/>
    <xsd:import namespace="4df6e483-d641-4d94-bcf7-a345db2ecd6b"/>
    <xsd:element name="properties">
      <xsd:complexType>
        <xsd:sequence>
          <xsd:element name="documentManagement">
            <xsd:complexType>
              <xsd:all>
                <xsd:element ref="ns2:OK_Felles_Arkivverdig" minOccurs="0"/>
                <xsd:element ref="ns3:lcf76f155ced4ddcb4097134ff3c332f" minOccurs="0"/>
                <xsd:element ref="ns4:TaxCatchAll" minOccurs="0"/>
                <xsd:element ref="ns3:Film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d84371-acf6-4102-828c-2caf905b4736" elementFormDefault="qualified">
    <xsd:import namespace="http://schemas.microsoft.com/office/2006/documentManagement/types"/>
    <xsd:import namespace="http://schemas.microsoft.com/office/infopath/2007/PartnerControls"/>
    <xsd:element name="OK_Felles_Arkivverdig" ma:index="8" nillable="true" ma:displayName="Arkivverdig" ma:description="Skal dokumentet bli arkivert i virksomhetens arkivssytem?" ma:format="Dropdown" ma:indexed="true" ma:internalName="OK_Felles_Arkivverdig">
      <xsd:simpleType>
        <xsd:restriction base="dms:Choice">
          <xsd:enumeration value="Ja"/>
          <xsd:enumeration value="Nei"/>
          <xsd:enumeration value="Arkivert"/>
        </xsd:restriction>
      </xsd:simple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lcf76f155ced4ddcb4097134ff3c332f" ma:index="9" nillable="true" ma:displayName="Bildemerkelapper_0" ma:hidden="true" ma:internalName="lcf76f155ced4ddcb4097134ff3c332f">
      <xsd:simpleType>
        <xsd:restriction base="dms:Note"/>
      </xsd:simpleType>
    </xsd:element>
    <xsd:element name="Filmer" ma:index="11"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K_Felles_Arkivverdig xmlns="7ed84371-acf6-4102-828c-2caf905b4736" xsi:nil="true"/>
    <TaxCatchAll xmlns="4df6e483-d641-4d94-bcf7-a345db2ecd6b" xsi:nil="true"/>
    <lcf76f155ced4ddcb4097134ff3c332f xmlns="c477f1d7-8495-401d-96d8-87d6be20e424" xsi:nil="true"/>
    <Filmer xmlns="c477f1d7-8495-401d-96d8-87d6be20e424" xsi:nil="true"/>
  </documentManagement>
</p:properties>
</file>

<file path=customXml/item4.xml><?xml version="1.0" encoding="utf-8"?>
<?mso-contentType ?>
<SharedContentType xmlns="Microsoft.SharePoint.Taxonomy.ContentTypeSync" SourceId="c528fd71-ad7b-48f8-811b-c0b5643803ab" ContentTypeId="0x0101004CD82FF0641D7B46B422E308071A53DF" PreviousValue="false"/>
</file>

<file path=customXml/itemProps1.xml><?xml version="1.0" encoding="utf-8"?>
<ds:datastoreItem xmlns:ds="http://schemas.openxmlformats.org/officeDocument/2006/customXml" ds:itemID="{762D6215-B74E-410A-9268-491A842607CA}">
  <ds:schemaRefs>
    <ds:schemaRef ds:uri="http://schemas.microsoft.com/sharepoint/v3/contenttype/forms"/>
  </ds:schemaRefs>
</ds:datastoreItem>
</file>

<file path=customXml/itemProps2.xml><?xml version="1.0" encoding="utf-8"?>
<ds:datastoreItem xmlns:ds="http://schemas.openxmlformats.org/officeDocument/2006/customXml" ds:itemID="{24562E0D-05BB-4EDD-A503-97FAA36B5893}">
  <ds:schemaRefs>
    <ds:schemaRef ds:uri="4df6e483-d641-4d94-bcf7-a345db2ecd6b"/>
    <ds:schemaRef ds:uri="7ed84371-acf6-4102-828c-2caf905b4736"/>
    <ds:schemaRef ds:uri="c477f1d7-8495-401d-96d8-87d6be20e4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1B2417-5352-430C-896C-FEFC54527EB1}">
  <ds:schemaRefs>
    <ds:schemaRef ds:uri="http://purl.org/dc/elements/1.1/"/>
    <ds:schemaRef ds:uri="7ed84371-acf6-4102-828c-2caf905b4736"/>
    <ds:schemaRef ds:uri="http://schemas.microsoft.com/office/infopath/2007/PartnerControls"/>
    <ds:schemaRef ds:uri="http://purl.org/dc/dcmitype/"/>
    <ds:schemaRef ds:uri="http://www.w3.org/XML/1998/namespace"/>
    <ds:schemaRef ds:uri="http://schemas.openxmlformats.org/package/2006/metadata/core-properties"/>
    <ds:schemaRef ds:uri="http://schemas.microsoft.com/office/2006/documentManagement/types"/>
    <ds:schemaRef ds:uri="http://purl.org/dc/terms/"/>
    <ds:schemaRef ds:uri="4df6e483-d641-4d94-bcf7-a345db2ecd6b"/>
    <ds:schemaRef ds:uri="c477f1d7-8495-401d-96d8-87d6be20e424"/>
    <ds:schemaRef ds:uri="http://schemas.microsoft.com/office/2006/metadata/properties"/>
  </ds:schemaRefs>
</ds:datastoreItem>
</file>

<file path=customXml/itemProps4.xml><?xml version="1.0" encoding="utf-8"?>
<ds:datastoreItem xmlns:ds="http://schemas.openxmlformats.org/officeDocument/2006/customXml" ds:itemID="{901A3A6F-6432-4447-ACB1-9D93EAE19AA6}">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Oslo_2019-enkel_alle</Template>
  <TotalTime>11</TotalTime>
  <Words>476</Words>
  <Application>Microsoft Office PowerPoint</Application>
  <PresentationFormat>Widescreen</PresentationFormat>
  <Paragraphs>72</Paragraphs>
  <Slides>11</Slides>
  <Notes>0</Notes>
  <HiddenSlides>0</HiddenSlides>
  <MMClips>0</MMClips>
  <ScaleCrop>false</ScaleCrop>
  <HeadingPairs>
    <vt:vector size="4" baseType="variant">
      <vt:variant>
        <vt:lpstr>Tema</vt:lpstr>
      </vt:variant>
      <vt:variant>
        <vt:i4>1</vt:i4>
      </vt:variant>
      <vt:variant>
        <vt:lpstr>Lysbildetitler</vt:lpstr>
      </vt:variant>
      <vt:variant>
        <vt:i4>11</vt:i4>
      </vt:variant>
    </vt:vector>
  </HeadingPairs>
  <TitlesOfParts>
    <vt:vector size="12" baseType="lpstr">
      <vt:lpstr>Oslo 2019 / positiv</vt:lpstr>
      <vt:lpstr>PowerPoint-presentasjon</vt:lpstr>
      <vt:lpstr>Målgruppe for e-læring i somatisk helse og rus</vt:lpstr>
      <vt:lpstr>Mål for introduksjonsmodulen</vt:lpstr>
      <vt:lpstr>Hvorfor er det viktig å ha kunnskap om somatisk helse?</vt:lpstr>
      <vt:lpstr>Traumer og somatisk helse</vt:lpstr>
      <vt:lpstr>Traumesensitiv tilnærming</vt:lpstr>
      <vt:lpstr>Hvordan kan du bidra til forebygge somatiske helseplager?</vt:lpstr>
      <vt:lpstr>Refleksjonsspørsmål og case</vt:lpstr>
      <vt:lpstr>Noen steder man kan få hjelp til ivaretakelse av somatisk helse- HYPERLENKES!</vt:lpstr>
      <vt:lpstr>Videre lesing</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Vikram Rai</dc:creator>
  <cp:lastModifiedBy>Turi Traaen</cp:lastModifiedBy>
  <cp:revision>186</cp:revision>
  <cp:lastPrinted>2019-03-22T09:42:42Z</cp:lastPrinted>
  <dcterms:created xsi:type="dcterms:W3CDTF">2021-02-08T19:40:26Z</dcterms:created>
  <dcterms:modified xsi:type="dcterms:W3CDTF">2024-02-28T09:00:24Z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0x0101004CD82FF0641D7B46B422E308071A53DF00AA493F636B6CBF47A04B4F14B27C41D8</vt:lpwstr>
  </property>
  <property fmtid="{D5CDD505-2E9C-101B-9397-08002B2CF9AE}" pid="3" name="MSIP_Label_7a2396b7-5846-48ff-8468-5f49f8ad722a_Enabled">
    <vt:lpwstr>true</vt:lpwstr>
  </property>
  <property fmtid="{D5CDD505-2E9C-101B-9397-08002B2CF9AE}" pid="4" name="MSIP_Label_7a2396b7-5846-48ff-8468-5f49f8ad722a_SetDate">
    <vt:lpwstr>2023-10-24T10:58:00Z</vt:lpwstr>
  </property>
  <property fmtid="{D5CDD505-2E9C-101B-9397-08002B2CF9AE}" pid="5" name="MSIP_Label_7a2396b7-5846-48ff-8468-5f49f8ad722a_Method">
    <vt:lpwstr>Standard</vt:lpwstr>
  </property>
  <property fmtid="{D5CDD505-2E9C-101B-9397-08002B2CF9AE}" pid="6" name="MSIP_Label_7a2396b7-5846-48ff-8468-5f49f8ad722a_Name">
    <vt:lpwstr>Lav</vt:lpwstr>
  </property>
  <property fmtid="{D5CDD505-2E9C-101B-9397-08002B2CF9AE}" pid="7" name="MSIP_Label_7a2396b7-5846-48ff-8468-5f49f8ad722a_SiteId">
    <vt:lpwstr>e6795081-6391-442e-9ab4-5e9ef74f18ea</vt:lpwstr>
  </property>
  <property fmtid="{D5CDD505-2E9C-101B-9397-08002B2CF9AE}" pid="8" name="MSIP_Label_7a2396b7-5846-48ff-8468-5f49f8ad722a_ActionId">
    <vt:lpwstr>4ae2891f-61ee-47ff-a48d-c5970826a943</vt:lpwstr>
  </property>
  <property fmtid="{D5CDD505-2E9C-101B-9397-08002B2CF9AE}" pid="9" name="MSIP_Label_7a2396b7-5846-48ff-8468-5f49f8ad722a_ContentBits">
    <vt:lpwstr>0</vt:lpwstr>
  </property>
  <property fmtid="{D5CDD505-2E9C-101B-9397-08002B2CF9AE}" pid="10" name="MediaServiceImageTags">
    <vt:lpwstr/>
  </property>
</Properties>
</file>