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714" r:id="rId5"/>
  </p:sldMasterIdLst>
  <p:notesMasterIdLst>
    <p:notesMasterId r:id="rId17"/>
  </p:notesMasterIdLst>
  <p:handoutMasterIdLst>
    <p:handoutMasterId r:id="rId18"/>
  </p:handoutMasterIdLst>
  <p:sldIdLst>
    <p:sldId id="418" r:id="rId6"/>
    <p:sldId id="417" r:id="rId7"/>
    <p:sldId id="391" r:id="rId8"/>
    <p:sldId id="394" r:id="rId9"/>
    <p:sldId id="393" r:id="rId10"/>
    <p:sldId id="421" r:id="rId11"/>
    <p:sldId id="395" r:id="rId12"/>
    <p:sldId id="396" r:id="rId13"/>
    <p:sldId id="398" r:id="rId14"/>
    <p:sldId id="399" r:id="rId15"/>
    <p:sldId id="416" r:id="rId16"/>
  </p:sldIdLst>
  <p:sldSz cx="12192000" cy="6858000"/>
  <p:notesSz cx="7104063" cy="10234613"/>
  <p:embeddedFontLst>
    <p:embeddedFont>
      <p:font typeface="Oslo Sans" panose="020B0604020202020204" charset="0"/>
      <p:regular r:id="rId19"/>
      <p:bold r:id="rId20"/>
      <p:italic r:id="rId21"/>
      <p:boldItalic r:id="rId22"/>
    </p:embeddedFont>
    <p:embeddedFont>
      <p:font typeface="Oslo Sans Light" panose="020B0604020202020204" charset="0"/>
      <p:regular r:id="rId23"/>
      <p:italic r:id="rId24"/>
    </p:embeddedFont>
    <p:embeddedFont>
      <p:font typeface="Oslo Sans Office Normal" panose="020B0604020202020204" charset="0"/>
      <p:regular r:id="rId25"/>
      <p:bold r:id="rId26"/>
      <p:italic r:id="rId27"/>
      <p:boldItalic r:id="rId28"/>
    </p:embeddedFont>
    <p:embeddedFont>
      <p:font typeface="Quire Sans" panose="020B0502040400020003" pitchFamily="34" charset="0"/>
      <p:regular r:id="rId29"/>
      <p:bold r:id="rId30"/>
      <p:italic r:id="rId31"/>
      <p:boldItalic r:id="rId32"/>
    </p:embeddedFont>
  </p:embeddedFontLst>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 inndeling" id="{BFE82C7D-DE78-9B41-9138-E7CD198A3DC4}">
          <p14:sldIdLst>
            <p14:sldId id="418"/>
            <p14:sldId id="417"/>
            <p14:sldId id="391"/>
            <p14:sldId id="394"/>
            <p14:sldId id="393"/>
            <p14:sldId id="421"/>
            <p14:sldId id="395"/>
            <p14:sldId id="396"/>
            <p14:sldId id="398"/>
            <p14:sldId id="399"/>
            <p14:sldId id="416"/>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3224" userDrawn="1">
          <p15:clr>
            <a:srgbClr val="A4A3A4"/>
          </p15:clr>
        </p15:guide>
        <p15:guide id="2" pos="223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FE9FF"/>
    <a:srgbClr val="D0BFAE"/>
    <a:srgbClr val="B3F6FF"/>
    <a:srgbClr val="B3F5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9BE2F44-F273-6F15-359D-DC66EF91CCB2}" v="2" dt="2023-11-20T13:52:05.493"/>
    <p1510:client id="{F7C1C8D1-9FCA-4C9D-A4EC-5FDE0A80C6DD}" v="5" dt="2023-11-19T15:56:34.50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notesViewPr>
    <p:cSldViewPr snapToGrid="0">
      <p:cViewPr>
        <p:scale>
          <a:sx n="1" d="2"/>
          <a:sy n="1" d="2"/>
        </p:scale>
        <p:origin x="0" y="0"/>
      </p:cViewPr>
      <p:guideLst>
        <p:guide orient="horz" pos="3224"/>
        <p:guide pos="223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handoutMaster" Target="handoutMasters/handoutMaster1.xml"/><Relationship Id="rId26" Type="http://schemas.openxmlformats.org/officeDocument/2006/relationships/font" Target="fonts/font8.fntdata"/><Relationship Id="rId21" Type="http://schemas.openxmlformats.org/officeDocument/2006/relationships/font" Target="fonts/font3.fntdata"/><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5" Type="http://schemas.openxmlformats.org/officeDocument/2006/relationships/font" Target="fonts/font7.fntdata"/><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font" Target="fonts/font2.fntdata"/><Relationship Id="rId29" Type="http://schemas.openxmlformats.org/officeDocument/2006/relationships/font" Target="fonts/font11.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6.fntdata"/><Relationship Id="rId32" Type="http://schemas.openxmlformats.org/officeDocument/2006/relationships/font" Target="fonts/font14.fntdata"/><Relationship Id="rId37" Type="http://schemas.microsoft.com/office/2016/11/relationships/changesInfo" Target="changesInfos/changesInfo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font" Target="fonts/font5.fntdata"/><Relationship Id="rId28" Type="http://schemas.openxmlformats.org/officeDocument/2006/relationships/font" Target="fonts/font10.fntdata"/><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font" Target="fonts/font1.fntdata"/><Relationship Id="rId31" Type="http://schemas.openxmlformats.org/officeDocument/2006/relationships/font" Target="fonts/font13.fntdata"/><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uri Traaen" userId="e0d845d4-c8f0-4cfc-85e2-1352c9f54d02" providerId="ADAL" clId="{F62EFF96-4A12-46EF-B6C5-D344D27AD27E}"/>
    <pc:docChg chg="addSld delSld modSld sldOrd modSection">
      <pc:chgData name="Turi Traaen" userId="e0d845d4-c8f0-4cfc-85e2-1352c9f54d02" providerId="ADAL" clId="{F62EFF96-4A12-46EF-B6C5-D344D27AD27E}" dt="2023-10-20T06:42:32.888" v="39"/>
      <pc:docMkLst>
        <pc:docMk/>
      </pc:docMkLst>
      <pc:sldChg chg="modSp mod setBg">
        <pc:chgData name="Turi Traaen" userId="e0d845d4-c8f0-4cfc-85e2-1352c9f54d02" providerId="ADAL" clId="{F62EFF96-4A12-46EF-B6C5-D344D27AD27E}" dt="2023-10-20T06:37:19.697" v="38" actId="12"/>
        <pc:sldMkLst>
          <pc:docMk/>
          <pc:sldMk cId="1017892449" sldId="386"/>
        </pc:sldMkLst>
        <pc:spChg chg="mod">
          <ac:chgData name="Turi Traaen" userId="e0d845d4-c8f0-4cfc-85e2-1352c9f54d02" providerId="ADAL" clId="{F62EFF96-4A12-46EF-B6C5-D344D27AD27E}" dt="2023-10-20T06:37:19.697" v="38" actId="12"/>
          <ac:spMkLst>
            <pc:docMk/>
            <pc:sldMk cId="1017892449" sldId="386"/>
            <ac:spMk id="7" creationId="{7A4CEA34-00E4-42EF-844A-5A94006FC4C8}"/>
          </ac:spMkLst>
        </pc:spChg>
      </pc:sldChg>
      <pc:sldChg chg="del">
        <pc:chgData name="Turi Traaen" userId="e0d845d4-c8f0-4cfc-85e2-1352c9f54d02" providerId="ADAL" clId="{F62EFF96-4A12-46EF-B6C5-D344D27AD27E}" dt="2023-10-20T06:30:25.582" v="2" actId="47"/>
        <pc:sldMkLst>
          <pc:docMk/>
          <pc:sldMk cId="3870925501" sldId="389"/>
        </pc:sldMkLst>
      </pc:sldChg>
      <pc:sldChg chg="modSp mod setBg">
        <pc:chgData name="Turi Traaen" userId="e0d845d4-c8f0-4cfc-85e2-1352c9f54d02" providerId="ADAL" clId="{F62EFF96-4A12-46EF-B6C5-D344D27AD27E}" dt="2023-10-20T06:32:20.512" v="14" actId="6549"/>
        <pc:sldMkLst>
          <pc:docMk/>
          <pc:sldMk cId="2491543326" sldId="390"/>
        </pc:sldMkLst>
        <pc:spChg chg="mod">
          <ac:chgData name="Turi Traaen" userId="e0d845d4-c8f0-4cfc-85e2-1352c9f54d02" providerId="ADAL" clId="{F62EFF96-4A12-46EF-B6C5-D344D27AD27E}" dt="2023-10-20T06:32:20.512" v="14" actId="6549"/>
          <ac:spMkLst>
            <pc:docMk/>
            <pc:sldMk cId="2491543326" sldId="390"/>
            <ac:spMk id="3" creationId="{C5FB4894-2992-4AA7-9CA0-9671F49C2C77}"/>
          </ac:spMkLst>
        </pc:spChg>
      </pc:sldChg>
      <pc:sldChg chg="modSp mod setBg">
        <pc:chgData name="Turi Traaen" userId="e0d845d4-c8f0-4cfc-85e2-1352c9f54d02" providerId="ADAL" clId="{F62EFF96-4A12-46EF-B6C5-D344D27AD27E}" dt="2023-10-20T06:32:49.777" v="17" actId="20577"/>
        <pc:sldMkLst>
          <pc:docMk/>
          <pc:sldMk cId="1070675804" sldId="391"/>
        </pc:sldMkLst>
        <pc:spChg chg="mod">
          <ac:chgData name="Turi Traaen" userId="e0d845d4-c8f0-4cfc-85e2-1352c9f54d02" providerId="ADAL" clId="{F62EFF96-4A12-46EF-B6C5-D344D27AD27E}" dt="2023-10-20T06:32:49.777" v="17" actId="20577"/>
          <ac:spMkLst>
            <pc:docMk/>
            <pc:sldMk cId="1070675804" sldId="391"/>
            <ac:spMk id="7" creationId="{F73F6CF0-7807-436C-B07F-0FF21155D6FF}"/>
          </ac:spMkLst>
        </pc:spChg>
      </pc:sldChg>
      <pc:sldChg chg="modSp mod setBg">
        <pc:chgData name="Turi Traaen" userId="e0d845d4-c8f0-4cfc-85e2-1352c9f54d02" providerId="ADAL" clId="{F62EFF96-4A12-46EF-B6C5-D344D27AD27E}" dt="2023-10-20T06:31:49.849" v="10"/>
        <pc:sldMkLst>
          <pc:docMk/>
          <pc:sldMk cId="3456000260" sldId="392"/>
        </pc:sldMkLst>
        <pc:spChg chg="mod">
          <ac:chgData name="Turi Traaen" userId="e0d845d4-c8f0-4cfc-85e2-1352c9f54d02" providerId="ADAL" clId="{F62EFF96-4A12-46EF-B6C5-D344D27AD27E}" dt="2023-10-20T06:31:43.758" v="9" actId="14100"/>
          <ac:spMkLst>
            <pc:docMk/>
            <pc:sldMk cId="3456000260" sldId="392"/>
            <ac:spMk id="3" creationId="{1797488A-2292-4E9B-9394-C6B8F1A04427}"/>
          </ac:spMkLst>
        </pc:spChg>
      </pc:sldChg>
      <pc:sldChg chg="modSp mod setBg">
        <pc:chgData name="Turi Traaen" userId="e0d845d4-c8f0-4cfc-85e2-1352c9f54d02" providerId="ADAL" clId="{F62EFF96-4A12-46EF-B6C5-D344D27AD27E}" dt="2023-10-20T06:36:54.727" v="37" actId="20577"/>
        <pc:sldMkLst>
          <pc:docMk/>
          <pc:sldMk cId="2999405008" sldId="393"/>
        </pc:sldMkLst>
        <pc:spChg chg="mod">
          <ac:chgData name="Turi Traaen" userId="e0d845d4-c8f0-4cfc-85e2-1352c9f54d02" providerId="ADAL" clId="{F62EFF96-4A12-46EF-B6C5-D344D27AD27E}" dt="2023-10-20T06:36:54.727" v="37" actId="20577"/>
          <ac:spMkLst>
            <pc:docMk/>
            <pc:sldMk cId="2999405008" sldId="393"/>
            <ac:spMk id="7" creationId="{5E193221-3E4D-411C-87E6-D5A5832BA653}"/>
          </ac:spMkLst>
        </pc:spChg>
      </pc:sldChg>
      <pc:sldChg chg="modSp mod setBg">
        <pc:chgData name="Turi Traaen" userId="e0d845d4-c8f0-4cfc-85e2-1352c9f54d02" providerId="ADAL" clId="{F62EFF96-4A12-46EF-B6C5-D344D27AD27E}" dt="2023-10-20T06:33:19.446" v="19"/>
        <pc:sldMkLst>
          <pc:docMk/>
          <pc:sldMk cId="4109788619" sldId="394"/>
        </pc:sldMkLst>
        <pc:spChg chg="mod">
          <ac:chgData name="Turi Traaen" userId="e0d845d4-c8f0-4cfc-85e2-1352c9f54d02" providerId="ADAL" clId="{F62EFF96-4A12-46EF-B6C5-D344D27AD27E}" dt="2023-10-20T06:33:12.474" v="18" actId="12"/>
          <ac:spMkLst>
            <pc:docMk/>
            <pc:sldMk cId="4109788619" sldId="394"/>
            <ac:spMk id="3" creationId="{0F103902-07A7-4835-ADC2-2976DE284C39}"/>
          </ac:spMkLst>
        </pc:spChg>
      </pc:sldChg>
      <pc:sldChg chg="modSp mod setBg">
        <pc:chgData name="Turi Traaen" userId="e0d845d4-c8f0-4cfc-85e2-1352c9f54d02" providerId="ADAL" clId="{F62EFF96-4A12-46EF-B6C5-D344D27AD27E}" dt="2023-10-20T06:36:08.202" v="33"/>
        <pc:sldMkLst>
          <pc:docMk/>
          <pc:sldMk cId="2058972317" sldId="395"/>
        </pc:sldMkLst>
        <pc:spChg chg="mod">
          <ac:chgData name="Turi Traaen" userId="e0d845d4-c8f0-4cfc-85e2-1352c9f54d02" providerId="ADAL" clId="{F62EFF96-4A12-46EF-B6C5-D344D27AD27E}" dt="2023-10-20T06:36:03.646" v="32" actId="12"/>
          <ac:spMkLst>
            <pc:docMk/>
            <pc:sldMk cId="2058972317" sldId="395"/>
            <ac:spMk id="3" creationId="{C105DC9E-9788-44F9-BC68-7181604E0C92}"/>
          </ac:spMkLst>
        </pc:spChg>
      </pc:sldChg>
      <pc:sldChg chg="setBg">
        <pc:chgData name="Turi Traaen" userId="e0d845d4-c8f0-4cfc-85e2-1352c9f54d02" providerId="ADAL" clId="{F62EFF96-4A12-46EF-B6C5-D344D27AD27E}" dt="2023-10-20T06:35:55.168" v="31"/>
        <pc:sldMkLst>
          <pc:docMk/>
          <pc:sldMk cId="4001318848" sldId="396"/>
        </pc:sldMkLst>
      </pc:sldChg>
      <pc:sldChg chg="modSp mod ord setBg">
        <pc:chgData name="Turi Traaen" userId="e0d845d4-c8f0-4cfc-85e2-1352c9f54d02" providerId="ADAL" clId="{F62EFF96-4A12-46EF-B6C5-D344D27AD27E}" dt="2023-10-20T06:36:30.694" v="35"/>
        <pc:sldMkLst>
          <pc:docMk/>
          <pc:sldMk cId="4123765996" sldId="397"/>
        </pc:sldMkLst>
        <pc:spChg chg="mod">
          <ac:chgData name="Turi Traaen" userId="e0d845d4-c8f0-4cfc-85e2-1352c9f54d02" providerId="ADAL" clId="{F62EFF96-4A12-46EF-B6C5-D344D27AD27E}" dt="2023-10-20T06:34:50.717" v="24" actId="12"/>
          <ac:spMkLst>
            <pc:docMk/>
            <pc:sldMk cId="4123765996" sldId="397"/>
            <ac:spMk id="3" creationId="{B95D2284-CB3D-4B45-AA1B-E4D5C1EE3E2C}"/>
          </ac:spMkLst>
        </pc:spChg>
      </pc:sldChg>
      <pc:sldChg chg="modSp mod setBg">
        <pc:chgData name="Turi Traaen" userId="e0d845d4-c8f0-4cfc-85e2-1352c9f54d02" providerId="ADAL" clId="{F62EFF96-4A12-46EF-B6C5-D344D27AD27E}" dt="2023-10-20T06:35:26.357" v="27"/>
        <pc:sldMkLst>
          <pc:docMk/>
          <pc:sldMk cId="69395608" sldId="398"/>
        </pc:sldMkLst>
        <pc:spChg chg="mod">
          <ac:chgData name="Turi Traaen" userId="e0d845d4-c8f0-4cfc-85e2-1352c9f54d02" providerId="ADAL" clId="{F62EFF96-4A12-46EF-B6C5-D344D27AD27E}" dt="2023-10-20T06:35:20.407" v="26" actId="12"/>
          <ac:spMkLst>
            <pc:docMk/>
            <pc:sldMk cId="69395608" sldId="398"/>
            <ac:spMk id="3" creationId="{327B8001-6F6F-4316-9CF1-F9873141652F}"/>
          </ac:spMkLst>
        </pc:spChg>
      </pc:sldChg>
      <pc:sldChg chg="modSp mod setBg">
        <pc:chgData name="Turi Traaen" userId="e0d845d4-c8f0-4cfc-85e2-1352c9f54d02" providerId="ADAL" clId="{F62EFF96-4A12-46EF-B6C5-D344D27AD27E}" dt="2023-10-20T06:35:48.355" v="30"/>
        <pc:sldMkLst>
          <pc:docMk/>
          <pc:sldMk cId="3170201677" sldId="399"/>
        </pc:sldMkLst>
        <pc:spChg chg="mod">
          <ac:chgData name="Turi Traaen" userId="e0d845d4-c8f0-4cfc-85e2-1352c9f54d02" providerId="ADAL" clId="{F62EFF96-4A12-46EF-B6C5-D344D27AD27E}" dt="2023-10-20T06:35:43.684" v="29" actId="5793"/>
          <ac:spMkLst>
            <pc:docMk/>
            <pc:sldMk cId="3170201677" sldId="399"/>
            <ac:spMk id="3" creationId="{5ABD1955-06BD-4CD7-BDED-B58F24337E5F}"/>
          </ac:spMkLst>
        </pc:spChg>
      </pc:sldChg>
      <pc:sldChg chg="addSp delSp modSp new mod">
        <pc:chgData name="Turi Traaen" userId="e0d845d4-c8f0-4cfc-85e2-1352c9f54d02" providerId="ADAL" clId="{F62EFF96-4A12-46EF-B6C5-D344D27AD27E}" dt="2023-10-20T06:30:19.665" v="1" actId="22"/>
        <pc:sldMkLst>
          <pc:docMk/>
          <pc:sldMk cId="679978126" sldId="400"/>
        </pc:sldMkLst>
        <pc:spChg chg="del">
          <ac:chgData name="Turi Traaen" userId="e0d845d4-c8f0-4cfc-85e2-1352c9f54d02" providerId="ADAL" clId="{F62EFF96-4A12-46EF-B6C5-D344D27AD27E}" dt="2023-10-20T06:30:19.665" v="1" actId="22"/>
          <ac:spMkLst>
            <pc:docMk/>
            <pc:sldMk cId="679978126" sldId="400"/>
            <ac:spMk id="2" creationId="{6DED21F5-1D45-4C56-8609-4353D7D65F2C}"/>
          </ac:spMkLst>
        </pc:spChg>
        <pc:picChg chg="add mod ord modCrop">
          <ac:chgData name="Turi Traaen" userId="e0d845d4-c8f0-4cfc-85e2-1352c9f54d02" providerId="ADAL" clId="{F62EFF96-4A12-46EF-B6C5-D344D27AD27E}" dt="2023-10-20T06:30:19.665" v="1" actId="22"/>
          <ac:picMkLst>
            <pc:docMk/>
            <pc:sldMk cId="679978126" sldId="400"/>
            <ac:picMk id="7" creationId="{FC66662E-2C1A-4518-840D-533DF9D54E3E}"/>
          </ac:picMkLst>
        </pc:picChg>
      </pc:sldChg>
      <pc:sldChg chg="add">
        <pc:chgData name="Turi Traaen" userId="e0d845d4-c8f0-4cfc-85e2-1352c9f54d02" providerId="ADAL" clId="{F62EFF96-4A12-46EF-B6C5-D344D27AD27E}" dt="2023-10-20T06:42:32.888" v="39"/>
        <pc:sldMkLst>
          <pc:docMk/>
          <pc:sldMk cId="1682831903" sldId="416"/>
        </pc:sldMkLst>
      </pc:sldChg>
    </pc:docChg>
  </pc:docChgLst>
  <pc:docChgLst>
    <pc:chgData name="Turi Traaen" userId="e0d845d4-c8f0-4cfc-85e2-1352c9f54d02" providerId="ADAL" clId="{5A671AFA-2FFE-41D7-A14F-0D9B3E335780}"/>
    <pc:docChg chg="modSld">
      <pc:chgData name="Turi Traaen" userId="e0d845d4-c8f0-4cfc-85e2-1352c9f54d02" providerId="ADAL" clId="{5A671AFA-2FFE-41D7-A14F-0D9B3E335780}" dt="2023-10-27T09:48:46.270" v="43" actId="20577"/>
      <pc:docMkLst>
        <pc:docMk/>
      </pc:docMkLst>
      <pc:sldChg chg="modSp mod">
        <pc:chgData name="Turi Traaen" userId="e0d845d4-c8f0-4cfc-85e2-1352c9f54d02" providerId="ADAL" clId="{5A671AFA-2FFE-41D7-A14F-0D9B3E335780}" dt="2023-10-27T09:48:46.270" v="43" actId="20577"/>
        <pc:sldMkLst>
          <pc:docMk/>
          <pc:sldMk cId="1070675804" sldId="391"/>
        </pc:sldMkLst>
        <pc:spChg chg="mod">
          <ac:chgData name="Turi Traaen" userId="e0d845d4-c8f0-4cfc-85e2-1352c9f54d02" providerId="ADAL" clId="{5A671AFA-2FFE-41D7-A14F-0D9B3E335780}" dt="2023-10-27T09:48:46.270" v="43" actId="20577"/>
          <ac:spMkLst>
            <pc:docMk/>
            <pc:sldMk cId="1070675804" sldId="391"/>
            <ac:spMk id="7" creationId="{F73F6CF0-7807-436C-B07F-0FF21155D6FF}"/>
          </ac:spMkLst>
        </pc:spChg>
      </pc:sldChg>
      <pc:sldChg chg="modSp mod">
        <pc:chgData name="Turi Traaen" userId="e0d845d4-c8f0-4cfc-85e2-1352c9f54d02" providerId="ADAL" clId="{5A671AFA-2FFE-41D7-A14F-0D9B3E335780}" dt="2023-10-27T09:46:13.952" v="19" actId="20577"/>
        <pc:sldMkLst>
          <pc:docMk/>
          <pc:sldMk cId="4109788619" sldId="394"/>
        </pc:sldMkLst>
        <pc:spChg chg="mod">
          <ac:chgData name="Turi Traaen" userId="e0d845d4-c8f0-4cfc-85e2-1352c9f54d02" providerId="ADAL" clId="{5A671AFA-2FFE-41D7-A14F-0D9B3E335780}" dt="2023-10-27T09:46:13.952" v="19" actId="20577"/>
          <ac:spMkLst>
            <pc:docMk/>
            <pc:sldMk cId="4109788619" sldId="394"/>
            <ac:spMk id="3" creationId="{0F103902-07A7-4835-ADC2-2976DE284C39}"/>
          </ac:spMkLst>
        </pc:spChg>
      </pc:sldChg>
      <pc:sldChg chg="modSp mod">
        <pc:chgData name="Turi Traaen" userId="e0d845d4-c8f0-4cfc-85e2-1352c9f54d02" providerId="ADAL" clId="{5A671AFA-2FFE-41D7-A14F-0D9B3E335780}" dt="2023-10-27T09:47:36.189" v="40" actId="20577"/>
        <pc:sldMkLst>
          <pc:docMk/>
          <pc:sldMk cId="2956173776" sldId="417"/>
        </pc:sldMkLst>
        <pc:spChg chg="mod">
          <ac:chgData name="Turi Traaen" userId="e0d845d4-c8f0-4cfc-85e2-1352c9f54d02" providerId="ADAL" clId="{5A671AFA-2FFE-41D7-A14F-0D9B3E335780}" dt="2023-10-27T09:47:36.189" v="40" actId="20577"/>
          <ac:spMkLst>
            <pc:docMk/>
            <pc:sldMk cId="2956173776" sldId="417"/>
            <ac:spMk id="3" creationId="{BFB9003F-4840-4AE6-87D3-A9CFBE6146F3}"/>
          </ac:spMkLst>
        </pc:spChg>
      </pc:sldChg>
    </pc:docChg>
  </pc:docChgLst>
  <pc:docChgLst>
    <pc:chgData name="Turi Traaen" userId="e0d845d4-c8f0-4cfc-85e2-1352c9f54d02" providerId="ADAL" clId="{47297929-5BC7-4046-B35A-ADCE37D7397E}"/>
    <pc:docChg chg="addSld delSld modSld sldOrd delSection modSection">
      <pc:chgData name="Turi Traaen" userId="e0d845d4-c8f0-4cfc-85e2-1352c9f54d02" providerId="ADAL" clId="{47297929-5BC7-4046-B35A-ADCE37D7397E}" dt="2023-10-25T09:12:37.567" v="55" actId="17851"/>
      <pc:docMkLst>
        <pc:docMk/>
      </pc:docMkLst>
      <pc:sldChg chg="modSp del mod">
        <pc:chgData name="Turi Traaen" userId="e0d845d4-c8f0-4cfc-85e2-1352c9f54d02" providerId="ADAL" clId="{47297929-5BC7-4046-B35A-ADCE37D7397E}" dt="2023-10-25T08:36:21.182" v="22" actId="47"/>
        <pc:sldMkLst>
          <pc:docMk/>
          <pc:sldMk cId="1017892449" sldId="386"/>
        </pc:sldMkLst>
        <pc:spChg chg="mod">
          <ac:chgData name="Turi Traaen" userId="e0d845d4-c8f0-4cfc-85e2-1352c9f54d02" providerId="ADAL" clId="{47297929-5BC7-4046-B35A-ADCE37D7397E}" dt="2023-10-25T08:35:52.479" v="4" actId="21"/>
          <ac:spMkLst>
            <pc:docMk/>
            <pc:sldMk cId="1017892449" sldId="386"/>
            <ac:spMk id="7" creationId="{7A4CEA34-00E4-42EF-844A-5A94006FC4C8}"/>
          </ac:spMkLst>
        </pc:spChg>
      </pc:sldChg>
      <pc:sldChg chg="modSp mod">
        <pc:chgData name="Turi Traaen" userId="e0d845d4-c8f0-4cfc-85e2-1352c9f54d02" providerId="ADAL" clId="{47297929-5BC7-4046-B35A-ADCE37D7397E}" dt="2023-10-25T08:37:05.200" v="43" actId="20577"/>
        <pc:sldMkLst>
          <pc:docMk/>
          <pc:sldMk cId="1070675804" sldId="391"/>
        </pc:sldMkLst>
        <pc:spChg chg="mod">
          <ac:chgData name="Turi Traaen" userId="e0d845d4-c8f0-4cfc-85e2-1352c9f54d02" providerId="ADAL" clId="{47297929-5BC7-4046-B35A-ADCE37D7397E}" dt="2023-10-25T08:37:05.200" v="43" actId="20577"/>
          <ac:spMkLst>
            <pc:docMk/>
            <pc:sldMk cId="1070675804" sldId="391"/>
            <ac:spMk id="7" creationId="{F73F6CF0-7807-436C-B07F-0FF21155D6FF}"/>
          </ac:spMkLst>
        </pc:spChg>
      </pc:sldChg>
      <pc:sldChg chg="modSp mod">
        <pc:chgData name="Turi Traaen" userId="e0d845d4-c8f0-4cfc-85e2-1352c9f54d02" providerId="ADAL" clId="{47297929-5BC7-4046-B35A-ADCE37D7397E}" dt="2023-10-25T08:37:33.291" v="45" actId="20577"/>
        <pc:sldMkLst>
          <pc:docMk/>
          <pc:sldMk cId="4109788619" sldId="394"/>
        </pc:sldMkLst>
        <pc:spChg chg="mod">
          <ac:chgData name="Turi Traaen" userId="e0d845d4-c8f0-4cfc-85e2-1352c9f54d02" providerId="ADAL" clId="{47297929-5BC7-4046-B35A-ADCE37D7397E}" dt="2023-10-25T08:37:33.291" v="45" actId="20577"/>
          <ac:spMkLst>
            <pc:docMk/>
            <pc:sldMk cId="4109788619" sldId="394"/>
            <ac:spMk id="3" creationId="{0F103902-07A7-4835-ADC2-2976DE284C39}"/>
          </ac:spMkLst>
        </pc:spChg>
      </pc:sldChg>
      <pc:sldChg chg="modSp mod">
        <pc:chgData name="Turi Traaen" userId="e0d845d4-c8f0-4cfc-85e2-1352c9f54d02" providerId="ADAL" clId="{47297929-5BC7-4046-B35A-ADCE37D7397E}" dt="2023-10-25T08:44:52.059" v="47" actId="6549"/>
        <pc:sldMkLst>
          <pc:docMk/>
          <pc:sldMk cId="3170201677" sldId="399"/>
        </pc:sldMkLst>
        <pc:spChg chg="mod">
          <ac:chgData name="Turi Traaen" userId="e0d845d4-c8f0-4cfc-85e2-1352c9f54d02" providerId="ADAL" clId="{47297929-5BC7-4046-B35A-ADCE37D7397E}" dt="2023-10-25T08:44:37.613" v="46" actId="20577"/>
          <ac:spMkLst>
            <pc:docMk/>
            <pc:sldMk cId="3170201677" sldId="399"/>
            <ac:spMk id="2" creationId="{DE92CFBF-7CCD-455B-BC11-91C15CA9A963}"/>
          </ac:spMkLst>
        </pc:spChg>
        <pc:spChg chg="mod">
          <ac:chgData name="Turi Traaen" userId="e0d845d4-c8f0-4cfc-85e2-1352c9f54d02" providerId="ADAL" clId="{47297929-5BC7-4046-B35A-ADCE37D7397E}" dt="2023-10-25T08:44:52.059" v="47" actId="6549"/>
          <ac:spMkLst>
            <pc:docMk/>
            <pc:sldMk cId="3170201677" sldId="399"/>
            <ac:spMk id="3" creationId="{5ABD1955-06BD-4CD7-BDED-B58F24337E5F}"/>
          </ac:spMkLst>
        </pc:spChg>
      </pc:sldChg>
      <pc:sldChg chg="modSp new mod ord setBg">
        <pc:chgData name="Turi Traaen" userId="e0d845d4-c8f0-4cfc-85e2-1352c9f54d02" providerId="ADAL" clId="{47297929-5BC7-4046-B35A-ADCE37D7397E}" dt="2023-10-25T08:48:01.338" v="54" actId="20577"/>
        <pc:sldMkLst>
          <pc:docMk/>
          <pc:sldMk cId="2956173776" sldId="417"/>
        </pc:sldMkLst>
        <pc:spChg chg="mod">
          <ac:chgData name="Turi Traaen" userId="e0d845d4-c8f0-4cfc-85e2-1352c9f54d02" providerId="ADAL" clId="{47297929-5BC7-4046-B35A-ADCE37D7397E}" dt="2023-10-25T08:36:07.121" v="16" actId="20577"/>
          <ac:spMkLst>
            <pc:docMk/>
            <pc:sldMk cId="2956173776" sldId="417"/>
            <ac:spMk id="2" creationId="{18481AB4-5B4B-41DD-BF68-AA87CCCCB137}"/>
          </ac:spMkLst>
        </pc:spChg>
        <pc:spChg chg="mod">
          <ac:chgData name="Turi Traaen" userId="e0d845d4-c8f0-4cfc-85e2-1352c9f54d02" providerId="ADAL" clId="{47297929-5BC7-4046-B35A-ADCE37D7397E}" dt="2023-10-25T08:48:01.338" v="54" actId="20577"/>
          <ac:spMkLst>
            <pc:docMk/>
            <pc:sldMk cId="2956173776" sldId="417"/>
            <ac:spMk id="3" creationId="{BFB9003F-4840-4AE6-87D3-A9CFBE6146F3}"/>
          </ac:spMkLst>
        </pc:spChg>
      </pc:sldChg>
    </pc:docChg>
  </pc:docChgLst>
  <pc:docChgLst>
    <pc:chgData name="Turi Traaen" userId="e0d845d4-c8f0-4cfc-85e2-1352c9f54d02" providerId="ADAL" clId="{F7C1C8D1-9FCA-4C9D-A4EC-5FDE0A80C6DD}"/>
    <pc:docChg chg="custSel modSld">
      <pc:chgData name="Turi Traaen" userId="e0d845d4-c8f0-4cfc-85e2-1352c9f54d02" providerId="ADAL" clId="{F7C1C8D1-9FCA-4C9D-A4EC-5FDE0A80C6DD}" dt="2023-11-19T15:56:34.500" v="2" actId="14826"/>
      <pc:docMkLst>
        <pc:docMk/>
      </pc:docMkLst>
      <pc:sldChg chg="delSp modSp mod">
        <pc:chgData name="Turi Traaen" userId="e0d845d4-c8f0-4cfc-85e2-1352c9f54d02" providerId="ADAL" clId="{F7C1C8D1-9FCA-4C9D-A4EC-5FDE0A80C6DD}" dt="2023-11-19T15:56:20.182" v="1" actId="478"/>
        <pc:sldMkLst>
          <pc:docMk/>
          <pc:sldMk cId="3758469454" sldId="418"/>
        </pc:sldMkLst>
        <pc:spChg chg="del mod">
          <ac:chgData name="Turi Traaen" userId="e0d845d4-c8f0-4cfc-85e2-1352c9f54d02" providerId="ADAL" clId="{F7C1C8D1-9FCA-4C9D-A4EC-5FDE0A80C6DD}" dt="2023-11-19T15:56:20.182" v="1" actId="478"/>
          <ac:spMkLst>
            <pc:docMk/>
            <pc:sldMk cId="3758469454" sldId="418"/>
            <ac:spMk id="5" creationId="{02E93B4C-380B-CD83-8440-792D26E106B4}"/>
          </ac:spMkLst>
        </pc:spChg>
      </pc:sldChg>
      <pc:sldChg chg="modSp">
        <pc:chgData name="Turi Traaen" userId="e0d845d4-c8f0-4cfc-85e2-1352c9f54d02" providerId="ADAL" clId="{F7C1C8D1-9FCA-4C9D-A4EC-5FDE0A80C6DD}" dt="2023-11-19T15:56:34.500" v="2" actId="14826"/>
        <pc:sldMkLst>
          <pc:docMk/>
          <pc:sldMk cId="1163312558" sldId="421"/>
        </pc:sldMkLst>
        <pc:picChg chg="mod">
          <ac:chgData name="Turi Traaen" userId="e0d845d4-c8f0-4cfc-85e2-1352c9f54d02" providerId="ADAL" clId="{F7C1C8D1-9FCA-4C9D-A4EC-5FDE0A80C6DD}" dt="2023-11-19T15:56:34.500" v="2" actId="14826"/>
          <ac:picMkLst>
            <pc:docMk/>
            <pc:sldMk cId="1163312558" sldId="421"/>
            <ac:picMk id="8" creationId="{81FB9A00-5429-F0B7-8328-4065F813E6F6}"/>
          </ac:picMkLst>
        </pc:picChg>
      </pc:sldChg>
    </pc:docChg>
  </pc:docChgLst>
  <pc:docChgLst>
    <pc:chgData name="Turi Traaen" userId="S::turi.traaen@vel.oslo.kommune.no::e0d845d4-c8f0-4cfc-85e2-1352c9f54d02" providerId="AD" clId="Web-{39BE2F44-F273-6F15-359D-DC66EF91CCB2}"/>
    <pc:docChg chg="modSld">
      <pc:chgData name="Turi Traaen" userId="S::turi.traaen@vel.oslo.kommune.no::e0d845d4-c8f0-4cfc-85e2-1352c9f54d02" providerId="AD" clId="Web-{39BE2F44-F273-6F15-359D-DC66EF91CCB2}" dt="2023-11-20T13:52:03.790" v="0"/>
      <pc:docMkLst>
        <pc:docMk/>
      </pc:docMkLst>
      <pc:sldChg chg="modSp">
        <pc:chgData name="Turi Traaen" userId="S::turi.traaen@vel.oslo.kommune.no::e0d845d4-c8f0-4cfc-85e2-1352c9f54d02" providerId="AD" clId="Web-{39BE2F44-F273-6F15-359D-DC66EF91CCB2}" dt="2023-11-20T13:52:03.790" v="0"/>
        <pc:sldMkLst>
          <pc:docMk/>
          <pc:sldMk cId="1163312558" sldId="421"/>
        </pc:sldMkLst>
        <pc:picChg chg="mod">
          <ac:chgData name="Turi Traaen" userId="S::turi.traaen@vel.oslo.kommune.no::e0d845d4-c8f0-4cfc-85e2-1352c9f54d02" providerId="AD" clId="Web-{39BE2F44-F273-6F15-359D-DC66EF91CCB2}" dt="2023-11-20T13:52:03.790" v="0"/>
          <ac:picMkLst>
            <pc:docMk/>
            <pc:sldMk cId="1163312558" sldId="421"/>
            <ac:picMk id="8" creationId="{81FB9A00-5429-F0B7-8328-4065F813E6F6}"/>
          </ac:picMkLst>
        </pc:picChg>
      </pc:sldChg>
    </pc:docChg>
  </pc:docChgLst>
  <pc:docChgLst>
    <pc:chgData name="Turi Traaen" userId="S::turi.traaen@vel.oslo.kommune.no::e0d845d4-c8f0-4cfc-85e2-1352c9f54d02" providerId="AD" clId="Web-{B7F4214D-A625-C9FF-BA87-C453E4BA1B98}"/>
    <pc:docChg chg="modSld">
      <pc:chgData name="Turi Traaen" userId="S::turi.traaen@vel.oslo.kommune.no::e0d845d4-c8f0-4cfc-85e2-1352c9f54d02" providerId="AD" clId="Web-{B7F4214D-A625-C9FF-BA87-C453E4BA1B98}" dt="2023-10-26T10:59:16.883" v="17" actId="20577"/>
      <pc:docMkLst>
        <pc:docMk/>
      </pc:docMkLst>
      <pc:sldChg chg="modSp">
        <pc:chgData name="Turi Traaen" userId="S::turi.traaen@vel.oslo.kommune.no::e0d845d4-c8f0-4cfc-85e2-1352c9f54d02" providerId="AD" clId="Web-{B7F4214D-A625-C9FF-BA87-C453E4BA1B98}" dt="2023-10-26T10:59:16.883" v="17" actId="20577"/>
        <pc:sldMkLst>
          <pc:docMk/>
          <pc:sldMk cId="3170201677" sldId="399"/>
        </pc:sldMkLst>
        <pc:spChg chg="mod">
          <ac:chgData name="Turi Traaen" userId="S::turi.traaen@vel.oslo.kommune.no::e0d845d4-c8f0-4cfc-85e2-1352c9f54d02" providerId="AD" clId="Web-{B7F4214D-A625-C9FF-BA87-C453E4BA1B98}" dt="2023-10-26T10:59:16.883" v="17" actId="20577"/>
          <ac:spMkLst>
            <pc:docMk/>
            <pc:sldMk cId="3170201677" sldId="399"/>
            <ac:spMk id="3" creationId="{5ABD1955-06BD-4CD7-BDED-B58F24337E5F}"/>
          </ac:spMkLst>
        </pc:spChg>
      </pc:sldChg>
    </pc:docChg>
  </pc:docChgLst>
  <pc:docChgLst>
    <pc:chgData name="Turi Traaen" userId="S::turi.traaen@vel.oslo.kommune.no::e0d845d4-c8f0-4cfc-85e2-1352c9f54d02" providerId="AD" clId="Web-{E1951ED6-EB77-2770-B9C0-4C206BA78C03}"/>
    <pc:docChg chg="modSld sldOrd">
      <pc:chgData name="Turi Traaen" userId="S::turi.traaen@vel.oslo.kommune.no::e0d845d4-c8f0-4cfc-85e2-1352c9f54d02" providerId="AD" clId="Web-{E1951ED6-EB77-2770-B9C0-4C206BA78C03}" dt="2023-10-25T12:10:52.557" v="177"/>
      <pc:docMkLst>
        <pc:docMk/>
      </pc:docMkLst>
      <pc:sldChg chg="modSp">
        <pc:chgData name="Turi Traaen" userId="S::turi.traaen@vel.oslo.kommune.no::e0d845d4-c8f0-4cfc-85e2-1352c9f54d02" providerId="AD" clId="Web-{E1951ED6-EB77-2770-B9C0-4C206BA78C03}" dt="2023-10-25T11:40:14.859" v="174" actId="20577"/>
        <pc:sldMkLst>
          <pc:docMk/>
          <pc:sldMk cId="1070675804" sldId="391"/>
        </pc:sldMkLst>
        <pc:spChg chg="mod">
          <ac:chgData name="Turi Traaen" userId="S::turi.traaen@vel.oslo.kommune.no::e0d845d4-c8f0-4cfc-85e2-1352c9f54d02" providerId="AD" clId="Web-{E1951ED6-EB77-2770-B9C0-4C206BA78C03}" dt="2023-10-25T11:40:14.859" v="174" actId="20577"/>
          <ac:spMkLst>
            <pc:docMk/>
            <pc:sldMk cId="1070675804" sldId="391"/>
            <ac:spMk id="7" creationId="{F73F6CF0-7807-436C-B07F-0FF21155D6FF}"/>
          </ac:spMkLst>
        </pc:spChg>
      </pc:sldChg>
      <pc:sldChg chg="modSp">
        <pc:chgData name="Turi Traaen" userId="S::turi.traaen@vel.oslo.kommune.no::e0d845d4-c8f0-4cfc-85e2-1352c9f54d02" providerId="AD" clId="Web-{E1951ED6-EB77-2770-B9C0-4C206BA78C03}" dt="2023-10-25T11:35:39.245" v="1" actId="20577"/>
        <pc:sldMkLst>
          <pc:docMk/>
          <pc:sldMk cId="2058972317" sldId="395"/>
        </pc:sldMkLst>
        <pc:spChg chg="mod">
          <ac:chgData name="Turi Traaen" userId="S::turi.traaen@vel.oslo.kommune.no::e0d845d4-c8f0-4cfc-85e2-1352c9f54d02" providerId="AD" clId="Web-{E1951ED6-EB77-2770-B9C0-4C206BA78C03}" dt="2023-10-25T11:35:39.245" v="1" actId="20577"/>
          <ac:spMkLst>
            <pc:docMk/>
            <pc:sldMk cId="2058972317" sldId="395"/>
            <ac:spMk id="3" creationId="{C105DC9E-9788-44F9-BC68-7181604E0C92}"/>
          </ac:spMkLst>
        </pc:spChg>
      </pc:sldChg>
      <pc:sldChg chg="modSp">
        <pc:chgData name="Turi Traaen" userId="S::turi.traaen@vel.oslo.kommune.no::e0d845d4-c8f0-4cfc-85e2-1352c9f54d02" providerId="AD" clId="Web-{E1951ED6-EB77-2770-B9C0-4C206BA78C03}" dt="2023-10-25T11:38:44.493" v="131" actId="20577"/>
        <pc:sldMkLst>
          <pc:docMk/>
          <pc:sldMk cId="4001318848" sldId="396"/>
        </pc:sldMkLst>
        <pc:spChg chg="mod">
          <ac:chgData name="Turi Traaen" userId="S::turi.traaen@vel.oslo.kommune.no::e0d845d4-c8f0-4cfc-85e2-1352c9f54d02" providerId="AD" clId="Web-{E1951ED6-EB77-2770-B9C0-4C206BA78C03}" dt="2023-10-25T11:38:44.493" v="131" actId="20577"/>
          <ac:spMkLst>
            <pc:docMk/>
            <pc:sldMk cId="4001318848" sldId="396"/>
            <ac:spMk id="3" creationId="{A6C64ED9-7FF2-484D-A78F-6280B6174BEC}"/>
          </ac:spMkLst>
        </pc:spChg>
      </pc:sldChg>
      <pc:sldChg chg="modSp">
        <pc:chgData name="Turi Traaen" userId="S::turi.traaen@vel.oslo.kommune.no::e0d845d4-c8f0-4cfc-85e2-1352c9f54d02" providerId="AD" clId="Web-{E1951ED6-EB77-2770-B9C0-4C206BA78C03}" dt="2023-10-25T11:39:20.402" v="154" actId="20577"/>
        <pc:sldMkLst>
          <pc:docMk/>
          <pc:sldMk cId="69395608" sldId="398"/>
        </pc:sldMkLst>
        <pc:spChg chg="mod">
          <ac:chgData name="Turi Traaen" userId="S::turi.traaen@vel.oslo.kommune.no::e0d845d4-c8f0-4cfc-85e2-1352c9f54d02" providerId="AD" clId="Web-{E1951ED6-EB77-2770-B9C0-4C206BA78C03}" dt="2023-10-25T11:39:20.402" v="154" actId="20577"/>
          <ac:spMkLst>
            <pc:docMk/>
            <pc:sldMk cId="69395608" sldId="398"/>
            <ac:spMk id="3" creationId="{327B8001-6F6F-4316-9CF1-F9873141652F}"/>
          </ac:spMkLst>
        </pc:spChg>
      </pc:sldChg>
      <pc:sldChg chg="modSp ord">
        <pc:chgData name="Turi Traaen" userId="S::turi.traaen@vel.oslo.kommune.no::e0d845d4-c8f0-4cfc-85e2-1352c9f54d02" providerId="AD" clId="Web-{E1951ED6-EB77-2770-B9C0-4C206BA78C03}" dt="2023-10-25T12:10:52.557" v="177"/>
        <pc:sldMkLst>
          <pc:docMk/>
          <pc:sldMk cId="3170201677" sldId="399"/>
        </pc:sldMkLst>
        <pc:spChg chg="mod">
          <ac:chgData name="Turi Traaen" userId="S::turi.traaen@vel.oslo.kommune.no::e0d845d4-c8f0-4cfc-85e2-1352c9f54d02" providerId="AD" clId="Web-{E1951ED6-EB77-2770-B9C0-4C206BA78C03}" dt="2023-10-25T11:39:55.763" v="172" actId="20577"/>
          <ac:spMkLst>
            <pc:docMk/>
            <pc:sldMk cId="3170201677" sldId="399"/>
            <ac:spMk id="3" creationId="{5ABD1955-06BD-4CD7-BDED-B58F24337E5F}"/>
          </ac:spMkLst>
        </pc:spChg>
      </pc:sldChg>
      <pc:sldChg chg="modSp">
        <pc:chgData name="Turi Traaen" userId="S::turi.traaen@vel.oslo.kommune.no::e0d845d4-c8f0-4cfc-85e2-1352c9f54d02" providerId="AD" clId="Web-{E1951ED6-EB77-2770-B9C0-4C206BA78C03}" dt="2023-10-25T12:10:36.228" v="176" actId="20577"/>
        <pc:sldMkLst>
          <pc:docMk/>
          <pc:sldMk cId="2956173776" sldId="417"/>
        </pc:sldMkLst>
        <pc:spChg chg="mod">
          <ac:chgData name="Turi Traaen" userId="S::turi.traaen@vel.oslo.kommune.no::e0d845d4-c8f0-4cfc-85e2-1352c9f54d02" providerId="AD" clId="Web-{E1951ED6-EB77-2770-B9C0-4C206BA78C03}" dt="2023-10-25T12:10:36.228" v="176" actId="20577"/>
          <ac:spMkLst>
            <pc:docMk/>
            <pc:sldMk cId="2956173776" sldId="417"/>
            <ac:spMk id="3" creationId="{BFB9003F-4840-4AE6-87D3-A9CFBE6146F3}"/>
          </ac:spMkLst>
        </pc:spChg>
      </pc:sldChg>
    </pc:docChg>
  </pc:docChgLst>
  <pc:docChgLst>
    <pc:chgData name="Turi Traaen" userId="S::turi.traaen@vel.oslo.kommune.no::e0d845d4-c8f0-4cfc-85e2-1352c9f54d02" providerId="AD" clId="Web-{90FBA1AF-68DF-0EF0-3B93-CC69EE9CE561}"/>
    <pc:docChg chg="modSld">
      <pc:chgData name="Turi Traaen" userId="S::turi.traaen@vel.oslo.kommune.no::e0d845d4-c8f0-4cfc-85e2-1352c9f54d02" providerId="AD" clId="Web-{90FBA1AF-68DF-0EF0-3B93-CC69EE9CE561}" dt="2023-11-06T14:15:24.665" v="5" actId="20577"/>
      <pc:docMkLst>
        <pc:docMk/>
      </pc:docMkLst>
      <pc:sldChg chg="modSp">
        <pc:chgData name="Turi Traaen" userId="S::turi.traaen@vel.oslo.kommune.no::e0d845d4-c8f0-4cfc-85e2-1352c9f54d02" providerId="AD" clId="Web-{90FBA1AF-68DF-0EF0-3B93-CC69EE9CE561}" dt="2023-11-06T14:15:24.665" v="5" actId="20577"/>
        <pc:sldMkLst>
          <pc:docMk/>
          <pc:sldMk cId="3170201677" sldId="399"/>
        </pc:sldMkLst>
        <pc:spChg chg="mod">
          <ac:chgData name="Turi Traaen" userId="S::turi.traaen@vel.oslo.kommune.no::e0d845d4-c8f0-4cfc-85e2-1352c9f54d02" providerId="AD" clId="Web-{90FBA1AF-68DF-0EF0-3B93-CC69EE9CE561}" dt="2023-11-06T14:15:24.665" v="5" actId="20577"/>
          <ac:spMkLst>
            <pc:docMk/>
            <pc:sldMk cId="3170201677" sldId="399"/>
            <ac:spMk id="3" creationId="{5ABD1955-06BD-4CD7-BDED-B58F24337E5F}"/>
          </ac:spMkLst>
        </pc:spChg>
      </pc:sldChg>
    </pc:docChg>
  </pc:docChgLst>
  <pc:docChgLst>
    <pc:chgData name="Sara Anne Warhuus" userId="S::sara.warhuus@vel.oslo.kommune.no::b1c4e927-1cad-4858-91b2-e6cfb5763606" providerId="AD" clId="Web-{8FB6279D-BF3B-39CB-6DAC-38255D54A735}"/>
    <pc:docChg chg="modSld">
      <pc:chgData name="Sara Anne Warhuus" userId="S::sara.warhuus@vel.oslo.kommune.no::b1c4e927-1cad-4858-91b2-e6cfb5763606" providerId="AD" clId="Web-{8FB6279D-BF3B-39CB-6DAC-38255D54A735}" dt="2023-10-24T10:41:58.975" v="29" actId="14100"/>
      <pc:docMkLst>
        <pc:docMk/>
      </pc:docMkLst>
      <pc:sldChg chg="modSp">
        <pc:chgData name="Sara Anne Warhuus" userId="S::sara.warhuus@vel.oslo.kommune.no::b1c4e927-1cad-4858-91b2-e6cfb5763606" providerId="AD" clId="Web-{8FB6279D-BF3B-39CB-6DAC-38255D54A735}" dt="2023-10-24T10:41:58.975" v="29" actId="14100"/>
        <pc:sldMkLst>
          <pc:docMk/>
          <pc:sldMk cId="4109788619" sldId="394"/>
        </pc:sldMkLst>
        <pc:spChg chg="mod">
          <ac:chgData name="Sara Anne Warhuus" userId="S::sara.warhuus@vel.oslo.kommune.no::b1c4e927-1cad-4858-91b2-e6cfb5763606" providerId="AD" clId="Web-{8FB6279D-BF3B-39CB-6DAC-38255D54A735}" dt="2023-10-24T10:41:58.975" v="29" actId="14100"/>
          <ac:spMkLst>
            <pc:docMk/>
            <pc:sldMk cId="4109788619" sldId="394"/>
            <ac:spMk id="2" creationId="{BDDEF98B-B487-4056-B7A2-DDEA0BD1AE77}"/>
          </ac:spMkLst>
        </pc:spChg>
        <pc:spChg chg="mod">
          <ac:chgData name="Sara Anne Warhuus" userId="S::sara.warhuus@vel.oslo.kommune.no::b1c4e927-1cad-4858-91b2-e6cfb5763606" providerId="AD" clId="Web-{8FB6279D-BF3B-39CB-6DAC-38255D54A735}" dt="2023-10-24T10:41:51.318" v="25" actId="20577"/>
          <ac:spMkLst>
            <pc:docMk/>
            <pc:sldMk cId="4109788619" sldId="394"/>
            <ac:spMk id="3" creationId="{0F103902-07A7-4835-ADC2-2976DE284C39}"/>
          </ac:spMkLst>
        </pc:spChg>
      </pc:sldChg>
      <pc:sldChg chg="modSp">
        <pc:chgData name="Sara Anne Warhuus" userId="S::sara.warhuus@vel.oslo.kommune.no::b1c4e927-1cad-4858-91b2-e6cfb5763606" providerId="AD" clId="Web-{8FB6279D-BF3B-39CB-6DAC-38255D54A735}" dt="2023-10-24T10:21:34.981" v="2" actId="20577"/>
        <pc:sldMkLst>
          <pc:docMk/>
          <pc:sldMk cId="3170201677" sldId="399"/>
        </pc:sldMkLst>
        <pc:spChg chg="mod">
          <ac:chgData name="Sara Anne Warhuus" userId="S::sara.warhuus@vel.oslo.kommune.no::b1c4e927-1cad-4858-91b2-e6cfb5763606" providerId="AD" clId="Web-{8FB6279D-BF3B-39CB-6DAC-38255D54A735}" dt="2023-10-24T10:21:34.981" v="2" actId="20577"/>
          <ac:spMkLst>
            <pc:docMk/>
            <pc:sldMk cId="3170201677" sldId="399"/>
            <ac:spMk id="3" creationId="{5ABD1955-06BD-4CD7-BDED-B58F24337E5F}"/>
          </ac:spMkLst>
        </pc:spChg>
      </pc:sldChg>
    </pc:docChg>
  </pc:docChgLst>
  <pc:docChgLst>
    <pc:chgData name="Turi Traaen" userId="e0d845d4-c8f0-4cfc-85e2-1352c9f54d02" providerId="ADAL" clId="{28E4B79C-9684-4D44-8BE2-349C40748403}"/>
    <pc:docChg chg="undo custSel addSld delSld modSld sldOrd modSection modNotesMaster modHandout">
      <pc:chgData name="Turi Traaen" userId="e0d845d4-c8f0-4cfc-85e2-1352c9f54d02" providerId="ADAL" clId="{28E4B79C-9684-4D44-8BE2-349C40748403}" dt="2023-11-06T14:18:52.658" v="1202"/>
      <pc:docMkLst>
        <pc:docMk/>
      </pc:docMkLst>
      <pc:sldChg chg="delSp modSp mod">
        <pc:chgData name="Turi Traaen" userId="e0d845d4-c8f0-4cfc-85e2-1352c9f54d02" providerId="ADAL" clId="{28E4B79C-9684-4D44-8BE2-349C40748403}" dt="2023-10-26T08:09:33.525" v="1195" actId="21"/>
        <pc:sldMkLst>
          <pc:docMk/>
          <pc:sldMk cId="2999405008" sldId="393"/>
        </pc:sldMkLst>
        <pc:picChg chg="del mod">
          <ac:chgData name="Turi Traaen" userId="e0d845d4-c8f0-4cfc-85e2-1352c9f54d02" providerId="ADAL" clId="{28E4B79C-9684-4D44-8BE2-349C40748403}" dt="2023-10-26T08:09:33.525" v="1195" actId="21"/>
          <ac:picMkLst>
            <pc:docMk/>
            <pc:sldMk cId="2999405008" sldId="393"/>
            <ac:picMk id="8" creationId="{BE553A7C-C59B-4AE5-A066-C4B3A3A772AD}"/>
          </ac:picMkLst>
        </pc:picChg>
      </pc:sldChg>
      <pc:sldChg chg="delSp modSp mod">
        <pc:chgData name="Turi Traaen" userId="e0d845d4-c8f0-4cfc-85e2-1352c9f54d02" providerId="ADAL" clId="{28E4B79C-9684-4D44-8BE2-349C40748403}" dt="2023-10-26T08:03:46.341" v="817" actId="20577"/>
        <pc:sldMkLst>
          <pc:docMk/>
          <pc:sldMk cId="4109788619" sldId="394"/>
        </pc:sldMkLst>
        <pc:spChg chg="mod">
          <ac:chgData name="Turi Traaen" userId="e0d845d4-c8f0-4cfc-85e2-1352c9f54d02" providerId="ADAL" clId="{28E4B79C-9684-4D44-8BE2-349C40748403}" dt="2023-10-26T08:03:46.341" v="817" actId="20577"/>
          <ac:spMkLst>
            <pc:docMk/>
            <pc:sldMk cId="4109788619" sldId="394"/>
            <ac:spMk id="3" creationId="{0F103902-07A7-4835-ADC2-2976DE284C39}"/>
          </ac:spMkLst>
        </pc:spChg>
        <pc:picChg chg="del mod">
          <ac:chgData name="Turi Traaen" userId="e0d845d4-c8f0-4cfc-85e2-1352c9f54d02" providerId="ADAL" clId="{28E4B79C-9684-4D44-8BE2-349C40748403}" dt="2023-10-26T07:57:12.682" v="386" actId="478"/>
          <ac:picMkLst>
            <pc:docMk/>
            <pc:sldMk cId="4109788619" sldId="394"/>
            <ac:picMk id="6" creationId="{06162863-B2B2-495A-82AC-B5742A93EA3C}"/>
          </ac:picMkLst>
        </pc:picChg>
      </pc:sldChg>
      <pc:sldChg chg="addSp modSp mod">
        <pc:chgData name="Turi Traaen" userId="e0d845d4-c8f0-4cfc-85e2-1352c9f54d02" providerId="ADAL" clId="{28E4B79C-9684-4D44-8BE2-349C40748403}" dt="2023-10-26T08:09:48.222" v="1197" actId="14100"/>
        <pc:sldMkLst>
          <pc:docMk/>
          <pc:sldMk cId="2058972317" sldId="395"/>
        </pc:sldMkLst>
        <pc:spChg chg="mod">
          <ac:chgData name="Turi Traaen" userId="e0d845d4-c8f0-4cfc-85e2-1352c9f54d02" providerId="ADAL" clId="{28E4B79C-9684-4D44-8BE2-349C40748403}" dt="2023-10-26T08:03:59.250" v="833" actId="20577"/>
          <ac:spMkLst>
            <pc:docMk/>
            <pc:sldMk cId="2058972317" sldId="395"/>
            <ac:spMk id="2" creationId="{720A5ADC-42EE-420A-AB7D-52293127CECB}"/>
          </ac:spMkLst>
        </pc:spChg>
        <pc:spChg chg="mod">
          <ac:chgData name="Turi Traaen" userId="e0d845d4-c8f0-4cfc-85e2-1352c9f54d02" providerId="ADAL" clId="{28E4B79C-9684-4D44-8BE2-349C40748403}" dt="2023-10-26T08:09:01.102" v="1194" actId="6549"/>
          <ac:spMkLst>
            <pc:docMk/>
            <pc:sldMk cId="2058972317" sldId="395"/>
            <ac:spMk id="3" creationId="{C105DC9E-9788-44F9-BC68-7181604E0C92}"/>
          </ac:spMkLst>
        </pc:spChg>
        <pc:picChg chg="add mod">
          <ac:chgData name="Turi Traaen" userId="e0d845d4-c8f0-4cfc-85e2-1352c9f54d02" providerId="ADAL" clId="{28E4B79C-9684-4D44-8BE2-349C40748403}" dt="2023-10-26T08:09:48.222" v="1197" actId="14100"/>
          <ac:picMkLst>
            <pc:docMk/>
            <pc:sldMk cId="2058972317" sldId="395"/>
            <ac:picMk id="6" creationId="{0B639E48-8F92-6238-42DB-E379F0A44963}"/>
          </ac:picMkLst>
        </pc:picChg>
      </pc:sldChg>
      <pc:sldChg chg="modSp mod">
        <pc:chgData name="Turi Traaen" userId="e0d845d4-c8f0-4cfc-85e2-1352c9f54d02" providerId="ADAL" clId="{28E4B79C-9684-4D44-8BE2-349C40748403}" dt="2023-10-25T12:33:14.250" v="4" actId="20577"/>
        <pc:sldMkLst>
          <pc:docMk/>
          <pc:sldMk cId="4001318848" sldId="396"/>
        </pc:sldMkLst>
        <pc:spChg chg="mod">
          <ac:chgData name="Turi Traaen" userId="e0d845d4-c8f0-4cfc-85e2-1352c9f54d02" providerId="ADAL" clId="{28E4B79C-9684-4D44-8BE2-349C40748403}" dt="2023-10-25T12:33:14.250" v="4" actId="20577"/>
          <ac:spMkLst>
            <pc:docMk/>
            <pc:sldMk cId="4001318848" sldId="396"/>
            <ac:spMk id="3" creationId="{A6C64ED9-7FF2-484D-A78F-6280B6174BEC}"/>
          </ac:spMkLst>
        </pc:spChg>
      </pc:sldChg>
      <pc:sldChg chg="modSp mod">
        <pc:chgData name="Turi Traaen" userId="e0d845d4-c8f0-4cfc-85e2-1352c9f54d02" providerId="ADAL" clId="{28E4B79C-9684-4D44-8BE2-349C40748403}" dt="2023-10-25T12:39:31.305" v="342" actId="5793"/>
        <pc:sldMkLst>
          <pc:docMk/>
          <pc:sldMk cId="69395608" sldId="398"/>
        </pc:sldMkLst>
        <pc:spChg chg="mod">
          <ac:chgData name="Turi Traaen" userId="e0d845d4-c8f0-4cfc-85e2-1352c9f54d02" providerId="ADAL" clId="{28E4B79C-9684-4D44-8BE2-349C40748403}" dt="2023-10-25T12:39:31.305" v="342" actId="5793"/>
          <ac:spMkLst>
            <pc:docMk/>
            <pc:sldMk cId="69395608" sldId="398"/>
            <ac:spMk id="3" creationId="{327B8001-6F6F-4316-9CF1-F9873141652F}"/>
          </ac:spMkLst>
        </pc:spChg>
      </pc:sldChg>
      <pc:sldChg chg="modSp mod ord">
        <pc:chgData name="Turi Traaen" userId="e0d845d4-c8f0-4cfc-85e2-1352c9f54d02" providerId="ADAL" clId="{28E4B79C-9684-4D44-8BE2-349C40748403}" dt="2023-10-26T11:00:55.206" v="1201" actId="6549"/>
        <pc:sldMkLst>
          <pc:docMk/>
          <pc:sldMk cId="3170201677" sldId="399"/>
        </pc:sldMkLst>
        <pc:spChg chg="mod">
          <ac:chgData name="Turi Traaen" userId="e0d845d4-c8f0-4cfc-85e2-1352c9f54d02" providerId="ADAL" clId="{28E4B79C-9684-4D44-8BE2-349C40748403}" dt="2023-10-26T11:00:55.206" v="1201" actId="6549"/>
          <ac:spMkLst>
            <pc:docMk/>
            <pc:sldMk cId="3170201677" sldId="399"/>
            <ac:spMk id="3" creationId="{5ABD1955-06BD-4CD7-BDED-B58F24337E5F}"/>
          </ac:spMkLst>
        </pc:spChg>
      </pc:sldChg>
      <pc:sldChg chg="del">
        <pc:chgData name="Turi Traaen" userId="e0d845d4-c8f0-4cfc-85e2-1352c9f54d02" providerId="ADAL" clId="{28E4B79C-9684-4D44-8BE2-349C40748403}" dt="2023-10-26T07:53:22.510" v="346" actId="47"/>
        <pc:sldMkLst>
          <pc:docMk/>
          <pc:sldMk cId="679978126" sldId="400"/>
        </pc:sldMkLst>
      </pc:sldChg>
      <pc:sldChg chg="addSp delSp modSp new mod">
        <pc:chgData name="Turi Traaen" userId="e0d845d4-c8f0-4cfc-85e2-1352c9f54d02" providerId="ADAL" clId="{28E4B79C-9684-4D44-8BE2-349C40748403}" dt="2023-10-26T07:53:19.979" v="345" actId="27614"/>
        <pc:sldMkLst>
          <pc:docMk/>
          <pc:sldMk cId="3758469454" sldId="418"/>
        </pc:sldMkLst>
        <pc:spChg chg="del">
          <ac:chgData name="Turi Traaen" userId="e0d845d4-c8f0-4cfc-85e2-1352c9f54d02" providerId="ADAL" clId="{28E4B79C-9684-4D44-8BE2-349C40748403}" dt="2023-10-26T07:53:17.372" v="344"/>
          <ac:spMkLst>
            <pc:docMk/>
            <pc:sldMk cId="3758469454" sldId="418"/>
            <ac:spMk id="2" creationId="{00E74331-8ED0-11CF-CF0C-A70FB9372816}"/>
          </ac:spMkLst>
        </pc:spChg>
        <pc:picChg chg="add mod">
          <ac:chgData name="Turi Traaen" userId="e0d845d4-c8f0-4cfc-85e2-1352c9f54d02" providerId="ADAL" clId="{28E4B79C-9684-4D44-8BE2-349C40748403}" dt="2023-10-26T07:53:19.979" v="345" actId="27614"/>
          <ac:picMkLst>
            <pc:docMk/>
            <pc:sldMk cId="3758469454" sldId="418"/>
            <ac:picMk id="7" creationId="{B6693EFC-478A-48FB-8FEB-F6A8DA23E785}"/>
          </ac:picMkLst>
        </pc:picChg>
      </pc:sldChg>
      <pc:sldChg chg="new del">
        <pc:chgData name="Turi Traaen" userId="e0d845d4-c8f0-4cfc-85e2-1352c9f54d02" providerId="ADAL" clId="{28E4B79C-9684-4D44-8BE2-349C40748403}" dt="2023-10-26T07:56:48.759" v="371" actId="47"/>
        <pc:sldMkLst>
          <pc:docMk/>
          <pc:sldMk cId="3943016398" sldId="419"/>
        </pc:sldMkLst>
      </pc:sldChg>
      <pc:sldChg chg="addSp delSp modSp new del mod">
        <pc:chgData name="Turi Traaen" userId="e0d845d4-c8f0-4cfc-85e2-1352c9f54d02" providerId="ADAL" clId="{28E4B79C-9684-4D44-8BE2-349C40748403}" dt="2023-10-26T07:56:26.460" v="369" actId="47"/>
        <pc:sldMkLst>
          <pc:docMk/>
          <pc:sldMk cId="1217426132" sldId="420"/>
        </pc:sldMkLst>
        <pc:spChg chg="del">
          <ac:chgData name="Turi Traaen" userId="e0d845d4-c8f0-4cfc-85e2-1352c9f54d02" providerId="ADAL" clId="{28E4B79C-9684-4D44-8BE2-349C40748403}" dt="2023-10-26T07:55:38.247" v="358" actId="931"/>
          <ac:spMkLst>
            <pc:docMk/>
            <pc:sldMk cId="1217426132" sldId="420"/>
            <ac:spMk id="6" creationId="{C9099E64-9790-1D09-4CA1-35CC439E196C}"/>
          </ac:spMkLst>
        </pc:spChg>
        <pc:picChg chg="add mod">
          <ac:chgData name="Turi Traaen" userId="e0d845d4-c8f0-4cfc-85e2-1352c9f54d02" providerId="ADAL" clId="{28E4B79C-9684-4D44-8BE2-349C40748403}" dt="2023-10-26T07:55:43.656" v="362" actId="962"/>
          <ac:picMkLst>
            <pc:docMk/>
            <pc:sldMk cId="1217426132" sldId="420"/>
            <ac:picMk id="8" creationId="{19F1917A-ECF1-4300-A521-A0380C2E8928}"/>
          </ac:picMkLst>
        </pc:picChg>
      </pc:sldChg>
      <pc:sldChg chg="addSp delSp modSp new mod setBg">
        <pc:chgData name="Turi Traaen" userId="e0d845d4-c8f0-4cfc-85e2-1352c9f54d02" providerId="ADAL" clId="{28E4B79C-9684-4D44-8BE2-349C40748403}" dt="2023-10-26T08:03:24.387" v="812" actId="20577"/>
        <pc:sldMkLst>
          <pc:docMk/>
          <pc:sldMk cId="1163312558" sldId="421"/>
        </pc:sldMkLst>
        <pc:spChg chg="mod">
          <ac:chgData name="Turi Traaen" userId="e0d845d4-c8f0-4cfc-85e2-1352c9f54d02" providerId="ADAL" clId="{28E4B79C-9684-4D44-8BE2-349C40748403}" dt="2023-10-26T07:56:55.546" v="385" actId="20577"/>
          <ac:spMkLst>
            <pc:docMk/>
            <pc:sldMk cId="1163312558" sldId="421"/>
            <ac:spMk id="2" creationId="{7DE4087A-59CF-322D-989D-B524AA0DD7D0}"/>
          </ac:spMkLst>
        </pc:spChg>
        <pc:spChg chg="mod">
          <ac:chgData name="Turi Traaen" userId="e0d845d4-c8f0-4cfc-85e2-1352c9f54d02" providerId="ADAL" clId="{28E4B79C-9684-4D44-8BE2-349C40748403}" dt="2023-10-26T08:03:24.387" v="812" actId="20577"/>
          <ac:spMkLst>
            <pc:docMk/>
            <pc:sldMk cId="1163312558" sldId="421"/>
            <ac:spMk id="3" creationId="{00A0080E-12A8-733F-CFE4-6DA1334F36E6}"/>
          </ac:spMkLst>
        </pc:spChg>
        <pc:spChg chg="del">
          <ac:chgData name="Turi Traaen" userId="e0d845d4-c8f0-4cfc-85e2-1352c9f54d02" providerId="ADAL" clId="{28E4B79C-9684-4D44-8BE2-349C40748403}" dt="2023-10-26T07:56:10.910" v="364" actId="931"/>
          <ac:spMkLst>
            <pc:docMk/>
            <pc:sldMk cId="1163312558" sldId="421"/>
            <ac:spMk id="4" creationId="{8E2C9629-2D71-7874-D6BB-0E11444F8102}"/>
          </ac:spMkLst>
        </pc:spChg>
        <pc:picChg chg="add mod">
          <ac:chgData name="Turi Traaen" userId="e0d845d4-c8f0-4cfc-85e2-1352c9f54d02" providerId="ADAL" clId="{28E4B79C-9684-4D44-8BE2-349C40748403}" dt="2023-10-26T07:56:22.183" v="368" actId="1076"/>
          <ac:picMkLst>
            <pc:docMk/>
            <pc:sldMk cId="1163312558" sldId="421"/>
            <ac:picMk id="8" creationId="{81FB9A00-5429-F0B7-8328-4065F813E6F6}"/>
          </ac:picMkLst>
        </pc:picChg>
      </pc:sldChg>
    </pc:docChg>
  </pc:docChgLst>
  <pc:docChgLst>
    <pc:chgData name="Turi Traaen" userId="S::turi.traaen@vel.oslo.kommune.no::e0d845d4-c8f0-4cfc-85e2-1352c9f54d02" providerId="AD" clId="Web-{CA2DFC23-780C-5B54-E4C3-3BC8462F5257}"/>
    <pc:docChg chg="modSld">
      <pc:chgData name="Turi Traaen" userId="S::turi.traaen@vel.oslo.kommune.no::e0d845d4-c8f0-4cfc-85e2-1352c9f54d02" providerId="AD" clId="Web-{CA2DFC23-780C-5B54-E4C3-3BC8462F5257}" dt="2023-10-25T08:32:04.623" v="3" actId="20577"/>
      <pc:docMkLst>
        <pc:docMk/>
      </pc:docMkLst>
      <pc:sldChg chg="modSp">
        <pc:chgData name="Turi Traaen" userId="S::turi.traaen@vel.oslo.kommune.no::e0d845d4-c8f0-4cfc-85e2-1352c9f54d02" providerId="AD" clId="Web-{CA2DFC23-780C-5B54-E4C3-3BC8462F5257}" dt="2023-10-25T08:32:04.623" v="3" actId="20577"/>
        <pc:sldMkLst>
          <pc:docMk/>
          <pc:sldMk cId="1017892449" sldId="386"/>
        </pc:sldMkLst>
        <pc:spChg chg="mod">
          <ac:chgData name="Turi Traaen" userId="S::turi.traaen@vel.oslo.kommune.no::e0d845d4-c8f0-4cfc-85e2-1352c9f54d02" providerId="AD" clId="Web-{CA2DFC23-780C-5B54-E4C3-3BC8462F5257}" dt="2023-10-25T08:32:04.623" v="3" actId="20577"/>
          <ac:spMkLst>
            <pc:docMk/>
            <pc:sldMk cId="1017892449" sldId="386"/>
            <ac:spMk id="6" creationId="{A61C95BB-AF37-4DFA-9048-B0CD8042FA79}"/>
          </ac:spMkLst>
        </pc:spChg>
        <pc:spChg chg="mod">
          <ac:chgData name="Turi Traaen" userId="S::turi.traaen@vel.oslo.kommune.no::e0d845d4-c8f0-4cfc-85e2-1352c9f54d02" providerId="AD" clId="Web-{CA2DFC23-780C-5B54-E4C3-3BC8462F5257}" dt="2023-10-25T08:31:50.139" v="0" actId="14100"/>
          <ac:spMkLst>
            <pc:docMk/>
            <pc:sldMk cId="1017892449" sldId="386"/>
            <ac:spMk id="7" creationId="{7A4CEA34-00E4-42EF-844A-5A94006FC4C8}"/>
          </ac:spMkLst>
        </pc:spChg>
      </pc:sldChg>
    </pc:docChg>
  </pc:docChgLst>
  <pc:docChgLst>
    <pc:chgData name="Turi Traaen" userId="S::turi.traaen@vel.oslo.kommune.no::e0d845d4-c8f0-4cfc-85e2-1352c9f54d02" providerId="AD" clId="Web-{4E533E5E-8AE2-CB21-57EF-5B263CB240BD}"/>
    <pc:docChg chg="delSld modSld modSection">
      <pc:chgData name="Turi Traaen" userId="S::turi.traaen@vel.oslo.kommune.no::e0d845d4-c8f0-4cfc-85e2-1352c9f54d02" providerId="AD" clId="Web-{4E533E5E-8AE2-CB21-57EF-5B263CB240BD}" dt="2023-10-24T11:07:07.885" v="276" actId="20577"/>
      <pc:docMkLst>
        <pc:docMk/>
      </pc:docMkLst>
      <pc:sldChg chg="modSp">
        <pc:chgData name="Turi Traaen" userId="S::turi.traaen@vel.oslo.kommune.no::e0d845d4-c8f0-4cfc-85e2-1352c9f54d02" providerId="AD" clId="Web-{4E533E5E-8AE2-CB21-57EF-5B263CB240BD}" dt="2023-10-24T11:07:07.885" v="276" actId="20577"/>
        <pc:sldMkLst>
          <pc:docMk/>
          <pc:sldMk cId="1017892449" sldId="386"/>
        </pc:sldMkLst>
        <pc:spChg chg="mod">
          <ac:chgData name="Turi Traaen" userId="S::turi.traaen@vel.oslo.kommune.no::e0d845d4-c8f0-4cfc-85e2-1352c9f54d02" providerId="AD" clId="Web-{4E533E5E-8AE2-CB21-57EF-5B263CB240BD}" dt="2023-10-24T11:07:07.885" v="276" actId="20577"/>
          <ac:spMkLst>
            <pc:docMk/>
            <pc:sldMk cId="1017892449" sldId="386"/>
            <ac:spMk id="7" creationId="{7A4CEA34-00E4-42EF-844A-5A94006FC4C8}"/>
          </ac:spMkLst>
        </pc:spChg>
      </pc:sldChg>
      <pc:sldChg chg="del">
        <pc:chgData name="Turi Traaen" userId="S::turi.traaen@vel.oslo.kommune.no::e0d845d4-c8f0-4cfc-85e2-1352c9f54d02" providerId="AD" clId="Web-{4E533E5E-8AE2-CB21-57EF-5B263CB240BD}" dt="2023-10-24T10:56:17.684" v="136"/>
        <pc:sldMkLst>
          <pc:docMk/>
          <pc:sldMk cId="2491543326" sldId="390"/>
        </pc:sldMkLst>
      </pc:sldChg>
      <pc:sldChg chg="modSp">
        <pc:chgData name="Turi Traaen" userId="S::turi.traaen@vel.oslo.kommune.no::e0d845d4-c8f0-4cfc-85e2-1352c9f54d02" providerId="AD" clId="Web-{4E533E5E-8AE2-CB21-57EF-5B263CB240BD}" dt="2023-10-24T10:29:29.885" v="3" actId="20577"/>
        <pc:sldMkLst>
          <pc:docMk/>
          <pc:sldMk cId="1070675804" sldId="391"/>
        </pc:sldMkLst>
        <pc:spChg chg="mod">
          <ac:chgData name="Turi Traaen" userId="S::turi.traaen@vel.oslo.kommune.no::e0d845d4-c8f0-4cfc-85e2-1352c9f54d02" providerId="AD" clId="Web-{4E533E5E-8AE2-CB21-57EF-5B263CB240BD}" dt="2023-10-24T10:29:29.885" v="3" actId="20577"/>
          <ac:spMkLst>
            <pc:docMk/>
            <pc:sldMk cId="1070675804" sldId="391"/>
            <ac:spMk id="6" creationId="{DD5C2C67-CDE0-4A4B-9970-88395F8FE627}"/>
          </ac:spMkLst>
        </pc:spChg>
      </pc:sldChg>
      <pc:sldChg chg="modSp del">
        <pc:chgData name="Turi Traaen" userId="S::turi.traaen@vel.oslo.kommune.no::e0d845d4-c8f0-4cfc-85e2-1352c9f54d02" providerId="AD" clId="Web-{4E533E5E-8AE2-CB21-57EF-5B263CB240BD}" dt="2023-10-24T10:56:24.606" v="137"/>
        <pc:sldMkLst>
          <pc:docMk/>
          <pc:sldMk cId="3456000260" sldId="392"/>
        </pc:sldMkLst>
        <pc:spChg chg="mod">
          <ac:chgData name="Turi Traaen" userId="S::turi.traaen@vel.oslo.kommune.no::e0d845d4-c8f0-4cfc-85e2-1352c9f54d02" providerId="AD" clId="Web-{4E533E5E-8AE2-CB21-57EF-5B263CB240BD}" dt="2023-10-24T10:29:45.120" v="5" actId="14100"/>
          <ac:spMkLst>
            <pc:docMk/>
            <pc:sldMk cId="3456000260" sldId="392"/>
            <ac:spMk id="3" creationId="{1797488A-2292-4E9B-9394-C6B8F1A04427}"/>
          </ac:spMkLst>
        </pc:spChg>
      </pc:sldChg>
      <pc:sldChg chg="modSp">
        <pc:chgData name="Turi Traaen" userId="S::turi.traaen@vel.oslo.kommune.no::e0d845d4-c8f0-4cfc-85e2-1352c9f54d02" providerId="AD" clId="Web-{4E533E5E-8AE2-CB21-57EF-5B263CB240BD}" dt="2023-10-24T10:41:27.263" v="135" actId="20577"/>
        <pc:sldMkLst>
          <pc:docMk/>
          <pc:sldMk cId="4109788619" sldId="394"/>
        </pc:sldMkLst>
        <pc:spChg chg="mod">
          <ac:chgData name="Turi Traaen" userId="S::turi.traaen@vel.oslo.kommune.no::e0d845d4-c8f0-4cfc-85e2-1352c9f54d02" providerId="AD" clId="Web-{4E533E5E-8AE2-CB21-57EF-5B263CB240BD}" dt="2023-10-24T10:41:27.263" v="135" actId="20577"/>
          <ac:spMkLst>
            <pc:docMk/>
            <pc:sldMk cId="4109788619" sldId="394"/>
            <ac:spMk id="2" creationId="{BDDEF98B-B487-4056-B7A2-DDEA0BD1AE77}"/>
          </ac:spMkLst>
        </pc:spChg>
        <pc:spChg chg="mod">
          <ac:chgData name="Turi Traaen" userId="S::turi.traaen@vel.oslo.kommune.no::e0d845d4-c8f0-4cfc-85e2-1352c9f54d02" providerId="AD" clId="Web-{4E533E5E-8AE2-CB21-57EF-5B263CB240BD}" dt="2023-10-24T10:38:20.187" v="54" actId="20577"/>
          <ac:spMkLst>
            <pc:docMk/>
            <pc:sldMk cId="4109788619" sldId="394"/>
            <ac:spMk id="3" creationId="{0F103902-07A7-4835-ADC2-2976DE284C39}"/>
          </ac:spMkLst>
        </pc:spChg>
      </pc:sldChg>
      <pc:sldChg chg="modSp">
        <pc:chgData name="Turi Traaen" userId="S::turi.traaen@vel.oslo.kommune.no::e0d845d4-c8f0-4cfc-85e2-1352c9f54d02" providerId="AD" clId="Web-{4E533E5E-8AE2-CB21-57EF-5B263CB240BD}" dt="2023-10-24T11:05:33.097" v="191" actId="20577"/>
        <pc:sldMkLst>
          <pc:docMk/>
          <pc:sldMk cId="2058972317" sldId="395"/>
        </pc:sldMkLst>
        <pc:spChg chg="mod">
          <ac:chgData name="Turi Traaen" userId="S::turi.traaen@vel.oslo.kommune.no::e0d845d4-c8f0-4cfc-85e2-1352c9f54d02" providerId="AD" clId="Web-{4E533E5E-8AE2-CB21-57EF-5B263CB240BD}" dt="2023-10-24T11:05:33.097" v="191" actId="20577"/>
          <ac:spMkLst>
            <pc:docMk/>
            <pc:sldMk cId="2058972317" sldId="395"/>
            <ac:spMk id="2" creationId="{720A5ADC-42EE-420A-AB7D-52293127CECB}"/>
          </ac:spMkLst>
        </pc:spChg>
        <pc:spChg chg="mod">
          <ac:chgData name="Turi Traaen" userId="S::turi.traaen@vel.oslo.kommune.no::e0d845d4-c8f0-4cfc-85e2-1352c9f54d02" providerId="AD" clId="Web-{4E533E5E-8AE2-CB21-57EF-5B263CB240BD}" dt="2023-10-24T11:05:20.440" v="181" actId="20577"/>
          <ac:spMkLst>
            <pc:docMk/>
            <pc:sldMk cId="2058972317" sldId="395"/>
            <ac:spMk id="3" creationId="{C105DC9E-9788-44F9-BC68-7181604E0C92}"/>
          </ac:spMkLst>
        </pc:spChg>
      </pc:sldChg>
      <pc:sldChg chg="del">
        <pc:chgData name="Turi Traaen" userId="S::turi.traaen@vel.oslo.kommune.no::e0d845d4-c8f0-4cfc-85e2-1352c9f54d02" providerId="AD" clId="Web-{4E533E5E-8AE2-CB21-57EF-5B263CB240BD}" dt="2023-10-24T11:02:04.958" v="138"/>
        <pc:sldMkLst>
          <pc:docMk/>
          <pc:sldMk cId="4123765996" sldId="397"/>
        </pc:sldMkLst>
      </pc:sldChg>
    </pc:docChg>
  </pc:docChgLst>
  <pc:docChgLst>
    <pc:chgData name="Turi Traaen" userId="S::turi.traaen@vel.oslo.kommune.no::e0d845d4-c8f0-4cfc-85e2-1352c9f54d02" providerId="AD" clId="Web-{6630E0B8-AF29-23B0-A81E-9A52CAF84E4E}"/>
    <pc:docChg chg="modSld">
      <pc:chgData name="Turi Traaen" userId="S::turi.traaen@vel.oslo.kommune.no::e0d845d4-c8f0-4cfc-85e2-1352c9f54d02" providerId="AD" clId="Web-{6630E0B8-AF29-23B0-A81E-9A52CAF84E4E}" dt="2023-11-03T08:36:58.959" v="2" actId="14100"/>
      <pc:docMkLst>
        <pc:docMk/>
      </pc:docMkLst>
      <pc:sldChg chg="modSp">
        <pc:chgData name="Turi Traaen" userId="S::turi.traaen@vel.oslo.kommune.no::e0d845d4-c8f0-4cfc-85e2-1352c9f54d02" providerId="AD" clId="Web-{6630E0B8-AF29-23B0-A81E-9A52CAF84E4E}" dt="2023-11-03T08:36:58.959" v="2" actId="14100"/>
        <pc:sldMkLst>
          <pc:docMk/>
          <pc:sldMk cId="4109788619" sldId="394"/>
        </pc:sldMkLst>
        <pc:spChg chg="mod">
          <ac:chgData name="Turi Traaen" userId="S::turi.traaen@vel.oslo.kommune.no::e0d845d4-c8f0-4cfc-85e2-1352c9f54d02" providerId="AD" clId="Web-{6630E0B8-AF29-23B0-A81E-9A52CAF84E4E}" dt="2023-11-03T08:36:58.959" v="2" actId="14100"/>
          <ac:spMkLst>
            <pc:docMk/>
            <pc:sldMk cId="4109788619" sldId="394"/>
            <ac:spMk id="2" creationId="{BDDEF98B-B487-4056-B7A2-DDEA0BD1AE77}"/>
          </ac:spMkLst>
        </pc:spChg>
      </pc:sldChg>
      <pc:sldChg chg="modSp">
        <pc:chgData name="Turi Traaen" userId="S::turi.traaen@vel.oslo.kommune.no::e0d845d4-c8f0-4cfc-85e2-1352c9f54d02" providerId="AD" clId="Web-{6630E0B8-AF29-23B0-A81E-9A52CAF84E4E}" dt="2023-11-03T07:58:43.869" v="0" actId="20577"/>
        <pc:sldMkLst>
          <pc:docMk/>
          <pc:sldMk cId="2058972317" sldId="395"/>
        </pc:sldMkLst>
        <pc:spChg chg="mod">
          <ac:chgData name="Turi Traaen" userId="S::turi.traaen@vel.oslo.kommune.no::e0d845d4-c8f0-4cfc-85e2-1352c9f54d02" providerId="AD" clId="Web-{6630E0B8-AF29-23B0-A81E-9A52CAF84E4E}" dt="2023-11-03T07:58:43.869" v="0" actId="20577"/>
          <ac:spMkLst>
            <pc:docMk/>
            <pc:sldMk cId="2058972317" sldId="395"/>
            <ac:spMk id="3" creationId="{C105DC9E-9788-44F9-BC68-7181604E0C92}"/>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3078427" cy="511731"/>
          </a:xfrm>
          <a:prstGeom prst="rect">
            <a:avLst/>
          </a:prstGeom>
        </p:spPr>
        <p:txBody>
          <a:bodyPr vert="horz" lIns="99075" tIns="49538" rIns="99075" bIns="49538" rtlCol="0"/>
          <a:lstStyle>
            <a:lvl1pPr algn="l">
              <a:defRPr sz="1300"/>
            </a:lvl1pPr>
          </a:lstStyle>
          <a:p>
            <a:endParaRPr lang="nb-NO"/>
          </a:p>
        </p:txBody>
      </p:sp>
      <p:sp>
        <p:nvSpPr>
          <p:cNvPr id="3" name="Plassholder for dato 2"/>
          <p:cNvSpPr>
            <a:spLocks noGrp="1"/>
          </p:cNvSpPr>
          <p:nvPr>
            <p:ph type="dt" sz="quarter" idx="1"/>
          </p:nvPr>
        </p:nvSpPr>
        <p:spPr>
          <a:xfrm>
            <a:off x="4023992" y="0"/>
            <a:ext cx="3078427" cy="511731"/>
          </a:xfrm>
          <a:prstGeom prst="rect">
            <a:avLst/>
          </a:prstGeom>
        </p:spPr>
        <p:txBody>
          <a:bodyPr vert="horz" lIns="99075" tIns="49538" rIns="99075" bIns="49538" rtlCol="0"/>
          <a:lstStyle>
            <a:lvl1pPr algn="r">
              <a:defRPr sz="1300"/>
            </a:lvl1pPr>
          </a:lstStyle>
          <a:p>
            <a:fld id="{8EF0A768-DB0C-4713-881F-A63B7D3793C0}" type="datetimeFigureOut">
              <a:rPr lang="nb-NO" smtClean="0"/>
              <a:t>20.11.2023</a:t>
            </a:fld>
            <a:endParaRPr lang="nb-NO"/>
          </a:p>
        </p:txBody>
      </p:sp>
      <p:sp>
        <p:nvSpPr>
          <p:cNvPr id="4" name="Plassholder for bunntekst 3"/>
          <p:cNvSpPr>
            <a:spLocks noGrp="1"/>
          </p:cNvSpPr>
          <p:nvPr>
            <p:ph type="ftr" sz="quarter" idx="2"/>
          </p:nvPr>
        </p:nvSpPr>
        <p:spPr>
          <a:xfrm>
            <a:off x="0" y="9721106"/>
            <a:ext cx="3078427" cy="511731"/>
          </a:xfrm>
          <a:prstGeom prst="rect">
            <a:avLst/>
          </a:prstGeom>
        </p:spPr>
        <p:txBody>
          <a:bodyPr vert="horz" lIns="99075" tIns="49538" rIns="99075" bIns="49538" rtlCol="0" anchor="b"/>
          <a:lstStyle>
            <a:lvl1pPr algn="l">
              <a:defRPr sz="1300"/>
            </a:lvl1pPr>
          </a:lstStyle>
          <a:p>
            <a:endParaRPr lang="nb-NO"/>
          </a:p>
        </p:txBody>
      </p:sp>
      <p:sp>
        <p:nvSpPr>
          <p:cNvPr id="5" name="Plassholder for lysbildenummer 4"/>
          <p:cNvSpPr>
            <a:spLocks noGrp="1"/>
          </p:cNvSpPr>
          <p:nvPr>
            <p:ph type="sldNum" sz="quarter" idx="3"/>
          </p:nvPr>
        </p:nvSpPr>
        <p:spPr>
          <a:xfrm>
            <a:off x="4023992" y="9721106"/>
            <a:ext cx="3078427" cy="511731"/>
          </a:xfrm>
          <a:prstGeom prst="rect">
            <a:avLst/>
          </a:prstGeom>
        </p:spPr>
        <p:txBody>
          <a:bodyPr vert="horz" lIns="99075" tIns="49538" rIns="99075" bIns="49538" rtlCol="0" anchor="b"/>
          <a:lstStyle>
            <a:lvl1pPr algn="r">
              <a:defRPr sz="1300"/>
            </a:lvl1pPr>
          </a:lstStyle>
          <a:p>
            <a:fld id="{DE1B8034-AABF-4867-B53F-FF90918806B5}" type="slidenum">
              <a:rPr lang="nb-NO" smtClean="0"/>
              <a:t>‹#›</a:t>
            </a:fld>
            <a:endParaRPr lang="nb-NO"/>
          </a:p>
        </p:txBody>
      </p:sp>
    </p:spTree>
    <p:extLst>
      <p:ext uri="{BB962C8B-B14F-4D97-AF65-F5344CB8AC3E}">
        <p14:creationId xmlns:p14="http://schemas.microsoft.com/office/powerpoint/2010/main" val="32364269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a:lvl1pPr>
          </a:lstStyle>
          <a:p>
            <a:endParaRPr lang="nb-NO"/>
          </a:p>
        </p:txBody>
      </p:sp>
      <p:sp>
        <p:nvSpPr>
          <p:cNvPr id="3" name="Plassholder for dato 2"/>
          <p:cNvSpPr>
            <a:spLocks noGrp="1"/>
          </p:cNvSpPr>
          <p:nvPr>
            <p:ph type="dt" idx="1"/>
          </p:nvPr>
        </p:nvSpPr>
        <p:spPr>
          <a:xfrm>
            <a:off x="4023992" y="0"/>
            <a:ext cx="3078427" cy="513508"/>
          </a:xfrm>
          <a:prstGeom prst="rect">
            <a:avLst/>
          </a:prstGeom>
        </p:spPr>
        <p:txBody>
          <a:bodyPr vert="horz" lIns="99075" tIns="49538" rIns="99075" bIns="49538" rtlCol="0"/>
          <a:lstStyle>
            <a:lvl1pPr algn="r">
              <a:defRPr sz="1300"/>
            </a:lvl1pPr>
          </a:lstStyle>
          <a:p>
            <a:fld id="{576996CD-C051-524E-B0EC-F7D3DAFC406C}" type="datetimeFigureOut">
              <a:rPr lang="nb-NO" smtClean="0"/>
              <a:t>20.11.2023</a:t>
            </a:fld>
            <a:endParaRPr lang="nb-NO"/>
          </a:p>
        </p:txBody>
      </p:sp>
      <p:sp>
        <p:nvSpPr>
          <p:cNvPr id="4" name="Plassholder for lysbilde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0" anchor="ctr"/>
          <a:lstStyle/>
          <a:p>
            <a:endParaRPr lang="nb-NO"/>
          </a:p>
        </p:txBody>
      </p:sp>
      <p:sp>
        <p:nvSpPr>
          <p:cNvPr id="5" name="Plassholder for notater 4"/>
          <p:cNvSpPr>
            <a:spLocks noGrp="1"/>
          </p:cNvSpPr>
          <p:nvPr>
            <p:ph type="body" sz="quarter" idx="3"/>
          </p:nvPr>
        </p:nvSpPr>
        <p:spPr>
          <a:xfrm>
            <a:off x="710407" y="4925407"/>
            <a:ext cx="5683250" cy="4029879"/>
          </a:xfrm>
          <a:prstGeom prst="rect">
            <a:avLst/>
          </a:prstGeom>
        </p:spPr>
        <p:txBody>
          <a:bodyPr vert="horz" lIns="99075" tIns="49538" rIns="99075" bIns="49538" rtlCol="0"/>
          <a:lstStyle/>
          <a:p>
            <a:r>
              <a:rPr lang="nb-NO"/>
              <a:t>Rediger tekststiler i malen
Andre nivå
Tredje nivå
Fjerde nivå
Femte nivå</a:t>
            </a:r>
          </a:p>
        </p:txBody>
      </p:sp>
      <p:sp>
        <p:nvSpPr>
          <p:cNvPr id="6" name="Plassholder for bunntekst 5"/>
          <p:cNvSpPr>
            <a:spLocks noGrp="1"/>
          </p:cNvSpPr>
          <p:nvPr>
            <p:ph type="ftr" sz="quarter" idx="4"/>
          </p:nvPr>
        </p:nvSpPr>
        <p:spPr>
          <a:xfrm>
            <a:off x="0" y="9721107"/>
            <a:ext cx="3078427" cy="513507"/>
          </a:xfrm>
          <a:prstGeom prst="rect">
            <a:avLst/>
          </a:prstGeom>
        </p:spPr>
        <p:txBody>
          <a:bodyPr vert="horz" lIns="99075" tIns="49538" rIns="99075" bIns="49538" rtlCol="0" anchor="b"/>
          <a:lstStyle>
            <a:lvl1pPr algn="l">
              <a:defRPr sz="1300"/>
            </a:lvl1pPr>
          </a:lstStyle>
          <a:p>
            <a:endParaRPr lang="nb-NO"/>
          </a:p>
        </p:txBody>
      </p:sp>
      <p:sp>
        <p:nvSpPr>
          <p:cNvPr id="7" name="Plassholder for lysbildenummer 6"/>
          <p:cNvSpPr>
            <a:spLocks noGrp="1"/>
          </p:cNvSpPr>
          <p:nvPr>
            <p:ph type="sldNum" sz="quarter" idx="5"/>
          </p:nvPr>
        </p:nvSpPr>
        <p:spPr>
          <a:xfrm>
            <a:off x="4023992" y="9721107"/>
            <a:ext cx="3078427" cy="513507"/>
          </a:xfrm>
          <a:prstGeom prst="rect">
            <a:avLst/>
          </a:prstGeom>
        </p:spPr>
        <p:txBody>
          <a:bodyPr vert="horz" lIns="99075" tIns="49538" rIns="99075" bIns="49538" rtlCol="0" anchor="b"/>
          <a:lstStyle>
            <a:lvl1pPr algn="r">
              <a:defRPr sz="1300"/>
            </a:lvl1pPr>
          </a:lstStyle>
          <a:p>
            <a:fld id="{7DA70C78-173F-D64A-A73A-E7995BB9F680}" type="slidenum">
              <a:rPr lang="nb-NO" smtClean="0"/>
              <a:t>‹#›</a:t>
            </a:fld>
            <a:endParaRPr lang="nb-NO"/>
          </a:p>
        </p:txBody>
      </p:sp>
    </p:spTree>
    <p:extLst>
      <p:ext uri="{BB962C8B-B14F-4D97-AF65-F5344CB8AC3E}">
        <p14:creationId xmlns:p14="http://schemas.microsoft.com/office/powerpoint/2010/main" val="18120406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tellysbilde bilde byen">
    <p:bg>
      <p:bgPr>
        <a:solidFill>
          <a:schemeClr val="bg1"/>
        </a:solidFill>
        <a:effectLst/>
      </p:bgPr>
    </p:bg>
    <p:spTree>
      <p:nvGrpSpPr>
        <p:cNvPr id="1" name=""/>
        <p:cNvGrpSpPr/>
        <p:nvPr/>
      </p:nvGrpSpPr>
      <p:grpSpPr>
        <a:xfrm>
          <a:off x="0" y="0"/>
          <a:ext cx="0" cy="0"/>
          <a:chOff x="0" y="0"/>
          <a:chExt cx="0" cy="0"/>
        </a:xfrm>
      </p:grpSpPr>
      <p:pic>
        <p:nvPicPr>
          <p:cNvPr id="8" name="Bilde 7" descr="Et bilde som inneholder bygning, utendørs&#10;&#10;Automatisk generert beskrivelse">
            <a:extLst>
              <a:ext uri="{FF2B5EF4-FFF2-40B4-BE49-F238E27FC236}">
                <a16:creationId xmlns:a16="http://schemas.microsoft.com/office/drawing/2014/main" id="{7E7EC66A-4502-9249-A55F-640D9F420E3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 y="0"/>
            <a:ext cx="12192001" cy="6858000"/>
          </a:xfrm>
          <a:prstGeom prst="rect">
            <a:avLst/>
          </a:prstGeom>
        </p:spPr>
      </p:pic>
      <p:sp>
        <p:nvSpPr>
          <p:cNvPr id="9" name="Rektangel 8">
            <a:extLst>
              <a:ext uri="{FF2B5EF4-FFF2-40B4-BE49-F238E27FC236}">
                <a16:creationId xmlns:a16="http://schemas.microsoft.com/office/drawing/2014/main" id="{2051E715-0C35-C940-9034-9C879AE08CC3}"/>
              </a:ext>
            </a:extLst>
          </p:cNvPr>
          <p:cNvSpPr/>
          <p:nvPr userDrawn="1"/>
        </p:nvSpPr>
        <p:spPr>
          <a:xfrm>
            <a:off x="0" y="0"/>
            <a:ext cx="6091200" cy="6091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F29D7420-2B41-5A47-8224-27AB9025098A}" type="datetime1">
              <a:rPr lang="nb-NO" smtClean="0"/>
              <a:t>20.11.2023</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2" name="Title 1">
            <a:extLst>
              <a:ext uri="{FF2B5EF4-FFF2-40B4-BE49-F238E27FC236}">
                <a16:creationId xmlns:a16="http://schemas.microsoft.com/office/drawing/2014/main" id="{221876AE-925E-B54B-8332-CF69E613AE64}"/>
              </a:ext>
            </a:extLst>
          </p:cNvPr>
          <p:cNvSpPr>
            <a:spLocks noGrp="1"/>
          </p:cNvSpPr>
          <p:nvPr>
            <p:ph type="ctrTitle" hasCustomPrompt="1"/>
          </p:nvPr>
        </p:nvSpPr>
        <p:spPr>
          <a:xfrm>
            <a:off x="1019175" y="0"/>
            <a:ext cx="5073650" cy="4060824"/>
          </a:xfrm>
          <a:prstGeom prst="rect">
            <a:avLst/>
          </a:prstGeom>
          <a:noFill/>
        </p:spPr>
        <p:txBody>
          <a:bodyPr lIns="0" tIns="360000" rIns="720000" bIns="360000" anchor="b" anchorCtr="0">
            <a:normAutofit/>
          </a:bodyPr>
          <a:lstStyle>
            <a:lvl1pPr algn="l">
              <a:lnSpc>
                <a:spcPct val="100000"/>
              </a:lnSpc>
              <a:defRPr sz="3600">
                <a:solidFill>
                  <a:schemeClr val="tx1"/>
                </a:solidFill>
              </a:defRPr>
            </a:lvl1pPr>
          </a:lstStyle>
          <a:p>
            <a:r>
              <a:rPr lang="en-US"/>
              <a:t>Click to edit Master title style</a:t>
            </a:r>
            <a:endParaRPr/>
          </a:p>
        </p:txBody>
      </p:sp>
      <p:sp>
        <p:nvSpPr>
          <p:cNvPr id="3" name="Subtitle 2">
            <a:extLst>
              <a:ext uri="{FF2B5EF4-FFF2-40B4-BE49-F238E27FC236}">
                <a16:creationId xmlns:a16="http://schemas.microsoft.com/office/drawing/2014/main" id="{EA89F96C-53AF-C948-A865-09F73F95ADEC}"/>
              </a:ext>
            </a:extLst>
          </p:cNvPr>
          <p:cNvSpPr>
            <a:spLocks noGrp="1"/>
          </p:cNvSpPr>
          <p:nvPr>
            <p:ph type="subTitle" idx="1" hasCustomPrompt="1"/>
          </p:nvPr>
        </p:nvSpPr>
        <p:spPr>
          <a:xfrm>
            <a:off x="1019175" y="4060824"/>
            <a:ext cx="3807267" cy="2032001"/>
          </a:xfrm>
        </p:spPr>
        <p:txBody>
          <a:bodyPr lIns="0" tIns="180000" rIns="360000">
            <a:normAutofit/>
          </a:bodyPr>
          <a:lstStyle>
            <a:lvl1pPr marL="0" indent="0" algn="l">
              <a:lnSpc>
                <a:spcPct val="100000"/>
              </a:lnSpc>
              <a:spcBef>
                <a:spcPts val="0"/>
              </a:spcBef>
              <a:spcAft>
                <a:spcPts val="200"/>
              </a:spcAft>
              <a:buNone/>
              <a:tabLst>
                <a:tab pos="1331913" algn="l"/>
              </a:tabLst>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10" name="TekstSylinder 9">
            <a:extLst>
              <a:ext uri="{FF2B5EF4-FFF2-40B4-BE49-F238E27FC236}">
                <a16:creationId xmlns:a16="http://schemas.microsoft.com/office/drawing/2014/main" id="{0DC99E27-7C6D-AE4A-B279-77DB37BAD325}"/>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Tittellysbilde bilde 1</a:t>
            </a:r>
          </a:p>
        </p:txBody>
      </p:sp>
      <p:pic>
        <p:nvPicPr>
          <p:cNvPr id="11" name="Bilde 10">
            <a:extLst>
              <a:ext uri="{FF2B5EF4-FFF2-40B4-BE49-F238E27FC236}">
                <a16:creationId xmlns:a16="http://schemas.microsoft.com/office/drawing/2014/main" id="{519149A9-FDA1-A64B-97A5-C26D29293186}"/>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955175" y="476000"/>
            <a:ext cx="1080000" cy="1080000"/>
          </a:xfrm>
          <a:prstGeom prst="rect">
            <a:avLst/>
          </a:prstGeom>
        </p:spPr>
      </p:pic>
    </p:spTree>
    <p:extLst>
      <p:ext uri="{BB962C8B-B14F-4D97-AF65-F5344CB8AC3E}">
        <p14:creationId xmlns:p14="http://schemas.microsoft.com/office/powerpoint/2010/main" val="4834123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tellysbilde bilde marka">
    <p:bg>
      <p:bgPr>
        <a:solidFill>
          <a:schemeClr val="accent3"/>
        </a:solidFill>
        <a:effectLst/>
      </p:bgPr>
    </p:bg>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14A8EF75-01EA-774E-9124-B9A766809B1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1016"/>
            <a:ext cx="12192000" cy="6855968"/>
          </a:xfrm>
          <a:prstGeom prst="rect">
            <a:avLst/>
          </a:prstGeom>
        </p:spPr>
      </p:pic>
      <p:sp>
        <p:nvSpPr>
          <p:cNvPr id="9" name="Rektangel 8">
            <a:extLst>
              <a:ext uri="{FF2B5EF4-FFF2-40B4-BE49-F238E27FC236}">
                <a16:creationId xmlns:a16="http://schemas.microsoft.com/office/drawing/2014/main" id="{2051E715-0C35-C940-9034-9C879AE08CC3}"/>
              </a:ext>
            </a:extLst>
          </p:cNvPr>
          <p:cNvSpPr/>
          <p:nvPr userDrawn="1"/>
        </p:nvSpPr>
        <p:spPr>
          <a:xfrm>
            <a:off x="0" y="0"/>
            <a:ext cx="6091200" cy="60912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F29D7420-2B41-5A47-8224-27AB9025098A}" type="datetime1">
              <a:rPr lang="nb-NO" smtClean="0"/>
              <a:t>20.11.2023</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2" name="Title 1">
            <a:extLst>
              <a:ext uri="{FF2B5EF4-FFF2-40B4-BE49-F238E27FC236}">
                <a16:creationId xmlns:a16="http://schemas.microsoft.com/office/drawing/2014/main" id="{221876AE-925E-B54B-8332-CF69E613AE64}"/>
              </a:ext>
            </a:extLst>
          </p:cNvPr>
          <p:cNvSpPr>
            <a:spLocks noGrp="1"/>
          </p:cNvSpPr>
          <p:nvPr>
            <p:ph type="ctrTitle" hasCustomPrompt="1"/>
          </p:nvPr>
        </p:nvSpPr>
        <p:spPr>
          <a:xfrm>
            <a:off x="1019175" y="0"/>
            <a:ext cx="5073650" cy="4060824"/>
          </a:xfrm>
          <a:prstGeom prst="rect">
            <a:avLst/>
          </a:prstGeom>
          <a:noFill/>
        </p:spPr>
        <p:txBody>
          <a:bodyPr lIns="0" tIns="360000" rIns="720000" bIns="360000" anchor="b" anchorCtr="0">
            <a:normAutofit/>
          </a:bodyPr>
          <a:lstStyle>
            <a:lvl1pPr algn="l">
              <a:lnSpc>
                <a:spcPct val="100000"/>
              </a:lnSpc>
              <a:defRPr sz="3600">
                <a:solidFill>
                  <a:schemeClr val="tx1"/>
                </a:solidFill>
              </a:defRPr>
            </a:lvl1pPr>
          </a:lstStyle>
          <a:p>
            <a:r>
              <a:rPr lang="en-US"/>
              <a:t>Click to edit Master title style</a:t>
            </a:r>
            <a:endParaRPr/>
          </a:p>
        </p:txBody>
      </p:sp>
      <p:sp>
        <p:nvSpPr>
          <p:cNvPr id="3" name="Subtitle 2">
            <a:extLst>
              <a:ext uri="{FF2B5EF4-FFF2-40B4-BE49-F238E27FC236}">
                <a16:creationId xmlns:a16="http://schemas.microsoft.com/office/drawing/2014/main" id="{EA89F96C-53AF-C948-A865-09F73F95ADEC}"/>
              </a:ext>
            </a:extLst>
          </p:cNvPr>
          <p:cNvSpPr>
            <a:spLocks noGrp="1"/>
          </p:cNvSpPr>
          <p:nvPr>
            <p:ph type="subTitle" idx="1" hasCustomPrompt="1"/>
          </p:nvPr>
        </p:nvSpPr>
        <p:spPr>
          <a:xfrm>
            <a:off x="1019175" y="4060824"/>
            <a:ext cx="3807267" cy="2032001"/>
          </a:xfrm>
        </p:spPr>
        <p:txBody>
          <a:bodyPr lIns="0" tIns="180000" rIns="360000">
            <a:normAutofit/>
          </a:bodyPr>
          <a:lstStyle>
            <a:lvl1pPr marL="0" indent="0" algn="l">
              <a:lnSpc>
                <a:spcPct val="100000"/>
              </a:lnSpc>
              <a:spcBef>
                <a:spcPts val="0"/>
              </a:spcBef>
              <a:spcAft>
                <a:spcPts val="200"/>
              </a:spcAft>
              <a:buNone/>
              <a:tabLst>
                <a:tab pos="1331913" algn="l"/>
              </a:tabLst>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10" name="TekstSylinder 9">
            <a:extLst>
              <a:ext uri="{FF2B5EF4-FFF2-40B4-BE49-F238E27FC236}">
                <a16:creationId xmlns:a16="http://schemas.microsoft.com/office/drawing/2014/main" id="{0DC99E27-7C6D-AE4A-B279-77DB37BAD325}"/>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Tittellysbilde bilde positiv logo og bilde</a:t>
            </a:r>
          </a:p>
        </p:txBody>
      </p:sp>
      <p:pic>
        <p:nvPicPr>
          <p:cNvPr id="11" name="Bilde 10">
            <a:extLst>
              <a:ext uri="{FF2B5EF4-FFF2-40B4-BE49-F238E27FC236}">
                <a16:creationId xmlns:a16="http://schemas.microsoft.com/office/drawing/2014/main" id="{519149A9-FDA1-A64B-97A5-C26D29293186}"/>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955175" y="476000"/>
            <a:ext cx="1080000" cy="1080000"/>
          </a:xfrm>
          <a:prstGeom prst="rect">
            <a:avLst/>
          </a:prstGeom>
        </p:spPr>
      </p:pic>
    </p:spTree>
    <p:extLst>
      <p:ext uri="{BB962C8B-B14F-4D97-AF65-F5344CB8AC3E}">
        <p14:creationId xmlns:p14="http://schemas.microsoft.com/office/powerpoint/2010/main" val="42558300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tellysbilde bilde fjorden">
    <p:bg>
      <p:bgPr>
        <a:solidFill>
          <a:schemeClr val="bg1"/>
        </a:solidFill>
        <a:effectLst/>
      </p:bgPr>
    </p:bg>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5529CA15-BE40-1D42-9D15-E0A7E692230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06" y="0"/>
            <a:ext cx="12188388" cy="6858000"/>
          </a:xfrm>
          <a:prstGeom prst="rect">
            <a:avLst/>
          </a:prstGeom>
        </p:spPr>
      </p:pic>
      <p:sp>
        <p:nvSpPr>
          <p:cNvPr id="9" name="Rektangel 8">
            <a:extLst>
              <a:ext uri="{FF2B5EF4-FFF2-40B4-BE49-F238E27FC236}">
                <a16:creationId xmlns:a16="http://schemas.microsoft.com/office/drawing/2014/main" id="{2051E715-0C35-C940-9034-9C879AE08CC3}"/>
              </a:ext>
            </a:extLst>
          </p:cNvPr>
          <p:cNvSpPr/>
          <p:nvPr userDrawn="1"/>
        </p:nvSpPr>
        <p:spPr>
          <a:xfrm>
            <a:off x="0" y="0"/>
            <a:ext cx="6091200" cy="609120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F29D7420-2B41-5A47-8224-27AB9025098A}" type="datetime1">
              <a:rPr lang="nb-NO" smtClean="0"/>
              <a:t>20.11.2023</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2" name="Title 1">
            <a:extLst>
              <a:ext uri="{FF2B5EF4-FFF2-40B4-BE49-F238E27FC236}">
                <a16:creationId xmlns:a16="http://schemas.microsoft.com/office/drawing/2014/main" id="{221876AE-925E-B54B-8332-CF69E613AE64}"/>
              </a:ext>
            </a:extLst>
          </p:cNvPr>
          <p:cNvSpPr>
            <a:spLocks noGrp="1"/>
          </p:cNvSpPr>
          <p:nvPr>
            <p:ph type="ctrTitle" hasCustomPrompt="1"/>
          </p:nvPr>
        </p:nvSpPr>
        <p:spPr>
          <a:xfrm>
            <a:off x="1019175" y="0"/>
            <a:ext cx="5073650" cy="4060824"/>
          </a:xfrm>
          <a:prstGeom prst="rect">
            <a:avLst/>
          </a:prstGeom>
          <a:noFill/>
        </p:spPr>
        <p:txBody>
          <a:bodyPr lIns="0" tIns="360000" rIns="720000" bIns="360000" anchor="b" anchorCtr="0">
            <a:normAutofit/>
          </a:bodyPr>
          <a:lstStyle>
            <a:lvl1pPr algn="l">
              <a:lnSpc>
                <a:spcPct val="100000"/>
              </a:lnSpc>
              <a:defRPr sz="3600">
                <a:solidFill>
                  <a:schemeClr val="tx1"/>
                </a:solidFill>
              </a:defRPr>
            </a:lvl1pPr>
          </a:lstStyle>
          <a:p>
            <a:r>
              <a:rPr lang="en-US"/>
              <a:t>Click to edit Master title style</a:t>
            </a:r>
            <a:endParaRPr/>
          </a:p>
        </p:txBody>
      </p:sp>
      <p:sp>
        <p:nvSpPr>
          <p:cNvPr id="3" name="Subtitle 2">
            <a:extLst>
              <a:ext uri="{FF2B5EF4-FFF2-40B4-BE49-F238E27FC236}">
                <a16:creationId xmlns:a16="http://schemas.microsoft.com/office/drawing/2014/main" id="{EA89F96C-53AF-C948-A865-09F73F95ADEC}"/>
              </a:ext>
            </a:extLst>
          </p:cNvPr>
          <p:cNvSpPr>
            <a:spLocks noGrp="1"/>
          </p:cNvSpPr>
          <p:nvPr>
            <p:ph type="subTitle" idx="1" hasCustomPrompt="1"/>
          </p:nvPr>
        </p:nvSpPr>
        <p:spPr>
          <a:xfrm>
            <a:off x="1019175" y="4060824"/>
            <a:ext cx="3807267" cy="2032001"/>
          </a:xfrm>
        </p:spPr>
        <p:txBody>
          <a:bodyPr lIns="0" tIns="180000" rIns="360000">
            <a:normAutofit/>
          </a:bodyPr>
          <a:lstStyle>
            <a:lvl1pPr marL="0" indent="0" algn="l">
              <a:lnSpc>
                <a:spcPct val="100000"/>
              </a:lnSpc>
              <a:spcBef>
                <a:spcPts val="0"/>
              </a:spcBef>
              <a:spcAft>
                <a:spcPts val="200"/>
              </a:spcAft>
              <a:buNone/>
              <a:tabLst>
                <a:tab pos="1331913" algn="l"/>
              </a:tabLst>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10" name="TekstSylinder 9">
            <a:extLst>
              <a:ext uri="{FF2B5EF4-FFF2-40B4-BE49-F238E27FC236}">
                <a16:creationId xmlns:a16="http://schemas.microsoft.com/office/drawing/2014/main" id="{0DC99E27-7C6D-AE4A-B279-77DB37BAD325}"/>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Tittellysbilde bilde positiv logo og bilde</a:t>
            </a:r>
          </a:p>
        </p:txBody>
      </p:sp>
      <p:pic>
        <p:nvPicPr>
          <p:cNvPr id="11" name="Bilde 10">
            <a:extLst>
              <a:ext uri="{FF2B5EF4-FFF2-40B4-BE49-F238E27FC236}">
                <a16:creationId xmlns:a16="http://schemas.microsoft.com/office/drawing/2014/main" id="{519149A9-FDA1-A64B-97A5-C26D29293186}"/>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955175" y="476000"/>
            <a:ext cx="1080000" cy="1080000"/>
          </a:xfrm>
          <a:prstGeom prst="rect">
            <a:avLst/>
          </a:prstGeom>
        </p:spPr>
      </p:pic>
    </p:spTree>
    <p:extLst>
      <p:ext uri="{BB962C8B-B14F-4D97-AF65-F5344CB8AC3E}">
        <p14:creationId xmlns:p14="http://schemas.microsoft.com/office/powerpoint/2010/main" val="30622488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tellysbilde bilde fjorden">
    <p:bg>
      <p:bgPr>
        <a:solidFill>
          <a:schemeClr val="bg1"/>
        </a:solidFill>
        <a:effectLst/>
      </p:bgPr>
    </p:bg>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5529CA15-BE40-1D42-9D15-E0A7E69223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06" y="1016"/>
            <a:ext cx="12188388" cy="6855968"/>
          </a:xfrm>
          <a:prstGeom prst="rect">
            <a:avLst/>
          </a:prstGeom>
        </p:spPr>
      </p:pic>
      <p:sp>
        <p:nvSpPr>
          <p:cNvPr id="9" name="Rektangel 8">
            <a:extLst>
              <a:ext uri="{FF2B5EF4-FFF2-40B4-BE49-F238E27FC236}">
                <a16:creationId xmlns:a16="http://schemas.microsoft.com/office/drawing/2014/main" id="{2051E715-0C35-C940-9034-9C879AE08CC3}"/>
              </a:ext>
            </a:extLst>
          </p:cNvPr>
          <p:cNvSpPr/>
          <p:nvPr userDrawn="1"/>
        </p:nvSpPr>
        <p:spPr>
          <a:xfrm>
            <a:off x="0" y="0"/>
            <a:ext cx="6091200" cy="6091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F29D7420-2B41-5A47-8224-27AB9025098A}" type="datetime1">
              <a:rPr lang="nb-NO" smtClean="0"/>
              <a:t>20.11.2023</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2" name="Title 1">
            <a:extLst>
              <a:ext uri="{FF2B5EF4-FFF2-40B4-BE49-F238E27FC236}">
                <a16:creationId xmlns:a16="http://schemas.microsoft.com/office/drawing/2014/main" id="{221876AE-925E-B54B-8332-CF69E613AE64}"/>
              </a:ext>
            </a:extLst>
          </p:cNvPr>
          <p:cNvSpPr>
            <a:spLocks noGrp="1"/>
          </p:cNvSpPr>
          <p:nvPr>
            <p:ph type="ctrTitle" hasCustomPrompt="1"/>
          </p:nvPr>
        </p:nvSpPr>
        <p:spPr>
          <a:xfrm>
            <a:off x="1019175" y="0"/>
            <a:ext cx="5073650" cy="4060824"/>
          </a:xfrm>
          <a:prstGeom prst="rect">
            <a:avLst/>
          </a:prstGeom>
          <a:noFill/>
        </p:spPr>
        <p:txBody>
          <a:bodyPr lIns="0" tIns="360000" rIns="720000" bIns="360000" anchor="b" anchorCtr="0">
            <a:normAutofit/>
          </a:bodyPr>
          <a:lstStyle>
            <a:lvl1pPr algn="l">
              <a:lnSpc>
                <a:spcPct val="100000"/>
              </a:lnSpc>
              <a:defRPr sz="3600">
                <a:solidFill>
                  <a:schemeClr val="tx1"/>
                </a:solidFill>
              </a:defRPr>
            </a:lvl1pPr>
          </a:lstStyle>
          <a:p>
            <a:r>
              <a:rPr lang="en-US"/>
              <a:t>Click to edit Master title style</a:t>
            </a:r>
            <a:endParaRPr/>
          </a:p>
        </p:txBody>
      </p:sp>
      <p:sp>
        <p:nvSpPr>
          <p:cNvPr id="3" name="Subtitle 2">
            <a:extLst>
              <a:ext uri="{FF2B5EF4-FFF2-40B4-BE49-F238E27FC236}">
                <a16:creationId xmlns:a16="http://schemas.microsoft.com/office/drawing/2014/main" id="{EA89F96C-53AF-C948-A865-09F73F95ADEC}"/>
              </a:ext>
            </a:extLst>
          </p:cNvPr>
          <p:cNvSpPr>
            <a:spLocks noGrp="1"/>
          </p:cNvSpPr>
          <p:nvPr>
            <p:ph type="subTitle" idx="1" hasCustomPrompt="1"/>
          </p:nvPr>
        </p:nvSpPr>
        <p:spPr>
          <a:xfrm>
            <a:off x="1019175" y="4060824"/>
            <a:ext cx="3807267" cy="2032001"/>
          </a:xfrm>
        </p:spPr>
        <p:txBody>
          <a:bodyPr lIns="0" tIns="180000" rIns="360000">
            <a:normAutofit/>
          </a:bodyPr>
          <a:lstStyle>
            <a:lvl1pPr marL="0" indent="0" algn="l">
              <a:lnSpc>
                <a:spcPct val="100000"/>
              </a:lnSpc>
              <a:spcBef>
                <a:spcPts val="0"/>
              </a:spcBef>
              <a:spcAft>
                <a:spcPts val="200"/>
              </a:spcAft>
              <a:buNone/>
              <a:tabLst>
                <a:tab pos="1331913" algn="l"/>
              </a:tabLst>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10" name="TekstSylinder 9">
            <a:extLst>
              <a:ext uri="{FF2B5EF4-FFF2-40B4-BE49-F238E27FC236}">
                <a16:creationId xmlns:a16="http://schemas.microsoft.com/office/drawing/2014/main" id="{0DC99E27-7C6D-AE4A-B279-77DB37BAD325}"/>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Tittellysbilde bilde positiv logo og bilde</a:t>
            </a:r>
          </a:p>
        </p:txBody>
      </p:sp>
      <p:pic>
        <p:nvPicPr>
          <p:cNvPr id="11" name="Bilde 10">
            <a:extLst>
              <a:ext uri="{FF2B5EF4-FFF2-40B4-BE49-F238E27FC236}">
                <a16:creationId xmlns:a16="http://schemas.microsoft.com/office/drawing/2014/main" id="{519149A9-FDA1-A64B-97A5-C26D29293186}"/>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955175" y="476000"/>
            <a:ext cx="1080000" cy="1080000"/>
          </a:xfrm>
          <a:prstGeom prst="rect">
            <a:avLst/>
          </a:prstGeom>
        </p:spPr>
      </p:pic>
    </p:spTree>
    <p:extLst>
      <p:ext uri="{BB962C8B-B14F-4D97-AF65-F5344CB8AC3E}">
        <p14:creationId xmlns:p14="http://schemas.microsoft.com/office/powerpoint/2010/main" val="19299427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gendefinert oppset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dato 2"/>
          <p:cNvSpPr>
            <a:spLocks noGrp="1"/>
          </p:cNvSpPr>
          <p:nvPr>
            <p:ph type="dt" sz="half" idx="10"/>
          </p:nvPr>
        </p:nvSpPr>
        <p:spPr/>
        <p:txBody>
          <a:bodyPr/>
          <a:lstStyle/>
          <a:p>
            <a:fld id="{A40496DB-E8C8-4849-8A63-AC568158CC03}" type="datetime1">
              <a:rPr lang="nb-NO" smtClean="0"/>
              <a:t>20.11.2023</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pPr algn="l"/>
            <a:fld id="{8ACEFDFC-287E-0A4D-81A7-6CC8C070690D}" type="slidenum">
              <a:rPr lang="nb-NO" smtClean="0"/>
              <a:pPr algn="l"/>
              <a:t>‹#›</a:t>
            </a:fld>
            <a:endParaRPr lang="nb-NO"/>
          </a:p>
        </p:txBody>
      </p:sp>
    </p:spTree>
    <p:extLst>
      <p:ext uri="{BB962C8B-B14F-4D97-AF65-F5344CB8AC3E}">
        <p14:creationId xmlns:p14="http://schemas.microsoft.com/office/powerpoint/2010/main" val="11055440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tellysbilde bilde positiv logo">
    <p:bg>
      <p:bgPr>
        <a:solidFill>
          <a:schemeClr val="bg1"/>
        </a:solidFill>
        <a:effectLst/>
      </p:bgPr>
    </p:bg>
    <p:spTree>
      <p:nvGrpSpPr>
        <p:cNvPr id="1" name=""/>
        <p:cNvGrpSpPr/>
        <p:nvPr/>
      </p:nvGrpSpPr>
      <p:grpSpPr>
        <a:xfrm>
          <a:off x="0" y="0"/>
          <a:ext cx="0" cy="0"/>
          <a:chOff x="0" y="0"/>
          <a:chExt cx="0" cy="0"/>
        </a:xfrm>
      </p:grpSpPr>
      <p:sp>
        <p:nvSpPr>
          <p:cNvPr id="32" name="Plassholder for bilde 31">
            <a:extLst>
              <a:ext uri="{FF2B5EF4-FFF2-40B4-BE49-F238E27FC236}">
                <a16:creationId xmlns:a16="http://schemas.microsoft.com/office/drawing/2014/main" id="{51D549F5-AC93-B149-A734-75CCBEC7722E}"/>
              </a:ext>
            </a:extLst>
          </p:cNvPr>
          <p:cNvSpPr>
            <a:spLocks noGrp="1"/>
          </p:cNvSpPr>
          <p:nvPr>
            <p:ph type="pic" sz="quarter" idx="17" hasCustomPrompt="1"/>
          </p:nvPr>
        </p:nvSpPr>
        <p:spPr>
          <a:xfrm>
            <a:off x="0" y="0"/>
            <a:ext cx="12193200" cy="6858000"/>
          </a:xfrm>
          <a:custGeom>
            <a:avLst/>
            <a:gdLst>
              <a:gd name="connsiteX0" fmla="*/ 6091201 w 12193200"/>
              <a:gd name="connsiteY0" fmla="*/ 0 h 6858000"/>
              <a:gd name="connsiteX1" fmla="*/ 12193200 w 12193200"/>
              <a:gd name="connsiteY1" fmla="*/ 0 h 6858000"/>
              <a:gd name="connsiteX2" fmla="*/ 12193200 w 12193200"/>
              <a:gd name="connsiteY2" fmla="*/ 6858000 h 6858000"/>
              <a:gd name="connsiteX3" fmla="*/ 0 w 12193200"/>
              <a:gd name="connsiteY3" fmla="*/ 6858000 h 6858000"/>
              <a:gd name="connsiteX4" fmla="*/ 0 w 12193200"/>
              <a:gd name="connsiteY4" fmla="*/ 6091200 h 6858000"/>
              <a:gd name="connsiteX5" fmla="*/ 6091201 w 12193200"/>
              <a:gd name="connsiteY5" fmla="*/ 60912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3200" h="6858000">
                <a:moveTo>
                  <a:pt x="6091201" y="0"/>
                </a:moveTo>
                <a:lnTo>
                  <a:pt x="12193200" y="0"/>
                </a:lnTo>
                <a:lnTo>
                  <a:pt x="12193200" y="6858000"/>
                </a:lnTo>
                <a:lnTo>
                  <a:pt x="0" y="6858000"/>
                </a:lnTo>
                <a:lnTo>
                  <a:pt x="0" y="6091200"/>
                </a:lnTo>
                <a:lnTo>
                  <a:pt x="6091201" y="6091200"/>
                </a:lnTo>
                <a:close/>
              </a:path>
            </a:pathLst>
          </a:custGeom>
          <a:solidFill>
            <a:schemeClr val="bg2"/>
          </a:solidFill>
        </p:spPr>
        <p:txBody>
          <a:bodyPr wrap="square" lIns="6480000" tIns="180000" rIns="180000" bIns="180000" anchor="ctr" anchorCtr="0">
            <a:noAutofit/>
          </a:bodyPr>
          <a:lstStyle>
            <a:lvl1pPr marL="0" marR="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lang="nb-NO" sz="1200" b="0" i="0" u="none" strike="noStrike" smtClean="0">
                <a:effectLst/>
              </a:defRPr>
            </a:lvl1pPr>
          </a:lstStyle>
          <a:p>
            <a:pPr marL="0" marR="0" lvl="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a:pPr>
            <a:r>
              <a:rPr lang="nb-NO" noProof="0"/>
              <a:t>1. Dobbeltklikk på ikonet til venstre (midt på lysbildet)</a:t>
            </a:r>
            <a:br>
              <a:rPr lang="nb-NO" noProof="0"/>
            </a:br>
            <a:r>
              <a:rPr lang="nb-NO" noProof="0"/>
              <a:t>2. Velg bildet du ønsker å sette inn</a:t>
            </a:r>
            <a:br>
              <a:rPr lang="nb-NO" noProof="0"/>
            </a:br>
            <a:r>
              <a:rPr lang="nb-NO" noProof="0"/>
              <a:t>3. Bruk ‘bildeverktøy’ –&gt; ‘beskjær’ for å endre bildeutsnitt</a:t>
            </a:r>
            <a:br>
              <a:rPr lang="nb-NO" noProof="0"/>
            </a:br>
            <a:r>
              <a:rPr lang="nb-NO" noProof="0"/>
              <a:t>Her kan du velge utsnitt ved å dra i de hvite kulene i hjørnet. </a:t>
            </a:r>
            <a:br>
              <a:rPr lang="nb-NO" noProof="0"/>
            </a:br>
            <a:r>
              <a:rPr lang="nb-NO" noProof="0"/>
              <a:t>(Hold </a:t>
            </a:r>
            <a:r>
              <a:rPr lang="nb-NO" noProof="0" err="1"/>
              <a:t>Shift</a:t>
            </a:r>
            <a:r>
              <a:rPr lang="nb-NO" noProof="0"/>
              <a:t> inne for å bevare forholdet mellom sidene.)</a:t>
            </a:r>
          </a:p>
        </p:txBody>
      </p:sp>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F29D7420-2B41-5A47-8224-27AB9025098A}" type="datetime1">
              <a:rPr lang="nb-NO" smtClean="0"/>
              <a:t>20.11.2023</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2" name="Title 1">
            <a:extLst>
              <a:ext uri="{FF2B5EF4-FFF2-40B4-BE49-F238E27FC236}">
                <a16:creationId xmlns:a16="http://schemas.microsoft.com/office/drawing/2014/main" id="{221876AE-925E-B54B-8332-CF69E613AE64}"/>
              </a:ext>
            </a:extLst>
          </p:cNvPr>
          <p:cNvSpPr>
            <a:spLocks noGrp="1"/>
          </p:cNvSpPr>
          <p:nvPr>
            <p:ph type="ctrTitle" hasCustomPrompt="1"/>
          </p:nvPr>
        </p:nvSpPr>
        <p:spPr>
          <a:xfrm>
            <a:off x="1019175" y="0"/>
            <a:ext cx="5073650" cy="4060824"/>
          </a:xfrm>
          <a:prstGeom prst="rect">
            <a:avLst/>
          </a:prstGeom>
          <a:noFill/>
        </p:spPr>
        <p:txBody>
          <a:bodyPr lIns="0" tIns="360000" rIns="720000" bIns="360000" anchor="b" anchorCtr="0">
            <a:normAutofit/>
          </a:bodyPr>
          <a:lstStyle>
            <a:lvl1pPr algn="l">
              <a:lnSpc>
                <a:spcPct val="100000"/>
              </a:lnSpc>
              <a:defRPr sz="3600">
                <a:solidFill>
                  <a:schemeClr val="tx1"/>
                </a:solidFill>
              </a:defRPr>
            </a:lvl1pPr>
          </a:lstStyle>
          <a:p>
            <a:r>
              <a:rPr lang="en-US"/>
              <a:t>Click to edit Master title style</a:t>
            </a:r>
            <a:endParaRPr/>
          </a:p>
        </p:txBody>
      </p:sp>
      <p:sp>
        <p:nvSpPr>
          <p:cNvPr id="3" name="Subtitle 2">
            <a:extLst>
              <a:ext uri="{FF2B5EF4-FFF2-40B4-BE49-F238E27FC236}">
                <a16:creationId xmlns:a16="http://schemas.microsoft.com/office/drawing/2014/main" id="{EA89F96C-53AF-C948-A865-09F73F95ADEC}"/>
              </a:ext>
            </a:extLst>
          </p:cNvPr>
          <p:cNvSpPr>
            <a:spLocks noGrp="1"/>
          </p:cNvSpPr>
          <p:nvPr>
            <p:ph type="subTitle" idx="1" hasCustomPrompt="1"/>
          </p:nvPr>
        </p:nvSpPr>
        <p:spPr>
          <a:xfrm>
            <a:off x="1019175" y="4060824"/>
            <a:ext cx="3807267" cy="2032001"/>
          </a:xfrm>
        </p:spPr>
        <p:txBody>
          <a:bodyPr lIns="0" tIns="180000" rIns="360000">
            <a:normAutofit/>
          </a:bodyPr>
          <a:lstStyle>
            <a:lvl1pPr marL="0" indent="0" algn="l">
              <a:lnSpc>
                <a:spcPct val="100000"/>
              </a:lnSpc>
              <a:spcBef>
                <a:spcPts val="0"/>
              </a:spcBef>
              <a:spcAft>
                <a:spcPts val="200"/>
              </a:spcAft>
              <a:buNone/>
              <a:tabLst>
                <a:tab pos="1331913" algn="l"/>
              </a:tabLst>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10" name="TekstSylinder 9">
            <a:extLst>
              <a:ext uri="{FF2B5EF4-FFF2-40B4-BE49-F238E27FC236}">
                <a16:creationId xmlns:a16="http://schemas.microsoft.com/office/drawing/2014/main" id="{0DC99E27-7C6D-AE4A-B279-77DB37BAD325}"/>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Tittellysbilde bilde positiv logo og bilde</a:t>
            </a:r>
          </a:p>
        </p:txBody>
      </p:sp>
      <p:pic>
        <p:nvPicPr>
          <p:cNvPr id="11" name="Bilde 10">
            <a:extLst>
              <a:ext uri="{FF2B5EF4-FFF2-40B4-BE49-F238E27FC236}">
                <a16:creationId xmlns:a16="http://schemas.microsoft.com/office/drawing/2014/main" id="{519149A9-FDA1-A64B-97A5-C26D29293186}"/>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tretch>
            <a:fillRect/>
          </a:stretch>
        </p:blipFill>
        <p:spPr>
          <a:xfrm>
            <a:off x="955175" y="476000"/>
            <a:ext cx="1080000" cy="1080000"/>
          </a:xfrm>
          <a:prstGeom prst="rect">
            <a:avLst/>
          </a:prstGeom>
        </p:spPr>
      </p:pic>
    </p:spTree>
    <p:extLst>
      <p:ext uri="{BB962C8B-B14F-4D97-AF65-F5344CB8AC3E}">
        <p14:creationId xmlns:p14="http://schemas.microsoft.com/office/powerpoint/2010/main" val="16149639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tellysbilde bilde negativ logo">
    <p:bg>
      <p:bgPr>
        <a:solidFill>
          <a:schemeClr val="accent1"/>
        </a:solidFill>
        <a:effectLst/>
      </p:bgPr>
    </p:bg>
    <p:spTree>
      <p:nvGrpSpPr>
        <p:cNvPr id="1" name=""/>
        <p:cNvGrpSpPr/>
        <p:nvPr/>
      </p:nvGrpSpPr>
      <p:grpSpPr>
        <a:xfrm>
          <a:off x="0" y="0"/>
          <a:ext cx="0" cy="0"/>
          <a:chOff x="0" y="0"/>
          <a:chExt cx="0" cy="0"/>
        </a:xfrm>
      </p:grpSpPr>
      <p:sp>
        <p:nvSpPr>
          <p:cNvPr id="32" name="Plassholder for bilde 31">
            <a:extLst>
              <a:ext uri="{FF2B5EF4-FFF2-40B4-BE49-F238E27FC236}">
                <a16:creationId xmlns:a16="http://schemas.microsoft.com/office/drawing/2014/main" id="{51D549F5-AC93-B149-A734-75CCBEC7722E}"/>
              </a:ext>
            </a:extLst>
          </p:cNvPr>
          <p:cNvSpPr>
            <a:spLocks noGrp="1"/>
          </p:cNvSpPr>
          <p:nvPr>
            <p:ph type="pic" sz="quarter" idx="17" hasCustomPrompt="1"/>
          </p:nvPr>
        </p:nvSpPr>
        <p:spPr>
          <a:xfrm>
            <a:off x="0" y="0"/>
            <a:ext cx="12193200" cy="6858000"/>
          </a:xfrm>
          <a:custGeom>
            <a:avLst/>
            <a:gdLst>
              <a:gd name="connsiteX0" fmla="*/ 6091201 w 12193200"/>
              <a:gd name="connsiteY0" fmla="*/ 0 h 6858000"/>
              <a:gd name="connsiteX1" fmla="*/ 12193200 w 12193200"/>
              <a:gd name="connsiteY1" fmla="*/ 0 h 6858000"/>
              <a:gd name="connsiteX2" fmla="*/ 12193200 w 12193200"/>
              <a:gd name="connsiteY2" fmla="*/ 6858000 h 6858000"/>
              <a:gd name="connsiteX3" fmla="*/ 0 w 12193200"/>
              <a:gd name="connsiteY3" fmla="*/ 6858000 h 6858000"/>
              <a:gd name="connsiteX4" fmla="*/ 0 w 12193200"/>
              <a:gd name="connsiteY4" fmla="*/ 6091200 h 6858000"/>
              <a:gd name="connsiteX5" fmla="*/ 6091201 w 12193200"/>
              <a:gd name="connsiteY5" fmla="*/ 60912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3200" h="6858000">
                <a:moveTo>
                  <a:pt x="6091201" y="0"/>
                </a:moveTo>
                <a:lnTo>
                  <a:pt x="12193200" y="0"/>
                </a:lnTo>
                <a:lnTo>
                  <a:pt x="12193200" y="6858000"/>
                </a:lnTo>
                <a:lnTo>
                  <a:pt x="0" y="6858000"/>
                </a:lnTo>
                <a:lnTo>
                  <a:pt x="0" y="6091200"/>
                </a:lnTo>
                <a:lnTo>
                  <a:pt x="6091201" y="6091200"/>
                </a:lnTo>
                <a:close/>
              </a:path>
            </a:pathLst>
          </a:custGeom>
          <a:solidFill>
            <a:schemeClr val="accent2"/>
          </a:solidFill>
        </p:spPr>
        <p:txBody>
          <a:bodyPr wrap="square" lIns="6480000" tIns="180000" rIns="180000" bIns="180000" anchor="ctr" anchorCtr="0">
            <a:noAutofit/>
          </a:bodyPr>
          <a:lstStyle>
            <a:lvl1pPr marL="0" marR="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sz="1200">
                <a:solidFill>
                  <a:sysClr val="windowText" lastClr="000000"/>
                </a:solidFill>
              </a:defRPr>
            </a:lvl1pPr>
          </a:lstStyle>
          <a:p>
            <a:pPr marL="0" marR="0" lvl="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a:pPr>
            <a:r>
              <a:rPr lang="nb-NO" noProof="0"/>
              <a:t>1. Dobbeltklikk på ikonet til venstre (midt på lysbildet)</a:t>
            </a:r>
            <a:br>
              <a:rPr lang="nb-NO" noProof="0"/>
            </a:br>
            <a:r>
              <a:rPr lang="nb-NO" noProof="0"/>
              <a:t>2. Velg bildet du ønsker å sette inn</a:t>
            </a:r>
            <a:br>
              <a:rPr lang="nb-NO" noProof="0"/>
            </a:br>
            <a:r>
              <a:rPr lang="nb-NO" noProof="0"/>
              <a:t>3. Bruk ‘bildeverktøy’ –&gt; ‘beskjær’ for å endre bildeutsnitt</a:t>
            </a:r>
            <a:br>
              <a:rPr lang="nb-NO" noProof="0"/>
            </a:br>
            <a:r>
              <a:rPr lang="nb-NO" noProof="0"/>
              <a:t>Her kan du velge utsnitt ved å dra i de hvite kulene i hjørnet. </a:t>
            </a:r>
            <a:br>
              <a:rPr lang="nb-NO" noProof="0"/>
            </a:br>
            <a:r>
              <a:rPr lang="nb-NO" noProof="0"/>
              <a:t>(Hold </a:t>
            </a:r>
            <a:r>
              <a:rPr lang="nb-NO" noProof="0" err="1"/>
              <a:t>Shift</a:t>
            </a:r>
            <a:r>
              <a:rPr lang="nb-NO" noProof="0"/>
              <a:t> inne for å bevare forholdet mellom sidene.)</a:t>
            </a:r>
          </a:p>
        </p:txBody>
      </p:sp>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8A2E7723-9D0A-EF40-8CB8-B3C1314DD2A1}" type="datetime1">
              <a:rPr lang="nb-NO" smtClean="0"/>
              <a:t>20.11.2023</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2" name="Title 1">
            <a:extLst>
              <a:ext uri="{FF2B5EF4-FFF2-40B4-BE49-F238E27FC236}">
                <a16:creationId xmlns:a16="http://schemas.microsoft.com/office/drawing/2014/main" id="{221876AE-925E-B54B-8332-CF69E613AE64}"/>
              </a:ext>
            </a:extLst>
          </p:cNvPr>
          <p:cNvSpPr>
            <a:spLocks noGrp="1"/>
          </p:cNvSpPr>
          <p:nvPr>
            <p:ph type="ctrTitle" hasCustomPrompt="1"/>
          </p:nvPr>
        </p:nvSpPr>
        <p:spPr>
          <a:xfrm>
            <a:off x="1019175" y="0"/>
            <a:ext cx="5073650" cy="4065588"/>
          </a:xfrm>
          <a:prstGeom prst="rect">
            <a:avLst/>
          </a:prstGeom>
          <a:noFill/>
        </p:spPr>
        <p:txBody>
          <a:bodyPr lIns="0" tIns="360000" rIns="720000" bIns="360000" anchor="b" anchorCtr="0">
            <a:normAutofit/>
          </a:bodyPr>
          <a:lstStyle>
            <a:lvl1pPr algn="l">
              <a:lnSpc>
                <a:spcPct val="100000"/>
              </a:lnSpc>
              <a:defRPr sz="3600">
                <a:solidFill>
                  <a:schemeClr val="bg1"/>
                </a:solidFill>
              </a:defRPr>
            </a:lvl1pPr>
          </a:lstStyle>
          <a:p>
            <a:r>
              <a:rPr lang="en-US"/>
              <a:t>Click to edit Master title style</a:t>
            </a:r>
            <a:endParaRPr/>
          </a:p>
        </p:txBody>
      </p:sp>
      <p:sp>
        <p:nvSpPr>
          <p:cNvPr id="3" name="Subtitle 2">
            <a:extLst>
              <a:ext uri="{FF2B5EF4-FFF2-40B4-BE49-F238E27FC236}">
                <a16:creationId xmlns:a16="http://schemas.microsoft.com/office/drawing/2014/main" id="{EA89F96C-53AF-C948-A865-09F73F95ADEC}"/>
              </a:ext>
            </a:extLst>
          </p:cNvPr>
          <p:cNvSpPr>
            <a:spLocks noGrp="1"/>
          </p:cNvSpPr>
          <p:nvPr>
            <p:ph type="subTitle" idx="1" hasCustomPrompt="1"/>
          </p:nvPr>
        </p:nvSpPr>
        <p:spPr>
          <a:xfrm>
            <a:off x="1019175" y="4060824"/>
            <a:ext cx="3807267" cy="2032001"/>
          </a:xfrm>
        </p:spPr>
        <p:txBody>
          <a:bodyPr lIns="0" tIns="180000" rIns="360000">
            <a:normAutofit/>
          </a:bodyPr>
          <a:lstStyle>
            <a:lvl1pPr marL="0" indent="0" algn="l">
              <a:lnSpc>
                <a:spcPct val="100000"/>
              </a:lnSpc>
              <a:spcBef>
                <a:spcPts val="0"/>
              </a:spcBef>
              <a:spcAft>
                <a:spcPts val="200"/>
              </a:spcAft>
              <a:buNone/>
              <a:tabLst>
                <a:tab pos="1331913" algn="l"/>
              </a:tabLst>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pic>
        <p:nvPicPr>
          <p:cNvPr id="10" name="Bilde 9">
            <a:extLst>
              <a:ext uri="{FF2B5EF4-FFF2-40B4-BE49-F238E27FC236}">
                <a16:creationId xmlns:a16="http://schemas.microsoft.com/office/drawing/2014/main" id="{A059CF52-7BF5-1D46-85DC-7999F21EBE5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5175" y="476000"/>
            <a:ext cx="1080000" cy="1080000"/>
          </a:xfrm>
          <a:prstGeom prst="rect">
            <a:avLst/>
          </a:prstGeom>
        </p:spPr>
      </p:pic>
      <p:sp>
        <p:nvSpPr>
          <p:cNvPr id="9" name="TekstSylinder 8">
            <a:extLst>
              <a:ext uri="{FF2B5EF4-FFF2-40B4-BE49-F238E27FC236}">
                <a16:creationId xmlns:a16="http://schemas.microsoft.com/office/drawing/2014/main" id="{14D508E9-3971-2E41-B1E5-98EB4063DEC8}"/>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Tittellysbilde bilde negativ logo og bilde</a:t>
            </a:r>
          </a:p>
        </p:txBody>
      </p:sp>
    </p:spTree>
    <p:extLst>
      <p:ext uri="{BB962C8B-B14F-4D97-AF65-F5344CB8AC3E}">
        <p14:creationId xmlns:p14="http://schemas.microsoft.com/office/powerpoint/2010/main" val="32983559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tellysbilde blå">
    <p:bg>
      <p:bgPr>
        <a:solidFill>
          <a:srgbClr val="B3F5FF"/>
        </a:solidFill>
        <a:effectLst/>
      </p:bgPr>
    </p:bg>
    <p:spTree>
      <p:nvGrpSpPr>
        <p:cNvPr id="1" name=""/>
        <p:cNvGrpSpPr/>
        <p:nvPr/>
      </p:nvGrpSpPr>
      <p:grpSpPr>
        <a:xfrm>
          <a:off x="0" y="0"/>
          <a:ext cx="0" cy="0"/>
          <a:chOff x="0" y="0"/>
          <a:chExt cx="0" cy="0"/>
        </a:xfrm>
      </p:grpSpPr>
      <p:sp>
        <p:nvSpPr>
          <p:cNvPr id="8" name="Plassholder for tekst 10">
            <a:extLst>
              <a:ext uri="{FF2B5EF4-FFF2-40B4-BE49-F238E27FC236}">
                <a16:creationId xmlns:a16="http://schemas.microsoft.com/office/drawing/2014/main" id="{86C772FF-C052-0C4B-8B32-A07216E1D990}"/>
              </a:ext>
            </a:extLst>
          </p:cNvPr>
          <p:cNvSpPr>
            <a:spLocks noGrp="1"/>
          </p:cNvSpPr>
          <p:nvPr>
            <p:ph type="body" sz="quarter" idx="19"/>
          </p:nvPr>
        </p:nvSpPr>
        <p:spPr>
          <a:xfrm>
            <a:off x="8134363" y="4060800"/>
            <a:ext cx="2030400" cy="2030400"/>
          </a:xfrm>
          <a:prstGeom prst="ellipse">
            <a:avLst/>
          </a:prstGeom>
          <a:solidFill>
            <a:schemeClr val="tx2"/>
          </a:solidFill>
        </p:spPr>
        <p:txBody>
          <a:bodyPr>
            <a:normAutofit/>
          </a:bodyPr>
          <a:lstStyle>
            <a:lvl1pPr marL="216000" indent="-216000">
              <a:buFont typeface="Arial" panose="020B0604020202020204" pitchFamily="34" charset="0"/>
              <a:buChar char="•"/>
              <a:defRPr sz="100">
                <a:solidFill>
                  <a:schemeClr val="tx2"/>
                </a:solidFill>
              </a:defRPr>
            </a:lvl1pPr>
          </a:lstStyle>
          <a:p>
            <a:pPr lvl="0"/>
            <a:r>
              <a:rPr lang="nb-NO"/>
              <a:t>Klikk for å redigere tekststiler i malen</a:t>
            </a:r>
          </a:p>
        </p:txBody>
      </p:sp>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402CE879-B090-2641-8BC3-AD9F1F5860E2}" type="datetime1">
              <a:rPr lang="nb-NO" smtClean="0"/>
              <a:t>20.11.2023</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35" name="Tittel 34">
            <a:extLst>
              <a:ext uri="{FF2B5EF4-FFF2-40B4-BE49-F238E27FC236}">
                <a16:creationId xmlns:a16="http://schemas.microsoft.com/office/drawing/2014/main" id="{13593DB4-8276-BA48-85E6-903D48BB6195}"/>
              </a:ext>
            </a:extLst>
          </p:cNvPr>
          <p:cNvSpPr>
            <a:spLocks noGrp="1"/>
          </p:cNvSpPr>
          <p:nvPr>
            <p:ph type="ctrTitle" hasCustomPrompt="1"/>
          </p:nvPr>
        </p:nvSpPr>
        <p:spPr>
          <a:xfrm>
            <a:off x="-2" y="0"/>
            <a:ext cx="10164765" cy="6091200"/>
          </a:xfrm>
          <a:custGeom>
            <a:avLst/>
            <a:gdLst>
              <a:gd name="connsiteX0" fmla="*/ 0 w 10164765"/>
              <a:gd name="connsiteY0" fmla="*/ 0 h 6091200"/>
              <a:gd name="connsiteX1" fmla="*/ 7832037 w 10164765"/>
              <a:gd name="connsiteY1" fmla="*/ 0 h 6091200"/>
              <a:gd name="connsiteX2" fmla="*/ 8128001 w 10164765"/>
              <a:gd name="connsiteY2" fmla="*/ 0 h 6091200"/>
              <a:gd name="connsiteX3" fmla="*/ 10164765 w 10164765"/>
              <a:gd name="connsiteY3" fmla="*/ 0 h 6091200"/>
              <a:gd name="connsiteX4" fmla="*/ 10164765 w 10164765"/>
              <a:gd name="connsiteY4" fmla="*/ 4060824 h 6091200"/>
              <a:gd name="connsiteX5" fmla="*/ 8128001 w 10164765"/>
              <a:gd name="connsiteY5" fmla="*/ 4060824 h 6091200"/>
              <a:gd name="connsiteX6" fmla="*/ 8128001 w 10164765"/>
              <a:gd name="connsiteY6" fmla="*/ 6091200 h 6091200"/>
              <a:gd name="connsiteX7" fmla="*/ 0 w 10164765"/>
              <a:gd name="connsiteY7" fmla="*/ 6091200 h 609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64765" h="6091200">
                <a:moveTo>
                  <a:pt x="0" y="0"/>
                </a:moveTo>
                <a:lnTo>
                  <a:pt x="7832037" y="0"/>
                </a:lnTo>
                <a:lnTo>
                  <a:pt x="8128001" y="0"/>
                </a:lnTo>
                <a:lnTo>
                  <a:pt x="10164765" y="0"/>
                </a:lnTo>
                <a:lnTo>
                  <a:pt x="10164765" y="4060824"/>
                </a:lnTo>
                <a:lnTo>
                  <a:pt x="8128001" y="4060824"/>
                </a:lnTo>
                <a:lnTo>
                  <a:pt x="8128001" y="6091200"/>
                </a:lnTo>
                <a:lnTo>
                  <a:pt x="0" y="6091200"/>
                </a:lnTo>
                <a:close/>
              </a:path>
            </a:pathLst>
          </a:custGeom>
          <a:solidFill>
            <a:schemeClr val="tx2"/>
          </a:solidFill>
        </p:spPr>
        <p:txBody>
          <a:bodyPr wrap="square" lIns="1015200" tIns="0" rIns="2030400" bIns="0" anchor="ctr" anchorCtr="0">
            <a:noAutofit/>
          </a:bodyPr>
          <a:lstStyle>
            <a:lvl1pPr algn="l">
              <a:lnSpc>
                <a:spcPct val="100000"/>
              </a:lnSpc>
              <a:defRPr sz="3600">
                <a:solidFill>
                  <a:schemeClr val="bg1"/>
                </a:solidFill>
              </a:defRPr>
            </a:lvl1pPr>
          </a:lstStyle>
          <a:p>
            <a:r>
              <a:rPr lang="en-US"/>
              <a:t>Click to edit Master title style</a:t>
            </a:r>
            <a:endParaRPr/>
          </a:p>
        </p:txBody>
      </p:sp>
      <p:sp>
        <p:nvSpPr>
          <p:cNvPr id="3" name="Subtitle 2">
            <a:extLst>
              <a:ext uri="{FF2B5EF4-FFF2-40B4-BE49-F238E27FC236}">
                <a16:creationId xmlns:a16="http://schemas.microsoft.com/office/drawing/2014/main" id="{EA89F96C-53AF-C948-A865-09F73F95ADEC}"/>
              </a:ext>
            </a:extLst>
          </p:cNvPr>
          <p:cNvSpPr>
            <a:spLocks noGrp="1"/>
          </p:cNvSpPr>
          <p:nvPr>
            <p:ph type="subTitle" idx="1" hasCustomPrompt="1"/>
          </p:nvPr>
        </p:nvSpPr>
        <p:spPr>
          <a:xfrm>
            <a:off x="1019175" y="4060824"/>
            <a:ext cx="5076825" cy="2032001"/>
          </a:xfrm>
        </p:spPr>
        <p:txBody>
          <a:bodyPr lIns="0" tIns="180000" rIns="0" bIns="180000" anchor="ctr" anchorCtr="0">
            <a:normAutofit/>
          </a:bodyPr>
          <a:lstStyle>
            <a:lvl1pPr marL="0" indent="0" algn="l">
              <a:lnSpc>
                <a:spcPct val="100000"/>
              </a:lnSpc>
              <a:spcBef>
                <a:spcPts val="0"/>
              </a:spcBef>
              <a:spcAft>
                <a:spcPts val="200"/>
              </a:spcAft>
              <a:buNone/>
              <a:tabLst>
                <a:tab pos="1331913" algn="l"/>
              </a:tabLst>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36" name="Plassholder for tekst 10">
            <a:extLst>
              <a:ext uri="{FF2B5EF4-FFF2-40B4-BE49-F238E27FC236}">
                <a16:creationId xmlns:a16="http://schemas.microsoft.com/office/drawing/2014/main" id="{0D8F09A7-65FB-3F40-97E2-2CB9486DB088}"/>
              </a:ext>
            </a:extLst>
          </p:cNvPr>
          <p:cNvSpPr>
            <a:spLocks noGrp="1" noChangeAspect="1"/>
          </p:cNvSpPr>
          <p:nvPr>
            <p:ph type="body" sz="quarter" idx="18"/>
          </p:nvPr>
        </p:nvSpPr>
        <p:spPr>
          <a:xfrm>
            <a:off x="8609563" y="4536000"/>
            <a:ext cx="1080000" cy="108000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a:normAutofit/>
          </a:bodyPr>
          <a:lstStyle>
            <a:lvl1pPr marL="216000" indent="-216000">
              <a:buFont typeface="Arial" panose="020B0604020202020204" pitchFamily="34" charset="0"/>
              <a:buChar char="•"/>
              <a:defRPr sz="100">
                <a:solidFill>
                  <a:schemeClr val="tx2"/>
                </a:solidFill>
              </a:defRPr>
            </a:lvl1pPr>
          </a:lstStyle>
          <a:p>
            <a:pPr lvl="0"/>
            <a:r>
              <a:rPr lang="nb-NO"/>
              <a:t>Klikk for å redigere tekststiler i malen</a:t>
            </a:r>
          </a:p>
        </p:txBody>
      </p:sp>
      <p:sp>
        <p:nvSpPr>
          <p:cNvPr id="9" name="TekstSylinder 8">
            <a:extLst>
              <a:ext uri="{FF2B5EF4-FFF2-40B4-BE49-F238E27FC236}">
                <a16:creationId xmlns:a16="http://schemas.microsoft.com/office/drawing/2014/main" id="{A301E017-7600-CA46-92E0-AFE66AACCA2B}"/>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Tittellysbilde blå 2</a:t>
            </a:r>
          </a:p>
        </p:txBody>
      </p:sp>
      <p:grpSp>
        <p:nvGrpSpPr>
          <p:cNvPr id="10" name="Gruppe 9">
            <a:extLst>
              <a:ext uri="{FF2B5EF4-FFF2-40B4-BE49-F238E27FC236}">
                <a16:creationId xmlns:a16="http://schemas.microsoft.com/office/drawing/2014/main" id="{A2CEFB0E-6E2E-E543-BC09-F383E69BD8F9}"/>
              </a:ext>
            </a:extLst>
          </p:cNvPr>
          <p:cNvGrpSpPr/>
          <p:nvPr userDrawn="1"/>
        </p:nvGrpSpPr>
        <p:grpSpPr>
          <a:xfrm>
            <a:off x="-715963" y="-1306644"/>
            <a:ext cx="12909163" cy="8164644"/>
            <a:chOff x="-715963" y="-1306644"/>
            <a:chExt cx="12909163" cy="8164644"/>
          </a:xfrm>
        </p:grpSpPr>
        <p:grpSp>
          <p:nvGrpSpPr>
            <p:cNvPr id="11" name="Gruppe 10">
              <a:extLst>
                <a:ext uri="{FF2B5EF4-FFF2-40B4-BE49-F238E27FC236}">
                  <a16:creationId xmlns:a16="http://schemas.microsoft.com/office/drawing/2014/main" id="{25773BD9-6C2A-2E45-974B-021C79B8A0F6}"/>
                </a:ext>
              </a:extLst>
            </p:cNvPr>
            <p:cNvGrpSpPr/>
            <p:nvPr userDrawn="1"/>
          </p:nvGrpSpPr>
          <p:grpSpPr>
            <a:xfrm>
              <a:off x="-800" y="-1306644"/>
              <a:ext cx="12194000" cy="1075340"/>
              <a:chOff x="-800" y="-1229864"/>
              <a:chExt cx="12194000" cy="1075340"/>
            </a:xfrm>
          </p:grpSpPr>
          <p:grpSp>
            <p:nvGrpSpPr>
              <p:cNvPr id="28" name="Gruppe 27">
                <a:extLst>
                  <a:ext uri="{FF2B5EF4-FFF2-40B4-BE49-F238E27FC236}">
                    <a16:creationId xmlns:a16="http://schemas.microsoft.com/office/drawing/2014/main" id="{CE1E3804-3FB4-B048-A83B-BD3930892E37}"/>
                  </a:ext>
                </a:extLst>
              </p:cNvPr>
              <p:cNvGrpSpPr/>
              <p:nvPr/>
            </p:nvGrpSpPr>
            <p:grpSpPr>
              <a:xfrm>
                <a:off x="0" y="-320124"/>
                <a:ext cx="12192000" cy="165600"/>
                <a:chOff x="0" y="-413084"/>
                <a:chExt cx="12192000" cy="206078"/>
              </a:xfrm>
              <a:solidFill>
                <a:schemeClr val="bg1"/>
              </a:solidFill>
            </p:grpSpPr>
            <p:sp>
              <p:nvSpPr>
                <p:cNvPr id="57" name="Rektangel 56">
                  <a:extLst>
                    <a:ext uri="{FF2B5EF4-FFF2-40B4-BE49-F238E27FC236}">
                      <a16:creationId xmlns:a16="http://schemas.microsoft.com/office/drawing/2014/main" id="{2DD1FCA6-63FF-D74F-8775-0893249E07DF}"/>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58" name="Rektangel 57">
                  <a:extLst>
                    <a:ext uri="{FF2B5EF4-FFF2-40B4-BE49-F238E27FC236}">
                      <a16:creationId xmlns:a16="http://schemas.microsoft.com/office/drawing/2014/main" id="{C51286A6-4A53-C144-B97B-7421D8D5F11C}"/>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9" name="Rektangel 58">
                  <a:extLst>
                    <a:ext uri="{FF2B5EF4-FFF2-40B4-BE49-F238E27FC236}">
                      <a16:creationId xmlns:a16="http://schemas.microsoft.com/office/drawing/2014/main" id="{6C69A02B-063E-ED44-BDE5-424A23AF1FC5}"/>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60" name="Rektangel 59">
                  <a:extLst>
                    <a:ext uri="{FF2B5EF4-FFF2-40B4-BE49-F238E27FC236}">
                      <a16:creationId xmlns:a16="http://schemas.microsoft.com/office/drawing/2014/main" id="{83626417-CDF0-3D45-AD9E-DFECCB7DF8A5}"/>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61" name="Rektangel 60">
                  <a:extLst>
                    <a:ext uri="{FF2B5EF4-FFF2-40B4-BE49-F238E27FC236}">
                      <a16:creationId xmlns:a16="http://schemas.microsoft.com/office/drawing/2014/main" id="{911B6A58-11E5-D84E-ACC8-EC16AE1CDD00}"/>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62" name="Rektangel 61">
                  <a:extLst>
                    <a:ext uri="{FF2B5EF4-FFF2-40B4-BE49-F238E27FC236}">
                      <a16:creationId xmlns:a16="http://schemas.microsoft.com/office/drawing/2014/main" id="{C8973C97-9370-2242-98E5-45E434DB7BDE}"/>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29" name="Rett linje 28">
                <a:extLst>
                  <a:ext uri="{FF2B5EF4-FFF2-40B4-BE49-F238E27FC236}">
                    <a16:creationId xmlns:a16="http://schemas.microsoft.com/office/drawing/2014/main" id="{96AB93ED-0FBE-AB48-9789-5ADF0BB61973}"/>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Rett linje 29">
                <a:extLst>
                  <a:ext uri="{FF2B5EF4-FFF2-40B4-BE49-F238E27FC236}">
                    <a16:creationId xmlns:a16="http://schemas.microsoft.com/office/drawing/2014/main" id="{5AB27E8C-8EEA-684B-A660-B8760E0FFB11}"/>
                  </a:ext>
                </a:extLst>
              </p:cNvPr>
              <p:cNvCxnSpPr>
                <a:cxnSpLocks/>
                <a:stCxn id="47"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4D71D931-EF21-9C49-892F-B1B52A09E1F0}"/>
                  </a:ext>
                </a:extLst>
              </p:cNvPr>
              <p:cNvCxnSpPr>
                <a:cxnSpLocks/>
                <a:stCxn id="49"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Rett linje 31">
                <a:extLst>
                  <a:ext uri="{FF2B5EF4-FFF2-40B4-BE49-F238E27FC236}">
                    <a16:creationId xmlns:a16="http://schemas.microsoft.com/office/drawing/2014/main" id="{A99BAA48-C174-C544-9DA8-230A3B74C46F}"/>
                  </a:ext>
                </a:extLst>
              </p:cNvPr>
              <p:cNvCxnSpPr>
                <a:cxnSpLocks/>
                <a:stCxn id="45"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Rett linje 32">
                <a:extLst>
                  <a:ext uri="{FF2B5EF4-FFF2-40B4-BE49-F238E27FC236}">
                    <a16:creationId xmlns:a16="http://schemas.microsoft.com/office/drawing/2014/main" id="{E5B7B5DF-40F4-2144-A96E-54C9ECCCE7AD}"/>
                  </a:ext>
                </a:extLst>
              </p:cNvPr>
              <p:cNvCxnSpPr>
                <a:cxnSpLocks/>
                <a:stCxn id="51"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Rett linje 33">
                <a:extLst>
                  <a:ext uri="{FF2B5EF4-FFF2-40B4-BE49-F238E27FC236}">
                    <a16:creationId xmlns:a16="http://schemas.microsoft.com/office/drawing/2014/main" id="{E280C9BE-B73B-D749-99AF-3C90CFCE71D2}"/>
                  </a:ext>
                </a:extLst>
              </p:cNvPr>
              <p:cNvCxnSpPr>
                <a:cxnSpLocks/>
                <a:stCxn id="55"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Rett linje 36">
                <a:extLst>
                  <a:ext uri="{FF2B5EF4-FFF2-40B4-BE49-F238E27FC236}">
                    <a16:creationId xmlns:a16="http://schemas.microsoft.com/office/drawing/2014/main" id="{4EF346E5-FC21-CE43-9AE3-016F4F44336E}"/>
                  </a:ext>
                </a:extLst>
              </p:cNvPr>
              <p:cNvCxnSpPr>
                <a:cxnSpLocks/>
                <a:stCxn id="53"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8" name="Gruppe 37">
                <a:extLst>
                  <a:ext uri="{FF2B5EF4-FFF2-40B4-BE49-F238E27FC236}">
                    <a16:creationId xmlns:a16="http://schemas.microsoft.com/office/drawing/2014/main" id="{6276475C-D8D5-9E4D-A2E4-CA3DC1A814AC}"/>
                  </a:ext>
                </a:extLst>
              </p:cNvPr>
              <p:cNvGrpSpPr/>
              <p:nvPr userDrawn="1"/>
            </p:nvGrpSpPr>
            <p:grpSpPr>
              <a:xfrm>
                <a:off x="0" y="-621464"/>
                <a:ext cx="12192000" cy="206078"/>
                <a:chOff x="0" y="-674874"/>
                <a:chExt cx="12192000" cy="206078"/>
              </a:xfrm>
            </p:grpSpPr>
            <p:sp>
              <p:nvSpPr>
                <p:cNvPr id="55" name="Rektangel 54">
                  <a:extLst>
                    <a:ext uri="{FF2B5EF4-FFF2-40B4-BE49-F238E27FC236}">
                      <a16:creationId xmlns:a16="http://schemas.microsoft.com/office/drawing/2014/main" id="{7E8EEA4C-0FD9-594C-9B75-1346201C58DB}"/>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56" name="Rett linje 55">
                  <a:extLst>
                    <a:ext uri="{FF2B5EF4-FFF2-40B4-BE49-F238E27FC236}">
                      <a16:creationId xmlns:a16="http://schemas.microsoft.com/office/drawing/2014/main" id="{BF66CA8E-1BAC-E949-A7E3-173F81960256}"/>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9" name="Gruppe 38">
                <a:extLst>
                  <a:ext uri="{FF2B5EF4-FFF2-40B4-BE49-F238E27FC236}">
                    <a16:creationId xmlns:a16="http://schemas.microsoft.com/office/drawing/2014/main" id="{D71E4EB9-B7E6-2C42-92FA-53442C24B4E1}"/>
                  </a:ext>
                </a:extLst>
              </p:cNvPr>
              <p:cNvGrpSpPr/>
              <p:nvPr userDrawn="1"/>
            </p:nvGrpSpPr>
            <p:grpSpPr>
              <a:xfrm>
                <a:off x="0" y="-744566"/>
                <a:ext cx="10156824" cy="206078"/>
                <a:chOff x="0" y="-930144"/>
                <a:chExt cx="10156824" cy="206078"/>
              </a:xfrm>
            </p:grpSpPr>
            <p:sp>
              <p:nvSpPr>
                <p:cNvPr id="53" name="Rektangel 52">
                  <a:extLst>
                    <a:ext uri="{FF2B5EF4-FFF2-40B4-BE49-F238E27FC236}">
                      <a16:creationId xmlns:a16="http://schemas.microsoft.com/office/drawing/2014/main" id="{C5F7686B-27B5-BE40-B329-00C01FBCD02E}"/>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54" name="Rett linje 53">
                  <a:extLst>
                    <a:ext uri="{FF2B5EF4-FFF2-40B4-BE49-F238E27FC236}">
                      <a16:creationId xmlns:a16="http://schemas.microsoft.com/office/drawing/2014/main" id="{9A68E00D-6901-4240-B8E5-1AA9F3DEA441}"/>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0" name="Gruppe 39">
                <a:extLst>
                  <a:ext uri="{FF2B5EF4-FFF2-40B4-BE49-F238E27FC236}">
                    <a16:creationId xmlns:a16="http://schemas.microsoft.com/office/drawing/2014/main" id="{71D7352F-67A4-4049-990F-0382FC7DC49F}"/>
                  </a:ext>
                </a:extLst>
              </p:cNvPr>
              <p:cNvGrpSpPr/>
              <p:nvPr userDrawn="1"/>
            </p:nvGrpSpPr>
            <p:grpSpPr>
              <a:xfrm>
                <a:off x="0" y="-867666"/>
                <a:ext cx="8128000" cy="206078"/>
                <a:chOff x="0" y="-1191934"/>
                <a:chExt cx="8128000" cy="206078"/>
              </a:xfrm>
            </p:grpSpPr>
            <p:sp>
              <p:nvSpPr>
                <p:cNvPr id="51" name="Rektangel 50">
                  <a:extLst>
                    <a:ext uri="{FF2B5EF4-FFF2-40B4-BE49-F238E27FC236}">
                      <a16:creationId xmlns:a16="http://schemas.microsoft.com/office/drawing/2014/main" id="{381DE301-98B9-644B-8D3D-17CC7FA7BDA3}"/>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52" name="Rett linje 51">
                  <a:extLst>
                    <a:ext uri="{FF2B5EF4-FFF2-40B4-BE49-F238E27FC236}">
                      <a16:creationId xmlns:a16="http://schemas.microsoft.com/office/drawing/2014/main" id="{7480F39F-7C7E-3A4E-8287-A036857FB1FA}"/>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1" name="Gruppe 40">
                <a:extLst>
                  <a:ext uri="{FF2B5EF4-FFF2-40B4-BE49-F238E27FC236}">
                    <a16:creationId xmlns:a16="http://schemas.microsoft.com/office/drawing/2014/main" id="{38DB9731-B50F-5544-B812-A6BC265BD77D}"/>
                  </a:ext>
                </a:extLst>
              </p:cNvPr>
              <p:cNvGrpSpPr/>
              <p:nvPr userDrawn="1"/>
            </p:nvGrpSpPr>
            <p:grpSpPr>
              <a:xfrm>
                <a:off x="-800" y="-990766"/>
                <a:ext cx="6091200" cy="206078"/>
                <a:chOff x="0" y="-1453724"/>
                <a:chExt cx="6091200" cy="206078"/>
              </a:xfrm>
            </p:grpSpPr>
            <p:sp>
              <p:nvSpPr>
                <p:cNvPr id="49" name="Rektangel 48">
                  <a:extLst>
                    <a:ext uri="{FF2B5EF4-FFF2-40B4-BE49-F238E27FC236}">
                      <a16:creationId xmlns:a16="http://schemas.microsoft.com/office/drawing/2014/main" id="{819C4AB6-0EC3-DE4F-9E18-DF8A52339E90}"/>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50" name="Rett linje 49">
                  <a:extLst>
                    <a:ext uri="{FF2B5EF4-FFF2-40B4-BE49-F238E27FC236}">
                      <a16:creationId xmlns:a16="http://schemas.microsoft.com/office/drawing/2014/main" id="{FAF932E7-9631-FB48-B48D-769CF895031A}"/>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2" name="Gruppe 41">
                <a:extLst>
                  <a:ext uri="{FF2B5EF4-FFF2-40B4-BE49-F238E27FC236}">
                    <a16:creationId xmlns:a16="http://schemas.microsoft.com/office/drawing/2014/main" id="{9CC4BE46-793A-0949-9E5E-5F57255DE9CF}"/>
                  </a:ext>
                </a:extLst>
              </p:cNvPr>
              <p:cNvGrpSpPr/>
              <p:nvPr userDrawn="1"/>
            </p:nvGrpSpPr>
            <p:grpSpPr>
              <a:xfrm>
                <a:off x="0" y="-1113866"/>
                <a:ext cx="4060800" cy="206078"/>
                <a:chOff x="0" y="-1715514"/>
                <a:chExt cx="4060800" cy="206078"/>
              </a:xfrm>
            </p:grpSpPr>
            <p:sp>
              <p:nvSpPr>
                <p:cNvPr id="47" name="Rektangel 46">
                  <a:extLst>
                    <a:ext uri="{FF2B5EF4-FFF2-40B4-BE49-F238E27FC236}">
                      <a16:creationId xmlns:a16="http://schemas.microsoft.com/office/drawing/2014/main" id="{98110600-5784-7F43-8FB1-692FE513BCA1}"/>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48" name="Rett linje 47">
                  <a:extLst>
                    <a:ext uri="{FF2B5EF4-FFF2-40B4-BE49-F238E27FC236}">
                      <a16:creationId xmlns:a16="http://schemas.microsoft.com/office/drawing/2014/main" id="{74D71D80-358C-8847-B0E9-593F373F1FA7}"/>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3" name="Gruppe 42">
                <a:extLst>
                  <a:ext uri="{FF2B5EF4-FFF2-40B4-BE49-F238E27FC236}">
                    <a16:creationId xmlns:a16="http://schemas.microsoft.com/office/drawing/2014/main" id="{A519ED48-547D-BD45-BD12-B83B84F405FC}"/>
                  </a:ext>
                </a:extLst>
              </p:cNvPr>
              <p:cNvGrpSpPr/>
              <p:nvPr userDrawn="1"/>
            </p:nvGrpSpPr>
            <p:grpSpPr>
              <a:xfrm>
                <a:off x="0" y="-1229864"/>
                <a:ext cx="1015200" cy="206078"/>
                <a:chOff x="0" y="-1959289"/>
                <a:chExt cx="1015200" cy="206078"/>
              </a:xfrm>
            </p:grpSpPr>
            <p:sp>
              <p:nvSpPr>
                <p:cNvPr id="45" name="Rektangel 44">
                  <a:extLst>
                    <a:ext uri="{FF2B5EF4-FFF2-40B4-BE49-F238E27FC236}">
                      <a16:creationId xmlns:a16="http://schemas.microsoft.com/office/drawing/2014/main" id="{0D553266-15E1-BA4D-B0C9-C6DEDB1BB5AF}"/>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46" name="Rett linje 45">
                  <a:extLst>
                    <a:ext uri="{FF2B5EF4-FFF2-40B4-BE49-F238E27FC236}">
                      <a16:creationId xmlns:a16="http://schemas.microsoft.com/office/drawing/2014/main" id="{BB328E21-8E98-874B-8FA1-B13055BD5CD3}"/>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44" name="Rett linje 43">
                <a:extLst>
                  <a:ext uri="{FF2B5EF4-FFF2-40B4-BE49-F238E27FC236}">
                    <a16:creationId xmlns:a16="http://schemas.microsoft.com/office/drawing/2014/main" id="{C2254678-6CC1-8842-B1EA-AD4375B525A9}"/>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2" name="Gruppe 11">
              <a:extLst>
                <a:ext uri="{FF2B5EF4-FFF2-40B4-BE49-F238E27FC236}">
                  <a16:creationId xmlns:a16="http://schemas.microsoft.com/office/drawing/2014/main" id="{3405E8BE-58E7-F840-AEB4-9A58944BA448}"/>
                </a:ext>
              </a:extLst>
            </p:cNvPr>
            <p:cNvGrpSpPr/>
            <p:nvPr userDrawn="1"/>
          </p:nvGrpSpPr>
          <p:grpSpPr>
            <a:xfrm>
              <a:off x="-715963" y="-4004"/>
              <a:ext cx="590564" cy="6862004"/>
              <a:chOff x="-715963" y="-4004"/>
              <a:chExt cx="590564" cy="6862004"/>
            </a:xfrm>
          </p:grpSpPr>
          <p:sp>
            <p:nvSpPr>
              <p:cNvPr id="14" name="Rektangel 13">
                <a:extLst>
                  <a:ext uri="{FF2B5EF4-FFF2-40B4-BE49-F238E27FC236}">
                    <a16:creationId xmlns:a16="http://schemas.microsoft.com/office/drawing/2014/main" id="{E24FCE0A-347D-AC49-8F20-FA63B68732E1}"/>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15" name="Rektangel 14">
                <a:extLst>
                  <a:ext uri="{FF2B5EF4-FFF2-40B4-BE49-F238E27FC236}">
                    <a16:creationId xmlns:a16="http://schemas.microsoft.com/office/drawing/2014/main" id="{2F220C5E-10FD-9940-BE9D-E16B6DC8BDFD}"/>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16" name="Rektangel 15">
                <a:extLst>
                  <a:ext uri="{FF2B5EF4-FFF2-40B4-BE49-F238E27FC236}">
                    <a16:creationId xmlns:a16="http://schemas.microsoft.com/office/drawing/2014/main" id="{7D16F1D6-C980-1049-9336-9A91B2AAE2B6}"/>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17" name="Rektangel 16">
                <a:extLst>
                  <a:ext uri="{FF2B5EF4-FFF2-40B4-BE49-F238E27FC236}">
                    <a16:creationId xmlns:a16="http://schemas.microsoft.com/office/drawing/2014/main" id="{2698120B-A4D7-1B44-88F0-DD387E118BC1}"/>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18" name="Rett linje 17">
                <a:extLst>
                  <a:ext uri="{FF2B5EF4-FFF2-40B4-BE49-F238E27FC236}">
                    <a16:creationId xmlns:a16="http://schemas.microsoft.com/office/drawing/2014/main" id="{FCCAB6FB-CE03-4349-A7D8-D89B2EB35DB4}"/>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Rett linje 18">
                <a:extLst>
                  <a:ext uri="{FF2B5EF4-FFF2-40B4-BE49-F238E27FC236}">
                    <a16:creationId xmlns:a16="http://schemas.microsoft.com/office/drawing/2014/main" id="{547DB187-8151-3A4C-A344-EE86FDB1C176}"/>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Rett linje 19">
                <a:extLst>
                  <a:ext uri="{FF2B5EF4-FFF2-40B4-BE49-F238E27FC236}">
                    <a16:creationId xmlns:a16="http://schemas.microsoft.com/office/drawing/2014/main" id="{5FC04980-CFB7-F94F-ABFC-97DEA76615A8}"/>
                  </a:ext>
                </a:extLst>
              </p:cNvPr>
              <p:cNvCxnSpPr>
                <a:cxnSpLocks/>
                <a:stCxn id="22"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Rett linje 20">
                <a:extLst>
                  <a:ext uri="{FF2B5EF4-FFF2-40B4-BE49-F238E27FC236}">
                    <a16:creationId xmlns:a16="http://schemas.microsoft.com/office/drawing/2014/main" id="{D1EBDDF6-5D28-E740-9468-AEFF2C0B38C8}"/>
                  </a:ext>
                </a:extLst>
              </p:cNvPr>
              <p:cNvCxnSpPr>
                <a:cxnSpLocks/>
                <a:stCxn id="22"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2" name="Rektangel 21">
                <a:extLst>
                  <a:ext uri="{FF2B5EF4-FFF2-40B4-BE49-F238E27FC236}">
                    <a16:creationId xmlns:a16="http://schemas.microsoft.com/office/drawing/2014/main" id="{3108A28A-8B03-4B4B-AED5-25C8F0B19A8E}"/>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23" name="Rett linje 22">
                <a:extLst>
                  <a:ext uri="{FF2B5EF4-FFF2-40B4-BE49-F238E27FC236}">
                    <a16:creationId xmlns:a16="http://schemas.microsoft.com/office/drawing/2014/main" id="{9EE85A3A-C811-B446-960C-CD4E7BF5F929}"/>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24" name="Rektangel 23">
                <a:extLst>
                  <a:ext uri="{FF2B5EF4-FFF2-40B4-BE49-F238E27FC236}">
                    <a16:creationId xmlns:a16="http://schemas.microsoft.com/office/drawing/2014/main" id="{D6200BCF-D719-1C47-A25F-61C92A75946F}"/>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25" name="Rett linje 24">
                <a:extLst>
                  <a:ext uri="{FF2B5EF4-FFF2-40B4-BE49-F238E27FC236}">
                    <a16:creationId xmlns:a16="http://schemas.microsoft.com/office/drawing/2014/main" id="{A79962BC-9B09-5E44-9541-31DFDF625EEA}"/>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6" name="Rett linje 25">
                <a:extLst>
                  <a:ext uri="{FF2B5EF4-FFF2-40B4-BE49-F238E27FC236}">
                    <a16:creationId xmlns:a16="http://schemas.microsoft.com/office/drawing/2014/main" id="{25DB8EF8-C74F-B040-AEC6-C512AD846CDF}"/>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3FF8B9DD-9221-E949-AEDD-F9A74EABB77D}"/>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3" name="TekstSylinder 12">
              <a:extLst>
                <a:ext uri="{FF2B5EF4-FFF2-40B4-BE49-F238E27FC236}">
                  <a16:creationId xmlns:a16="http://schemas.microsoft.com/office/drawing/2014/main" id="{81039E17-039C-B545-AB44-BB92A2233FF0}"/>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rPr>
                <a:t>Oslo 2019</a:t>
              </a:r>
            </a:p>
          </p:txBody>
        </p:sp>
      </p:grpSp>
      <p:grpSp>
        <p:nvGrpSpPr>
          <p:cNvPr id="63" name="Gruppe 62">
            <a:extLst>
              <a:ext uri="{FF2B5EF4-FFF2-40B4-BE49-F238E27FC236}">
                <a16:creationId xmlns:a16="http://schemas.microsoft.com/office/drawing/2014/main" id="{F1ADFE04-EE3E-6540-9B03-18959FBECFE3}"/>
              </a:ext>
            </a:extLst>
          </p:cNvPr>
          <p:cNvGrpSpPr/>
          <p:nvPr userDrawn="1"/>
        </p:nvGrpSpPr>
        <p:grpSpPr>
          <a:xfrm>
            <a:off x="12252770" y="1"/>
            <a:ext cx="1165167" cy="6855561"/>
            <a:chOff x="12252770" y="1"/>
            <a:chExt cx="1165167" cy="6855561"/>
          </a:xfrm>
        </p:grpSpPr>
        <p:grpSp>
          <p:nvGrpSpPr>
            <p:cNvPr id="64" name="Gruppe 63">
              <a:extLst>
                <a:ext uri="{FF2B5EF4-FFF2-40B4-BE49-F238E27FC236}">
                  <a16:creationId xmlns:a16="http://schemas.microsoft.com/office/drawing/2014/main" id="{95C1A217-232F-4B4A-9394-743F1BD48A8D}"/>
                </a:ext>
              </a:extLst>
            </p:cNvPr>
            <p:cNvGrpSpPr/>
            <p:nvPr userDrawn="1"/>
          </p:nvGrpSpPr>
          <p:grpSpPr>
            <a:xfrm>
              <a:off x="12252770" y="1"/>
              <a:ext cx="409071" cy="3254927"/>
              <a:chOff x="12252770" y="1"/>
              <a:chExt cx="588588" cy="4683318"/>
            </a:xfrm>
          </p:grpSpPr>
          <p:sp>
            <p:nvSpPr>
              <p:cNvPr id="68" name="Rektangel 67">
                <a:extLst>
                  <a:ext uri="{FF2B5EF4-FFF2-40B4-BE49-F238E27FC236}">
                    <a16:creationId xmlns:a16="http://schemas.microsoft.com/office/drawing/2014/main" id="{8B361F0E-9D84-9E4F-B02A-7589E3B43BEB}"/>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69" name="Gruppe 68">
                <a:extLst>
                  <a:ext uri="{FF2B5EF4-FFF2-40B4-BE49-F238E27FC236}">
                    <a16:creationId xmlns:a16="http://schemas.microsoft.com/office/drawing/2014/main" id="{44CA9DC8-6B4E-3E4C-BD7B-67854CCA423D}"/>
                  </a:ext>
                </a:extLst>
              </p:cNvPr>
              <p:cNvGrpSpPr/>
              <p:nvPr userDrawn="1"/>
            </p:nvGrpSpPr>
            <p:grpSpPr>
              <a:xfrm>
                <a:off x="12326727" y="84822"/>
                <a:ext cx="440675" cy="4513676"/>
                <a:chOff x="12316858" y="92947"/>
                <a:chExt cx="440675" cy="4513676"/>
              </a:xfrm>
            </p:grpSpPr>
            <p:grpSp>
              <p:nvGrpSpPr>
                <p:cNvPr id="70" name="Gruppe 69">
                  <a:extLst>
                    <a:ext uri="{FF2B5EF4-FFF2-40B4-BE49-F238E27FC236}">
                      <a16:creationId xmlns:a16="http://schemas.microsoft.com/office/drawing/2014/main" id="{65692D11-923F-9745-9987-339139695FB4}"/>
                    </a:ext>
                  </a:extLst>
                </p:cNvPr>
                <p:cNvGrpSpPr/>
                <p:nvPr userDrawn="1"/>
              </p:nvGrpSpPr>
              <p:grpSpPr>
                <a:xfrm>
                  <a:off x="12316858" y="92947"/>
                  <a:ext cx="440675" cy="1322025"/>
                  <a:chOff x="12316858" y="92947"/>
                  <a:chExt cx="440675" cy="1322025"/>
                </a:xfrm>
              </p:grpSpPr>
              <p:sp>
                <p:nvSpPr>
                  <p:cNvPr id="80" name="Rektangel 79">
                    <a:extLst>
                      <a:ext uri="{FF2B5EF4-FFF2-40B4-BE49-F238E27FC236}">
                        <a16:creationId xmlns:a16="http://schemas.microsoft.com/office/drawing/2014/main" id="{2CB976BB-AA30-494E-A52E-D3878707F9DC}"/>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1" name="Rektangel 80">
                    <a:extLst>
                      <a:ext uri="{FF2B5EF4-FFF2-40B4-BE49-F238E27FC236}">
                        <a16:creationId xmlns:a16="http://schemas.microsoft.com/office/drawing/2014/main" id="{C3B95ACC-0F07-7945-B423-22C36C2A5BEF}"/>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2" name="Rektangel 81">
                    <a:extLst>
                      <a:ext uri="{FF2B5EF4-FFF2-40B4-BE49-F238E27FC236}">
                        <a16:creationId xmlns:a16="http://schemas.microsoft.com/office/drawing/2014/main" id="{398EF249-1BFC-A245-BC65-16A055F13590}"/>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71" name="Gruppe 70">
                  <a:extLst>
                    <a:ext uri="{FF2B5EF4-FFF2-40B4-BE49-F238E27FC236}">
                      <a16:creationId xmlns:a16="http://schemas.microsoft.com/office/drawing/2014/main" id="{1F4B5ECA-11DC-2C43-89FD-E5EDCAE7B17D}"/>
                    </a:ext>
                  </a:extLst>
                </p:cNvPr>
                <p:cNvGrpSpPr/>
                <p:nvPr userDrawn="1"/>
              </p:nvGrpSpPr>
              <p:grpSpPr>
                <a:xfrm>
                  <a:off x="12316858" y="1468435"/>
                  <a:ext cx="440675" cy="1322025"/>
                  <a:chOff x="12316858" y="1600866"/>
                  <a:chExt cx="440675" cy="1322025"/>
                </a:xfrm>
              </p:grpSpPr>
              <p:sp>
                <p:nvSpPr>
                  <p:cNvPr id="77" name="Rektangel 76">
                    <a:extLst>
                      <a:ext uri="{FF2B5EF4-FFF2-40B4-BE49-F238E27FC236}">
                        <a16:creationId xmlns:a16="http://schemas.microsoft.com/office/drawing/2014/main" id="{F991E1A1-2B6E-9A47-94CB-C1F69C29A49E}"/>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8" name="Rektangel 77">
                    <a:extLst>
                      <a:ext uri="{FF2B5EF4-FFF2-40B4-BE49-F238E27FC236}">
                        <a16:creationId xmlns:a16="http://schemas.microsoft.com/office/drawing/2014/main" id="{30E67804-6891-044F-AC03-5FB46C753AC6}"/>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9" name="Rektangel 78">
                    <a:extLst>
                      <a:ext uri="{FF2B5EF4-FFF2-40B4-BE49-F238E27FC236}">
                        <a16:creationId xmlns:a16="http://schemas.microsoft.com/office/drawing/2014/main" id="{CE2D0E14-F4AF-1441-822C-CB31DC4CC28B}"/>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72" name="Gruppe 71">
                  <a:extLst>
                    <a:ext uri="{FF2B5EF4-FFF2-40B4-BE49-F238E27FC236}">
                      <a16:creationId xmlns:a16="http://schemas.microsoft.com/office/drawing/2014/main" id="{BE3BE825-B4C7-9949-94F8-330CB1476A2A}"/>
                    </a:ext>
                  </a:extLst>
                </p:cNvPr>
                <p:cNvGrpSpPr/>
                <p:nvPr userDrawn="1"/>
              </p:nvGrpSpPr>
              <p:grpSpPr>
                <a:xfrm>
                  <a:off x="12316858" y="2843923"/>
                  <a:ext cx="440675" cy="1762700"/>
                  <a:chOff x="12316858" y="3201732"/>
                  <a:chExt cx="440675" cy="1762700"/>
                </a:xfrm>
              </p:grpSpPr>
              <p:sp>
                <p:nvSpPr>
                  <p:cNvPr id="73" name="Rektangel 72">
                    <a:extLst>
                      <a:ext uri="{FF2B5EF4-FFF2-40B4-BE49-F238E27FC236}">
                        <a16:creationId xmlns:a16="http://schemas.microsoft.com/office/drawing/2014/main" id="{15A9F73D-BD78-7445-98FB-38237CC23938}"/>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4" name="Rektangel 73">
                    <a:extLst>
                      <a:ext uri="{FF2B5EF4-FFF2-40B4-BE49-F238E27FC236}">
                        <a16:creationId xmlns:a16="http://schemas.microsoft.com/office/drawing/2014/main" id="{04C8BBD2-DB89-784C-9ECA-DFA7EE4DEF2A}"/>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5" name="Rektangel 74">
                    <a:extLst>
                      <a:ext uri="{FF2B5EF4-FFF2-40B4-BE49-F238E27FC236}">
                        <a16:creationId xmlns:a16="http://schemas.microsoft.com/office/drawing/2014/main" id="{267457C0-3882-1A4C-90A1-755B3E92E3B5}"/>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6" name="Rektangel 75">
                    <a:extLst>
                      <a:ext uri="{FF2B5EF4-FFF2-40B4-BE49-F238E27FC236}">
                        <a16:creationId xmlns:a16="http://schemas.microsoft.com/office/drawing/2014/main" id="{D62DDE87-9F8F-5742-B1C7-17AF551CD05F}"/>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65" name="TekstSylinder 64">
              <a:extLst>
                <a:ext uri="{FF2B5EF4-FFF2-40B4-BE49-F238E27FC236}">
                  <a16:creationId xmlns:a16="http://schemas.microsoft.com/office/drawing/2014/main" id="{CC9F18B0-88B8-BB48-9124-890666E6CA0E}"/>
                </a:ext>
              </a:extLst>
            </p:cNvPr>
            <p:cNvSpPr txBox="1"/>
            <p:nvPr userDrawn="1"/>
          </p:nvSpPr>
          <p:spPr>
            <a:xfrm>
              <a:off x="12252771" y="3429000"/>
              <a:ext cx="1127661" cy="3426562"/>
            </a:xfrm>
            <a:prstGeom prst="rect">
              <a:avLst/>
            </a:prstGeom>
            <a:noFill/>
          </p:spPr>
          <p:txBody>
            <a:bodyPr wrap="square" lIns="0" tIns="0" rIns="0" bIns="0" rtlCol="0">
              <a:noAutofit/>
            </a:bodyPr>
            <a:lstStyle/>
            <a:p>
              <a:pPr algn="l"/>
              <a:r>
                <a:rPr lang="nb-NO" sz="800" kern="1200">
                  <a:solidFill>
                    <a:schemeClr val="tx1"/>
                  </a:solidFill>
                  <a:latin typeface="+mn-lt"/>
                  <a:ea typeface="+mn-ea"/>
                  <a:cs typeface="+mn-cs"/>
                </a:rPr>
                <a:t>Det er lov å endre bakgrunnsfarge.</a:t>
              </a:r>
            </a:p>
            <a:p>
              <a:pPr marL="0" indent="0" algn="l">
                <a:buNone/>
              </a:pPr>
              <a:endParaRPr lang="nb-NO" sz="800" kern="1200">
                <a:solidFill>
                  <a:schemeClr val="tx1"/>
                </a:solidFill>
                <a:latin typeface="+mn-lt"/>
                <a:ea typeface="+mn-ea"/>
                <a:cs typeface="+mn-cs"/>
              </a:endParaRPr>
            </a:p>
            <a:p>
              <a:pPr marL="0" indent="0" algn="l">
                <a:buNone/>
              </a:pPr>
              <a:r>
                <a:rPr lang="nb-NO" sz="800" kern="1200">
                  <a:solidFill>
                    <a:schemeClr val="tx1"/>
                  </a:solidFill>
                  <a:latin typeface="+mn-lt"/>
                  <a:ea typeface="+mn-ea"/>
                  <a:cs typeface="+mn-cs"/>
                </a:rPr>
                <a:t>På sider med positiv logo benyttes alltid lyse bakgrunnsfarger.</a:t>
              </a:r>
            </a:p>
            <a:p>
              <a:pPr marL="0" indent="0" algn="l">
                <a:buNone/>
              </a:pPr>
              <a:endParaRPr lang="nb-NO" sz="800" kern="1200">
                <a:solidFill>
                  <a:schemeClr val="tx1"/>
                </a:solidFill>
                <a:latin typeface="+mn-lt"/>
                <a:ea typeface="+mn-ea"/>
                <a:cs typeface="+mn-cs"/>
              </a:endParaRPr>
            </a:p>
            <a:p>
              <a:pPr marL="0" indent="0" algn="l">
                <a:buNone/>
              </a:pPr>
              <a:r>
                <a:rPr lang="nb-NO" sz="800" b="1" kern="1200">
                  <a:solidFill>
                    <a:schemeClr val="tx1"/>
                  </a:solidFill>
                  <a:latin typeface="+mn-lt"/>
                  <a:ea typeface="+mn-ea"/>
                  <a:cs typeface="+mn-cs"/>
                </a:rPr>
                <a:t>Sørg alltid for god lesbarhet/kontrast </a:t>
              </a:r>
              <a:r>
                <a:rPr lang="nb-NO" sz="800" kern="1200">
                  <a:solidFill>
                    <a:schemeClr val="tx1"/>
                  </a:solidFill>
                  <a:latin typeface="+mn-lt"/>
                  <a:ea typeface="+mn-ea"/>
                  <a:cs typeface="+mn-cs"/>
                </a:rPr>
                <a:t>og følg lovlige farge-kombinasjoner.</a:t>
              </a:r>
            </a:p>
            <a:p>
              <a:pPr algn="l"/>
              <a:endParaRPr lang="nb-NO" err="1">
                <a:solidFill>
                  <a:schemeClr val="tx2"/>
                </a:solidFill>
              </a:endParaRPr>
            </a:p>
          </p:txBody>
        </p:sp>
        <p:cxnSp>
          <p:nvCxnSpPr>
            <p:cNvPr id="66" name="Vinkel 65">
              <a:extLst>
                <a:ext uri="{FF2B5EF4-FFF2-40B4-BE49-F238E27FC236}">
                  <a16:creationId xmlns:a16="http://schemas.microsoft.com/office/drawing/2014/main" id="{1F90B3BD-0392-1841-8022-BB65FE32B91B}"/>
                </a:ext>
              </a:extLst>
            </p:cNvPr>
            <p:cNvCxnSpPr>
              <a:cxnSpLocks/>
              <a:stCxn id="80" idx="3"/>
              <a:endCxn id="77" idx="3"/>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7" name="TekstSylinder 66">
              <a:extLst>
                <a:ext uri="{FF2B5EF4-FFF2-40B4-BE49-F238E27FC236}">
                  <a16:creationId xmlns:a16="http://schemas.microsoft.com/office/drawing/2014/main" id="{AB1D2792-C57C-9548-A4F1-896EE0C46A7C}"/>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rPr>
                <a:t>Mørk blå og mørk grønn bakgrunn, skal alltid ha negativ tekst/logo</a:t>
              </a:r>
            </a:p>
          </p:txBody>
        </p:sp>
      </p:grpSp>
    </p:spTree>
    <p:extLst>
      <p:ext uri="{BB962C8B-B14F-4D97-AF65-F5344CB8AC3E}">
        <p14:creationId xmlns:p14="http://schemas.microsoft.com/office/powerpoint/2010/main" val="142237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tellysbilde grønn">
    <p:bg>
      <p:bgPr>
        <a:solidFill>
          <a:schemeClr val="accent2"/>
        </a:solidFill>
        <a:effectLst/>
      </p:bgPr>
    </p:bg>
    <p:spTree>
      <p:nvGrpSpPr>
        <p:cNvPr id="1" name=""/>
        <p:cNvGrpSpPr/>
        <p:nvPr/>
      </p:nvGrpSpPr>
      <p:grpSpPr>
        <a:xfrm>
          <a:off x="0" y="0"/>
          <a:ext cx="0" cy="0"/>
          <a:chOff x="0" y="0"/>
          <a:chExt cx="0" cy="0"/>
        </a:xfrm>
      </p:grpSpPr>
      <p:sp>
        <p:nvSpPr>
          <p:cNvPr id="8" name="Plassholder for tekst 10">
            <a:extLst>
              <a:ext uri="{FF2B5EF4-FFF2-40B4-BE49-F238E27FC236}">
                <a16:creationId xmlns:a16="http://schemas.microsoft.com/office/drawing/2014/main" id="{86C772FF-C052-0C4B-8B32-A07216E1D990}"/>
              </a:ext>
            </a:extLst>
          </p:cNvPr>
          <p:cNvSpPr>
            <a:spLocks noGrp="1"/>
          </p:cNvSpPr>
          <p:nvPr>
            <p:ph type="body" sz="quarter" idx="19"/>
          </p:nvPr>
        </p:nvSpPr>
        <p:spPr>
          <a:xfrm>
            <a:off x="8134363" y="4060800"/>
            <a:ext cx="2030400" cy="2030400"/>
          </a:xfrm>
          <a:prstGeom prst="ellipse">
            <a:avLst/>
          </a:prstGeom>
          <a:solidFill>
            <a:schemeClr val="accent1"/>
          </a:solidFill>
        </p:spPr>
        <p:txBody>
          <a:bodyPr>
            <a:normAutofit/>
          </a:bodyPr>
          <a:lstStyle>
            <a:lvl1pPr marL="216000" indent="-216000">
              <a:buFont typeface="Arial" panose="020B0604020202020204" pitchFamily="34" charset="0"/>
              <a:buChar char="•"/>
              <a:defRPr sz="100">
                <a:solidFill>
                  <a:schemeClr val="tx2"/>
                </a:solidFill>
              </a:defRPr>
            </a:lvl1pPr>
          </a:lstStyle>
          <a:p>
            <a:pPr lvl="0"/>
            <a:r>
              <a:rPr lang="nb-NO"/>
              <a:t>Klikk for å redigere tekststiler i malen</a:t>
            </a:r>
          </a:p>
        </p:txBody>
      </p:sp>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F3389B6A-FD25-C14D-9DE8-9CA2A9B3F5D0}" type="datetime1">
              <a:rPr lang="nb-NO" smtClean="0"/>
              <a:t>20.11.2023</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35" name="Tittel 34">
            <a:extLst>
              <a:ext uri="{FF2B5EF4-FFF2-40B4-BE49-F238E27FC236}">
                <a16:creationId xmlns:a16="http://schemas.microsoft.com/office/drawing/2014/main" id="{13593DB4-8276-BA48-85E6-903D48BB6195}"/>
              </a:ext>
            </a:extLst>
          </p:cNvPr>
          <p:cNvSpPr>
            <a:spLocks noGrp="1"/>
          </p:cNvSpPr>
          <p:nvPr>
            <p:ph type="ctrTitle" hasCustomPrompt="1"/>
          </p:nvPr>
        </p:nvSpPr>
        <p:spPr>
          <a:xfrm>
            <a:off x="-2" y="0"/>
            <a:ext cx="10164765" cy="6091200"/>
          </a:xfrm>
          <a:custGeom>
            <a:avLst/>
            <a:gdLst>
              <a:gd name="connsiteX0" fmla="*/ 0 w 10164765"/>
              <a:gd name="connsiteY0" fmla="*/ 0 h 6091200"/>
              <a:gd name="connsiteX1" fmla="*/ 7832037 w 10164765"/>
              <a:gd name="connsiteY1" fmla="*/ 0 h 6091200"/>
              <a:gd name="connsiteX2" fmla="*/ 8128001 w 10164765"/>
              <a:gd name="connsiteY2" fmla="*/ 0 h 6091200"/>
              <a:gd name="connsiteX3" fmla="*/ 10164765 w 10164765"/>
              <a:gd name="connsiteY3" fmla="*/ 0 h 6091200"/>
              <a:gd name="connsiteX4" fmla="*/ 10164765 w 10164765"/>
              <a:gd name="connsiteY4" fmla="*/ 4060824 h 6091200"/>
              <a:gd name="connsiteX5" fmla="*/ 8128001 w 10164765"/>
              <a:gd name="connsiteY5" fmla="*/ 4060824 h 6091200"/>
              <a:gd name="connsiteX6" fmla="*/ 8128001 w 10164765"/>
              <a:gd name="connsiteY6" fmla="*/ 6091200 h 6091200"/>
              <a:gd name="connsiteX7" fmla="*/ 0 w 10164765"/>
              <a:gd name="connsiteY7" fmla="*/ 6091200 h 609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64765" h="6091200">
                <a:moveTo>
                  <a:pt x="0" y="0"/>
                </a:moveTo>
                <a:lnTo>
                  <a:pt x="7832037" y="0"/>
                </a:lnTo>
                <a:lnTo>
                  <a:pt x="8128001" y="0"/>
                </a:lnTo>
                <a:lnTo>
                  <a:pt x="10164765" y="0"/>
                </a:lnTo>
                <a:lnTo>
                  <a:pt x="10164765" y="4060824"/>
                </a:lnTo>
                <a:lnTo>
                  <a:pt x="8128001" y="4060824"/>
                </a:lnTo>
                <a:lnTo>
                  <a:pt x="8128001" y="6091200"/>
                </a:lnTo>
                <a:lnTo>
                  <a:pt x="0" y="6091200"/>
                </a:lnTo>
                <a:close/>
              </a:path>
            </a:pathLst>
          </a:custGeom>
          <a:solidFill>
            <a:schemeClr val="accent1"/>
          </a:solidFill>
        </p:spPr>
        <p:txBody>
          <a:bodyPr wrap="square" lIns="1015200" tIns="0" rIns="2030400" bIns="0" anchor="ctr" anchorCtr="0">
            <a:noAutofit/>
          </a:bodyPr>
          <a:lstStyle>
            <a:lvl1pPr algn="l">
              <a:lnSpc>
                <a:spcPct val="100000"/>
              </a:lnSpc>
              <a:defRPr sz="3600">
                <a:solidFill>
                  <a:schemeClr val="bg1"/>
                </a:solidFill>
              </a:defRPr>
            </a:lvl1pPr>
          </a:lstStyle>
          <a:p>
            <a:r>
              <a:rPr lang="en-US"/>
              <a:t>Click to edit Master title style</a:t>
            </a:r>
            <a:endParaRPr/>
          </a:p>
        </p:txBody>
      </p:sp>
      <p:sp>
        <p:nvSpPr>
          <p:cNvPr id="3" name="Subtitle 2">
            <a:extLst>
              <a:ext uri="{FF2B5EF4-FFF2-40B4-BE49-F238E27FC236}">
                <a16:creationId xmlns:a16="http://schemas.microsoft.com/office/drawing/2014/main" id="{EA89F96C-53AF-C948-A865-09F73F95ADEC}"/>
              </a:ext>
            </a:extLst>
          </p:cNvPr>
          <p:cNvSpPr>
            <a:spLocks noGrp="1"/>
          </p:cNvSpPr>
          <p:nvPr>
            <p:ph type="subTitle" idx="1" hasCustomPrompt="1"/>
          </p:nvPr>
        </p:nvSpPr>
        <p:spPr>
          <a:xfrm>
            <a:off x="1019175" y="4060824"/>
            <a:ext cx="5076825" cy="2032001"/>
          </a:xfrm>
        </p:spPr>
        <p:txBody>
          <a:bodyPr lIns="0" tIns="180000" rIns="0" bIns="180000" anchor="ctr" anchorCtr="0">
            <a:normAutofit/>
          </a:bodyPr>
          <a:lstStyle>
            <a:lvl1pPr marL="0" indent="0" algn="l">
              <a:lnSpc>
                <a:spcPct val="100000"/>
              </a:lnSpc>
              <a:spcBef>
                <a:spcPts val="0"/>
              </a:spcBef>
              <a:spcAft>
                <a:spcPts val="200"/>
              </a:spcAft>
              <a:buNone/>
              <a:tabLst>
                <a:tab pos="1331913" algn="l"/>
              </a:tabLst>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36" name="Plassholder for tekst 10">
            <a:extLst>
              <a:ext uri="{FF2B5EF4-FFF2-40B4-BE49-F238E27FC236}">
                <a16:creationId xmlns:a16="http://schemas.microsoft.com/office/drawing/2014/main" id="{0D8F09A7-65FB-3F40-97E2-2CB9486DB088}"/>
              </a:ext>
            </a:extLst>
          </p:cNvPr>
          <p:cNvSpPr>
            <a:spLocks noGrp="1" noChangeAspect="1"/>
          </p:cNvSpPr>
          <p:nvPr>
            <p:ph type="body" sz="quarter" idx="18"/>
          </p:nvPr>
        </p:nvSpPr>
        <p:spPr>
          <a:xfrm>
            <a:off x="8609563" y="4536000"/>
            <a:ext cx="1080000" cy="108000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a:normAutofit/>
          </a:bodyPr>
          <a:lstStyle>
            <a:lvl1pPr marL="216000" indent="-216000">
              <a:buFont typeface="Arial" panose="020B0604020202020204" pitchFamily="34" charset="0"/>
              <a:buChar char="•"/>
              <a:defRPr sz="100">
                <a:solidFill>
                  <a:schemeClr val="tx2"/>
                </a:solidFill>
              </a:defRPr>
            </a:lvl1pPr>
          </a:lstStyle>
          <a:p>
            <a:pPr lvl="0"/>
            <a:r>
              <a:rPr lang="nb-NO"/>
              <a:t>Klikk for å redigere tekststiler i malen</a:t>
            </a:r>
          </a:p>
        </p:txBody>
      </p:sp>
      <p:sp>
        <p:nvSpPr>
          <p:cNvPr id="9" name="TekstSylinder 8">
            <a:extLst>
              <a:ext uri="{FF2B5EF4-FFF2-40B4-BE49-F238E27FC236}">
                <a16:creationId xmlns:a16="http://schemas.microsoft.com/office/drawing/2014/main" id="{2D14BDF1-2A90-4C4F-BA2B-7F6522FF65B5}"/>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Tittellysbilde grønn 2</a:t>
            </a:r>
          </a:p>
        </p:txBody>
      </p:sp>
      <p:grpSp>
        <p:nvGrpSpPr>
          <p:cNvPr id="10" name="Gruppe 9">
            <a:extLst>
              <a:ext uri="{FF2B5EF4-FFF2-40B4-BE49-F238E27FC236}">
                <a16:creationId xmlns:a16="http://schemas.microsoft.com/office/drawing/2014/main" id="{CA73EC58-B81D-1343-BECD-7BE22166A632}"/>
              </a:ext>
            </a:extLst>
          </p:cNvPr>
          <p:cNvGrpSpPr/>
          <p:nvPr userDrawn="1"/>
        </p:nvGrpSpPr>
        <p:grpSpPr>
          <a:xfrm>
            <a:off x="-715963" y="-1306644"/>
            <a:ext cx="12909163" cy="8164644"/>
            <a:chOff x="-715963" y="-1306644"/>
            <a:chExt cx="12909163" cy="8164644"/>
          </a:xfrm>
        </p:grpSpPr>
        <p:grpSp>
          <p:nvGrpSpPr>
            <p:cNvPr id="11" name="Gruppe 10">
              <a:extLst>
                <a:ext uri="{FF2B5EF4-FFF2-40B4-BE49-F238E27FC236}">
                  <a16:creationId xmlns:a16="http://schemas.microsoft.com/office/drawing/2014/main" id="{98545F2A-C3D6-6145-8378-9C4DEFC2315B}"/>
                </a:ext>
              </a:extLst>
            </p:cNvPr>
            <p:cNvGrpSpPr/>
            <p:nvPr userDrawn="1"/>
          </p:nvGrpSpPr>
          <p:grpSpPr>
            <a:xfrm>
              <a:off x="-800" y="-1306644"/>
              <a:ext cx="12194000" cy="1075340"/>
              <a:chOff x="-800" y="-1229864"/>
              <a:chExt cx="12194000" cy="1075340"/>
            </a:xfrm>
          </p:grpSpPr>
          <p:grpSp>
            <p:nvGrpSpPr>
              <p:cNvPr id="28" name="Gruppe 27">
                <a:extLst>
                  <a:ext uri="{FF2B5EF4-FFF2-40B4-BE49-F238E27FC236}">
                    <a16:creationId xmlns:a16="http://schemas.microsoft.com/office/drawing/2014/main" id="{0C440F38-FCAE-114E-A0A3-290FE3FC797F}"/>
                  </a:ext>
                </a:extLst>
              </p:cNvPr>
              <p:cNvGrpSpPr/>
              <p:nvPr/>
            </p:nvGrpSpPr>
            <p:grpSpPr>
              <a:xfrm>
                <a:off x="0" y="-320124"/>
                <a:ext cx="12192000" cy="165600"/>
                <a:chOff x="0" y="-413084"/>
                <a:chExt cx="12192000" cy="206078"/>
              </a:xfrm>
              <a:solidFill>
                <a:schemeClr val="bg1"/>
              </a:solidFill>
            </p:grpSpPr>
            <p:sp>
              <p:nvSpPr>
                <p:cNvPr id="57" name="Rektangel 56">
                  <a:extLst>
                    <a:ext uri="{FF2B5EF4-FFF2-40B4-BE49-F238E27FC236}">
                      <a16:creationId xmlns:a16="http://schemas.microsoft.com/office/drawing/2014/main" id="{1C258BA7-48BF-4A48-BCE1-FD5F3604B88A}"/>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58" name="Rektangel 57">
                  <a:extLst>
                    <a:ext uri="{FF2B5EF4-FFF2-40B4-BE49-F238E27FC236}">
                      <a16:creationId xmlns:a16="http://schemas.microsoft.com/office/drawing/2014/main" id="{303B0FFA-20EE-8E4B-AD92-AF02D5B78262}"/>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9" name="Rektangel 58">
                  <a:extLst>
                    <a:ext uri="{FF2B5EF4-FFF2-40B4-BE49-F238E27FC236}">
                      <a16:creationId xmlns:a16="http://schemas.microsoft.com/office/drawing/2014/main" id="{7CD15456-9284-5C43-B52C-1398B9847830}"/>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60" name="Rektangel 59">
                  <a:extLst>
                    <a:ext uri="{FF2B5EF4-FFF2-40B4-BE49-F238E27FC236}">
                      <a16:creationId xmlns:a16="http://schemas.microsoft.com/office/drawing/2014/main" id="{BFBB3753-6E1B-2249-9F94-FF1BD069810D}"/>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61" name="Rektangel 60">
                  <a:extLst>
                    <a:ext uri="{FF2B5EF4-FFF2-40B4-BE49-F238E27FC236}">
                      <a16:creationId xmlns:a16="http://schemas.microsoft.com/office/drawing/2014/main" id="{2CA567F6-5C86-3D4C-93BE-0FA9B7564F4A}"/>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62" name="Rektangel 61">
                  <a:extLst>
                    <a:ext uri="{FF2B5EF4-FFF2-40B4-BE49-F238E27FC236}">
                      <a16:creationId xmlns:a16="http://schemas.microsoft.com/office/drawing/2014/main" id="{ABA6A2CC-207D-3A40-B178-AF483D277A43}"/>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29" name="Rett linje 28">
                <a:extLst>
                  <a:ext uri="{FF2B5EF4-FFF2-40B4-BE49-F238E27FC236}">
                    <a16:creationId xmlns:a16="http://schemas.microsoft.com/office/drawing/2014/main" id="{0FBE7B59-EDE7-FC45-8291-EC9F24EAC74D}"/>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Rett linje 29">
                <a:extLst>
                  <a:ext uri="{FF2B5EF4-FFF2-40B4-BE49-F238E27FC236}">
                    <a16:creationId xmlns:a16="http://schemas.microsoft.com/office/drawing/2014/main" id="{B7858252-7942-E24C-98C4-3AA7C7F1B828}"/>
                  </a:ext>
                </a:extLst>
              </p:cNvPr>
              <p:cNvCxnSpPr>
                <a:cxnSpLocks/>
                <a:stCxn id="47"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64D59320-3EAA-874A-B2AF-F528C955FE59}"/>
                  </a:ext>
                </a:extLst>
              </p:cNvPr>
              <p:cNvCxnSpPr>
                <a:cxnSpLocks/>
                <a:stCxn id="49"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Rett linje 31">
                <a:extLst>
                  <a:ext uri="{FF2B5EF4-FFF2-40B4-BE49-F238E27FC236}">
                    <a16:creationId xmlns:a16="http://schemas.microsoft.com/office/drawing/2014/main" id="{A0B02A43-EC42-604E-8D29-9FAC26EC76AE}"/>
                  </a:ext>
                </a:extLst>
              </p:cNvPr>
              <p:cNvCxnSpPr>
                <a:cxnSpLocks/>
                <a:stCxn id="45"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Rett linje 32">
                <a:extLst>
                  <a:ext uri="{FF2B5EF4-FFF2-40B4-BE49-F238E27FC236}">
                    <a16:creationId xmlns:a16="http://schemas.microsoft.com/office/drawing/2014/main" id="{5771DF48-7CAA-AC47-852B-372114228A08}"/>
                  </a:ext>
                </a:extLst>
              </p:cNvPr>
              <p:cNvCxnSpPr>
                <a:cxnSpLocks/>
                <a:stCxn id="51"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Rett linje 33">
                <a:extLst>
                  <a:ext uri="{FF2B5EF4-FFF2-40B4-BE49-F238E27FC236}">
                    <a16:creationId xmlns:a16="http://schemas.microsoft.com/office/drawing/2014/main" id="{0FDBCEF2-58FB-9845-A52D-DCF765B4E985}"/>
                  </a:ext>
                </a:extLst>
              </p:cNvPr>
              <p:cNvCxnSpPr>
                <a:cxnSpLocks/>
                <a:stCxn id="55"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Rett linje 36">
                <a:extLst>
                  <a:ext uri="{FF2B5EF4-FFF2-40B4-BE49-F238E27FC236}">
                    <a16:creationId xmlns:a16="http://schemas.microsoft.com/office/drawing/2014/main" id="{D117461F-5CA4-1F4B-831C-1AAB4CD6C4C2}"/>
                  </a:ext>
                </a:extLst>
              </p:cNvPr>
              <p:cNvCxnSpPr>
                <a:cxnSpLocks/>
                <a:stCxn id="53"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8" name="Gruppe 37">
                <a:extLst>
                  <a:ext uri="{FF2B5EF4-FFF2-40B4-BE49-F238E27FC236}">
                    <a16:creationId xmlns:a16="http://schemas.microsoft.com/office/drawing/2014/main" id="{380B0443-0D5A-D449-89D7-A2A8FDE3A164}"/>
                  </a:ext>
                </a:extLst>
              </p:cNvPr>
              <p:cNvGrpSpPr/>
              <p:nvPr userDrawn="1"/>
            </p:nvGrpSpPr>
            <p:grpSpPr>
              <a:xfrm>
                <a:off x="0" y="-621464"/>
                <a:ext cx="12192000" cy="206078"/>
                <a:chOff x="0" y="-674874"/>
                <a:chExt cx="12192000" cy="206078"/>
              </a:xfrm>
            </p:grpSpPr>
            <p:sp>
              <p:nvSpPr>
                <p:cNvPr id="55" name="Rektangel 54">
                  <a:extLst>
                    <a:ext uri="{FF2B5EF4-FFF2-40B4-BE49-F238E27FC236}">
                      <a16:creationId xmlns:a16="http://schemas.microsoft.com/office/drawing/2014/main" id="{C86A7618-0DB5-8240-9F89-ECF83C03DCC1}"/>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56" name="Rett linje 55">
                  <a:extLst>
                    <a:ext uri="{FF2B5EF4-FFF2-40B4-BE49-F238E27FC236}">
                      <a16:creationId xmlns:a16="http://schemas.microsoft.com/office/drawing/2014/main" id="{7728A9C4-B7FB-9F4B-A6D7-F12D47711401}"/>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9" name="Gruppe 38">
                <a:extLst>
                  <a:ext uri="{FF2B5EF4-FFF2-40B4-BE49-F238E27FC236}">
                    <a16:creationId xmlns:a16="http://schemas.microsoft.com/office/drawing/2014/main" id="{644B8BE9-288A-0B40-B03E-7CBED3D76E22}"/>
                  </a:ext>
                </a:extLst>
              </p:cNvPr>
              <p:cNvGrpSpPr/>
              <p:nvPr userDrawn="1"/>
            </p:nvGrpSpPr>
            <p:grpSpPr>
              <a:xfrm>
                <a:off x="0" y="-744566"/>
                <a:ext cx="10156824" cy="206078"/>
                <a:chOff x="0" y="-930144"/>
                <a:chExt cx="10156824" cy="206078"/>
              </a:xfrm>
            </p:grpSpPr>
            <p:sp>
              <p:nvSpPr>
                <p:cNvPr id="53" name="Rektangel 52">
                  <a:extLst>
                    <a:ext uri="{FF2B5EF4-FFF2-40B4-BE49-F238E27FC236}">
                      <a16:creationId xmlns:a16="http://schemas.microsoft.com/office/drawing/2014/main" id="{98278179-F34F-8243-BC74-99D1D4F654DE}"/>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54" name="Rett linje 53">
                  <a:extLst>
                    <a:ext uri="{FF2B5EF4-FFF2-40B4-BE49-F238E27FC236}">
                      <a16:creationId xmlns:a16="http://schemas.microsoft.com/office/drawing/2014/main" id="{01B2B9AB-FF32-3649-9762-3C1443622C21}"/>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0" name="Gruppe 39">
                <a:extLst>
                  <a:ext uri="{FF2B5EF4-FFF2-40B4-BE49-F238E27FC236}">
                    <a16:creationId xmlns:a16="http://schemas.microsoft.com/office/drawing/2014/main" id="{940F2E12-51DE-0F49-BD92-97BD7119765D}"/>
                  </a:ext>
                </a:extLst>
              </p:cNvPr>
              <p:cNvGrpSpPr/>
              <p:nvPr userDrawn="1"/>
            </p:nvGrpSpPr>
            <p:grpSpPr>
              <a:xfrm>
                <a:off x="0" y="-867666"/>
                <a:ext cx="8128000" cy="206078"/>
                <a:chOff x="0" y="-1191934"/>
                <a:chExt cx="8128000" cy="206078"/>
              </a:xfrm>
            </p:grpSpPr>
            <p:sp>
              <p:nvSpPr>
                <p:cNvPr id="51" name="Rektangel 50">
                  <a:extLst>
                    <a:ext uri="{FF2B5EF4-FFF2-40B4-BE49-F238E27FC236}">
                      <a16:creationId xmlns:a16="http://schemas.microsoft.com/office/drawing/2014/main" id="{80DD5754-16F1-1541-8222-AB968DB27F89}"/>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52" name="Rett linje 51">
                  <a:extLst>
                    <a:ext uri="{FF2B5EF4-FFF2-40B4-BE49-F238E27FC236}">
                      <a16:creationId xmlns:a16="http://schemas.microsoft.com/office/drawing/2014/main" id="{29CCCF04-0F22-C441-A495-58F05416DE4A}"/>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1" name="Gruppe 40">
                <a:extLst>
                  <a:ext uri="{FF2B5EF4-FFF2-40B4-BE49-F238E27FC236}">
                    <a16:creationId xmlns:a16="http://schemas.microsoft.com/office/drawing/2014/main" id="{5AF34A0E-4929-3545-88D6-63A9D61F7160}"/>
                  </a:ext>
                </a:extLst>
              </p:cNvPr>
              <p:cNvGrpSpPr/>
              <p:nvPr userDrawn="1"/>
            </p:nvGrpSpPr>
            <p:grpSpPr>
              <a:xfrm>
                <a:off x="-800" y="-990766"/>
                <a:ext cx="6091200" cy="206078"/>
                <a:chOff x="0" y="-1453724"/>
                <a:chExt cx="6091200" cy="206078"/>
              </a:xfrm>
            </p:grpSpPr>
            <p:sp>
              <p:nvSpPr>
                <p:cNvPr id="49" name="Rektangel 48">
                  <a:extLst>
                    <a:ext uri="{FF2B5EF4-FFF2-40B4-BE49-F238E27FC236}">
                      <a16:creationId xmlns:a16="http://schemas.microsoft.com/office/drawing/2014/main" id="{882124F0-4316-C54C-A8F0-EE6432FB19BE}"/>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50" name="Rett linje 49">
                  <a:extLst>
                    <a:ext uri="{FF2B5EF4-FFF2-40B4-BE49-F238E27FC236}">
                      <a16:creationId xmlns:a16="http://schemas.microsoft.com/office/drawing/2014/main" id="{DA437C8B-7F54-2745-A5EB-6A25F00FCEE0}"/>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2" name="Gruppe 41">
                <a:extLst>
                  <a:ext uri="{FF2B5EF4-FFF2-40B4-BE49-F238E27FC236}">
                    <a16:creationId xmlns:a16="http://schemas.microsoft.com/office/drawing/2014/main" id="{6D497A15-D042-5549-B971-DD27DE7FA83A}"/>
                  </a:ext>
                </a:extLst>
              </p:cNvPr>
              <p:cNvGrpSpPr/>
              <p:nvPr userDrawn="1"/>
            </p:nvGrpSpPr>
            <p:grpSpPr>
              <a:xfrm>
                <a:off x="0" y="-1113866"/>
                <a:ext cx="4060800" cy="206078"/>
                <a:chOff x="0" y="-1715514"/>
                <a:chExt cx="4060800" cy="206078"/>
              </a:xfrm>
            </p:grpSpPr>
            <p:sp>
              <p:nvSpPr>
                <p:cNvPr id="47" name="Rektangel 46">
                  <a:extLst>
                    <a:ext uri="{FF2B5EF4-FFF2-40B4-BE49-F238E27FC236}">
                      <a16:creationId xmlns:a16="http://schemas.microsoft.com/office/drawing/2014/main" id="{8E6DA4C1-6C07-D141-AB2C-895ACC87518E}"/>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48" name="Rett linje 47">
                  <a:extLst>
                    <a:ext uri="{FF2B5EF4-FFF2-40B4-BE49-F238E27FC236}">
                      <a16:creationId xmlns:a16="http://schemas.microsoft.com/office/drawing/2014/main" id="{78595C5E-E2C3-8642-962D-9490937496FA}"/>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3" name="Gruppe 42">
                <a:extLst>
                  <a:ext uri="{FF2B5EF4-FFF2-40B4-BE49-F238E27FC236}">
                    <a16:creationId xmlns:a16="http://schemas.microsoft.com/office/drawing/2014/main" id="{AD1EF88F-6A5B-814F-BED8-EEC9B4321C72}"/>
                  </a:ext>
                </a:extLst>
              </p:cNvPr>
              <p:cNvGrpSpPr/>
              <p:nvPr userDrawn="1"/>
            </p:nvGrpSpPr>
            <p:grpSpPr>
              <a:xfrm>
                <a:off x="0" y="-1229864"/>
                <a:ext cx="1015200" cy="206078"/>
                <a:chOff x="0" y="-1959289"/>
                <a:chExt cx="1015200" cy="206078"/>
              </a:xfrm>
            </p:grpSpPr>
            <p:sp>
              <p:nvSpPr>
                <p:cNvPr id="45" name="Rektangel 44">
                  <a:extLst>
                    <a:ext uri="{FF2B5EF4-FFF2-40B4-BE49-F238E27FC236}">
                      <a16:creationId xmlns:a16="http://schemas.microsoft.com/office/drawing/2014/main" id="{798158E4-CA6D-DD4D-93FA-0D7026D33F2C}"/>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46" name="Rett linje 45">
                  <a:extLst>
                    <a:ext uri="{FF2B5EF4-FFF2-40B4-BE49-F238E27FC236}">
                      <a16:creationId xmlns:a16="http://schemas.microsoft.com/office/drawing/2014/main" id="{F7081DB2-1A96-D34C-85A2-30AAB9167AC4}"/>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44" name="Rett linje 43">
                <a:extLst>
                  <a:ext uri="{FF2B5EF4-FFF2-40B4-BE49-F238E27FC236}">
                    <a16:creationId xmlns:a16="http://schemas.microsoft.com/office/drawing/2014/main" id="{5A15D91B-2203-4C4F-B9CE-DD88A9779834}"/>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2" name="Gruppe 11">
              <a:extLst>
                <a:ext uri="{FF2B5EF4-FFF2-40B4-BE49-F238E27FC236}">
                  <a16:creationId xmlns:a16="http://schemas.microsoft.com/office/drawing/2014/main" id="{DFAECE7A-91B3-254B-A5EC-5F9A609F24CB}"/>
                </a:ext>
              </a:extLst>
            </p:cNvPr>
            <p:cNvGrpSpPr/>
            <p:nvPr userDrawn="1"/>
          </p:nvGrpSpPr>
          <p:grpSpPr>
            <a:xfrm>
              <a:off x="-715963" y="-4004"/>
              <a:ext cx="590564" cy="6862004"/>
              <a:chOff x="-715963" y="-4004"/>
              <a:chExt cx="590564" cy="6862004"/>
            </a:xfrm>
          </p:grpSpPr>
          <p:sp>
            <p:nvSpPr>
              <p:cNvPr id="14" name="Rektangel 13">
                <a:extLst>
                  <a:ext uri="{FF2B5EF4-FFF2-40B4-BE49-F238E27FC236}">
                    <a16:creationId xmlns:a16="http://schemas.microsoft.com/office/drawing/2014/main" id="{4EB8F6CE-DCE1-E540-A1F3-3DF98E5C1644}"/>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15" name="Rektangel 14">
                <a:extLst>
                  <a:ext uri="{FF2B5EF4-FFF2-40B4-BE49-F238E27FC236}">
                    <a16:creationId xmlns:a16="http://schemas.microsoft.com/office/drawing/2014/main" id="{508A3BB4-CF61-154A-B862-7CD975916220}"/>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16" name="Rektangel 15">
                <a:extLst>
                  <a:ext uri="{FF2B5EF4-FFF2-40B4-BE49-F238E27FC236}">
                    <a16:creationId xmlns:a16="http://schemas.microsoft.com/office/drawing/2014/main" id="{DBA81579-1C47-AA42-83B4-DA825B5174D1}"/>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17" name="Rektangel 16">
                <a:extLst>
                  <a:ext uri="{FF2B5EF4-FFF2-40B4-BE49-F238E27FC236}">
                    <a16:creationId xmlns:a16="http://schemas.microsoft.com/office/drawing/2014/main" id="{7020AB65-8408-FD4D-A8F1-CB785247F70E}"/>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18" name="Rett linje 17">
                <a:extLst>
                  <a:ext uri="{FF2B5EF4-FFF2-40B4-BE49-F238E27FC236}">
                    <a16:creationId xmlns:a16="http://schemas.microsoft.com/office/drawing/2014/main" id="{E5B654C7-CCD0-774C-BB3C-C28BC139BCFF}"/>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Rett linje 18">
                <a:extLst>
                  <a:ext uri="{FF2B5EF4-FFF2-40B4-BE49-F238E27FC236}">
                    <a16:creationId xmlns:a16="http://schemas.microsoft.com/office/drawing/2014/main" id="{BC72FA31-30CF-9E43-A5D8-0A12AE2E03C0}"/>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Rett linje 19">
                <a:extLst>
                  <a:ext uri="{FF2B5EF4-FFF2-40B4-BE49-F238E27FC236}">
                    <a16:creationId xmlns:a16="http://schemas.microsoft.com/office/drawing/2014/main" id="{E4EF1964-CE88-6F43-8FCB-965AD5D47360}"/>
                  </a:ext>
                </a:extLst>
              </p:cNvPr>
              <p:cNvCxnSpPr>
                <a:cxnSpLocks/>
                <a:stCxn id="22"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Rett linje 20">
                <a:extLst>
                  <a:ext uri="{FF2B5EF4-FFF2-40B4-BE49-F238E27FC236}">
                    <a16:creationId xmlns:a16="http://schemas.microsoft.com/office/drawing/2014/main" id="{BE6ACA77-C963-ED4B-A7CD-953586C1F365}"/>
                  </a:ext>
                </a:extLst>
              </p:cNvPr>
              <p:cNvCxnSpPr>
                <a:cxnSpLocks/>
                <a:stCxn id="22"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2" name="Rektangel 21">
                <a:extLst>
                  <a:ext uri="{FF2B5EF4-FFF2-40B4-BE49-F238E27FC236}">
                    <a16:creationId xmlns:a16="http://schemas.microsoft.com/office/drawing/2014/main" id="{540ABEBC-CB63-BD48-A013-8B91844EF6E6}"/>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23" name="Rett linje 22">
                <a:extLst>
                  <a:ext uri="{FF2B5EF4-FFF2-40B4-BE49-F238E27FC236}">
                    <a16:creationId xmlns:a16="http://schemas.microsoft.com/office/drawing/2014/main" id="{4763C470-9706-6744-9718-16CBCEFABD2F}"/>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24" name="Rektangel 23">
                <a:extLst>
                  <a:ext uri="{FF2B5EF4-FFF2-40B4-BE49-F238E27FC236}">
                    <a16:creationId xmlns:a16="http://schemas.microsoft.com/office/drawing/2014/main" id="{0A73263A-533A-314E-A460-EE3E4CF008CF}"/>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25" name="Rett linje 24">
                <a:extLst>
                  <a:ext uri="{FF2B5EF4-FFF2-40B4-BE49-F238E27FC236}">
                    <a16:creationId xmlns:a16="http://schemas.microsoft.com/office/drawing/2014/main" id="{628EECC1-B139-7F4B-85B2-F87D8CC8117C}"/>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6" name="Rett linje 25">
                <a:extLst>
                  <a:ext uri="{FF2B5EF4-FFF2-40B4-BE49-F238E27FC236}">
                    <a16:creationId xmlns:a16="http://schemas.microsoft.com/office/drawing/2014/main" id="{DB1FB239-05C4-D148-9ACC-922F8FB0847B}"/>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2EB79A4D-645E-914B-AFE6-77A14125500C}"/>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3" name="TekstSylinder 12">
              <a:extLst>
                <a:ext uri="{FF2B5EF4-FFF2-40B4-BE49-F238E27FC236}">
                  <a16:creationId xmlns:a16="http://schemas.microsoft.com/office/drawing/2014/main" id="{3CF8382F-DDD8-7641-ADF1-3318CC9C23AA}"/>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rPr>
                <a:t>Oslo 2019</a:t>
              </a:r>
            </a:p>
          </p:txBody>
        </p:sp>
      </p:grpSp>
      <p:grpSp>
        <p:nvGrpSpPr>
          <p:cNvPr id="63" name="Gruppe 62">
            <a:extLst>
              <a:ext uri="{FF2B5EF4-FFF2-40B4-BE49-F238E27FC236}">
                <a16:creationId xmlns:a16="http://schemas.microsoft.com/office/drawing/2014/main" id="{D8E6AE4E-FC75-C448-A656-FDE1E20C6701}"/>
              </a:ext>
            </a:extLst>
          </p:cNvPr>
          <p:cNvGrpSpPr/>
          <p:nvPr userDrawn="1"/>
        </p:nvGrpSpPr>
        <p:grpSpPr>
          <a:xfrm>
            <a:off x="12252770" y="1"/>
            <a:ext cx="1165167" cy="6855561"/>
            <a:chOff x="12252770" y="1"/>
            <a:chExt cx="1165167" cy="6855561"/>
          </a:xfrm>
        </p:grpSpPr>
        <p:grpSp>
          <p:nvGrpSpPr>
            <p:cNvPr id="64" name="Gruppe 63">
              <a:extLst>
                <a:ext uri="{FF2B5EF4-FFF2-40B4-BE49-F238E27FC236}">
                  <a16:creationId xmlns:a16="http://schemas.microsoft.com/office/drawing/2014/main" id="{58ECE7ED-CBB8-2746-8C2E-F47DD6D0F6C4}"/>
                </a:ext>
              </a:extLst>
            </p:cNvPr>
            <p:cNvGrpSpPr/>
            <p:nvPr userDrawn="1"/>
          </p:nvGrpSpPr>
          <p:grpSpPr>
            <a:xfrm>
              <a:off x="12252770" y="1"/>
              <a:ext cx="409071" cy="3254927"/>
              <a:chOff x="12252770" y="1"/>
              <a:chExt cx="588588" cy="4683318"/>
            </a:xfrm>
          </p:grpSpPr>
          <p:sp>
            <p:nvSpPr>
              <p:cNvPr id="68" name="Rektangel 67">
                <a:extLst>
                  <a:ext uri="{FF2B5EF4-FFF2-40B4-BE49-F238E27FC236}">
                    <a16:creationId xmlns:a16="http://schemas.microsoft.com/office/drawing/2014/main" id="{C34A8E35-2854-C844-B9B4-7F06E8243E97}"/>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69" name="Gruppe 68">
                <a:extLst>
                  <a:ext uri="{FF2B5EF4-FFF2-40B4-BE49-F238E27FC236}">
                    <a16:creationId xmlns:a16="http://schemas.microsoft.com/office/drawing/2014/main" id="{E6D95DA6-F15F-4E48-8C5A-34FC2B266E05}"/>
                  </a:ext>
                </a:extLst>
              </p:cNvPr>
              <p:cNvGrpSpPr/>
              <p:nvPr userDrawn="1"/>
            </p:nvGrpSpPr>
            <p:grpSpPr>
              <a:xfrm>
                <a:off x="12326727" y="84822"/>
                <a:ext cx="440675" cy="4513676"/>
                <a:chOff x="12316858" y="92947"/>
                <a:chExt cx="440675" cy="4513676"/>
              </a:xfrm>
            </p:grpSpPr>
            <p:grpSp>
              <p:nvGrpSpPr>
                <p:cNvPr id="70" name="Gruppe 69">
                  <a:extLst>
                    <a:ext uri="{FF2B5EF4-FFF2-40B4-BE49-F238E27FC236}">
                      <a16:creationId xmlns:a16="http://schemas.microsoft.com/office/drawing/2014/main" id="{1E0CBBC1-BA03-284C-BC73-A1E4420076C8}"/>
                    </a:ext>
                  </a:extLst>
                </p:cNvPr>
                <p:cNvGrpSpPr/>
                <p:nvPr userDrawn="1"/>
              </p:nvGrpSpPr>
              <p:grpSpPr>
                <a:xfrm>
                  <a:off x="12316858" y="92947"/>
                  <a:ext cx="440675" cy="1322025"/>
                  <a:chOff x="12316858" y="92947"/>
                  <a:chExt cx="440675" cy="1322025"/>
                </a:xfrm>
              </p:grpSpPr>
              <p:sp>
                <p:nvSpPr>
                  <p:cNvPr id="80" name="Rektangel 79">
                    <a:extLst>
                      <a:ext uri="{FF2B5EF4-FFF2-40B4-BE49-F238E27FC236}">
                        <a16:creationId xmlns:a16="http://schemas.microsoft.com/office/drawing/2014/main" id="{4AA5AC15-400C-9F48-B004-96887BE08470}"/>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1" name="Rektangel 80">
                    <a:extLst>
                      <a:ext uri="{FF2B5EF4-FFF2-40B4-BE49-F238E27FC236}">
                        <a16:creationId xmlns:a16="http://schemas.microsoft.com/office/drawing/2014/main" id="{41BD9D46-4EA0-0B43-80D8-D042F08E72C2}"/>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2" name="Rektangel 81">
                    <a:extLst>
                      <a:ext uri="{FF2B5EF4-FFF2-40B4-BE49-F238E27FC236}">
                        <a16:creationId xmlns:a16="http://schemas.microsoft.com/office/drawing/2014/main" id="{DBCD0115-0D9F-B940-9867-EEDC8DC88934}"/>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71" name="Gruppe 70">
                  <a:extLst>
                    <a:ext uri="{FF2B5EF4-FFF2-40B4-BE49-F238E27FC236}">
                      <a16:creationId xmlns:a16="http://schemas.microsoft.com/office/drawing/2014/main" id="{FE81ED9C-C0CF-0449-8720-9ADEA37C2F78}"/>
                    </a:ext>
                  </a:extLst>
                </p:cNvPr>
                <p:cNvGrpSpPr/>
                <p:nvPr userDrawn="1"/>
              </p:nvGrpSpPr>
              <p:grpSpPr>
                <a:xfrm>
                  <a:off x="12316858" y="1468435"/>
                  <a:ext cx="440675" cy="1322025"/>
                  <a:chOff x="12316858" y="1600866"/>
                  <a:chExt cx="440675" cy="1322025"/>
                </a:xfrm>
              </p:grpSpPr>
              <p:sp>
                <p:nvSpPr>
                  <p:cNvPr id="77" name="Rektangel 76">
                    <a:extLst>
                      <a:ext uri="{FF2B5EF4-FFF2-40B4-BE49-F238E27FC236}">
                        <a16:creationId xmlns:a16="http://schemas.microsoft.com/office/drawing/2014/main" id="{685BDCC4-F4F4-E143-97AC-2B6E6EB70595}"/>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8" name="Rektangel 77">
                    <a:extLst>
                      <a:ext uri="{FF2B5EF4-FFF2-40B4-BE49-F238E27FC236}">
                        <a16:creationId xmlns:a16="http://schemas.microsoft.com/office/drawing/2014/main" id="{47D32540-00F9-704B-BB6A-B14D91B2D274}"/>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9" name="Rektangel 78">
                    <a:extLst>
                      <a:ext uri="{FF2B5EF4-FFF2-40B4-BE49-F238E27FC236}">
                        <a16:creationId xmlns:a16="http://schemas.microsoft.com/office/drawing/2014/main" id="{FFA5A7FF-22DB-B543-8C4B-4371CA62E595}"/>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72" name="Gruppe 71">
                  <a:extLst>
                    <a:ext uri="{FF2B5EF4-FFF2-40B4-BE49-F238E27FC236}">
                      <a16:creationId xmlns:a16="http://schemas.microsoft.com/office/drawing/2014/main" id="{F39620A5-1A0E-1247-85A4-403B1CFEB717}"/>
                    </a:ext>
                  </a:extLst>
                </p:cNvPr>
                <p:cNvGrpSpPr/>
                <p:nvPr userDrawn="1"/>
              </p:nvGrpSpPr>
              <p:grpSpPr>
                <a:xfrm>
                  <a:off x="12316858" y="2843923"/>
                  <a:ext cx="440675" cy="1762700"/>
                  <a:chOff x="12316858" y="3201732"/>
                  <a:chExt cx="440675" cy="1762700"/>
                </a:xfrm>
              </p:grpSpPr>
              <p:sp>
                <p:nvSpPr>
                  <p:cNvPr id="73" name="Rektangel 72">
                    <a:extLst>
                      <a:ext uri="{FF2B5EF4-FFF2-40B4-BE49-F238E27FC236}">
                        <a16:creationId xmlns:a16="http://schemas.microsoft.com/office/drawing/2014/main" id="{FB4740A7-1AA7-C04C-A348-074D1583D0F4}"/>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4" name="Rektangel 73">
                    <a:extLst>
                      <a:ext uri="{FF2B5EF4-FFF2-40B4-BE49-F238E27FC236}">
                        <a16:creationId xmlns:a16="http://schemas.microsoft.com/office/drawing/2014/main" id="{24370059-761D-274E-96F5-C9B8468193BA}"/>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5" name="Rektangel 74">
                    <a:extLst>
                      <a:ext uri="{FF2B5EF4-FFF2-40B4-BE49-F238E27FC236}">
                        <a16:creationId xmlns:a16="http://schemas.microsoft.com/office/drawing/2014/main" id="{0DC7604D-F0E0-C74F-B975-C2D8E10126DC}"/>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6" name="Rektangel 75">
                    <a:extLst>
                      <a:ext uri="{FF2B5EF4-FFF2-40B4-BE49-F238E27FC236}">
                        <a16:creationId xmlns:a16="http://schemas.microsoft.com/office/drawing/2014/main" id="{AACAB3F1-7AE7-1145-8656-5DD3A2767449}"/>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65" name="TekstSylinder 64">
              <a:extLst>
                <a:ext uri="{FF2B5EF4-FFF2-40B4-BE49-F238E27FC236}">
                  <a16:creationId xmlns:a16="http://schemas.microsoft.com/office/drawing/2014/main" id="{696E99BF-DACB-AB42-8E9A-E6C1C283194C}"/>
                </a:ext>
              </a:extLst>
            </p:cNvPr>
            <p:cNvSpPr txBox="1"/>
            <p:nvPr userDrawn="1"/>
          </p:nvSpPr>
          <p:spPr>
            <a:xfrm>
              <a:off x="12252771" y="3429000"/>
              <a:ext cx="1127661" cy="3426562"/>
            </a:xfrm>
            <a:prstGeom prst="rect">
              <a:avLst/>
            </a:prstGeom>
            <a:noFill/>
          </p:spPr>
          <p:txBody>
            <a:bodyPr wrap="square" lIns="0" tIns="0" rIns="0" bIns="0" rtlCol="0">
              <a:noAutofit/>
            </a:bodyPr>
            <a:lstStyle/>
            <a:p>
              <a:pPr algn="l"/>
              <a:r>
                <a:rPr lang="nb-NO" sz="800" kern="1200">
                  <a:solidFill>
                    <a:schemeClr val="tx1"/>
                  </a:solidFill>
                  <a:latin typeface="+mn-lt"/>
                  <a:ea typeface="+mn-ea"/>
                  <a:cs typeface="+mn-cs"/>
                </a:rPr>
                <a:t>Det er lov å endre bakgrunnsfarge.</a:t>
              </a:r>
            </a:p>
            <a:p>
              <a:pPr marL="0" indent="0" algn="l">
                <a:buNone/>
              </a:pPr>
              <a:endParaRPr lang="nb-NO" sz="800" kern="1200">
                <a:solidFill>
                  <a:schemeClr val="tx1"/>
                </a:solidFill>
                <a:latin typeface="+mn-lt"/>
                <a:ea typeface="+mn-ea"/>
                <a:cs typeface="+mn-cs"/>
              </a:endParaRPr>
            </a:p>
            <a:p>
              <a:pPr marL="0" indent="0" algn="l">
                <a:buNone/>
              </a:pPr>
              <a:r>
                <a:rPr lang="nb-NO" sz="800" kern="1200">
                  <a:solidFill>
                    <a:schemeClr val="tx1"/>
                  </a:solidFill>
                  <a:latin typeface="+mn-lt"/>
                  <a:ea typeface="+mn-ea"/>
                  <a:cs typeface="+mn-cs"/>
                </a:rPr>
                <a:t>På sider med positiv logo benyttes alltid lyse bakgrunnsfarger.</a:t>
              </a:r>
            </a:p>
            <a:p>
              <a:pPr marL="0" indent="0" algn="l">
                <a:buNone/>
              </a:pPr>
              <a:endParaRPr lang="nb-NO" sz="800" kern="1200">
                <a:solidFill>
                  <a:schemeClr val="tx1"/>
                </a:solidFill>
                <a:latin typeface="+mn-lt"/>
                <a:ea typeface="+mn-ea"/>
                <a:cs typeface="+mn-cs"/>
              </a:endParaRPr>
            </a:p>
            <a:p>
              <a:pPr marL="0" indent="0" algn="l">
                <a:buNone/>
              </a:pPr>
              <a:r>
                <a:rPr lang="nb-NO" sz="800" b="1" kern="1200">
                  <a:solidFill>
                    <a:schemeClr val="tx1"/>
                  </a:solidFill>
                  <a:latin typeface="+mn-lt"/>
                  <a:ea typeface="+mn-ea"/>
                  <a:cs typeface="+mn-cs"/>
                </a:rPr>
                <a:t>Sørg alltid for god lesbarhet/kontrast </a:t>
              </a:r>
              <a:r>
                <a:rPr lang="nb-NO" sz="800" kern="1200">
                  <a:solidFill>
                    <a:schemeClr val="tx1"/>
                  </a:solidFill>
                  <a:latin typeface="+mn-lt"/>
                  <a:ea typeface="+mn-ea"/>
                  <a:cs typeface="+mn-cs"/>
                </a:rPr>
                <a:t>og følg lovlige farge-kombinasjoner.</a:t>
              </a:r>
            </a:p>
            <a:p>
              <a:pPr algn="l"/>
              <a:endParaRPr lang="nb-NO" err="1">
                <a:solidFill>
                  <a:schemeClr val="tx2"/>
                </a:solidFill>
              </a:endParaRPr>
            </a:p>
          </p:txBody>
        </p:sp>
        <p:cxnSp>
          <p:nvCxnSpPr>
            <p:cNvPr id="66" name="Vinkel 65">
              <a:extLst>
                <a:ext uri="{FF2B5EF4-FFF2-40B4-BE49-F238E27FC236}">
                  <a16:creationId xmlns:a16="http://schemas.microsoft.com/office/drawing/2014/main" id="{FAC5C4F4-DA97-6A4C-8DAC-4E5EDD44CCED}"/>
                </a:ext>
              </a:extLst>
            </p:cNvPr>
            <p:cNvCxnSpPr>
              <a:cxnSpLocks/>
              <a:stCxn id="80" idx="3"/>
              <a:endCxn id="77" idx="3"/>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7" name="TekstSylinder 66">
              <a:extLst>
                <a:ext uri="{FF2B5EF4-FFF2-40B4-BE49-F238E27FC236}">
                  <a16:creationId xmlns:a16="http://schemas.microsoft.com/office/drawing/2014/main" id="{545A59B3-0467-4144-870A-8F719ED382ED}"/>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rPr>
                <a:t>Mørk blå og mørk grønn bakgrunn, skal alltid ha negativ tekst/logo</a:t>
              </a:r>
            </a:p>
          </p:txBody>
        </p:sp>
      </p:grpSp>
    </p:spTree>
    <p:extLst>
      <p:ext uri="{BB962C8B-B14F-4D97-AF65-F5344CB8AC3E}">
        <p14:creationId xmlns:p14="http://schemas.microsoft.com/office/powerpoint/2010/main" val="32106334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tellysbilde gul">
    <p:bg>
      <p:bgPr>
        <a:solidFill>
          <a:schemeClr val="bg2"/>
        </a:solidFill>
        <a:effectLst/>
      </p:bgPr>
    </p:bg>
    <p:spTree>
      <p:nvGrpSpPr>
        <p:cNvPr id="1" name=""/>
        <p:cNvGrpSpPr/>
        <p:nvPr/>
      </p:nvGrpSpPr>
      <p:grpSpPr>
        <a:xfrm>
          <a:off x="0" y="0"/>
          <a:ext cx="0" cy="0"/>
          <a:chOff x="0" y="0"/>
          <a:chExt cx="0" cy="0"/>
        </a:xfrm>
      </p:grpSpPr>
      <p:sp>
        <p:nvSpPr>
          <p:cNvPr id="34" name="Tittel 33">
            <a:extLst>
              <a:ext uri="{FF2B5EF4-FFF2-40B4-BE49-F238E27FC236}">
                <a16:creationId xmlns:a16="http://schemas.microsoft.com/office/drawing/2014/main" id="{A3816B5A-BCB5-0F46-87EA-8478916C49F8}"/>
              </a:ext>
            </a:extLst>
          </p:cNvPr>
          <p:cNvSpPr>
            <a:spLocks noGrp="1"/>
          </p:cNvSpPr>
          <p:nvPr>
            <p:ph type="ctrTitle" hasCustomPrompt="1"/>
          </p:nvPr>
        </p:nvSpPr>
        <p:spPr>
          <a:xfrm>
            <a:off x="0" y="-1"/>
            <a:ext cx="12192000" cy="6092825"/>
          </a:xfrm>
          <a:custGeom>
            <a:avLst/>
            <a:gdLst>
              <a:gd name="connsiteX0" fmla="*/ 0 w 12192000"/>
              <a:gd name="connsiteY0" fmla="*/ 0 h 6092825"/>
              <a:gd name="connsiteX1" fmla="*/ 12192000 w 12192000"/>
              <a:gd name="connsiteY1" fmla="*/ 0 h 6092825"/>
              <a:gd name="connsiteX2" fmla="*/ 12192000 w 12192000"/>
              <a:gd name="connsiteY2" fmla="*/ 4062425 h 6092825"/>
              <a:gd name="connsiteX3" fmla="*/ 10161600 w 12192000"/>
              <a:gd name="connsiteY3" fmla="*/ 4062425 h 6092825"/>
              <a:gd name="connsiteX4" fmla="*/ 10161600 w 12192000"/>
              <a:gd name="connsiteY4" fmla="*/ 6092825 h 6092825"/>
              <a:gd name="connsiteX5" fmla="*/ 0 w 12192000"/>
              <a:gd name="connsiteY5" fmla="*/ 6092825 h 6092825"/>
              <a:gd name="connsiteX6" fmla="*/ 0 w 12192000"/>
              <a:gd name="connsiteY6" fmla="*/ 2030401 h 6092825"/>
              <a:gd name="connsiteX7" fmla="*/ 2030400 w 12192000"/>
              <a:gd name="connsiteY7" fmla="*/ 2030401 h 6092825"/>
              <a:gd name="connsiteX8" fmla="*/ 2030400 w 12192000"/>
              <a:gd name="connsiteY8" fmla="*/ 1 h 6092825"/>
              <a:gd name="connsiteX9" fmla="*/ 0 w 12192000"/>
              <a:gd name="connsiteY9" fmla="*/ 1 h 6092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092825">
                <a:moveTo>
                  <a:pt x="0" y="0"/>
                </a:moveTo>
                <a:lnTo>
                  <a:pt x="12192000" y="0"/>
                </a:lnTo>
                <a:lnTo>
                  <a:pt x="12192000" y="4062425"/>
                </a:lnTo>
                <a:lnTo>
                  <a:pt x="10161600" y="4062425"/>
                </a:lnTo>
                <a:lnTo>
                  <a:pt x="10161600" y="6092825"/>
                </a:lnTo>
                <a:lnTo>
                  <a:pt x="0" y="6092825"/>
                </a:lnTo>
                <a:lnTo>
                  <a:pt x="0" y="2030401"/>
                </a:lnTo>
                <a:lnTo>
                  <a:pt x="2030400" y="2030401"/>
                </a:lnTo>
                <a:lnTo>
                  <a:pt x="2030400" y="1"/>
                </a:lnTo>
                <a:lnTo>
                  <a:pt x="0" y="1"/>
                </a:lnTo>
                <a:close/>
              </a:path>
            </a:pathLst>
          </a:custGeom>
          <a:solidFill>
            <a:schemeClr val="accent6"/>
          </a:solidFill>
        </p:spPr>
        <p:txBody>
          <a:bodyPr wrap="square" lIns="2534400" tIns="0" rIns="2030400" bIns="0" anchor="ctr" anchorCtr="0">
            <a:noAutofit/>
          </a:bodyPr>
          <a:lstStyle>
            <a:lvl1pPr algn="l">
              <a:lnSpc>
                <a:spcPct val="100000"/>
              </a:lnSpc>
              <a:defRPr sz="3600">
                <a:solidFill>
                  <a:schemeClr val="tx1"/>
                </a:solidFill>
              </a:defRPr>
            </a:lvl1pPr>
          </a:lstStyle>
          <a:p>
            <a:r>
              <a:rPr lang="en-US"/>
              <a:t>Click to edit Master title style</a:t>
            </a:r>
            <a:endParaRPr/>
          </a:p>
        </p:txBody>
      </p:sp>
      <p:sp>
        <p:nvSpPr>
          <p:cNvPr id="8" name="Plassholder for tekst 10">
            <a:extLst>
              <a:ext uri="{FF2B5EF4-FFF2-40B4-BE49-F238E27FC236}">
                <a16:creationId xmlns:a16="http://schemas.microsoft.com/office/drawing/2014/main" id="{86C772FF-C052-0C4B-8B32-A07216E1D990}"/>
              </a:ext>
            </a:extLst>
          </p:cNvPr>
          <p:cNvSpPr>
            <a:spLocks noGrp="1"/>
          </p:cNvSpPr>
          <p:nvPr>
            <p:ph type="body" sz="quarter" idx="19"/>
          </p:nvPr>
        </p:nvSpPr>
        <p:spPr>
          <a:xfrm>
            <a:off x="0" y="1600"/>
            <a:ext cx="2030400" cy="2030400"/>
          </a:xfrm>
          <a:prstGeom prst="ellipse">
            <a:avLst/>
          </a:prstGeom>
          <a:solidFill>
            <a:schemeClr val="accent6"/>
          </a:solidFill>
        </p:spPr>
        <p:txBody>
          <a:bodyPr>
            <a:normAutofit/>
          </a:bodyPr>
          <a:lstStyle>
            <a:lvl1pPr marL="216000" indent="-216000">
              <a:buFont typeface="Arial" panose="020B0604020202020204" pitchFamily="34" charset="0"/>
              <a:buChar char="•"/>
              <a:defRPr sz="100">
                <a:solidFill>
                  <a:schemeClr val="accent6"/>
                </a:solidFill>
              </a:defRPr>
            </a:lvl1pPr>
          </a:lstStyle>
          <a:p>
            <a:pPr lvl="0"/>
            <a:r>
              <a:rPr lang="nb-NO"/>
              <a:t>Klikk for å redigere tekststiler i malen</a:t>
            </a:r>
          </a:p>
        </p:txBody>
      </p:sp>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2CE51D89-216F-C248-97B9-E62942BAB32E}" type="datetime1">
              <a:rPr lang="nb-NO" smtClean="0"/>
              <a:t>20.11.2023</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3" name="Subtitle 2">
            <a:extLst>
              <a:ext uri="{FF2B5EF4-FFF2-40B4-BE49-F238E27FC236}">
                <a16:creationId xmlns:a16="http://schemas.microsoft.com/office/drawing/2014/main" id="{EA89F96C-53AF-C948-A865-09F73F95ADEC}"/>
              </a:ext>
            </a:extLst>
          </p:cNvPr>
          <p:cNvSpPr>
            <a:spLocks noGrp="1"/>
          </p:cNvSpPr>
          <p:nvPr>
            <p:ph type="subTitle" idx="1" hasCustomPrompt="1"/>
          </p:nvPr>
        </p:nvSpPr>
        <p:spPr>
          <a:xfrm>
            <a:off x="2035175" y="4060824"/>
            <a:ext cx="8121600" cy="2032001"/>
          </a:xfrm>
        </p:spPr>
        <p:txBody>
          <a:bodyPr lIns="507600" tIns="180000" rIns="0" bIns="180000" anchor="ctr" anchorCtr="0">
            <a:normAutofit/>
          </a:bodyPr>
          <a:lstStyle>
            <a:lvl1pPr marL="0" indent="0" algn="l">
              <a:lnSpc>
                <a:spcPct val="100000"/>
              </a:lnSpc>
              <a:spcBef>
                <a:spcPts val="0"/>
              </a:spcBef>
              <a:spcAft>
                <a:spcPts val="200"/>
              </a:spcAft>
              <a:buNone/>
              <a:tabLst>
                <a:tab pos="1331913" algn="l"/>
              </a:tabLst>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36" name="Plassholder for tekst 10">
            <a:extLst>
              <a:ext uri="{FF2B5EF4-FFF2-40B4-BE49-F238E27FC236}">
                <a16:creationId xmlns:a16="http://schemas.microsoft.com/office/drawing/2014/main" id="{0D8F09A7-65FB-3F40-97E2-2CB9486DB088}"/>
              </a:ext>
            </a:extLst>
          </p:cNvPr>
          <p:cNvSpPr>
            <a:spLocks noGrp="1" noChangeAspect="1"/>
          </p:cNvSpPr>
          <p:nvPr>
            <p:ph type="body" sz="quarter" idx="18"/>
          </p:nvPr>
        </p:nvSpPr>
        <p:spPr>
          <a:xfrm>
            <a:off x="472037" y="476800"/>
            <a:ext cx="1080000" cy="108000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a:normAutofit/>
          </a:bodyPr>
          <a:lstStyle>
            <a:lvl1pPr marL="216000" indent="-216000">
              <a:buFont typeface="Arial" panose="020B0604020202020204" pitchFamily="34" charset="0"/>
              <a:buChar char="•"/>
              <a:defRPr sz="100">
                <a:solidFill>
                  <a:schemeClr val="accent6"/>
                </a:solidFill>
              </a:defRPr>
            </a:lvl1pPr>
          </a:lstStyle>
          <a:p>
            <a:pPr lvl="0"/>
            <a:r>
              <a:rPr lang="nb-NO"/>
              <a:t>Klikk for å redigere tekststiler i malen</a:t>
            </a:r>
          </a:p>
        </p:txBody>
      </p:sp>
      <p:sp>
        <p:nvSpPr>
          <p:cNvPr id="35" name="Plassholder for tekst 34">
            <a:extLst>
              <a:ext uri="{FF2B5EF4-FFF2-40B4-BE49-F238E27FC236}">
                <a16:creationId xmlns:a16="http://schemas.microsoft.com/office/drawing/2014/main" id="{D14C1774-FEBF-524B-97FE-D812858FF611}"/>
              </a:ext>
            </a:extLst>
          </p:cNvPr>
          <p:cNvSpPr>
            <a:spLocks noGrp="1"/>
          </p:cNvSpPr>
          <p:nvPr>
            <p:ph type="body" sz="quarter" idx="20"/>
          </p:nvPr>
        </p:nvSpPr>
        <p:spPr>
          <a:xfrm>
            <a:off x="10180800" y="4060800"/>
            <a:ext cx="2030400" cy="2030400"/>
          </a:xfrm>
          <a:prstGeom prst="ellipse">
            <a:avLst/>
          </a:prstGeom>
          <a:solidFill>
            <a:schemeClr val="accent6"/>
          </a:solidFill>
        </p:spPr>
        <p:txBody>
          <a:bodyPr>
            <a:normAutofit/>
          </a:bodyPr>
          <a:lstStyle>
            <a:lvl1pPr marL="0" indent="0">
              <a:buFont typeface="Arial" panose="020B0604020202020204" pitchFamily="34" charset="0"/>
              <a:buNone/>
              <a:defRPr sz="100">
                <a:solidFill>
                  <a:schemeClr val="accent6"/>
                </a:solidFill>
              </a:defRPr>
            </a:lvl1pPr>
          </a:lstStyle>
          <a:p>
            <a:pPr lvl="0"/>
            <a:r>
              <a:rPr lang="nb-NO"/>
              <a:t>Klikk for å redigere tekststiler i malen</a:t>
            </a:r>
          </a:p>
        </p:txBody>
      </p:sp>
      <p:sp>
        <p:nvSpPr>
          <p:cNvPr id="10" name="TekstSylinder 9">
            <a:extLst>
              <a:ext uri="{FF2B5EF4-FFF2-40B4-BE49-F238E27FC236}">
                <a16:creationId xmlns:a16="http://schemas.microsoft.com/office/drawing/2014/main" id="{ED97E241-441B-154C-8B0B-E43418F1C4F4}"/>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Tittellysbilde gul 2</a:t>
            </a:r>
          </a:p>
        </p:txBody>
      </p:sp>
      <p:grpSp>
        <p:nvGrpSpPr>
          <p:cNvPr id="11" name="Gruppe 10">
            <a:extLst>
              <a:ext uri="{FF2B5EF4-FFF2-40B4-BE49-F238E27FC236}">
                <a16:creationId xmlns:a16="http://schemas.microsoft.com/office/drawing/2014/main" id="{6F5B8C66-1CFA-8E4A-A685-9B6592A5C79E}"/>
              </a:ext>
            </a:extLst>
          </p:cNvPr>
          <p:cNvGrpSpPr/>
          <p:nvPr userDrawn="1"/>
        </p:nvGrpSpPr>
        <p:grpSpPr>
          <a:xfrm>
            <a:off x="-715963" y="-1306644"/>
            <a:ext cx="12909163" cy="8164644"/>
            <a:chOff x="-715963" y="-1306644"/>
            <a:chExt cx="12909163" cy="8164644"/>
          </a:xfrm>
        </p:grpSpPr>
        <p:grpSp>
          <p:nvGrpSpPr>
            <p:cNvPr id="12" name="Gruppe 11">
              <a:extLst>
                <a:ext uri="{FF2B5EF4-FFF2-40B4-BE49-F238E27FC236}">
                  <a16:creationId xmlns:a16="http://schemas.microsoft.com/office/drawing/2014/main" id="{BAEDC404-7A8D-D34C-85C5-28170069557A}"/>
                </a:ext>
              </a:extLst>
            </p:cNvPr>
            <p:cNvGrpSpPr/>
            <p:nvPr userDrawn="1"/>
          </p:nvGrpSpPr>
          <p:grpSpPr>
            <a:xfrm>
              <a:off x="-800" y="-1306644"/>
              <a:ext cx="12194000" cy="1075340"/>
              <a:chOff x="-800" y="-1229864"/>
              <a:chExt cx="12194000" cy="1075340"/>
            </a:xfrm>
          </p:grpSpPr>
          <p:grpSp>
            <p:nvGrpSpPr>
              <p:cNvPr id="29" name="Gruppe 28">
                <a:extLst>
                  <a:ext uri="{FF2B5EF4-FFF2-40B4-BE49-F238E27FC236}">
                    <a16:creationId xmlns:a16="http://schemas.microsoft.com/office/drawing/2014/main" id="{B3C9C108-801A-1E4F-8327-16BD7FB1609A}"/>
                  </a:ext>
                </a:extLst>
              </p:cNvPr>
              <p:cNvGrpSpPr/>
              <p:nvPr/>
            </p:nvGrpSpPr>
            <p:grpSpPr>
              <a:xfrm>
                <a:off x="0" y="-320124"/>
                <a:ext cx="12192000" cy="165600"/>
                <a:chOff x="0" y="-413084"/>
                <a:chExt cx="12192000" cy="206078"/>
              </a:xfrm>
              <a:solidFill>
                <a:schemeClr val="bg1"/>
              </a:solidFill>
            </p:grpSpPr>
            <p:sp>
              <p:nvSpPr>
                <p:cNvPr id="59" name="Rektangel 58">
                  <a:extLst>
                    <a:ext uri="{FF2B5EF4-FFF2-40B4-BE49-F238E27FC236}">
                      <a16:creationId xmlns:a16="http://schemas.microsoft.com/office/drawing/2014/main" id="{6B934F32-34B2-D14B-9309-D0BABA67DC1D}"/>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60" name="Rektangel 59">
                  <a:extLst>
                    <a:ext uri="{FF2B5EF4-FFF2-40B4-BE49-F238E27FC236}">
                      <a16:creationId xmlns:a16="http://schemas.microsoft.com/office/drawing/2014/main" id="{2B4B1CD0-0C39-F84F-A5EA-63BD73E85D55}"/>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61" name="Rektangel 60">
                  <a:extLst>
                    <a:ext uri="{FF2B5EF4-FFF2-40B4-BE49-F238E27FC236}">
                      <a16:creationId xmlns:a16="http://schemas.microsoft.com/office/drawing/2014/main" id="{16469B96-6FDC-C149-942D-617F43FC7392}"/>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62" name="Rektangel 61">
                  <a:extLst>
                    <a:ext uri="{FF2B5EF4-FFF2-40B4-BE49-F238E27FC236}">
                      <a16:creationId xmlns:a16="http://schemas.microsoft.com/office/drawing/2014/main" id="{24A507F6-E1C9-C246-8885-AA13FE0EA30F}"/>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63" name="Rektangel 62">
                  <a:extLst>
                    <a:ext uri="{FF2B5EF4-FFF2-40B4-BE49-F238E27FC236}">
                      <a16:creationId xmlns:a16="http://schemas.microsoft.com/office/drawing/2014/main" id="{90E228E5-638D-0743-961E-8CE690BAD50C}"/>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64" name="Rektangel 63">
                  <a:extLst>
                    <a:ext uri="{FF2B5EF4-FFF2-40B4-BE49-F238E27FC236}">
                      <a16:creationId xmlns:a16="http://schemas.microsoft.com/office/drawing/2014/main" id="{EA59EC3B-E979-E94E-A948-CF5472D9032A}"/>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30" name="Rett linje 29">
                <a:extLst>
                  <a:ext uri="{FF2B5EF4-FFF2-40B4-BE49-F238E27FC236}">
                    <a16:creationId xmlns:a16="http://schemas.microsoft.com/office/drawing/2014/main" id="{8896EC2B-F349-584F-9569-546A8642A732}"/>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5B3751CF-5F65-FF47-B4FB-6A4E385E4ECF}"/>
                  </a:ext>
                </a:extLst>
              </p:cNvPr>
              <p:cNvCxnSpPr>
                <a:cxnSpLocks/>
                <a:stCxn id="49"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Rett linje 31">
                <a:extLst>
                  <a:ext uri="{FF2B5EF4-FFF2-40B4-BE49-F238E27FC236}">
                    <a16:creationId xmlns:a16="http://schemas.microsoft.com/office/drawing/2014/main" id="{0E8F8FAE-2108-954E-B3FE-91C28B9023F5}"/>
                  </a:ext>
                </a:extLst>
              </p:cNvPr>
              <p:cNvCxnSpPr>
                <a:cxnSpLocks/>
                <a:stCxn id="51"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Rett linje 32">
                <a:extLst>
                  <a:ext uri="{FF2B5EF4-FFF2-40B4-BE49-F238E27FC236}">
                    <a16:creationId xmlns:a16="http://schemas.microsoft.com/office/drawing/2014/main" id="{A6C76CE5-7D90-6B41-9E88-AAACD5939A9F}"/>
                  </a:ext>
                </a:extLst>
              </p:cNvPr>
              <p:cNvCxnSpPr>
                <a:cxnSpLocks/>
                <a:stCxn id="47"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Rett linje 36">
                <a:extLst>
                  <a:ext uri="{FF2B5EF4-FFF2-40B4-BE49-F238E27FC236}">
                    <a16:creationId xmlns:a16="http://schemas.microsoft.com/office/drawing/2014/main" id="{66DCBEA6-E67F-744B-B232-9BDD5B075769}"/>
                  </a:ext>
                </a:extLst>
              </p:cNvPr>
              <p:cNvCxnSpPr>
                <a:cxnSpLocks/>
                <a:stCxn id="53"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Rett linje 37">
                <a:extLst>
                  <a:ext uri="{FF2B5EF4-FFF2-40B4-BE49-F238E27FC236}">
                    <a16:creationId xmlns:a16="http://schemas.microsoft.com/office/drawing/2014/main" id="{48F4DC35-4D74-F24D-BB7A-B698029B2A53}"/>
                  </a:ext>
                </a:extLst>
              </p:cNvPr>
              <p:cNvCxnSpPr>
                <a:cxnSpLocks/>
                <a:stCxn id="57"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9" name="Rett linje 38">
                <a:extLst>
                  <a:ext uri="{FF2B5EF4-FFF2-40B4-BE49-F238E27FC236}">
                    <a16:creationId xmlns:a16="http://schemas.microsoft.com/office/drawing/2014/main" id="{EEB4398D-8E8A-C34C-B0ED-301EDB99ED87}"/>
                  </a:ext>
                </a:extLst>
              </p:cNvPr>
              <p:cNvCxnSpPr>
                <a:cxnSpLocks/>
                <a:stCxn id="55"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40" name="Gruppe 39">
                <a:extLst>
                  <a:ext uri="{FF2B5EF4-FFF2-40B4-BE49-F238E27FC236}">
                    <a16:creationId xmlns:a16="http://schemas.microsoft.com/office/drawing/2014/main" id="{B99A4063-FB57-894F-A1DF-9E510F9CE6DE}"/>
                  </a:ext>
                </a:extLst>
              </p:cNvPr>
              <p:cNvGrpSpPr/>
              <p:nvPr userDrawn="1"/>
            </p:nvGrpSpPr>
            <p:grpSpPr>
              <a:xfrm>
                <a:off x="0" y="-621464"/>
                <a:ext cx="12192000" cy="206078"/>
                <a:chOff x="0" y="-674874"/>
                <a:chExt cx="12192000" cy="206078"/>
              </a:xfrm>
            </p:grpSpPr>
            <p:sp>
              <p:nvSpPr>
                <p:cNvPr id="57" name="Rektangel 56">
                  <a:extLst>
                    <a:ext uri="{FF2B5EF4-FFF2-40B4-BE49-F238E27FC236}">
                      <a16:creationId xmlns:a16="http://schemas.microsoft.com/office/drawing/2014/main" id="{D1EE6DAC-4A77-CB4C-A7CD-06D56C10A1FF}"/>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58" name="Rett linje 57">
                  <a:extLst>
                    <a:ext uri="{FF2B5EF4-FFF2-40B4-BE49-F238E27FC236}">
                      <a16:creationId xmlns:a16="http://schemas.microsoft.com/office/drawing/2014/main" id="{7368DF10-2AAA-A746-9C21-72F7C724B546}"/>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1" name="Gruppe 40">
                <a:extLst>
                  <a:ext uri="{FF2B5EF4-FFF2-40B4-BE49-F238E27FC236}">
                    <a16:creationId xmlns:a16="http://schemas.microsoft.com/office/drawing/2014/main" id="{7D2CE8FB-E9D2-0546-AA7D-471399582B6C}"/>
                  </a:ext>
                </a:extLst>
              </p:cNvPr>
              <p:cNvGrpSpPr/>
              <p:nvPr userDrawn="1"/>
            </p:nvGrpSpPr>
            <p:grpSpPr>
              <a:xfrm>
                <a:off x="0" y="-744566"/>
                <a:ext cx="10156824" cy="206078"/>
                <a:chOff x="0" y="-930144"/>
                <a:chExt cx="10156824" cy="206078"/>
              </a:xfrm>
            </p:grpSpPr>
            <p:sp>
              <p:nvSpPr>
                <p:cNvPr id="55" name="Rektangel 54">
                  <a:extLst>
                    <a:ext uri="{FF2B5EF4-FFF2-40B4-BE49-F238E27FC236}">
                      <a16:creationId xmlns:a16="http://schemas.microsoft.com/office/drawing/2014/main" id="{F23C4951-9685-3545-B9C6-43A452676DD4}"/>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56" name="Rett linje 55">
                  <a:extLst>
                    <a:ext uri="{FF2B5EF4-FFF2-40B4-BE49-F238E27FC236}">
                      <a16:creationId xmlns:a16="http://schemas.microsoft.com/office/drawing/2014/main" id="{E4B2CAAA-FBA4-E743-8D89-9824E9F6BD4D}"/>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2" name="Gruppe 41">
                <a:extLst>
                  <a:ext uri="{FF2B5EF4-FFF2-40B4-BE49-F238E27FC236}">
                    <a16:creationId xmlns:a16="http://schemas.microsoft.com/office/drawing/2014/main" id="{306D5E43-7449-4D4E-8033-A7D0C355F476}"/>
                  </a:ext>
                </a:extLst>
              </p:cNvPr>
              <p:cNvGrpSpPr/>
              <p:nvPr userDrawn="1"/>
            </p:nvGrpSpPr>
            <p:grpSpPr>
              <a:xfrm>
                <a:off x="0" y="-867666"/>
                <a:ext cx="8128000" cy="206078"/>
                <a:chOff x="0" y="-1191934"/>
                <a:chExt cx="8128000" cy="206078"/>
              </a:xfrm>
            </p:grpSpPr>
            <p:sp>
              <p:nvSpPr>
                <p:cNvPr id="53" name="Rektangel 52">
                  <a:extLst>
                    <a:ext uri="{FF2B5EF4-FFF2-40B4-BE49-F238E27FC236}">
                      <a16:creationId xmlns:a16="http://schemas.microsoft.com/office/drawing/2014/main" id="{CFC2647F-369F-0548-9CBC-4E21E5F84683}"/>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54" name="Rett linje 53">
                  <a:extLst>
                    <a:ext uri="{FF2B5EF4-FFF2-40B4-BE49-F238E27FC236}">
                      <a16:creationId xmlns:a16="http://schemas.microsoft.com/office/drawing/2014/main" id="{ADFA3ADE-F8E6-8144-899C-D0CA2C1532F6}"/>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3" name="Gruppe 42">
                <a:extLst>
                  <a:ext uri="{FF2B5EF4-FFF2-40B4-BE49-F238E27FC236}">
                    <a16:creationId xmlns:a16="http://schemas.microsoft.com/office/drawing/2014/main" id="{EB86E87E-B483-4745-A05C-77E546A70A92}"/>
                  </a:ext>
                </a:extLst>
              </p:cNvPr>
              <p:cNvGrpSpPr/>
              <p:nvPr userDrawn="1"/>
            </p:nvGrpSpPr>
            <p:grpSpPr>
              <a:xfrm>
                <a:off x="-800" y="-990766"/>
                <a:ext cx="6091200" cy="206078"/>
                <a:chOff x="0" y="-1453724"/>
                <a:chExt cx="6091200" cy="206078"/>
              </a:xfrm>
            </p:grpSpPr>
            <p:sp>
              <p:nvSpPr>
                <p:cNvPr id="51" name="Rektangel 50">
                  <a:extLst>
                    <a:ext uri="{FF2B5EF4-FFF2-40B4-BE49-F238E27FC236}">
                      <a16:creationId xmlns:a16="http://schemas.microsoft.com/office/drawing/2014/main" id="{0F2358AA-821B-8C4D-9445-DFD0F9F16E75}"/>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52" name="Rett linje 51">
                  <a:extLst>
                    <a:ext uri="{FF2B5EF4-FFF2-40B4-BE49-F238E27FC236}">
                      <a16:creationId xmlns:a16="http://schemas.microsoft.com/office/drawing/2014/main" id="{150558E8-E64E-9E47-AB1F-C8F03A6DB57A}"/>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4" name="Gruppe 43">
                <a:extLst>
                  <a:ext uri="{FF2B5EF4-FFF2-40B4-BE49-F238E27FC236}">
                    <a16:creationId xmlns:a16="http://schemas.microsoft.com/office/drawing/2014/main" id="{0C2F8E6E-EF55-AD4E-BCCC-AB52DD28BBE4}"/>
                  </a:ext>
                </a:extLst>
              </p:cNvPr>
              <p:cNvGrpSpPr/>
              <p:nvPr userDrawn="1"/>
            </p:nvGrpSpPr>
            <p:grpSpPr>
              <a:xfrm>
                <a:off x="0" y="-1113866"/>
                <a:ext cx="4060800" cy="206078"/>
                <a:chOff x="0" y="-1715514"/>
                <a:chExt cx="4060800" cy="206078"/>
              </a:xfrm>
            </p:grpSpPr>
            <p:sp>
              <p:nvSpPr>
                <p:cNvPr id="49" name="Rektangel 48">
                  <a:extLst>
                    <a:ext uri="{FF2B5EF4-FFF2-40B4-BE49-F238E27FC236}">
                      <a16:creationId xmlns:a16="http://schemas.microsoft.com/office/drawing/2014/main" id="{CB3FB46E-0A1A-8E4A-A7BF-29B5EB5F3FC9}"/>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50" name="Rett linje 49">
                  <a:extLst>
                    <a:ext uri="{FF2B5EF4-FFF2-40B4-BE49-F238E27FC236}">
                      <a16:creationId xmlns:a16="http://schemas.microsoft.com/office/drawing/2014/main" id="{F13C510D-2223-2047-B430-A5FA5936FD86}"/>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5" name="Gruppe 44">
                <a:extLst>
                  <a:ext uri="{FF2B5EF4-FFF2-40B4-BE49-F238E27FC236}">
                    <a16:creationId xmlns:a16="http://schemas.microsoft.com/office/drawing/2014/main" id="{E03CE588-E5C3-8147-B150-62705F720A5A}"/>
                  </a:ext>
                </a:extLst>
              </p:cNvPr>
              <p:cNvGrpSpPr/>
              <p:nvPr userDrawn="1"/>
            </p:nvGrpSpPr>
            <p:grpSpPr>
              <a:xfrm>
                <a:off x="0" y="-1229864"/>
                <a:ext cx="1015200" cy="206078"/>
                <a:chOff x="0" y="-1959289"/>
                <a:chExt cx="1015200" cy="206078"/>
              </a:xfrm>
            </p:grpSpPr>
            <p:sp>
              <p:nvSpPr>
                <p:cNvPr id="47" name="Rektangel 46">
                  <a:extLst>
                    <a:ext uri="{FF2B5EF4-FFF2-40B4-BE49-F238E27FC236}">
                      <a16:creationId xmlns:a16="http://schemas.microsoft.com/office/drawing/2014/main" id="{FB16F937-0FA1-D74A-8485-678BCB150BAA}"/>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48" name="Rett linje 47">
                  <a:extLst>
                    <a:ext uri="{FF2B5EF4-FFF2-40B4-BE49-F238E27FC236}">
                      <a16:creationId xmlns:a16="http://schemas.microsoft.com/office/drawing/2014/main" id="{7760DE8C-B39E-574A-9173-7EBC593BE853}"/>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46" name="Rett linje 45">
                <a:extLst>
                  <a:ext uri="{FF2B5EF4-FFF2-40B4-BE49-F238E27FC236}">
                    <a16:creationId xmlns:a16="http://schemas.microsoft.com/office/drawing/2014/main" id="{269A18C3-1DB1-7D42-A1DE-2556C96837C8}"/>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3" name="Gruppe 12">
              <a:extLst>
                <a:ext uri="{FF2B5EF4-FFF2-40B4-BE49-F238E27FC236}">
                  <a16:creationId xmlns:a16="http://schemas.microsoft.com/office/drawing/2014/main" id="{63B9EA85-76AF-0A4D-A769-84D8A44DE592}"/>
                </a:ext>
              </a:extLst>
            </p:cNvPr>
            <p:cNvGrpSpPr/>
            <p:nvPr userDrawn="1"/>
          </p:nvGrpSpPr>
          <p:grpSpPr>
            <a:xfrm>
              <a:off x="-715963" y="-4004"/>
              <a:ext cx="590564" cy="6862004"/>
              <a:chOff x="-715963" y="-4004"/>
              <a:chExt cx="590564" cy="6862004"/>
            </a:xfrm>
          </p:grpSpPr>
          <p:sp>
            <p:nvSpPr>
              <p:cNvPr id="15" name="Rektangel 14">
                <a:extLst>
                  <a:ext uri="{FF2B5EF4-FFF2-40B4-BE49-F238E27FC236}">
                    <a16:creationId xmlns:a16="http://schemas.microsoft.com/office/drawing/2014/main" id="{E445B2F1-4266-2E47-8995-B7A84C53C116}"/>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16" name="Rektangel 15">
                <a:extLst>
                  <a:ext uri="{FF2B5EF4-FFF2-40B4-BE49-F238E27FC236}">
                    <a16:creationId xmlns:a16="http://schemas.microsoft.com/office/drawing/2014/main" id="{6A93AB89-8F98-844E-8A1F-B6B69793F15C}"/>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17" name="Rektangel 16">
                <a:extLst>
                  <a:ext uri="{FF2B5EF4-FFF2-40B4-BE49-F238E27FC236}">
                    <a16:creationId xmlns:a16="http://schemas.microsoft.com/office/drawing/2014/main" id="{46699D1C-3733-ED43-98A4-B2E617E16AFD}"/>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18" name="Rektangel 17">
                <a:extLst>
                  <a:ext uri="{FF2B5EF4-FFF2-40B4-BE49-F238E27FC236}">
                    <a16:creationId xmlns:a16="http://schemas.microsoft.com/office/drawing/2014/main" id="{D35F1BF0-2E86-844C-8F31-C0FC3A3578C9}"/>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19" name="Rett linje 18">
                <a:extLst>
                  <a:ext uri="{FF2B5EF4-FFF2-40B4-BE49-F238E27FC236}">
                    <a16:creationId xmlns:a16="http://schemas.microsoft.com/office/drawing/2014/main" id="{0B2B4C6A-C1C8-2B4C-943A-9635356B7856}"/>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Rett linje 19">
                <a:extLst>
                  <a:ext uri="{FF2B5EF4-FFF2-40B4-BE49-F238E27FC236}">
                    <a16:creationId xmlns:a16="http://schemas.microsoft.com/office/drawing/2014/main" id="{F7BD6B52-2161-3044-AFBA-6B158E5B0798}"/>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Rett linje 20">
                <a:extLst>
                  <a:ext uri="{FF2B5EF4-FFF2-40B4-BE49-F238E27FC236}">
                    <a16:creationId xmlns:a16="http://schemas.microsoft.com/office/drawing/2014/main" id="{11B9966E-AE71-3041-BD0A-C1D86CAD51D7}"/>
                  </a:ext>
                </a:extLst>
              </p:cNvPr>
              <p:cNvCxnSpPr>
                <a:cxnSpLocks/>
                <a:stCxn id="23"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Rett linje 21">
                <a:extLst>
                  <a:ext uri="{FF2B5EF4-FFF2-40B4-BE49-F238E27FC236}">
                    <a16:creationId xmlns:a16="http://schemas.microsoft.com/office/drawing/2014/main" id="{4B58C7B1-58B8-5A4C-9012-B9A463050D5C}"/>
                  </a:ext>
                </a:extLst>
              </p:cNvPr>
              <p:cNvCxnSpPr>
                <a:cxnSpLocks/>
                <a:stCxn id="23"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3" name="Rektangel 22">
                <a:extLst>
                  <a:ext uri="{FF2B5EF4-FFF2-40B4-BE49-F238E27FC236}">
                    <a16:creationId xmlns:a16="http://schemas.microsoft.com/office/drawing/2014/main" id="{325965AA-8A37-F34A-9395-0549AAB72D9B}"/>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24" name="Rett linje 23">
                <a:extLst>
                  <a:ext uri="{FF2B5EF4-FFF2-40B4-BE49-F238E27FC236}">
                    <a16:creationId xmlns:a16="http://schemas.microsoft.com/office/drawing/2014/main" id="{6ABA3F38-2A71-C34B-A428-BAAD12F4967D}"/>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25" name="Rektangel 24">
                <a:extLst>
                  <a:ext uri="{FF2B5EF4-FFF2-40B4-BE49-F238E27FC236}">
                    <a16:creationId xmlns:a16="http://schemas.microsoft.com/office/drawing/2014/main" id="{B6A6A268-763B-D54F-93BC-01B8501001E6}"/>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26" name="Rett linje 25">
                <a:extLst>
                  <a:ext uri="{FF2B5EF4-FFF2-40B4-BE49-F238E27FC236}">
                    <a16:creationId xmlns:a16="http://schemas.microsoft.com/office/drawing/2014/main" id="{A532ED41-3D8E-E545-A1EB-60862799F7F8}"/>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F3335BF5-0330-3040-B68C-DA0383A5F577}"/>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Rett linje 27">
                <a:extLst>
                  <a:ext uri="{FF2B5EF4-FFF2-40B4-BE49-F238E27FC236}">
                    <a16:creationId xmlns:a16="http://schemas.microsoft.com/office/drawing/2014/main" id="{50E861C9-D981-574D-B795-99F6263737FE}"/>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4" name="TekstSylinder 13">
              <a:extLst>
                <a:ext uri="{FF2B5EF4-FFF2-40B4-BE49-F238E27FC236}">
                  <a16:creationId xmlns:a16="http://schemas.microsoft.com/office/drawing/2014/main" id="{AD11A3E2-6A72-B94B-8130-EC4EDF047598}"/>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rPr>
                <a:t>Oslo 2019</a:t>
              </a:r>
            </a:p>
          </p:txBody>
        </p:sp>
      </p:grpSp>
      <p:grpSp>
        <p:nvGrpSpPr>
          <p:cNvPr id="65" name="Gruppe 64">
            <a:extLst>
              <a:ext uri="{FF2B5EF4-FFF2-40B4-BE49-F238E27FC236}">
                <a16:creationId xmlns:a16="http://schemas.microsoft.com/office/drawing/2014/main" id="{38A746FB-6A33-E24A-85A4-7E544FCCC8D0}"/>
              </a:ext>
            </a:extLst>
          </p:cNvPr>
          <p:cNvGrpSpPr/>
          <p:nvPr userDrawn="1"/>
        </p:nvGrpSpPr>
        <p:grpSpPr>
          <a:xfrm>
            <a:off x="12252770" y="1"/>
            <a:ext cx="1165167" cy="6855561"/>
            <a:chOff x="12252770" y="1"/>
            <a:chExt cx="1165167" cy="6855561"/>
          </a:xfrm>
        </p:grpSpPr>
        <p:grpSp>
          <p:nvGrpSpPr>
            <p:cNvPr id="66" name="Gruppe 65">
              <a:extLst>
                <a:ext uri="{FF2B5EF4-FFF2-40B4-BE49-F238E27FC236}">
                  <a16:creationId xmlns:a16="http://schemas.microsoft.com/office/drawing/2014/main" id="{D87B58ED-9157-434B-8C3C-ED99EA0D426A}"/>
                </a:ext>
              </a:extLst>
            </p:cNvPr>
            <p:cNvGrpSpPr/>
            <p:nvPr userDrawn="1"/>
          </p:nvGrpSpPr>
          <p:grpSpPr>
            <a:xfrm>
              <a:off x="12252770" y="1"/>
              <a:ext cx="409071" cy="3254927"/>
              <a:chOff x="12252770" y="1"/>
              <a:chExt cx="588588" cy="4683318"/>
            </a:xfrm>
          </p:grpSpPr>
          <p:sp>
            <p:nvSpPr>
              <p:cNvPr id="70" name="Rektangel 69">
                <a:extLst>
                  <a:ext uri="{FF2B5EF4-FFF2-40B4-BE49-F238E27FC236}">
                    <a16:creationId xmlns:a16="http://schemas.microsoft.com/office/drawing/2014/main" id="{D484EB73-4C7A-D849-A642-526722C7C7F4}"/>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71" name="Gruppe 70">
                <a:extLst>
                  <a:ext uri="{FF2B5EF4-FFF2-40B4-BE49-F238E27FC236}">
                    <a16:creationId xmlns:a16="http://schemas.microsoft.com/office/drawing/2014/main" id="{99E81D3A-CC3F-504F-B8E2-D5A74B8A87B9}"/>
                  </a:ext>
                </a:extLst>
              </p:cNvPr>
              <p:cNvGrpSpPr/>
              <p:nvPr userDrawn="1"/>
            </p:nvGrpSpPr>
            <p:grpSpPr>
              <a:xfrm>
                <a:off x="12326727" y="84822"/>
                <a:ext cx="440675" cy="4513676"/>
                <a:chOff x="12316858" y="92947"/>
                <a:chExt cx="440675" cy="4513676"/>
              </a:xfrm>
            </p:grpSpPr>
            <p:grpSp>
              <p:nvGrpSpPr>
                <p:cNvPr id="72" name="Gruppe 71">
                  <a:extLst>
                    <a:ext uri="{FF2B5EF4-FFF2-40B4-BE49-F238E27FC236}">
                      <a16:creationId xmlns:a16="http://schemas.microsoft.com/office/drawing/2014/main" id="{3E158624-CD01-BB4A-95AD-459E77D1192E}"/>
                    </a:ext>
                  </a:extLst>
                </p:cNvPr>
                <p:cNvGrpSpPr/>
                <p:nvPr userDrawn="1"/>
              </p:nvGrpSpPr>
              <p:grpSpPr>
                <a:xfrm>
                  <a:off x="12316858" y="92947"/>
                  <a:ext cx="440675" cy="1322025"/>
                  <a:chOff x="12316858" y="92947"/>
                  <a:chExt cx="440675" cy="1322025"/>
                </a:xfrm>
              </p:grpSpPr>
              <p:sp>
                <p:nvSpPr>
                  <p:cNvPr id="82" name="Rektangel 81">
                    <a:extLst>
                      <a:ext uri="{FF2B5EF4-FFF2-40B4-BE49-F238E27FC236}">
                        <a16:creationId xmlns:a16="http://schemas.microsoft.com/office/drawing/2014/main" id="{B9E6756C-1C37-0445-B129-54E072DDDE15}"/>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3" name="Rektangel 82">
                    <a:extLst>
                      <a:ext uri="{FF2B5EF4-FFF2-40B4-BE49-F238E27FC236}">
                        <a16:creationId xmlns:a16="http://schemas.microsoft.com/office/drawing/2014/main" id="{E2556894-AF3A-3D4E-B2CA-87C6588DD670}"/>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4" name="Rektangel 83">
                    <a:extLst>
                      <a:ext uri="{FF2B5EF4-FFF2-40B4-BE49-F238E27FC236}">
                        <a16:creationId xmlns:a16="http://schemas.microsoft.com/office/drawing/2014/main" id="{3F212157-C7C5-2D44-9D99-46F8B004613A}"/>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73" name="Gruppe 72">
                  <a:extLst>
                    <a:ext uri="{FF2B5EF4-FFF2-40B4-BE49-F238E27FC236}">
                      <a16:creationId xmlns:a16="http://schemas.microsoft.com/office/drawing/2014/main" id="{8BD5E2A6-B428-2848-819F-33BE0BF9E9AE}"/>
                    </a:ext>
                  </a:extLst>
                </p:cNvPr>
                <p:cNvGrpSpPr/>
                <p:nvPr userDrawn="1"/>
              </p:nvGrpSpPr>
              <p:grpSpPr>
                <a:xfrm>
                  <a:off x="12316858" y="1468435"/>
                  <a:ext cx="440675" cy="1322025"/>
                  <a:chOff x="12316858" y="1600866"/>
                  <a:chExt cx="440675" cy="1322025"/>
                </a:xfrm>
              </p:grpSpPr>
              <p:sp>
                <p:nvSpPr>
                  <p:cNvPr id="79" name="Rektangel 78">
                    <a:extLst>
                      <a:ext uri="{FF2B5EF4-FFF2-40B4-BE49-F238E27FC236}">
                        <a16:creationId xmlns:a16="http://schemas.microsoft.com/office/drawing/2014/main" id="{AE19856D-EEDD-A24A-84D1-5A7ACB086FA7}"/>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0" name="Rektangel 79">
                    <a:extLst>
                      <a:ext uri="{FF2B5EF4-FFF2-40B4-BE49-F238E27FC236}">
                        <a16:creationId xmlns:a16="http://schemas.microsoft.com/office/drawing/2014/main" id="{0C690583-1E3E-9E4C-9B1D-BF9CD4C6A692}"/>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1" name="Rektangel 80">
                    <a:extLst>
                      <a:ext uri="{FF2B5EF4-FFF2-40B4-BE49-F238E27FC236}">
                        <a16:creationId xmlns:a16="http://schemas.microsoft.com/office/drawing/2014/main" id="{3338131A-61C0-954D-9654-31E5D8DCE33B}"/>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74" name="Gruppe 73">
                  <a:extLst>
                    <a:ext uri="{FF2B5EF4-FFF2-40B4-BE49-F238E27FC236}">
                      <a16:creationId xmlns:a16="http://schemas.microsoft.com/office/drawing/2014/main" id="{F44E92C8-5780-7A49-A80B-0A6597298A95}"/>
                    </a:ext>
                  </a:extLst>
                </p:cNvPr>
                <p:cNvGrpSpPr/>
                <p:nvPr userDrawn="1"/>
              </p:nvGrpSpPr>
              <p:grpSpPr>
                <a:xfrm>
                  <a:off x="12316858" y="2843923"/>
                  <a:ext cx="440675" cy="1762700"/>
                  <a:chOff x="12316858" y="3201732"/>
                  <a:chExt cx="440675" cy="1762700"/>
                </a:xfrm>
              </p:grpSpPr>
              <p:sp>
                <p:nvSpPr>
                  <p:cNvPr id="75" name="Rektangel 74">
                    <a:extLst>
                      <a:ext uri="{FF2B5EF4-FFF2-40B4-BE49-F238E27FC236}">
                        <a16:creationId xmlns:a16="http://schemas.microsoft.com/office/drawing/2014/main" id="{03DFE3F4-217E-1247-A39C-76296D40EB1F}"/>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6" name="Rektangel 75">
                    <a:extLst>
                      <a:ext uri="{FF2B5EF4-FFF2-40B4-BE49-F238E27FC236}">
                        <a16:creationId xmlns:a16="http://schemas.microsoft.com/office/drawing/2014/main" id="{E289F289-B1EE-3C40-891E-EE7843173E08}"/>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7" name="Rektangel 76">
                    <a:extLst>
                      <a:ext uri="{FF2B5EF4-FFF2-40B4-BE49-F238E27FC236}">
                        <a16:creationId xmlns:a16="http://schemas.microsoft.com/office/drawing/2014/main" id="{6A784681-552A-5842-8588-93A586A60CC4}"/>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8" name="Rektangel 77">
                    <a:extLst>
                      <a:ext uri="{FF2B5EF4-FFF2-40B4-BE49-F238E27FC236}">
                        <a16:creationId xmlns:a16="http://schemas.microsoft.com/office/drawing/2014/main" id="{A4AF9075-F5E2-AE48-BE25-AC00CEBE195B}"/>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67" name="TekstSylinder 66">
              <a:extLst>
                <a:ext uri="{FF2B5EF4-FFF2-40B4-BE49-F238E27FC236}">
                  <a16:creationId xmlns:a16="http://schemas.microsoft.com/office/drawing/2014/main" id="{D0574A85-E717-BF46-B01C-BB864B440971}"/>
                </a:ext>
              </a:extLst>
            </p:cNvPr>
            <p:cNvSpPr txBox="1"/>
            <p:nvPr userDrawn="1"/>
          </p:nvSpPr>
          <p:spPr>
            <a:xfrm>
              <a:off x="12252771" y="3429000"/>
              <a:ext cx="1127661" cy="3426562"/>
            </a:xfrm>
            <a:prstGeom prst="rect">
              <a:avLst/>
            </a:prstGeom>
            <a:noFill/>
          </p:spPr>
          <p:txBody>
            <a:bodyPr wrap="square" lIns="0" tIns="0" rIns="0" bIns="0" rtlCol="0">
              <a:noAutofit/>
            </a:bodyPr>
            <a:lstStyle/>
            <a:p>
              <a:pPr algn="l"/>
              <a:r>
                <a:rPr lang="nb-NO" sz="800" kern="1200">
                  <a:solidFill>
                    <a:schemeClr val="tx1"/>
                  </a:solidFill>
                  <a:latin typeface="+mn-lt"/>
                  <a:ea typeface="+mn-ea"/>
                  <a:cs typeface="+mn-cs"/>
                </a:rPr>
                <a:t>Det er lov å endre bakgrunnsfarge.</a:t>
              </a:r>
            </a:p>
            <a:p>
              <a:pPr marL="0" indent="0" algn="l">
                <a:buNone/>
              </a:pPr>
              <a:endParaRPr lang="nb-NO" sz="800" kern="1200">
                <a:solidFill>
                  <a:schemeClr val="tx1"/>
                </a:solidFill>
                <a:latin typeface="+mn-lt"/>
                <a:ea typeface="+mn-ea"/>
                <a:cs typeface="+mn-cs"/>
              </a:endParaRPr>
            </a:p>
            <a:p>
              <a:pPr marL="0" indent="0" algn="l">
                <a:buNone/>
              </a:pPr>
              <a:r>
                <a:rPr lang="nb-NO" sz="800" kern="1200">
                  <a:solidFill>
                    <a:schemeClr val="tx1"/>
                  </a:solidFill>
                  <a:latin typeface="+mn-lt"/>
                  <a:ea typeface="+mn-ea"/>
                  <a:cs typeface="+mn-cs"/>
                </a:rPr>
                <a:t>På sider med positiv logo benyttes alltid lyse bakgrunnsfarger.</a:t>
              </a:r>
            </a:p>
            <a:p>
              <a:pPr marL="0" indent="0" algn="l">
                <a:buNone/>
              </a:pPr>
              <a:endParaRPr lang="nb-NO" sz="800" kern="1200">
                <a:solidFill>
                  <a:schemeClr val="tx1"/>
                </a:solidFill>
                <a:latin typeface="+mn-lt"/>
                <a:ea typeface="+mn-ea"/>
                <a:cs typeface="+mn-cs"/>
              </a:endParaRPr>
            </a:p>
            <a:p>
              <a:pPr marL="0" indent="0" algn="l">
                <a:buNone/>
              </a:pPr>
              <a:r>
                <a:rPr lang="nb-NO" sz="800" b="1" kern="1200">
                  <a:solidFill>
                    <a:schemeClr val="tx1"/>
                  </a:solidFill>
                  <a:latin typeface="+mn-lt"/>
                  <a:ea typeface="+mn-ea"/>
                  <a:cs typeface="+mn-cs"/>
                </a:rPr>
                <a:t>Sørg alltid for god lesbarhet/kontrast </a:t>
              </a:r>
              <a:r>
                <a:rPr lang="nb-NO" sz="800" kern="1200">
                  <a:solidFill>
                    <a:schemeClr val="tx1"/>
                  </a:solidFill>
                  <a:latin typeface="+mn-lt"/>
                  <a:ea typeface="+mn-ea"/>
                  <a:cs typeface="+mn-cs"/>
                </a:rPr>
                <a:t>og følg lovlige farge-kombinasjoner.</a:t>
              </a:r>
            </a:p>
            <a:p>
              <a:pPr algn="l"/>
              <a:endParaRPr lang="nb-NO" err="1">
                <a:solidFill>
                  <a:schemeClr val="tx2"/>
                </a:solidFill>
              </a:endParaRPr>
            </a:p>
          </p:txBody>
        </p:sp>
        <p:cxnSp>
          <p:nvCxnSpPr>
            <p:cNvPr id="68" name="Vinkel 67">
              <a:extLst>
                <a:ext uri="{FF2B5EF4-FFF2-40B4-BE49-F238E27FC236}">
                  <a16:creationId xmlns:a16="http://schemas.microsoft.com/office/drawing/2014/main" id="{0EC43C4F-D1A1-4C43-8E31-F6CA70D3A41B}"/>
                </a:ext>
              </a:extLst>
            </p:cNvPr>
            <p:cNvCxnSpPr>
              <a:cxnSpLocks/>
              <a:stCxn id="82" idx="3"/>
              <a:endCxn id="79" idx="3"/>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9" name="TekstSylinder 68">
              <a:extLst>
                <a:ext uri="{FF2B5EF4-FFF2-40B4-BE49-F238E27FC236}">
                  <a16:creationId xmlns:a16="http://schemas.microsoft.com/office/drawing/2014/main" id="{B524C35F-63C3-C845-A112-F3E986F32AC7}"/>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rPr>
                <a:t>Mørk blå og mørk grønn bakgrunn, skal alltid ha negativ tekst/logo</a:t>
              </a:r>
            </a:p>
          </p:txBody>
        </p:sp>
      </p:grpSp>
    </p:spTree>
    <p:extLst>
      <p:ext uri="{BB962C8B-B14F-4D97-AF65-F5344CB8AC3E}">
        <p14:creationId xmlns:p14="http://schemas.microsoft.com/office/powerpoint/2010/main" val="158780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tellysbilde rød">
    <p:bg>
      <p:bgPr>
        <a:solidFill>
          <a:schemeClr val="bg2"/>
        </a:solidFill>
        <a:effectLst/>
      </p:bgPr>
    </p:bg>
    <p:spTree>
      <p:nvGrpSpPr>
        <p:cNvPr id="1" name=""/>
        <p:cNvGrpSpPr/>
        <p:nvPr/>
      </p:nvGrpSpPr>
      <p:grpSpPr>
        <a:xfrm>
          <a:off x="0" y="0"/>
          <a:ext cx="0" cy="0"/>
          <a:chOff x="0" y="0"/>
          <a:chExt cx="0" cy="0"/>
        </a:xfrm>
      </p:grpSpPr>
      <p:sp>
        <p:nvSpPr>
          <p:cNvPr id="34" name="Tittel 33">
            <a:extLst>
              <a:ext uri="{FF2B5EF4-FFF2-40B4-BE49-F238E27FC236}">
                <a16:creationId xmlns:a16="http://schemas.microsoft.com/office/drawing/2014/main" id="{A3816B5A-BCB5-0F46-87EA-8478916C49F8}"/>
              </a:ext>
            </a:extLst>
          </p:cNvPr>
          <p:cNvSpPr>
            <a:spLocks noGrp="1"/>
          </p:cNvSpPr>
          <p:nvPr>
            <p:ph type="ctrTitle" hasCustomPrompt="1"/>
          </p:nvPr>
        </p:nvSpPr>
        <p:spPr>
          <a:xfrm>
            <a:off x="0" y="-1"/>
            <a:ext cx="12192000" cy="6092825"/>
          </a:xfrm>
          <a:custGeom>
            <a:avLst/>
            <a:gdLst>
              <a:gd name="connsiteX0" fmla="*/ 0 w 12192000"/>
              <a:gd name="connsiteY0" fmla="*/ 0 h 6092825"/>
              <a:gd name="connsiteX1" fmla="*/ 12192000 w 12192000"/>
              <a:gd name="connsiteY1" fmla="*/ 0 h 6092825"/>
              <a:gd name="connsiteX2" fmla="*/ 12192000 w 12192000"/>
              <a:gd name="connsiteY2" fmla="*/ 4062425 h 6092825"/>
              <a:gd name="connsiteX3" fmla="*/ 10161600 w 12192000"/>
              <a:gd name="connsiteY3" fmla="*/ 4062425 h 6092825"/>
              <a:gd name="connsiteX4" fmla="*/ 10161600 w 12192000"/>
              <a:gd name="connsiteY4" fmla="*/ 6092825 h 6092825"/>
              <a:gd name="connsiteX5" fmla="*/ 0 w 12192000"/>
              <a:gd name="connsiteY5" fmla="*/ 6092825 h 6092825"/>
              <a:gd name="connsiteX6" fmla="*/ 0 w 12192000"/>
              <a:gd name="connsiteY6" fmla="*/ 2030401 h 6092825"/>
              <a:gd name="connsiteX7" fmla="*/ 2030400 w 12192000"/>
              <a:gd name="connsiteY7" fmla="*/ 2030401 h 6092825"/>
              <a:gd name="connsiteX8" fmla="*/ 2030400 w 12192000"/>
              <a:gd name="connsiteY8" fmla="*/ 1 h 6092825"/>
              <a:gd name="connsiteX9" fmla="*/ 0 w 12192000"/>
              <a:gd name="connsiteY9" fmla="*/ 1 h 6092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092825">
                <a:moveTo>
                  <a:pt x="0" y="0"/>
                </a:moveTo>
                <a:lnTo>
                  <a:pt x="12192000" y="0"/>
                </a:lnTo>
                <a:lnTo>
                  <a:pt x="12192000" y="4062425"/>
                </a:lnTo>
                <a:lnTo>
                  <a:pt x="10161600" y="4062425"/>
                </a:lnTo>
                <a:lnTo>
                  <a:pt x="10161600" y="6092825"/>
                </a:lnTo>
                <a:lnTo>
                  <a:pt x="0" y="6092825"/>
                </a:lnTo>
                <a:lnTo>
                  <a:pt x="0" y="2030401"/>
                </a:lnTo>
                <a:lnTo>
                  <a:pt x="2030400" y="2030401"/>
                </a:lnTo>
                <a:lnTo>
                  <a:pt x="2030400" y="1"/>
                </a:lnTo>
                <a:lnTo>
                  <a:pt x="0" y="1"/>
                </a:lnTo>
                <a:close/>
              </a:path>
            </a:pathLst>
          </a:custGeom>
          <a:solidFill>
            <a:schemeClr val="accent5"/>
          </a:solidFill>
        </p:spPr>
        <p:txBody>
          <a:bodyPr wrap="square" lIns="2534400" tIns="0" rIns="2030400" bIns="0" anchor="ctr" anchorCtr="0">
            <a:noAutofit/>
          </a:bodyPr>
          <a:lstStyle>
            <a:lvl1pPr algn="l">
              <a:lnSpc>
                <a:spcPct val="100000"/>
              </a:lnSpc>
              <a:defRPr sz="3600">
                <a:solidFill>
                  <a:schemeClr val="tx1"/>
                </a:solidFill>
              </a:defRPr>
            </a:lvl1pPr>
          </a:lstStyle>
          <a:p>
            <a:r>
              <a:rPr lang="en-US"/>
              <a:t>Click to edit Master title style</a:t>
            </a:r>
            <a:endParaRPr/>
          </a:p>
        </p:txBody>
      </p:sp>
      <p:sp>
        <p:nvSpPr>
          <p:cNvPr id="8" name="Plassholder for tekst 10">
            <a:extLst>
              <a:ext uri="{FF2B5EF4-FFF2-40B4-BE49-F238E27FC236}">
                <a16:creationId xmlns:a16="http://schemas.microsoft.com/office/drawing/2014/main" id="{86C772FF-C052-0C4B-8B32-A07216E1D990}"/>
              </a:ext>
            </a:extLst>
          </p:cNvPr>
          <p:cNvSpPr>
            <a:spLocks noGrp="1"/>
          </p:cNvSpPr>
          <p:nvPr>
            <p:ph type="body" sz="quarter" idx="19"/>
          </p:nvPr>
        </p:nvSpPr>
        <p:spPr>
          <a:xfrm>
            <a:off x="0" y="1600"/>
            <a:ext cx="2030400" cy="2030400"/>
          </a:xfrm>
          <a:prstGeom prst="ellipse">
            <a:avLst/>
          </a:prstGeom>
          <a:solidFill>
            <a:schemeClr val="accent5"/>
          </a:solidFill>
        </p:spPr>
        <p:txBody>
          <a:bodyPr>
            <a:normAutofit/>
          </a:bodyPr>
          <a:lstStyle>
            <a:lvl1pPr marL="216000" indent="-216000">
              <a:buFont typeface="Arial" panose="020B0604020202020204" pitchFamily="34" charset="0"/>
              <a:buChar char="•"/>
              <a:defRPr sz="100">
                <a:solidFill>
                  <a:schemeClr val="accent5"/>
                </a:solidFill>
              </a:defRPr>
            </a:lvl1pPr>
          </a:lstStyle>
          <a:p>
            <a:pPr lvl="0"/>
            <a:r>
              <a:rPr lang="nb-NO"/>
              <a:t>Klikk for å redigere tekststiler i malen</a:t>
            </a:r>
          </a:p>
        </p:txBody>
      </p:sp>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F641A862-612A-7D45-A0ED-07030570FC13}" type="datetime1">
              <a:rPr lang="nb-NO" smtClean="0"/>
              <a:t>20.11.2023</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3" name="Subtitle 2">
            <a:extLst>
              <a:ext uri="{FF2B5EF4-FFF2-40B4-BE49-F238E27FC236}">
                <a16:creationId xmlns:a16="http://schemas.microsoft.com/office/drawing/2014/main" id="{EA89F96C-53AF-C948-A865-09F73F95ADEC}"/>
              </a:ext>
            </a:extLst>
          </p:cNvPr>
          <p:cNvSpPr>
            <a:spLocks noGrp="1"/>
          </p:cNvSpPr>
          <p:nvPr>
            <p:ph type="subTitle" idx="1" hasCustomPrompt="1"/>
          </p:nvPr>
        </p:nvSpPr>
        <p:spPr>
          <a:xfrm>
            <a:off x="2035175" y="4060824"/>
            <a:ext cx="8121600" cy="2032001"/>
          </a:xfrm>
        </p:spPr>
        <p:txBody>
          <a:bodyPr lIns="507600" tIns="180000" rIns="0" bIns="180000" anchor="ctr" anchorCtr="0">
            <a:normAutofit/>
          </a:bodyPr>
          <a:lstStyle>
            <a:lvl1pPr marL="0" indent="0" algn="l">
              <a:lnSpc>
                <a:spcPct val="100000"/>
              </a:lnSpc>
              <a:spcBef>
                <a:spcPts val="0"/>
              </a:spcBef>
              <a:spcAft>
                <a:spcPts val="200"/>
              </a:spcAft>
              <a:buNone/>
              <a:tabLst>
                <a:tab pos="1331913" algn="l"/>
              </a:tabLst>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36" name="Plassholder for tekst 10">
            <a:extLst>
              <a:ext uri="{FF2B5EF4-FFF2-40B4-BE49-F238E27FC236}">
                <a16:creationId xmlns:a16="http://schemas.microsoft.com/office/drawing/2014/main" id="{0D8F09A7-65FB-3F40-97E2-2CB9486DB088}"/>
              </a:ext>
            </a:extLst>
          </p:cNvPr>
          <p:cNvSpPr>
            <a:spLocks noGrp="1" noChangeAspect="1"/>
          </p:cNvSpPr>
          <p:nvPr>
            <p:ph type="body" sz="quarter" idx="18"/>
          </p:nvPr>
        </p:nvSpPr>
        <p:spPr>
          <a:xfrm>
            <a:off x="472037" y="476800"/>
            <a:ext cx="1080000" cy="108000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a:normAutofit/>
          </a:bodyPr>
          <a:lstStyle>
            <a:lvl1pPr marL="216000" indent="-216000">
              <a:buFont typeface="Arial" panose="020B0604020202020204" pitchFamily="34" charset="0"/>
              <a:buChar char="•"/>
              <a:defRPr sz="100">
                <a:solidFill>
                  <a:schemeClr val="accent5"/>
                </a:solidFill>
              </a:defRPr>
            </a:lvl1pPr>
          </a:lstStyle>
          <a:p>
            <a:pPr lvl="0"/>
            <a:r>
              <a:rPr lang="nb-NO"/>
              <a:t>Klikk for å redigere tekststiler i malen</a:t>
            </a:r>
          </a:p>
        </p:txBody>
      </p:sp>
      <p:sp>
        <p:nvSpPr>
          <p:cNvPr id="35" name="Plassholder for tekst 34">
            <a:extLst>
              <a:ext uri="{FF2B5EF4-FFF2-40B4-BE49-F238E27FC236}">
                <a16:creationId xmlns:a16="http://schemas.microsoft.com/office/drawing/2014/main" id="{D14C1774-FEBF-524B-97FE-D812858FF611}"/>
              </a:ext>
            </a:extLst>
          </p:cNvPr>
          <p:cNvSpPr>
            <a:spLocks noGrp="1"/>
          </p:cNvSpPr>
          <p:nvPr>
            <p:ph type="body" sz="quarter" idx="20"/>
          </p:nvPr>
        </p:nvSpPr>
        <p:spPr>
          <a:xfrm>
            <a:off x="10180800" y="4060800"/>
            <a:ext cx="2030400" cy="2030400"/>
          </a:xfrm>
          <a:prstGeom prst="ellipse">
            <a:avLst/>
          </a:prstGeom>
          <a:solidFill>
            <a:schemeClr val="accent5"/>
          </a:solidFill>
        </p:spPr>
        <p:txBody>
          <a:bodyPr>
            <a:normAutofit/>
          </a:bodyPr>
          <a:lstStyle>
            <a:lvl1pPr marL="0" indent="0">
              <a:buFont typeface="Arial" panose="020B0604020202020204" pitchFamily="34" charset="0"/>
              <a:buNone/>
              <a:defRPr sz="100">
                <a:solidFill>
                  <a:schemeClr val="accent5"/>
                </a:solidFill>
              </a:defRPr>
            </a:lvl1pPr>
          </a:lstStyle>
          <a:p>
            <a:pPr lvl="0"/>
            <a:r>
              <a:rPr lang="nb-NO"/>
              <a:t>Klikk for å redigere tekststiler i malen</a:t>
            </a:r>
          </a:p>
        </p:txBody>
      </p:sp>
      <p:sp>
        <p:nvSpPr>
          <p:cNvPr id="10" name="TekstSylinder 9">
            <a:extLst>
              <a:ext uri="{FF2B5EF4-FFF2-40B4-BE49-F238E27FC236}">
                <a16:creationId xmlns:a16="http://schemas.microsoft.com/office/drawing/2014/main" id="{04EAEAEB-6DF7-6A4F-99C1-D8CA6540DCF8}"/>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Tittellysbilde rød 2</a:t>
            </a:r>
          </a:p>
        </p:txBody>
      </p:sp>
      <p:grpSp>
        <p:nvGrpSpPr>
          <p:cNvPr id="11" name="Gruppe 10">
            <a:extLst>
              <a:ext uri="{FF2B5EF4-FFF2-40B4-BE49-F238E27FC236}">
                <a16:creationId xmlns:a16="http://schemas.microsoft.com/office/drawing/2014/main" id="{2FAEAD23-FAD7-4841-BE65-85F2454506ED}"/>
              </a:ext>
            </a:extLst>
          </p:cNvPr>
          <p:cNvGrpSpPr/>
          <p:nvPr userDrawn="1"/>
        </p:nvGrpSpPr>
        <p:grpSpPr>
          <a:xfrm>
            <a:off x="-715963" y="-1306644"/>
            <a:ext cx="12909163" cy="8164644"/>
            <a:chOff x="-715963" y="-1306644"/>
            <a:chExt cx="12909163" cy="8164644"/>
          </a:xfrm>
        </p:grpSpPr>
        <p:grpSp>
          <p:nvGrpSpPr>
            <p:cNvPr id="12" name="Gruppe 11">
              <a:extLst>
                <a:ext uri="{FF2B5EF4-FFF2-40B4-BE49-F238E27FC236}">
                  <a16:creationId xmlns:a16="http://schemas.microsoft.com/office/drawing/2014/main" id="{945BE277-8316-AA4A-903E-0467DFF876EA}"/>
                </a:ext>
              </a:extLst>
            </p:cNvPr>
            <p:cNvGrpSpPr/>
            <p:nvPr userDrawn="1"/>
          </p:nvGrpSpPr>
          <p:grpSpPr>
            <a:xfrm>
              <a:off x="-800" y="-1306644"/>
              <a:ext cx="12194000" cy="1075340"/>
              <a:chOff x="-800" y="-1229864"/>
              <a:chExt cx="12194000" cy="1075340"/>
            </a:xfrm>
          </p:grpSpPr>
          <p:grpSp>
            <p:nvGrpSpPr>
              <p:cNvPr id="29" name="Gruppe 28">
                <a:extLst>
                  <a:ext uri="{FF2B5EF4-FFF2-40B4-BE49-F238E27FC236}">
                    <a16:creationId xmlns:a16="http://schemas.microsoft.com/office/drawing/2014/main" id="{4E30A091-4497-6D48-9BB1-0A4FE63E95F7}"/>
                  </a:ext>
                </a:extLst>
              </p:cNvPr>
              <p:cNvGrpSpPr/>
              <p:nvPr/>
            </p:nvGrpSpPr>
            <p:grpSpPr>
              <a:xfrm>
                <a:off x="0" y="-320124"/>
                <a:ext cx="12192000" cy="165600"/>
                <a:chOff x="0" y="-413084"/>
                <a:chExt cx="12192000" cy="206078"/>
              </a:xfrm>
              <a:solidFill>
                <a:schemeClr val="bg1"/>
              </a:solidFill>
            </p:grpSpPr>
            <p:sp>
              <p:nvSpPr>
                <p:cNvPr id="59" name="Rektangel 58">
                  <a:extLst>
                    <a:ext uri="{FF2B5EF4-FFF2-40B4-BE49-F238E27FC236}">
                      <a16:creationId xmlns:a16="http://schemas.microsoft.com/office/drawing/2014/main" id="{D00B0C00-F1E5-724F-B2AB-7C56B0558567}"/>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60" name="Rektangel 59">
                  <a:extLst>
                    <a:ext uri="{FF2B5EF4-FFF2-40B4-BE49-F238E27FC236}">
                      <a16:creationId xmlns:a16="http://schemas.microsoft.com/office/drawing/2014/main" id="{F0A8EA78-DA38-4F47-882D-3E1A586A60D6}"/>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61" name="Rektangel 60">
                  <a:extLst>
                    <a:ext uri="{FF2B5EF4-FFF2-40B4-BE49-F238E27FC236}">
                      <a16:creationId xmlns:a16="http://schemas.microsoft.com/office/drawing/2014/main" id="{200FAC5D-E484-744A-90E0-E8F6455D5447}"/>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62" name="Rektangel 61">
                  <a:extLst>
                    <a:ext uri="{FF2B5EF4-FFF2-40B4-BE49-F238E27FC236}">
                      <a16:creationId xmlns:a16="http://schemas.microsoft.com/office/drawing/2014/main" id="{0B0EA588-7ECB-134C-81C5-21C16A0DAD55}"/>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63" name="Rektangel 62">
                  <a:extLst>
                    <a:ext uri="{FF2B5EF4-FFF2-40B4-BE49-F238E27FC236}">
                      <a16:creationId xmlns:a16="http://schemas.microsoft.com/office/drawing/2014/main" id="{9AD392E8-244B-2442-9126-2B04DDAA9526}"/>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64" name="Rektangel 63">
                  <a:extLst>
                    <a:ext uri="{FF2B5EF4-FFF2-40B4-BE49-F238E27FC236}">
                      <a16:creationId xmlns:a16="http://schemas.microsoft.com/office/drawing/2014/main" id="{0969B624-B3E0-274C-B305-953CEEFC7348}"/>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30" name="Rett linje 29">
                <a:extLst>
                  <a:ext uri="{FF2B5EF4-FFF2-40B4-BE49-F238E27FC236}">
                    <a16:creationId xmlns:a16="http://schemas.microsoft.com/office/drawing/2014/main" id="{10462F6F-098B-EE4F-A301-C663C1B5A450}"/>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BF6EEB64-9278-6447-920B-FAF70C2667E3}"/>
                  </a:ext>
                </a:extLst>
              </p:cNvPr>
              <p:cNvCxnSpPr>
                <a:cxnSpLocks/>
                <a:stCxn id="49"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Rett linje 31">
                <a:extLst>
                  <a:ext uri="{FF2B5EF4-FFF2-40B4-BE49-F238E27FC236}">
                    <a16:creationId xmlns:a16="http://schemas.microsoft.com/office/drawing/2014/main" id="{40C1241C-264A-B641-A5A8-E37C85AD535A}"/>
                  </a:ext>
                </a:extLst>
              </p:cNvPr>
              <p:cNvCxnSpPr>
                <a:cxnSpLocks/>
                <a:stCxn id="51"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Rett linje 32">
                <a:extLst>
                  <a:ext uri="{FF2B5EF4-FFF2-40B4-BE49-F238E27FC236}">
                    <a16:creationId xmlns:a16="http://schemas.microsoft.com/office/drawing/2014/main" id="{7636B94C-4E9D-0D48-AF73-9A885757421C}"/>
                  </a:ext>
                </a:extLst>
              </p:cNvPr>
              <p:cNvCxnSpPr>
                <a:cxnSpLocks/>
                <a:stCxn id="47"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Rett linje 36">
                <a:extLst>
                  <a:ext uri="{FF2B5EF4-FFF2-40B4-BE49-F238E27FC236}">
                    <a16:creationId xmlns:a16="http://schemas.microsoft.com/office/drawing/2014/main" id="{0619621B-4AE6-494C-BFDB-EC976AB99630}"/>
                  </a:ext>
                </a:extLst>
              </p:cNvPr>
              <p:cNvCxnSpPr>
                <a:cxnSpLocks/>
                <a:stCxn id="53"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Rett linje 37">
                <a:extLst>
                  <a:ext uri="{FF2B5EF4-FFF2-40B4-BE49-F238E27FC236}">
                    <a16:creationId xmlns:a16="http://schemas.microsoft.com/office/drawing/2014/main" id="{F775C7C1-CCDF-3542-B096-04BF92337196}"/>
                  </a:ext>
                </a:extLst>
              </p:cNvPr>
              <p:cNvCxnSpPr>
                <a:cxnSpLocks/>
                <a:stCxn id="57"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9" name="Rett linje 38">
                <a:extLst>
                  <a:ext uri="{FF2B5EF4-FFF2-40B4-BE49-F238E27FC236}">
                    <a16:creationId xmlns:a16="http://schemas.microsoft.com/office/drawing/2014/main" id="{822E4D7E-9969-9442-B502-ED6C4145CDDC}"/>
                  </a:ext>
                </a:extLst>
              </p:cNvPr>
              <p:cNvCxnSpPr>
                <a:cxnSpLocks/>
                <a:stCxn id="55"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40" name="Gruppe 39">
                <a:extLst>
                  <a:ext uri="{FF2B5EF4-FFF2-40B4-BE49-F238E27FC236}">
                    <a16:creationId xmlns:a16="http://schemas.microsoft.com/office/drawing/2014/main" id="{621566D6-5F91-984C-B8FF-24CD3046F76A}"/>
                  </a:ext>
                </a:extLst>
              </p:cNvPr>
              <p:cNvGrpSpPr/>
              <p:nvPr userDrawn="1"/>
            </p:nvGrpSpPr>
            <p:grpSpPr>
              <a:xfrm>
                <a:off x="0" y="-621464"/>
                <a:ext cx="12192000" cy="206078"/>
                <a:chOff x="0" y="-674874"/>
                <a:chExt cx="12192000" cy="206078"/>
              </a:xfrm>
            </p:grpSpPr>
            <p:sp>
              <p:nvSpPr>
                <p:cNvPr id="57" name="Rektangel 56">
                  <a:extLst>
                    <a:ext uri="{FF2B5EF4-FFF2-40B4-BE49-F238E27FC236}">
                      <a16:creationId xmlns:a16="http://schemas.microsoft.com/office/drawing/2014/main" id="{0F61C55C-35B7-5449-8E60-6703109887B0}"/>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58" name="Rett linje 57">
                  <a:extLst>
                    <a:ext uri="{FF2B5EF4-FFF2-40B4-BE49-F238E27FC236}">
                      <a16:creationId xmlns:a16="http://schemas.microsoft.com/office/drawing/2014/main" id="{BFA1862D-D875-1C47-ADB0-C59F891176E2}"/>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1" name="Gruppe 40">
                <a:extLst>
                  <a:ext uri="{FF2B5EF4-FFF2-40B4-BE49-F238E27FC236}">
                    <a16:creationId xmlns:a16="http://schemas.microsoft.com/office/drawing/2014/main" id="{EA7BB717-6809-D547-AA9B-F277142A420B}"/>
                  </a:ext>
                </a:extLst>
              </p:cNvPr>
              <p:cNvGrpSpPr/>
              <p:nvPr userDrawn="1"/>
            </p:nvGrpSpPr>
            <p:grpSpPr>
              <a:xfrm>
                <a:off x="0" y="-744566"/>
                <a:ext cx="10156824" cy="206078"/>
                <a:chOff x="0" y="-930144"/>
                <a:chExt cx="10156824" cy="206078"/>
              </a:xfrm>
            </p:grpSpPr>
            <p:sp>
              <p:nvSpPr>
                <p:cNvPr id="55" name="Rektangel 54">
                  <a:extLst>
                    <a:ext uri="{FF2B5EF4-FFF2-40B4-BE49-F238E27FC236}">
                      <a16:creationId xmlns:a16="http://schemas.microsoft.com/office/drawing/2014/main" id="{467EB79D-36F4-F84E-9924-35D09D00959D}"/>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56" name="Rett linje 55">
                  <a:extLst>
                    <a:ext uri="{FF2B5EF4-FFF2-40B4-BE49-F238E27FC236}">
                      <a16:creationId xmlns:a16="http://schemas.microsoft.com/office/drawing/2014/main" id="{6C1B5BBB-3139-754A-AD49-0346BEB15932}"/>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2" name="Gruppe 41">
                <a:extLst>
                  <a:ext uri="{FF2B5EF4-FFF2-40B4-BE49-F238E27FC236}">
                    <a16:creationId xmlns:a16="http://schemas.microsoft.com/office/drawing/2014/main" id="{8FFAE170-99D3-F045-A1C4-BA4BD3D0CD9D}"/>
                  </a:ext>
                </a:extLst>
              </p:cNvPr>
              <p:cNvGrpSpPr/>
              <p:nvPr userDrawn="1"/>
            </p:nvGrpSpPr>
            <p:grpSpPr>
              <a:xfrm>
                <a:off x="0" y="-867666"/>
                <a:ext cx="8128000" cy="206078"/>
                <a:chOff x="0" y="-1191934"/>
                <a:chExt cx="8128000" cy="206078"/>
              </a:xfrm>
            </p:grpSpPr>
            <p:sp>
              <p:nvSpPr>
                <p:cNvPr id="53" name="Rektangel 52">
                  <a:extLst>
                    <a:ext uri="{FF2B5EF4-FFF2-40B4-BE49-F238E27FC236}">
                      <a16:creationId xmlns:a16="http://schemas.microsoft.com/office/drawing/2014/main" id="{A9D1E7D5-6B55-DC42-B2C2-332DF4DDF25B}"/>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54" name="Rett linje 53">
                  <a:extLst>
                    <a:ext uri="{FF2B5EF4-FFF2-40B4-BE49-F238E27FC236}">
                      <a16:creationId xmlns:a16="http://schemas.microsoft.com/office/drawing/2014/main" id="{ECB3C235-C569-854E-9A3D-21ECED99D1F4}"/>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3" name="Gruppe 42">
                <a:extLst>
                  <a:ext uri="{FF2B5EF4-FFF2-40B4-BE49-F238E27FC236}">
                    <a16:creationId xmlns:a16="http://schemas.microsoft.com/office/drawing/2014/main" id="{817A38E0-5F44-8D43-8BAB-F1F424BF91DC}"/>
                  </a:ext>
                </a:extLst>
              </p:cNvPr>
              <p:cNvGrpSpPr/>
              <p:nvPr userDrawn="1"/>
            </p:nvGrpSpPr>
            <p:grpSpPr>
              <a:xfrm>
                <a:off x="-800" y="-990766"/>
                <a:ext cx="6091200" cy="206078"/>
                <a:chOff x="0" y="-1453724"/>
                <a:chExt cx="6091200" cy="206078"/>
              </a:xfrm>
            </p:grpSpPr>
            <p:sp>
              <p:nvSpPr>
                <p:cNvPr id="51" name="Rektangel 50">
                  <a:extLst>
                    <a:ext uri="{FF2B5EF4-FFF2-40B4-BE49-F238E27FC236}">
                      <a16:creationId xmlns:a16="http://schemas.microsoft.com/office/drawing/2014/main" id="{1FCA8AC0-1D35-BB4F-A199-6BD5B0286FB0}"/>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52" name="Rett linje 51">
                  <a:extLst>
                    <a:ext uri="{FF2B5EF4-FFF2-40B4-BE49-F238E27FC236}">
                      <a16:creationId xmlns:a16="http://schemas.microsoft.com/office/drawing/2014/main" id="{8B36AC7D-FD6D-9444-86AA-1784CE54EDDF}"/>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4" name="Gruppe 43">
                <a:extLst>
                  <a:ext uri="{FF2B5EF4-FFF2-40B4-BE49-F238E27FC236}">
                    <a16:creationId xmlns:a16="http://schemas.microsoft.com/office/drawing/2014/main" id="{8B4D38FE-EAA9-1B41-A8FE-4B46CC8ABEB2}"/>
                  </a:ext>
                </a:extLst>
              </p:cNvPr>
              <p:cNvGrpSpPr/>
              <p:nvPr userDrawn="1"/>
            </p:nvGrpSpPr>
            <p:grpSpPr>
              <a:xfrm>
                <a:off x="0" y="-1113866"/>
                <a:ext cx="4060800" cy="206078"/>
                <a:chOff x="0" y="-1715514"/>
                <a:chExt cx="4060800" cy="206078"/>
              </a:xfrm>
            </p:grpSpPr>
            <p:sp>
              <p:nvSpPr>
                <p:cNvPr id="49" name="Rektangel 48">
                  <a:extLst>
                    <a:ext uri="{FF2B5EF4-FFF2-40B4-BE49-F238E27FC236}">
                      <a16:creationId xmlns:a16="http://schemas.microsoft.com/office/drawing/2014/main" id="{4633755C-59EE-FC48-811E-C061DE5BCE1B}"/>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50" name="Rett linje 49">
                  <a:extLst>
                    <a:ext uri="{FF2B5EF4-FFF2-40B4-BE49-F238E27FC236}">
                      <a16:creationId xmlns:a16="http://schemas.microsoft.com/office/drawing/2014/main" id="{E408B5AB-04E0-DE4E-BE23-5B7E51767AFC}"/>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5" name="Gruppe 44">
                <a:extLst>
                  <a:ext uri="{FF2B5EF4-FFF2-40B4-BE49-F238E27FC236}">
                    <a16:creationId xmlns:a16="http://schemas.microsoft.com/office/drawing/2014/main" id="{265E1474-0F20-EA4A-9C55-1D6A43B9C3AB}"/>
                  </a:ext>
                </a:extLst>
              </p:cNvPr>
              <p:cNvGrpSpPr/>
              <p:nvPr userDrawn="1"/>
            </p:nvGrpSpPr>
            <p:grpSpPr>
              <a:xfrm>
                <a:off x="0" y="-1229864"/>
                <a:ext cx="1015200" cy="206078"/>
                <a:chOff x="0" y="-1959289"/>
                <a:chExt cx="1015200" cy="206078"/>
              </a:xfrm>
            </p:grpSpPr>
            <p:sp>
              <p:nvSpPr>
                <p:cNvPr id="47" name="Rektangel 46">
                  <a:extLst>
                    <a:ext uri="{FF2B5EF4-FFF2-40B4-BE49-F238E27FC236}">
                      <a16:creationId xmlns:a16="http://schemas.microsoft.com/office/drawing/2014/main" id="{2B742B97-4D8E-2D42-887E-7804075E1AC3}"/>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48" name="Rett linje 47">
                  <a:extLst>
                    <a:ext uri="{FF2B5EF4-FFF2-40B4-BE49-F238E27FC236}">
                      <a16:creationId xmlns:a16="http://schemas.microsoft.com/office/drawing/2014/main" id="{F335B4E3-DD91-8A46-A3AD-731EE9FEE802}"/>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46" name="Rett linje 45">
                <a:extLst>
                  <a:ext uri="{FF2B5EF4-FFF2-40B4-BE49-F238E27FC236}">
                    <a16:creationId xmlns:a16="http://schemas.microsoft.com/office/drawing/2014/main" id="{3845BD3D-0864-D946-B9A7-8B2125DF7D05}"/>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3" name="Gruppe 12">
              <a:extLst>
                <a:ext uri="{FF2B5EF4-FFF2-40B4-BE49-F238E27FC236}">
                  <a16:creationId xmlns:a16="http://schemas.microsoft.com/office/drawing/2014/main" id="{307A8107-8B72-2346-A312-2D4FCAB3FF2E}"/>
                </a:ext>
              </a:extLst>
            </p:cNvPr>
            <p:cNvGrpSpPr/>
            <p:nvPr userDrawn="1"/>
          </p:nvGrpSpPr>
          <p:grpSpPr>
            <a:xfrm>
              <a:off x="-715963" y="-4004"/>
              <a:ext cx="590564" cy="6862004"/>
              <a:chOff x="-715963" y="-4004"/>
              <a:chExt cx="590564" cy="6862004"/>
            </a:xfrm>
          </p:grpSpPr>
          <p:sp>
            <p:nvSpPr>
              <p:cNvPr id="15" name="Rektangel 14">
                <a:extLst>
                  <a:ext uri="{FF2B5EF4-FFF2-40B4-BE49-F238E27FC236}">
                    <a16:creationId xmlns:a16="http://schemas.microsoft.com/office/drawing/2014/main" id="{F32FCDCD-3547-504B-8CFD-2E6049536DEC}"/>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16" name="Rektangel 15">
                <a:extLst>
                  <a:ext uri="{FF2B5EF4-FFF2-40B4-BE49-F238E27FC236}">
                    <a16:creationId xmlns:a16="http://schemas.microsoft.com/office/drawing/2014/main" id="{98120869-9D10-9F4F-B63B-41A7B31CC534}"/>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17" name="Rektangel 16">
                <a:extLst>
                  <a:ext uri="{FF2B5EF4-FFF2-40B4-BE49-F238E27FC236}">
                    <a16:creationId xmlns:a16="http://schemas.microsoft.com/office/drawing/2014/main" id="{C0496A06-35BD-7A42-9A91-63F77AFD80A4}"/>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18" name="Rektangel 17">
                <a:extLst>
                  <a:ext uri="{FF2B5EF4-FFF2-40B4-BE49-F238E27FC236}">
                    <a16:creationId xmlns:a16="http://schemas.microsoft.com/office/drawing/2014/main" id="{24F1957A-5A06-F94F-BB8D-DF9138E3FBD8}"/>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19" name="Rett linje 18">
                <a:extLst>
                  <a:ext uri="{FF2B5EF4-FFF2-40B4-BE49-F238E27FC236}">
                    <a16:creationId xmlns:a16="http://schemas.microsoft.com/office/drawing/2014/main" id="{E9B5DCB3-1C16-E643-873E-3E8DE32ACCC0}"/>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Rett linje 19">
                <a:extLst>
                  <a:ext uri="{FF2B5EF4-FFF2-40B4-BE49-F238E27FC236}">
                    <a16:creationId xmlns:a16="http://schemas.microsoft.com/office/drawing/2014/main" id="{03BE5D87-60DD-FE47-ADC5-BFEEE1C0CB64}"/>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Rett linje 20">
                <a:extLst>
                  <a:ext uri="{FF2B5EF4-FFF2-40B4-BE49-F238E27FC236}">
                    <a16:creationId xmlns:a16="http://schemas.microsoft.com/office/drawing/2014/main" id="{A06EE499-D5C1-5249-99BF-5477AA5773D3}"/>
                  </a:ext>
                </a:extLst>
              </p:cNvPr>
              <p:cNvCxnSpPr>
                <a:cxnSpLocks/>
                <a:stCxn id="23"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Rett linje 21">
                <a:extLst>
                  <a:ext uri="{FF2B5EF4-FFF2-40B4-BE49-F238E27FC236}">
                    <a16:creationId xmlns:a16="http://schemas.microsoft.com/office/drawing/2014/main" id="{CEBE12AC-11FE-9449-8670-2AA33F86AFE2}"/>
                  </a:ext>
                </a:extLst>
              </p:cNvPr>
              <p:cNvCxnSpPr>
                <a:cxnSpLocks/>
                <a:stCxn id="23"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3" name="Rektangel 22">
                <a:extLst>
                  <a:ext uri="{FF2B5EF4-FFF2-40B4-BE49-F238E27FC236}">
                    <a16:creationId xmlns:a16="http://schemas.microsoft.com/office/drawing/2014/main" id="{D97BECD0-8B8E-CB48-9394-25A5B458EBC4}"/>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24" name="Rett linje 23">
                <a:extLst>
                  <a:ext uri="{FF2B5EF4-FFF2-40B4-BE49-F238E27FC236}">
                    <a16:creationId xmlns:a16="http://schemas.microsoft.com/office/drawing/2014/main" id="{1DD825C0-80B0-054E-B9BF-68F610AB8F61}"/>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25" name="Rektangel 24">
                <a:extLst>
                  <a:ext uri="{FF2B5EF4-FFF2-40B4-BE49-F238E27FC236}">
                    <a16:creationId xmlns:a16="http://schemas.microsoft.com/office/drawing/2014/main" id="{590E6BA3-9E31-9640-80C1-2FE00A0D278C}"/>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26" name="Rett linje 25">
                <a:extLst>
                  <a:ext uri="{FF2B5EF4-FFF2-40B4-BE49-F238E27FC236}">
                    <a16:creationId xmlns:a16="http://schemas.microsoft.com/office/drawing/2014/main" id="{80B8FD9F-0C46-BB40-A9D0-847CCC5F9686}"/>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8D5F40B7-E123-E94A-8A10-C14A8FAB08BE}"/>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Rett linje 27">
                <a:extLst>
                  <a:ext uri="{FF2B5EF4-FFF2-40B4-BE49-F238E27FC236}">
                    <a16:creationId xmlns:a16="http://schemas.microsoft.com/office/drawing/2014/main" id="{BE300D95-934C-FA45-807A-B45726BE68E2}"/>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4" name="TekstSylinder 13">
              <a:extLst>
                <a:ext uri="{FF2B5EF4-FFF2-40B4-BE49-F238E27FC236}">
                  <a16:creationId xmlns:a16="http://schemas.microsoft.com/office/drawing/2014/main" id="{9000F2FD-6671-4B43-AB6C-9A5183C6C118}"/>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rPr>
                <a:t>Oslo 2019</a:t>
              </a:r>
            </a:p>
          </p:txBody>
        </p:sp>
      </p:grpSp>
      <p:grpSp>
        <p:nvGrpSpPr>
          <p:cNvPr id="65" name="Gruppe 64">
            <a:extLst>
              <a:ext uri="{FF2B5EF4-FFF2-40B4-BE49-F238E27FC236}">
                <a16:creationId xmlns:a16="http://schemas.microsoft.com/office/drawing/2014/main" id="{B3868ECA-695C-024B-BC27-8633CC39FBEC}"/>
              </a:ext>
            </a:extLst>
          </p:cNvPr>
          <p:cNvGrpSpPr/>
          <p:nvPr userDrawn="1"/>
        </p:nvGrpSpPr>
        <p:grpSpPr>
          <a:xfrm>
            <a:off x="12252770" y="1"/>
            <a:ext cx="1165167" cy="6855561"/>
            <a:chOff x="12252770" y="1"/>
            <a:chExt cx="1165167" cy="6855561"/>
          </a:xfrm>
        </p:grpSpPr>
        <p:grpSp>
          <p:nvGrpSpPr>
            <p:cNvPr id="66" name="Gruppe 65">
              <a:extLst>
                <a:ext uri="{FF2B5EF4-FFF2-40B4-BE49-F238E27FC236}">
                  <a16:creationId xmlns:a16="http://schemas.microsoft.com/office/drawing/2014/main" id="{0DFF1E16-38C7-5649-BEE9-D9F715C6C80B}"/>
                </a:ext>
              </a:extLst>
            </p:cNvPr>
            <p:cNvGrpSpPr/>
            <p:nvPr userDrawn="1"/>
          </p:nvGrpSpPr>
          <p:grpSpPr>
            <a:xfrm>
              <a:off x="12252770" y="1"/>
              <a:ext cx="409071" cy="3254927"/>
              <a:chOff x="12252770" y="1"/>
              <a:chExt cx="588588" cy="4683318"/>
            </a:xfrm>
          </p:grpSpPr>
          <p:sp>
            <p:nvSpPr>
              <p:cNvPr id="70" name="Rektangel 69">
                <a:extLst>
                  <a:ext uri="{FF2B5EF4-FFF2-40B4-BE49-F238E27FC236}">
                    <a16:creationId xmlns:a16="http://schemas.microsoft.com/office/drawing/2014/main" id="{E27609C4-9B6A-1347-925B-26553A3B963B}"/>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71" name="Gruppe 70">
                <a:extLst>
                  <a:ext uri="{FF2B5EF4-FFF2-40B4-BE49-F238E27FC236}">
                    <a16:creationId xmlns:a16="http://schemas.microsoft.com/office/drawing/2014/main" id="{BAAB81FB-2A5E-7848-9C28-B4807BC0468F}"/>
                  </a:ext>
                </a:extLst>
              </p:cNvPr>
              <p:cNvGrpSpPr/>
              <p:nvPr userDrawn="1"/>
            </p:nvGrpSpPr>
            <p:grpSpPr>
              <a:xfrm>
                <a:off x="12326727" y="84822"/>
                <a:ext cx="440675" cy="4513676"/>
                <a:chOff x="12316858" y="92947"/>
                <a:chExt cx="440675" cy="4513676"/>
              </a:xfrm>
            </p:grpSpPr>
            <p:grpSp>
              <p:nvGrpSpPr>
                <p:cNvPr id="72" name="Gruppe 71">
                  <a:extLst>
                    <a:ext uri="{FF2B5EF4-FFF2-40B4-BE49-F238E27FC236}">
                      <a16:creationId xmlns:a16="http://schemas.microsoft.com/office/drawing/2014/main" id="{57F80322-8580-8C4B-A443-E2D83C70E1AE}"/>
                    </a:ext>
                  </a:extLst>
                </p:cNvPr>
                <p:cNvGrpSpPr/>
                <p:nvPr userDrawn="1"/>
              </p:nvGrpSpPr>
              <p:grpSpPr>
                <a:xfrm>
                  <a:off x="12316858" y="92947"/>
                  <a:ext cx="440675" cy="1322025"/>
                  <a:chOff x="12316858" y="92947"/>
                  <a:chExt cx="440675" cy="1322025"/>
                </a:xfrm>
              </p:grpSpPr>
              <p:sp>
                <p:nvSpPr>
                  <p:cNvPr id="82" name="Rektangel 81">
                    <a:extLst>
                      <a:ext uri="{FF2B5EF4-FFF2-40B4-BE49-F238E27FC236}">
                        <a16:creationId xmlns:a16="http://schemas.microsoft.com/office/drawing/2014/main" id="{A44976CE-1D09-3149-8BE2-4C4FD7046271}"/>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3" name="Rektangel 82">
                    <a:extLst>
                      <a:ext uri="{FF2B5EF4-FFF2-40B4-BE49-F238E27FC236}">
                        <a16:creationId xmlns:a16="http://schemas.microsoft.com/office/drawing/2014/main" id="{95C99E52-0020-4B4A-B601-6CFE9040C68B}"/>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4" name="Rektangel 83">
                    <a:extLst>
                      <a:ext uri="{FF2B5EF4-FFF2-40B4-BE49-F238E27FC236}">
                        <a16:creationId xmlns:a16="http://schemas.microsoft.com/office/drawing/2014/main" id="{F191E3B5-93C7-904D-B845-F41FF3A9239A}"/>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73" name="Gruppe 72">
                  <a:extLst>
                    <a:ext uri="{FF2B5EF4-FFF2-40B4-BE49-F238E27FC236}">
                      <a16:creationId xmlns:a16="http://schemas.microsoft.com/office/drawing/2014/main" id="{2EB1F167-54A7-1F44-B003-C3CA920A23E7}"/>
                    </a:ext>
                  </a:extLst>
                </p:cNvPr>
                <p:cNvGrpSpPr/>
                <p:nvPr userDrawn="1"/>
              </p:nvGrpSpPr>
              <p:grpSpPr>
                <a:xfrm>
                  <a:off x="12316858" y="1468435"/>
                  <a:ext cx="440675" cy="1322025"/>
                  <a:chOff x="12316858" y="1600866"/>
                  <a:chExt cx="440675" cy="1322025"/>
                </a:xfrm>
              </p:grpSpPr>
              <p:sp>
                <p:nvSpPr>
                  <p:cNvPr id="79" name="Rektangel 78">
                    <a:extLst>
                      <a:ext uri="{FF2B5EF4-FFF2-40B4-BE49-F238E27FC236}">
                        <a16:creationId xmlns:a16="http://schemas.microsoft.com/office/drawing/2014/main" id="{13B9D3E2-0B63-F846-9DB0-3E2772BC7B69}"/>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0" name="Rektangel 79">
                    <a:extLst>
                      <a:ext uri="{FF2B5EF4-FFF2-40B4-BE49-F238E27FC236}">
                        <a16:creationId xmlns:a16="http://schemas.microsoft.com/office/drawing/2014/main" id="{17D5FEDF-481A-D74D-B900-ED1EFFDA1634}"/>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1" name="Rektangel 80">
                    <a:extLst>
                      <a:ext uri="{FF2B5EF4-FFF2-40B4-BE49-F238E27FC236}">
                        <a16:creationId xmlns:a16="http://schemas.microsoft.com/office/drawing/2014/main" id="{D4FBFEF5-F2C0-E543-8AEA-2D6B4B966B4C}"/>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74" name="Gruppe 73">
                  <a:extLst>
                    <a:ext uri="{FF2B5EF4-FFF2-40B4-BE49-F238E27FC236}">
                      <a16:creationId xmlns:a16="http://schemas.microsoft.com/office/drawing/2014/main" id="{171A3F57-B163-B849-8164-504A2028748F}"/>
                    </a:ext>
                  </a:extLst>
                </p:cNvPr>
                <p:cNvGrpSpPr/>
                <p:nvPr userDrawn="1"/>
              </p:nvGrpSpPr>
              <p:grpSpPr>
                <a:xfrm>
                  <a:off x="12316858" y="2843923"/>
                  <a:ext cx="440675" cy="1762700"/>
                  <a:chOff x="12316858" y="3201732"/>
                  <a:chExt cx="440675" cy="1762700"/>
                </a:xfrm>
              </p:grpSpPr>
              <p:sp>
                <p:nvSpPr>
                  <p:cNvPr id="75" name="Rektangel 74">
                    <a:extLst>
                      <a:ext uri="{FF2B5EF4-FFF2-40B4-BE49-F238E27FC236}">
                        <a16:creationId xmlns:a16="http://schemas.microsoft.com/office/drawing/2014/main" id="{FAB8C606-26F4-614E-BF42-3011B3183B8C}"/>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6" name="Rektangel 75">
                    <a:extLst>
                      <a:ext uri="{FF2B5EF4-FFF2-40B4-BE49-F238E27FC236}">
                        <a16:creationId xmlns:a16="http://schemas.microsoft.com/office/drawing/2014/main" id="{08A674CA-540F-6C40-BEB7-B247E2F83BD6}"/>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7" name="Rektangel 76">
                    <a:extLst>
                      <a:ext uri="{FF2B5EF4-FFF2-40B4-BE49-F238E27FC236}">
                        <a16:creationId xmlns:a16="http://schemas.microsoft.com/office/drawing/2014/main" id="{8EF41A82-7355-E146-BAD2-D89BD9E38AA7}"/>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8" name="Rektangel 77">
                    <a:extLst>
                      <a:ext uri="{FF2B5EF4-FFF2-40B4-BE49-F238E27FC236}">
                        <a16:creationId xmlns:a16="http://schemas.microsoft.com/office/drawing/2014/main" id="{04B98BD7-80CD-534B-A4A4-C924CB23F652}"/>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67" name="TekstSylinder 66">
              <a:extLst>
                <a:ext uri="{FF2B5EF4-FFF2-40B4-BE49-F238E27FC236}">
                  <a16:creationId xmlns:a16="http://schemas.microsoft.com/office/drawing/2014/main" id="{21125877-43DA-5347-98EE-69440FC2583F}"/>
                </a:ext>
              </a:extLst>
            </p:cNvPr>
            <p:cNvSpPr txBox="1"/>
            <p:nvPr userDrawn="1"/>
          </p:nvSpPr>
          <p:spPr>
            <a:xfrm>
              <a:off x="12252771" y="3429000"/>
              <a:ext cx="1127661" cy="3426562"/>
            </a:xfrm>
            <a:prstGeom prst="rect">
              <a:avLst/>
            </a:prstGeom>
            <a:noFill/>
          </p:spPr>
          <p:txBody>
            <a:bodyPr wrap="square" lIns="0" tIns="0" rIns="0" bIns="0" rtlCol="0">
              <a:noAutofit/>
            </a:bodyPr>
            <a:lstStyle/>
            <a:p>
              <a:pPr algn="l"/>
              <a:r>
                <a:rPr lang="nb-NO" sz="800" kern="1200">
                  <a:solidFill>
                    <a:schemeClr val="tx1"/>
                  </a:solidFill>
                  <a:latin typeface="+mn-lt"/>
                  <a:ea typeface="+mn-ea"/>
                  <a:cs typeface="+mn-cs"/>
                </a:rPr>
                <a:t>Det er lov å endre bakgrunnsfarge.</a:t>
              </a:r>
            </a:p>
            <a:p>
              <a:pPr marL="0" indent="0" algn="l">
                <a:buNone/>
              </a:pPr>
              <a:endParaRPr lang="nb-NO" sz="800" kern="1200">
                <a:solidFill>
                  <a:schemeClr val="tx1"/>
                </a:solidFill>
                <a:latin typeface="+mn-lt"/>
                <a:ea typeface="+mn-ea"/>
                <a:cs typeface="+mn-cs"/>
              </a:endParaRPr>
            </a:p>
            <a:p>
              <a:pPr marL="0" indent="0" algn="l">
                <a:buNone/>
              </a:pPr>
              <a:r>
                <a:rPr lang="nb-NO" sz="800" kern="1200">
                  <a:solidFill>
                    <a:schemeClr val="tx1"/>
                  </a:solidFill>
                  <a:latin typeface="+mn-lt"/>
                  <a:ea typeface="+mn-ea"/>
                  <a:cs typeface="+mn-cs"/>
                </a:rPr>
                <a:t>På sider med positiv logo benyttes alltid lyse bakgrunnsfarger.</a:t>
              </a:r>
            </a:p>
            <a:p>
              <a:pPr marL="0" indent="0" algn="l">
                <a:buNone/>
              </a:pPr>
              <a:endParaRPr lang="nb-NO" sz="800" kern="1200">
                <a:solidFill>
                  <a:schemeClr val="tx1"/>
                </a:solidFill>
                <a:latin typeface="+mn-lt"/>
                <a:ea typeface="+mn-ea"/>
                <a:cs typeface="+mn-cs"/>
              </a:endParaRPr>
            </a:p>
            <a:p>
              <a:pPr marL="0" indent="0" algn="l">
                <a:buNone/>
              </a:pPr>
              <a:r>
                <a:rPr lang="nb-NO" sz="800" b="1" kern="1200">
                  <a:solidFill>
                    <a:schemeClr val="tx1"/>
                  </a:solidFill>
                  <a:latin typeface="+mn-lt"/>
                  <a:ea typeface="+mn-ea"/>
                  <a:cs typeface="+mn-cs"/>
                </a:rPr>
                <a:t>Sørg alltid for god lesbarhet/kontrast </a:t>
              </a:r>
              <a:r>
                <a:rPr lang="nb-NO" sz="800" kern="1200">
                  <a:solidFill>
                    <a:schemeClr val="tx1"/>
                  </a:solidFill>
                  <a:latin typeface="+mn-lt"/>
                  <a:ea typeface="+mn-ea"/>
                  <a:cs typeface="+mn-cs"/>
                </a:rPr>
                <a:t>og følg lovlige farge-kombinasjoner.</a:t>
              </a:r>
            </a:p>
            <a:p>
              <a:pPr algn="l"/>
              <a:endParaRPr lang="nb-NO" err="1">
                <a:solidFill>
                  <a:schemeClr val="tx2"/>
                </a:solidFill>
              </a:endParaRPr>
            </a:p>
          </p:txBody>
        </p:sp>
        <p:cxnSp>
          <p:nvCxnSpPr>
            <p:cNvPr id="68" name="Vinkel 67">
              <a:extLst>
                <a:ext uri="{FF2B5EF4-FFF2-40B4-BE49-F238E27FC236}">
                  <a16:creationId xmlns:a16="http://schemas.microsoft.com/office/drawing/2014/main" id="{AC606624-9648-914B-87A6-1CED522175EA}"/>
                </a:ext>
              </a:extLst>
            </p:cNvPr>
            <p:cNvCxnSpPr>
              <a:cxnSpLocks/>
              <a:stCxn id="82" idx="3"/>
              <a:endCxn id="79" idx="3"/>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9" name="TekstSylinder 68">
              <a:extLst>
                <a:ext uri="{FF2B5EF4-FFF2-40B4-BE49-F238E27FC236}">
                  <a16:creationId xmlns:a16="http://schemas.microsoft.com/office/drawing/2014/main" id="{7DA1E819-F266-954E-9ACC-FA20CEBD4F44}"/>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rPr>
                <a:t>Mørk blå og mørk grønn bakgrunn, skal alltid ha negativ tekst/logo</a:t>
              </a:r>
            </a:p>
          </p:txBody>
        </p:sp>
      </p:grpSp>
    </p:spTree>
    <p:extLst>
      <p:ext uri="{BB962C8B-B14F-4D97-AF65-F5344CB8AC3E}">
        <p14:creationId xmlns:p14="http://schemas.microsoft.com/office/powerpoint/2010/main" val="26710445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secHead" preserve="1">
  <p:cSld name="Deloverskrift blå">
    <p:bg>
      <p:bgPr>
        <a:solidFill>
          <a:schemeClr val="tx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BA9917C-153D-AA42-BA93-6AA607E22EDE}"/>
              </a:ext>
            </a:extLst>
          </p:cNvPr>
          <p:cNvSpPr>
            <a:spLocks noGrp="1"/>
          </p:cNvSpPr>
          <p:nvPr>
            <p:ph type="title"/>
          </p:nvPr>
        </p:nvSpPr>
        <p:spPr>
          <a:xfrm>
            <a:off x="1015200" y="-1"/>
            <a:ext cx="9149563" cy="3049200"/>
          </a:xfrm>
        </p:spPr>
        <p:txBody>
          <a:bodyPr anchor="b">
            <a:normAutofit/>
          </a:bodyPr>
          <a:lstStyle>
            <a:lvl1pPr>
              <a:defRPr sz="3600">
                <a:solidFill>
                  <a:schemeClr val="bg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F801228D-275A-C846-A330-49012CF8E173}"/>
              </a:ext>
            </a:extLst>
          </p:cNvPr>
          <p:cNvSpPr>
            <a:spLocks noGrp="1"/>
          </p:cNvSpPr>
          <p:nvPr>
            <p:ph type="body" idx="1"/>
          </p:nvPr>
        </p:nvSpPr>
        <p:spPr>
          <a:xfrm>
            <a:off x="1015200" y="3052799"/>
            <a:ext cx="9149563" cy="3040025"/>
          </a:xfrm>
        </p:spPr>
        <p:txBody>
          <a:bodyPr tIns="180000">
            <a:noAutofit/>
          </a:bodyPr>
          <a:lstStyle>
            <a:lvl1pPr marL="0" indent="0">
              <a:spcBef>
                <a:spcPts val="0"/>
              </a:spcBef>
              <a:spcAft>
                <a:spcPts val="200"/>
              </a:spcAft>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6FA71CE8-A6AA-7941-BA44-4470F46BA678}"/>
              </a:ext>
            </a:extLst>
          </p:cNvPr>
          <p:cNvSpPr>
            <a:spLocks noGrp="1"/>
          </p:cNvSpPr>
          <p:nvPr>
            <p:ph type="dt" sz="half" idx="10"/>
          </p:nvPr>
        </p:nvSpPr>
        <p:spPr/>
        <p:txBody>
          <a:bodyPr/>
          <a:lstStyle>
            <a:lvl1pPr>
              <a:defRPr>
                <a:solidFill>
                  <a:schemeClr val="bg1"/>
                </a:solidFill>
              </a:defRPr>
            </a:lvl1pPr>
          </a:lstStyle>
          <a:p>
            <a:fld id="{71071AEC-201A-8A4F-97DA-3ABA5F34A6DD}" type="datetime1">
              <a:rPr lang="nb-NO" smtClean="0"/>
              <a:t>20.11.2023</a:t>
            </a:fld>
            <a:endParaRPr lang="nb-NO"/>
          </a:p>
        </p:txBody>
      </p:sp>
      <p:sp>
        <p:nvSpPr>
          <p:cNvPr id="5" name="Plassholder for bunntekst 4">
            <a:extLst>
              <a:ext uri="{FF2B5EF4-FFF2-40B4-BE49-F238E27FC236}">
                <a16:creationId xmlns:a16="http://schemas.microsoft.com/office/drawing/2014/main" id="{8FC1DC58-3619-1C4A-A2A9-FCC46E40D060}"/>
              </a:ext>
            </a:extLst>
          </p:cNvPr>
          <p:cNvSpPr>
            <a:spLocks noGrp="1"/>
          </p:cNvSpPr>
          <p:nvPr>
            <p:ph type="ftr" sz="quarter" idx="11"/>
          </p:nvPr>
        </p:nvSpPr>
        <p:spPr/>
        <p:txBody>
          <a:bodyPr/>
          <a:lstStyle>
            <a:lvl1pPr>
              <a:defRPr>
                <a:solidFill>
                  <a:schemeClr val="bg1"/>
                </a:solidFill>
              </a:defRPr>
            </a:lvl1pPr>
          </a:lstStyle>
          <a:p>
            <a:endParaRPr lang="nb-NO"/>
          </a:p>
        </p:txBody>
      </p:sp>
      <p:sp>
        <p:nvSpPr>
          <p:cNvPr id="6" name="Plassholder for lysbildenummer 5">
            <a:extLst>
              <a:ext uri="{FF2B5EF4-FFF2-40B4-BE49-F238E27FC236}">
                <a16:creationId xmlns:a16="http://schemas.microsoft.com/office/drawing/2014/main" id="{06AF6C1B-1375-214D-930C-568979A4AB02}"/>
              </a:ext>
            </a:extLst>
          </p:cNvPr>
          <p:cNvSpPr>
            <a:spLocks noGrp="1"/>
          </p:cNvSpPr>
          <p:nvPr>
            <p:ph type="sldNum" sz="quarter" idx="12"/>
          </p:nvPr>
        </p:nvSpPr>
        <p:spPr/>
        <p:txBody>
          <a:bodyPr/>
          <a:lstStyle>
            <a:lvl1pPr>
              <a:defRPr>
                <a:solidFill>
                  <a:schemeClr val="bg1"/>
                </a:solidFill>
              </a:defRPr>
            </a:lvl1pPr>
          </a:lstStyle>
          <a:p>
            <a:fld id="{09C020DA-48BB-BA49-A10E-0DA718F220D6}" type="slidenum">
              <a:rPr lang="nb-NO" smtClean="0"/>
              <a:pPr/>
              <a:t>‹#›</a:t>
            </a:fld>
            <a:endParaRPr lang="nb-NO"/>
          </a:p>
        </p:txBody>
      </p:sp>
      <p:sp>
        <p:nvSpPr>
          <p:cNvPr id="9" name="TekstSylinder 8">
            <a:extLst>
              <a:ext uri="{FF2B5EF4-FFF2-40B4-BE49-F238E27FC236}">
                <a16:creationId xmlns:a16="http://schemas.microsoft.com/office/drawing/2014/main" id="{CE6A8ACD-E0A1-3742-97B5-BFAB8076AAD9}"/>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Deloverskrift blå</a:t>
            </a:r>
          </a:p>
        </p:txBody>
      </p:sp>
      <p:pic>
        <p:nvPicPr>
          <p:cNvPr id="8" name="Bilde 7">
            <a:extLst>
              <a:ext uri="{FF2B5EF4-FFF2-40B4-BE49-F238E27FC236}">
                <a16:creationId xmlns:a16="http://schemas.microsoft.com/office/drawing/2014/main" id="{954BE4CC-F5DF-F24E-98C4-D525107793A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31200" y="6298809"/>
            <a:ext cx="688336" cy="355181"/>
          </a:xfrm>
          <a:prstGeom prst="rect">
            <a:avLst/>
          </a:prstGeom>
        </p:spPr>
      </p:pic>
      <p:sp>
        <p:nvSpPr>
          <p:cNvPr id="10" name="TekstSylinder 9">
            <a:extLst>
              <a:ext uri="{FF2B5EF4-FFF2-40B4-BE49-F238E27FC236}">
                <a16:creationId xmlns:a16="http://schemas.microsoft.com/office/drawing/2014/main" id="{F4A3B95A-8019-D447-B225-84DB52F4E138}"/>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rPr>
              <a:t>Oslo 2019</a:t>
            </a:r>
          </a:p>
        </p:txBody>
      </p:sp>
      <p:grpSp>
        <p:nvGrpSpPr>
          <p:cNvPr id="11" name="Gruppe 10">
            <a:extLst>
              <a:ext uri="{FF2B5EF4-FFF2-40B4-BE49-F238E27FC236}">
                <a16:creationId xmlns:a16="http://schemas.microsoft.com/office/drawing/2014/main" id="{657703EA-2858-FA49-9A7B-09E005E12C68}"/>
              </a:ext>
            </a:extLst>
          </p:cNvPr>
          <p:cNvGrpSpPr/>
          <p:nvPr userDrawn="1"/>
        </p:nvGrpSpPr>
        <p:grpSpPr>
          <a:xfrm>
            <a:off x="-800" y="-1306644"/>
            <a:ext cx="12194000" cy="1075340"/>
            <a:chOff x="-800" y="-1229864"/>
            <a:chExt cx="12194000" cy="1075340"/>
          </a:xfrm>
        </p:grpSpPr>
        <p:grpSp>
          <p:nvGrpSpPr>
            <p:cNvPr id="12" name="Gruppe 11">
              <a:extLst>
                <a:ext uri="{FF2B5EF4-FFF2-40B4-BE49-F238E27FC236}">
                  <a16:creationId xmlns:a16="http://schemas.microsoft.com/office/drawing/2014/main" id="{A4D833FD-CF14-6145-A018-A83F0E3937B8}"/>
                </a:ext>
              </a:extLst>
            </p:cNvPr>
            <p:cNvGrpSpPr/>
            <p:nvPr/>
          </p:nvGrpSpPr>
          <p:grpSpPr>
            <a:xfrm>
              <a:off x="0" y="-320124"/>
              <a:ext cx="12192000" cy="165600"/>
              <a:chOff x="0" y="-413084"/>
              <a:chExt cx="12192000" cy="206078"/>
            </a:xfrm>
            <a:solidFill>
              <a:schemeClr val="bg1"/>
            </a:solidFill>
          </p:grpSpPr>
          <p:sp>
            <p:nvSpPr>
              <p:cNvPr id="39" name="Rektangel 38">
                <a:extLst>
                  <a:ext uri="{FF2B5EF4-FFF2-40B4-BE49-F238E27FC236}">
                    <a16:creationId xmlns:a16="http://schemas.microsoft.com/office/drawing/2014/main" id="{ADD236D0-B0FF-A54A-9FA2-963DBDB5F627}"/>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40" name="Rektangel 39">
                <a:extLst>
                  <a:ext uri="{FF2B5EF4-FFF2-40B4-BE49-F238E27FC236}">
                    <a16:creationId xmlns:a16="http://schemas.microsoft.com/office/drawing/2014/main" id="{F3CEF597-B9C6-B34B-A7E7-540C0AD17764}"/>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41" name="Rektangel 40">
                <a:extLst>
                  <a:ext uri="{FF2B5EF4-FFF2-40B4-BE49-F238E27FC236}">
                    <a16:creationId xmlns:a16="http://schemas.microsoft.com/office/drawing/2014/main" id="{902EC4DA-CB65-EC4F-B145-C25433605E73}"/>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42" name="Rektangel 41">
                <a:extLst>
                  <a:ext uri="{FF2B5EF4-FFF2-40B4-BE49-F238E27FC236}">
                    <a16:creationId xmlns:a16="http://schemas.microsoft.com/office/drawing/2014/main" id="{11084FFE-958E-4649-8650-9F6380605323}"/>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43" name="Rektangel 42">
                <a:extLst>
                  <a:ext uri="{FF2B5EF4-FFF2-40B4-BE49-F238E27FC236}">
                    <a16:creationId xmlns:a16="http://schemas.microsoft.com/office/drawing/2014/main" id="{DEF49AAC-5DA7-0E42-B164-F9CE38C17343}"/>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44" name="Rektangel 43">
                <a:extLst>
                  <a:ext uri="{FF2B5EF4-FFF2-40B4-BE49-F238E27FC236}">
                    <a16:creationId xmlns:a16="http://schemas.microsoft.com/office/drawing/2014/main" id="{E3C46F45-C240-3D4A-9E1D-27C2575BEE3C}"/>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13" name="Rett linje 12">
              <a:extLst>
                <a:ext uri="{FF2B5EF4-FFF2-40B4-BE49-F238E27FC236}">
                  <a16:creationId xmlns:a16="http://schemas.microsoft.com/office/drawing/2014/main" id="{EFD2699F-3A34-6E49-BC58-DFA633A7E0CE}"/>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Rett linje 13">
              <a:extLst>
                <a:ext uri="{FF2B5EF4-FFF2-40B4-BE49-F238E27FC236}">
                  <a16:creationId xmlns:a16="http://schemas.microsoft.com/office/drawing/2014/main" id="{6F9FAF35-AD7B-3440-817C-C7E620DCF787}"/>
                </a:ext>
              </a:extLst>
            </p:cNvPr>
            <p:cNvCxnSpPr>
              <a:cxnSpLocks/>
              <a:stCxn id="29"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Rett linje 14">
              <a:extLst>
                <a:ext uri="{FF2B5EF4-FFF2-40B4-BE49-F238E27FC236}">
                  <a16:creationId xmlns:a16="http://schemas.microsoft.com/office/drawing/2014/main" id="{8047500B-DCFD-CF49-823F-82F92056A4DC}"/>
                </a:ext>
              </a:extLst>
            </p:cNvPr>
            <p:cNvCxnSpPr>
              <a:cxnSpLocks/>
              <a:stCxn id="31"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Rett linje 15">
              <a:extLst>
                <a:ext uri="{FF2B5EF4-FFF2-40B4-BE49-F238E27FC236}">
                  <a16:creationId xmlns:a16="http://schemas.microsoft.com/office/drawing/2014/main" id="{367E5C96-CD93-004D-9C40-A392932E454E}"/>
                </a:ext>
              </a:extLst>
            </p:cNvPr>
            <p:cNvCxnSpPr>
              <a:cxnSpLocks/>
              <a:stCxn id="27"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Rett linje 16">
              <a:extLst>
                <a:ext uri="{FF2B5EF4-FFF2-40B4-BE49-F238E27FC236}">
                  <a16:creationId xmlns:a16="http://schemas.microsoft.com/office/drawing/2014/main" id="{4222455E-2A30-F843-8736-E1B969CE83C7}"/>
                </a:ext>
              </a:extLst>
            </p:cNvPr>
            <p:cNvCxnSpPr>
              <a:cxnSpLocks/>
              <a:stCxn id="33"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Rett linje 17">
              <a:extLst>
                <a:ext uri="{FF2B5EF4-FFF2-40B4-BE49-F238E27FC236}">
                  <a16:creationId xmlns:a16="http://schemas.microsoft.com/office/drawing/2014/main" id="{CDB8867B-4406-414D-AFE4-61C5831D4E26}"/>
                </a:ext>
              </a:extLst>
            </p:cNvPr>
            <p:cNvCxnSpPr>
              <a:cxnSpLocks/>
              <a:stCxn id="37"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Rett linje 18">
              <a:extLst>
                <a:ext uri="{FF2B5EF4-FFF2-40B4-BE49-F238E27FC236}">
                  <a16:creationId xmlns:a16="http://schemas.microsoft.com/office/drawing/2014/main" id="{7CB59FA5-78FD-A84C-8C4D-D41D31229F3F}"/>
                </a:ext>
              </a:extLst>
            </p:cNvPr>
            <p:cNvCxnSpPr>
              <a:cxnSpLocks/>
              <a:stCxn id="35"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0" name="Gruppe 19">
              <a:extLst>
                <a:ext uri="{FF2B5EF4-FFF2-40B4-BE49-F238E27FC236}">
                  <a16:creationId xmlns:a16="http://schemas.microsoft.com/office/drawing/2014/main" id="{62A30746-DA6E-B644-A6C0-463BE60573C7}"/>
                </a:ext>
              </a:extLst>
            </p:cNvPr>
            <p:cNvGrpSpPr/>
            <p:nvPr userDrawn="1"/>
          </p:nvGrpSpPr>
          <p:grpSpPr>
            <a:xfrm>
              <a:off x="0" y="-621464"/>
              <a:ext cx="12192000" cy="206078"/>
              <a:chOff x="0" y="-674874"/>
              <a:chExt cx="12192000" cy="206078"/>
            </a:xfrm>
          </p:grpSpPr>
          <p:sp>
            <p:nvSpPr>
              <p:cNvPr id="37" name="Rektangel 36">
                <a:extLst>
                  <a:ext uri="{FF2B5EF4-FFF2-40B4-BE49-F238E27FC236}">
                    <a16:creationId xmlns:a16="http://schemas.microsoft.com/office/drawing/2014/main" id="{B35CAD8D-376D-AA49-8BF3-05A0C354C521}"/>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38" name="Rett linje 37">
                <a:extLst>
                  <a:ext uri="{FF2B5EF4-FFF2-40B4-BE49-F238E27FC236}">
                    <a16:creationId xmlns:a16="http://schemas.microsoft.com/office/drawing/2014/main" id="{7503ACD8-C336-204D-9880-AFFF7A15D36A}"/>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1" name="Gruppe 20">
              <a:extLst>
                <a:ext uri="{FF2B5EF4-FFF2-40B4-BE49-F238E27FC236}">
                  <a16:creationId xmlns:a16="http://schemas.microsoft.com/office/drawing/2014/main" id="{6060C617-9662-EB44-B7B3-556CBB26FA8A}"/>
                </a:ext>
              </a:extLst>
            </p:cNvPr>
            <p:cNvGrpSpPr/>
            <p:nvPr userDrawn="1"/>
          </p:nvGrpSpPr>
          <p:grpSpPr>
            <a:xfrm>
              <a:off x="0" y="-744566"/>
              <a:ext cx="10156824" cy="206078"/>
              <a:chOff x="0" y="-930144"/>
              <a:chExt cx="10156824" cy="206078"/>
            </a:xfrm>
          </p:grpSpPr>
          <p:sp>
            <p:nvSpPr>
              <p:cNvPr id="35" name="Rektangel 34">
                <a:extLst>
                  <a:ext uri="{FF2B5EF4-FFF2-40B4-BE49-F238E27FC236}">
                    <a16:creationId xmlns:a16="http://schemas.microsoft.com/office/drawing/2014/main" id="{6A9818C9-E44D-1B4D-B95C-94E5E634A370}"/>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36" name="Rett linje 35">
                <a:extLst>
                  <a:ext uri="{FF2B5EF4-FFF2-40B4-BE49-F238E27FC236}">
                    <a16:creationId xmlns:a16="http://schemas.microsoft.com/office/drawing/2014/main" id="{3ED09DA1-E24A-8440-8BFD-3B4EB052EA24}"/>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2" name="Gruppe 21">
              <a:extLst>
                <a:ext uri="{FF2B5EF4-FFF2-40B4-BE49-F238E27FC236}">
                  <a16:creationId xmlns:a16="http://schemas.microsoft.com/office/drawing/2014/main" id="{AEF53711-BDA8-3C40-9364-1549DF6BE3AC}"/>
                </a:ext>
              </a:extLst>
            </p:cNvPr>
            <p:cNvGrpSpPr/>
            <p:nvPr userDrawn="1"/>
          </p:nvGrpSpPr>
          <p:grpSpPr>
            <a:xfrm>
              <a:off x="0" y="-867666"/>
              <a:ext cx="8128000" cy="206078"/>
              <a:chOff x="0" y="-1191934"/>
              <a:chExt cx="8128000" cy="206078"/>
            </a:xfrm>
          </p:grpSpPr>
          <p:sp>
            <p:nvSpPr>
              <p:cNvPr id="33" name="Rektangel 32">
                <a:extLst>
                  <a:ext uri="{FF2B5EF4-FFF2-40B4-BE49-F238E27FC236}">
                    <a16:creationId xmlns:a16="http://schemas.microsoft.com/office/drawing/2014/main" id="{F1EF459F-D27A-5748-BCA1-80EBBB81EA6B}"/>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34" name="Rett linje 33">
                <a:extLst>
                  <a:ext uri="{FF2B5EF4-FFF2-40B4-BE49-F238E27FC236}">
                    <a16:creationId xmlns:a16="http://schemas.microsoft.com/office/drawing/2014/main" id="{CAE74310-7615-274D-8ADA-72601E97A397}"/>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3" name="Gruppe 22">
              <a:extLst>
                <a:ext uri="{FF2B5EF4-FFF2-40B4-BE49-F238E27FC236}">
                  <a16:creationId xmlns:a16="http://schemas.microsoft.com/office/drawing/2014/main" id="{096FACAC-8BAA-634B-84F2-FF34E96DC0DE}"/>
                </a:ext>
              </a:extLst>
            </p:cNvPr>
            <p:cNvGrpSpPr/>
            <p:nvPr userDrawn="1"/>
          </p:nvGrpSpPr>
          <p:grpSpPr>
            <a:xfrm>
              <a:off x="-800" y="-990766"/>
              <a:ext cx="6091200" cy="206078"/>
              <a:chOff x="0" y="-1453724"/>
              <a:chExt cx="6091200" cy="206078"/>
            </a:xfrm>
          </p:grpSpPr>
          <p:sp>
            <p:nvSpPr>
              <p:cNvPr id="31" name="Rektangel 30">
                <a:extLst>
                  <a:ext uri="{FF2B5EF4-FFF2-40B4-BE49-F238E27FC236}">
                    <a16:creationId xmlns:a16="http://schemas.microsoft.com/office/drawing/2014/main" id="{0648AB5E-71BA-F24C-814C-D4B59B7EDCC6}"/>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32" name="Rett linje 31">
                <a:extLst>
                  <a:ext uri="{FF2B5EF4-FFF2-40B4-BE49-F238E27FC236}">
                    <a16:creationId xmlns:a16="http://schemas.microsoft.com/office/drawing/2014/main" id="{2E157768-4234-5B44-A77F-7FCF5C5A3E2D}"/>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4" name="Gruppe 23">
              <a:extLst>
                <a:ext uri="{FF2B5EF4-FFF2-40B4-BE49-F238E27FC236}">
                  <a16:creationId xmlns:a16="http://schemas.microsoft.com/office/drawing/2014/main" id="{507EEE6D-7051-EE40-B5A0-CF3B4230F67C}"/>
                </a:ext>
              </a:extLst>
            </p:cNvPr>
            <p:cNvGrpSpPr/>
            <p:nvPr userDrawn="1"/>
          </p:nvGrpSpPr>
          <p:grpSpPr>
            <a:xfrm>
              <a:off x="0" y="-1113866"/>
              <a:ext cx="4060800" cy="206078"/>
              <a:chOff x="0" y="-1715514"/>
              <a:chExt cx="4060800" cy="206078"/>
            </a:xfrm>
          </p:grpSpPr>
          <p:sp>
            <p:nvSpPr>
              <p:cNvPr id="29" name="Rektangel 28">
                <a:extLst>
                  <a:ext uri="{FF2B5EF4-FFF2-40B4-BE49-F238E27FC236}">
                    <a16:creationId xmlns:a16="http://schemas.microsoft.com/office/drawing/2014/main" id="{17535496-E9F2-5349-8DF4-74378D7B7ADA}"/>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30" name="Rett linje 29">
                <a:extLst>
                  <a:ext uri="{FF2B5EF4-FFF2-40B4-BE49-F238E27FC236}">
                    <a16:creationId xmlns:a16="http://schemas.microsoft.com/office/drawing/2014/main" id="{6CBCEEEB-32A6-694B-9165-4CA274B42CF2}"/>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5" name="Gruppe 24">
              <a:extLst>
                <a:ext uri="{FF2B5EF4-FFF2-40B4-BE49-F238E27FC236}">
                  <a16:creationId xmlns:a16="http://schemas.microsoft.com/office/drawing/2014/main" id="{A2D3947B-156E-D840-8EA8-A70E61E94DE8}"/>
                </a:ext>
              </a:extLst>
            </p:cNvPr>
            <p:cNvGrpSpPr/>
            <p:nvPr userDrawn="1"/>
          </p:nvGrpSpPr>
          <p:grpSpPr>
            <a:xfrm>
              <a:off x="0" y="-1229864"/>
              <a:ext cx="1015200" cy="206078"/>
              <a:chOff x="0" y="-1959289"/>
              <a:chExt cx="1015200" cy="206078"/>
            </a:xfrm>
          </p:grpSpPr>
          <p:sp>
            <p:nvSpPr>
              <p:cNvPr id="27" name="Rektangel 26">
                <a:extLst>
                  <a:ext uri="{FF2B5EF4-FFF2-40B4-BE49-F238E27FC236}">
                    <a16:creationId xmlns:a16="http://schemas.microsoft.com/office/drawing/2014/main" id="{54C3B970-FC81-5A47-947E-644206B80FA7}"/>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28" name="Rett linje 27">
                <a:extLst>
                  <a:ext uri="{FF2B5EF4-FFF2-40B4-BE49-F238E27FC236}">
                    <a16:creationId xmlns:a16="http://schemas.microsoft.com/office/drawing/2014/main" id="{5F7AE9FC-336B-4247-B389-649CCBB2C264}"/>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26" name="Rett linje 25">
              <a:extLst>
                <a:ext uri="{FF2B5EF4-FFF2-40B4-BE49-F238E27FC236}">
                  <a16:creationId xmlns:a16="http://schemas.microsoft.com/office/drawing/2014/main" id="{78579E2C-6BF3-8145-B344-804280B6C7B5}"/>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45" name="Gruppe 44">
            <a:extLst>
              <a:ext uri="{FF2B5EF4-FFF2-40B4-BE49-F238E27FC236}">
                <a16:creationId xmlns:a16="http://schemas.microsoft.com/office/drawing/2014/main" id="{956DE6F9-0762-0742-B634-89B60B889D1C}"/>
              </a:ext>
            </a:extLst>
          </p:cNvPr>
          <p:cNvGrpSpPr/>
          <p:nvPr userDrawn="1"/>
        </p:nvGrpSpPr>
        <p:grpSpPr>
          <a:xfrm>
            <a:off x="-715963" y="-4004"/>
            <a:ext cx="590564" cy="6862004"/>
            <a:chOff x="-715963" y="-4004"/>
            <a:chExt cx="590564" cy="6862004"/>
          </a:xfrm>
        </p:grpSpPr>
        <p:sp>
          <p:nvSpPr>
            <p:cNvPr id="46" name="Rektangel 45">
              <a:extLst>
                <a:ext uri="{FF2B5EF4-FFF2-40B4-BE49-F238E27FC236}">
                  <a16:creationId xmlns:a16="http://schemas.microsoft.com/office/drawing/2014/main" id="{E2D8917E-E6B3-A34C-B2B5-2309E43AD869}"/>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47" name="Rektangel 46">
              <a:extLst>
                <a:ext uri="{FF2B5EF4-FFF2-40B4-BE49-F238E27FC236}">
                  <a16:creationId xmlns:a16="http://schemas.microsoft.com/office/drawing/2014/main" id="{04AAE810-C5CD-F842-8FCB-FF7C9223EC9E}"/>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48" name="Rektangel 47">
              <a:extLst>
                <a:ext uri="{FF2B5EF4-FFF2-40B4-BE49-F238E27FC236}">
                  <a16:creationId xmlns:a16="http://schemas.microsoft.com/office/drawing/2014/main" id="{B07A1F21-62C7-344E-BDE0-FD306EF9D2CA}"/>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49" name="Rektangel 48">
              <a:extLst>
                <a:ext uri="{FF2B5EF4-FFF2-40B4-BE49-F238E27FC236}">
                  <a16:creationId xmlns:a16="http://schemas.microsoft.com/office/drawing/2014/main" id="{33F3E6C8-B25F-0943-B569-ABCDC1D08D8E}"/>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50" name="Rett linje 49">
              <a:extLst>
                <a:ext uri="{FF2B5EF4-FFF2-40B4-BE49-F238E27FC236}">
                  <a16:creationId xmlns:a16="http://schemas.microsoft.com/office/drawing/2014/main" id="{B94EF2E8-B63D-A14D-B64C-B757E563829A}"/>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1" name="Rett linje 50">
              <a:extLst>
                <a:ext uri="{FF2B5EF4-FFF2-40B4-BE49-F238E27FC236}">
                  <a16:creationId xmlns:a16="http://schemas.microsoft.com/office/drawing/2014/main" id="{23D33338-6AF9-494D-A9C7-43853592D70E}"/>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 name="Rett linje 51">
              <a:extLst>
                <a:ext uri="{FF2B5EF4-FFF2-40B4-BE49-F238E27FC236}">
                  <a16:creationId xmlns:a16="http://schemas.microsoft.com/office/drawing/2014/main" id="{BB9B148B-1237-DD49-9266-C68C70AF31E6}"/>
                </a:ext>
              </a:extLst>
            </p:cNvPr>
            <p:cNvCxnSpPr>
              <a:cxnSpLocks/>
              <a:stCxn id="54"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Rett linje 52">
              <a:extLst>
                <a:ext uri="{FF2B5EF4-FFF2-40B4-BE49-F238E27FC236}">
                  <a16:creationId xmlns:a16="http://schemas.microsoft.com/office/drawing/2014/main" id="{4DADC1C3-89B0-864B-A542-2AD731563A5A}"/>
                </a:ext>
              </a:extLst>
            </p:cNvPr>
            <p:cNvCxnSpPr>
              <a:cxnSpLocks/>
              <a:stCxn id="54"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4" name="Rektangel 53">
              <a:extLst>
                <a:ext uri="{FF2B5EF4-FFF2-40B4-BE49-F238E27FC236}">
                  <a16:creationId xmlns:a16="http://schemas.microsoft.com/office/drawing/2014/main" id="{7D0FF2C0-D812-F74A-9727-42CAEA57FBA8}"/>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55" name="Rett linje 54">
              <a:extLst>
                <a:ext uri="{FF2B5EF4-FFF2-40B4-BE49-F238E27FC236}">
                  <a16:creationId xmlns:a16="http://schemas.microsoft.com/office/drawing/2014/main" id="{50167E63-A8AA-464A-835E-1DAF2EAF4B70}"/>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56" name="Rektangel 55">
              <a:extLst>
                <a:ext uri="{FF2B5EF4-FFF2-40B4-BE49-F238E27FC236}">
                  <a16:creationId xmlns:a16="http://schemas.microsoft.com/office/drawing/2014/main" id="{3536EE9C-707D-8F42-A04D-CD95C3159169}"/>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57" name="Rett linje 56">
              <a:extLst>
                <a:ext uri="{FF2B5EF4-FFF2-40B4-BE49-F238E27FC236}">
                  <a16:creationId xmlns:a16="http://schemas.microsoft.com/office/drawing/2014/main" id="{29E27862-DC9E-A542-8C63-37ED270FC2D4}"/>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8" name="Rett linje 57">
              <a:extLst>
                <a:ext uri="{FF2B5EF4-FFF2-40B4-BE49-F238E27FC236}">
                  <a16:creationId xmlns:a16="http://schemas.microsoft.com/office/drawing/2014/main" id="{1613DB5F-4453-E24C-A8E3-8CB8FF8A0AC4}"/>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9" name="Rett linje 58">
              <a:extLst>
                <a:ext uri="{FF2B5EF4-FFF2-40B4-BE49-F238E27FC236}">
                  <a16:creationId xmlns:a16="http://schemas.microsoft.com/office/drawing/2014/main" id="{4BAE1983-8F39-B54E-8BE2-C6950CEF6402}"/>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60" name="Gruppe 59">
            <a:extLst>
              <a:ext uri="{FF2B5EF4-FFF2-40B4-BE49-F238E27FC236}">
                <a16:creationId xmlns:a16="http://schemas.microsoft.com/office/drawing/2014/main" id="{1A0AC7E0-B748-D94A-A58D-F166A01F9743}"/>
              </a:ext>
            </a:extLst>
          </p:cNvPr>
          <p:cNvGrpSpPr/>
          <p:nvPr userDrawn="1"/>
        </p:nvGrpSpPr>
        <p:grpSpPr>
          <a:xfrm>
            <a:off x="12252770" y="1"/>
            <a:ext cx="1165167" cy="6855561"/>
            <a:chOff x="12252770" y="1"/>
            <a:chExt cx="1165167" cy="6855561"/>
          </a:xfrm>
        </p:grpSpPr>
        <p:grpSp>
          <p:nvGrpSpPr>
            <p:cNvPr id="61" name="Gruppe 60">
              <a:extLst>
                <a:ext uri="{FF2B5EF4-FFF2-40B4-BE49-F238E27FC236}">
                  <a16:creationId xmlns:a16="http://schemas.microsoft.com/office/drawing/2014/main" id="{FF583A7A-C323-4641-B9B9-3A4B4CC95BDA}"/>
                </a:ext>
              </a:extLst>
            </p:cNvPr>
            <p:cNvGrpSpPr/>
            <p:nvPr userDrawn="1"/>
          </p:nvGrpSpPr>
          <p:grpSpPr>
            <a:xfrm>
              <a:off x="12252770" y="1"/>
              <a:ext cx="409071" cy="3254927"/>
              <a:chOff x="12252770" y="1"/>
              <a:chExt cx="588588" cy="4683318"/>
            </a:xfrm>
          </p:grpSpPr>
          <p:sp>
            <p:nvSpPr>
              <p:cNvPr id="65" name="Rektangel 64">
                <a:extLst>
                  <a:ext uri="{FF2B5EF4-FFF2-40B4-BE49-F238E27FC236}">
                    <a16:creationId xmlns:a16="http://schemas.microsoft.com/office/drawing/2014/main" id="{C8FE14BB-CD2A-7945-9783-88D7AF047926}"/>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66" name="Gruppe 65">
                <a:extLst>
                  <a:ext uri="{FF2B5EF4-FFF2-40B4-BE49-F238E27FC236}">
                    <a16:creationId xmlns:a16="http://schemas.microsoft.com/office/drawing/2014/main" id="{10312BBC-9E56-8748-BAC0-7006C351F443}"/>
                  </a:ext>
                </a:extLst>
              </p:cNvPr>
              <p:cNvGrpSpPr/>
              <p:nvPr userDrawn="1"/>
            </p:nvGrpSpPr>
            <p:grpSpPr>
              <a:xfrm>
                <a:off x="12326727" y="84822"/>
                <a:ext cx="440675" cy="4513676"/>
                <a:chOff x="12316858" y="92947"/>
                <a:chExt cx="440675" cy="4513676"/>
              </a:xfrm>
            </p:grpSpPr>
            <p:grpSp>
              <p:nvGrpSpPr>
                <p:cNvPr id="67" name="Gruppe 66">
                  <a:extLst>
                    <a:ext uri="{FF2B5EF4-FFF2-40B4-BE49-F238E27FC236}">
                      <a16:creationId xmlns:a16="http://schemas.microsoft.com/office/drawing/2014/main" id="{345B25EA-5361-1148-A342-AA5B2F6E383C}"/>
                    </a:ext>
                  </a:extLst>
                </p:cNvPr>
                <p:cNvGrpSpPr/>
                <p:nvPr userDrawn="1"/>
              </p:nvGrpSpPr>
              <p:grpSpPr>
                <a:xfrm>
                  <a:off x="12316858" y="92947"/>
                  <a:ext cx="440675" cy="1322025"/>
                  <a:chOff x="12316858" y="92947"/>
                  <a:chExt cx="440675" cy="1322025"/>
                </a:xfrm>
              </p:grpSpPr>
              <p:sp>
                <p:nvSpPr>
                  <p:cNvPr id="77" name="Rektangel 76">
                    <a:extLst>
                      <a:ext uri="{FF2B5EF4-FFF2-40B4-BE49-F238E27FC236}">
                        <a16:creationId xmlns:a16="http://schemas.microsoft.com/office/drawing/2014/main" id="{897E1735-3D01-3D46-9703-38E17E5FA5FE}"/>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8" name="Rektangel 77">
                    <a:extLst>
                      <a:ext uri="{FF2B5EF4-FFF2-40B4-BE49-F238E27FC236}">
                        <a16:creationId xmlns:a16="http://schemas.microsoft.com/office/drawing/2014/main" id="{9F40A477-B79D-F541-996B-AB04C9D3F107}"/>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9" name="Rektangel 78">
                    <a:extLst>
                      <a:ext uri="{FF2B5EF4-FFF2-40B4-BE49-F238E27FC236}">
                        <a16:creationId xmlns:a16="http://schemas.microsoft.com/office/drawing/2014/main" id="{44202B7E-4C70-F341-8AFD-E057E0F1BD98}"/>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68" name="Gruppe 67">
                  <a:extLst>
                    <a:ext uri="{FF2B5EF4-FFF2-40B4-BE49-F238E27FC236}">
                      <a16:creationId xmlns:a16="http://schemas.microsoft.com/office/drawing/2014/main" id="{AFC93B33-6310-D348-B784-FB20AE6CAED5}"/>
                    </a:ext>
                  </a:extLst>
                </p:cNvPr>
                <p:cNvGrpSpPr/>
                <p:nvPr userDrawn="1"/>
              </p:nvGrpSpPr>
              <p:grpSpPr>
                <a:xfrm>
                  <a:off x="12316858" y="1468435"/>
                  <a:ext cx="440675" cy="1322025"/>
                  <a:chOff x="12316858" y="1600866"/>
                  <a:chExt cx="440675" cy="1322025"/>
                </a:xfrm>
              </p:grpSpPr>
              <p:sp>
                <p:nvSpPr>
                  <p:cNvPr id="74" name="Rektangel 73">
                    <a:extLst>
                      <a:ext uri="{FF2B5EF4-FFF2-40B4-BE49-F238E27FC236}">
                        <a16:creationId xmlns:a16="http://schemas.microsoft.com/office/drawing/2014/main" id="{FF6B4707-00A3-E84F-AB69-BABE532FDEA4}"/>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5" name="Rektangel 74">
                    <a:extLst>
                      <a:ext uri="{FF2B5EF4-FFF2-40B4-BE49-F238E27FC236}">
                        <a16:creationId xmlns:a16="http://schemas.microsoft.com/office/drawing/2014/main" id="{278140BC-C05D-374E-8495-243760E108AA}"/>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6" name="Rektangel 75">
                    <a:extLst>
                      <a:ext uri="{FF2B5EF4-FFF2-40B4-BE49-F238E27FC236}">
                        <a16:creationId xmlns:a16="http://schemas.microsoft.com/office/drawing/2014/main" id="{E5D47158-CA69-1541-85E0-61ED571D198E}"/>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69" name="Gruppe 68">
                  <a:extLst>
                    <a:ext uri="{FF2B5EF4-FFF2-40B4-BE49-F238E27FC236}">
                      <a16:creationId xmlns:a16="http://schemas.microsoft.com/office/drawing/2014/main" id="{E3BB1C2A-7E34-BE43-89D1-83BCF7677412}"/>
                    </a:ext>
                  </a:extLst>
                </p:cNvPr>
                <p:cNvGrpSpPr/>
                <p:nvPr userDrawn="1"/>
              </p:nvGrpSpPr>
              <p:grpSpPr>
                <a:xfrm>
                  <a:off x="12316858" y="2843923"/>
                  <a:ext cx="440675" cy="1762700"/>
                  <a:chOff x="12316858" y="3201732"/>
                  <a:chExt cx="440675" cy="1762700"/>
                </a:xfrm>
              </p:grpSpPr>
              <p:sp>
                <p:nvSpPr>
                  <p:cNvPr id="70" name="Rektangel 69">
                    <a:extLst>
                      <a:ext uri="{FF2B5EF4-FFF2-40B4-BE49-F238E27FC236}">
                        <a16:creationId xmlns:a16="http://schemas.microsoft.com/office/drawing/2014/main" id="{4C530B88-746D-104E-AF3C-FBC69A9E5BF1}"/>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1" name="Rektangel 70">
                    <a:extLst>
                      <a:ext uri="{FF2B5EF4-FFF2-40B4-BE49-F238E27FC236}">
                        <a16:creationId xmlns:a16="http://schemas.microsoft.com/office/drawing/2014/main" id="{1986B6FE-0650-AC49-AAAC-93C2C5D6B68B}"/>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2" name="Rektangel 71">
                    <a:extLst>
                      <a:ext uri="{FF2B5EF4-FFF2-40B4-BE49-F238E27FC236}">
                        <a16:creationId xmlns:a16="http://schemas.microsoft.com/office/drawing/2014/main" id="{8C52E202-E40A-F349-A996-4AF8BA178D4A}"/>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3" name="Rektangel 72">
                    <a:extLst>
                      <a:ext uri="{FF2B5EF4-FFF2-40B4-BE49-F238E27FC236}">
                        <a16:creationId xmlns:a16="http://schemas.microsoft.com/office/drawing/2014/main" id="{910BD776-700F-8F48-9319-1C63968014E9}"/>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62" name="TekstSylinder 61">
              <a:extLst>
                <a:ext uri="{FF2B5EF4-FFF2-40B4-BE49-F238E27FC236}">
                  <a16:creationId xmlns:a16="http://schemas.microsoft.com/office/drawing/2014/main" id="{9D689DAD-89EE-5F43-ACA8-B2566054AB19}"/>
                </a:ext>
              </a:extLst>
            </p:cNvPr>
            <p:cNvSpPr txBox="1"/>
            <p:nvPr userDrawn="1"/>
          </p:nvSpPr>
          <p:spPr>
            <a:xfrm>
              <a:off x="12252771" y="3429000"/>
              <a:ext cx="1127661" cy="3426562"/>
            </a:xfrm>
            <a:prstGeom prst="rect">
              <a:avLst/>
            </a:prstGeom>
            <a:noFill/>
          </p:spPr>
          <p:txBody>
            <a:bodyPr wrap="square" lIns="0" tIns="0" rIns="0" bIns="0" rtlCol="0">
              <a:noAutofit/>
            </a:bodyPr>
            <a:lstStyle/>
            <a:p>
              <a:pPr algn="l"/>
              <a:r>
                <a:rPr lang="nb-NO" sz="800" kern="1200">
                  <a:solidFill>
                    <a:schemeClr val="tx1"/>
                  </a:solidFill>
                  <a:latin typeface="+mn-lt"/>
                  <a:ea typeface="+mn-ea"/>
                  <a:cs typeface="+mn-cs"/>
                </a:rPr>
                <a:t>Det er lov å endre bakgrunnsfarge.</a:t>
              </a:r>
            </a:p>
            <a:p>
              <a:pPr marL="0" indent="0" algn="l">
                <a:buNone/>
              </a:pPr>
              <a:endParaRPr lang="nb-NO" sz="800" kern="1200">
                <a:solidFill>
                  <a:schemeClr val="tx1"/>
                </a:solidFill>
                <a:latin typeface="+mn-lt"/>
                <a:ea typeface="+mn-ea"/>
                <a:cs typeface="+mn-cs"/>
              </a:endParaRPr>
            </a:p>
            <a:p>
              <a:pPr marL="0" indent="0" algn="l">
                <a:buNone/>
              </a:pPr>
              <a:r>
                <a:rPr lang="nb-NO" sz="800" kern="1200">
                  <a:solidFill>
                    <a:schemeClr val="tx1"/>
                  </a:solidFill>
                  <a:latin typeface="+mn-lt"/>
                  <a:ea typeface="+mn-ea"/>
                  <a:cs typeface="+mn-cs"/>
                </a:rPr>
                <a:t>På sider med positiv logo benyttes alltid lyse bakgrunnsfarger.</a:t>
              </a:r>
            </a:p>
            <a:p>
              <a:pPr marL="0" indent="0" algn="l">
                <a:buNone/>
              </a:pPr>
              <a:endParaRPr lang="nb-NO" sz="800" kern="1200">
                <a:solidFill>
                  <a:schemeClr val="tx1"/>
                </a:solidFill>
                <a:latin typeface="+mn-lt"/>
                <a:ea typeface="+mn-ea"/>
                <a:cs typeface="+mn-cs"/>
              </a:endParaRPr>
            </a:p>
            <a:p>
              <a:pPr marL="0" indent="0" algn="l">
                <a:buNone/>
              </a:pPr>
              <a:r>
                <a:rPr lang="nb-NO" sz="800" b="1" kern="1200">
                  <a:solidFill>
                    <a:schemeClr val="tx1"/>
                  </a:solidFill>
                  <a:latin typeface="+mn-lt"/>
                  <a:ea typeface="+mn-ea"/>
                  <a:cs typeface="+mn-cs"/>
                </a:rPr>
                <a:t>Sørg alltid for god lesbarhet/kontrast </a:t>
              </a:r>
              <a:r>
                <a:rPr lang="nb-NO" sz="800" kern="1200">
                  <a:solidFill>
                    <a:schemeClr val="tx1"/>
                  </a:solidFill>
                  <a:latin typeface="+mn-lt"/>
                  <a:ea typeface="+mn-ea"/>
                  <a:cs typeface="+mn-cs"/>
                </a:rPr>
                <a:t>og følg lovlige farge-kombinasjoner.</a:t>
              </a:r>
            </a:p>
            <a:p>
              <a:pPr algn="l"/>
              <a:endParaRPr lang="nb-NO" err="1">
                <a:solidFill>
                  <a:schemeClr val="tx2"/>
                </a:solidFill>
              </a:endParaRPr>
            </a:p>
          </p:txBody>
        </p:sp>
        <p:cxnSp>
          <p:nvCxnSpPr>
            <p:cNvPr id="63" name="Vinkel 62">
              <a:extLst>
                <a:ext uri="{FF2B5EF4-FFF2-40B4-BE49-F238E27FC236}">
                  <a16:creationId xmlns:a16="http://schemas.microsoft.com/office/drawing/2014/main" id="{61B53CEA-B02F-B44C-9DD9-4D2DE7A9A08E}"/>
                </a:ext>
              </a:extLst>
            </p:cNvPr>
            <p:cNvCxnSpPr>
              <a:cxnSpLocks/>
              <a:stCxn id="77" idx="3"/>
              <a:endCxn id="74" idx="3"/>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4" name="TekstSylinder 63">
              <a:extLst>
                <a:ext uri="{FF2B5EF4-FFF2-40B4-BE49-F238E27FC236}">
                  <a16:creationId xmlns:a16="http://schemas.microsoft.com/office/drawing/2014/main" id="{DFCE2875-17E5-B242-991C-5686497E8BB6}"/>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rPr>
                <a:t>Mørk blå og mørk grønn bakgrunn, skal alltid ha negativ tekst/logo</a:t>
              </a:r>
            </a:p>
          </p:txBody>
        </p:sp>
      </p:grpSp>
    </p:spTree>
    <p:extLst>
      <p:ext uri="{BB962C8B-B14F-4D97-AF65-F5344CB8AC3E}">
        <p14:creationId xmlns:p14="http://schemas.microsoft.com/office/powerpoint/2010/main" val="25214068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Deloverskrift blå lys">
    <p:bg>
      <p:bgPr>
        <a:solidFill>
          <a:srgbClr val="6FE9FF"/>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BA9917C-153D-AA42-BA93-6AA607E22EDE}"/>
              </a:ext>
            </a:extLst>
          </p:cNvPr>
          <p:cNvSpPr>
            <a:spLocks noGrp="1"/>
          </p:cNvSpPr>
          <p:nvPr>
            <p:ph type="title"/>
          </p:nvPr>
        </p:nvSpPr>
        <p:spPr>
          <a:xfrm>
            <a:off x="1015200" y="-1"/>
            <a:ext cx="9149563" cy="3049200"/>
          </a:xfrm>
        </p:spPr>
        <p:txBody>
          <a:bodyPr anchor="b">
            <a:normAutofit/>
          </a:bodyPr>
          <a:lstStyle>
            <a:lvl1pPr>
              <a:defRPr sz="3600">
                <a:solidFill>
                  <a:schemeClr val="tx2"/>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F801228D-275A-C846-A330-49012CF8E173}"/>
              </a:ext>
            </a:extLst>
          </p:cNvPr>
          <p:cNvSpPr>
            <a:spLocks noGrp="1"/>
          </p:cNvSpPr>
          <p:nvPr>
            <p:ph type="body" idx="1"/>
          </p:nvPr>
        </p:nvSpPr>
        <p:spPr>
          <a:xfrm>
            <a:off x="1015200" y="3052799"/>
            <a:ext cx="9149563" cy="3040025"/>
          </a:xfrm>
        </p:spPr>
        <p:txBody>
          <a:bodyPr tIns="180000">
            <a:noAutofit/>
          </a:bodyPr>
          <a:lstStyle>
            <a:lvl1pPr marL="0" indent="0">
              <a:spcBef>
                <a:spcPts val="0"/>
              </a:spcBef>
              <a:spcAft>
                <a:spcPts val="200"/>
              </a:spcAft>
              <a:buNone/>
              <a:defRPr sz="18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7" name="Plassholder for dato 6">
            <a:extLst>
              <a:ext uri="{FF2B5EF4-FFF2-40B4-BE49-F238E27FC236}">
                <a16:creationId xmlns:a16="http://schemas.microsoft.com/office/drawing/2014/main" id="{77F157D4-34D6-0F44-A5D8-A5C3BBE3B809}"/>
              </a:ext>
            </a:extLst>
          </p:cNvPr>
          <p:cNvSpPr>
            <a:spLocks noGrp="1"/>
          </p:cNvSpPr>
          <p:nvPr>
            <p:ph type="dt" sz="half" idx="10"/>
          </p:nvPr>
        </p:nvSpPr>
        <p:spPr/>
        <p:txBody>
          <a:bodyPr/>
          <a:lstStyle/>
          <a:p>
            <a:fld id="{B7BA21D5-4B52-2745-910D-1FECE8F2075A}" type="datetime1">
              <a:rPr lang="nb-NO" smtClean="0"/>
              <a:t>20.11.2023</a:t>
            </a:fld>
            <a:endParaRPr lang="nb-NO"/>
          </a:p>
        </p:txBody>
      </p:sp>
      <p:sp>
        <p:nvSpPr>
          <p:cNvPr id="9" name="Plassholder for bunntekst 8">
            <a:extLst>
              <a:ext uri="{FF2B5EF4-FFF2-40B4-BE49-F238E27FC236}">
                <a16:creationId xmlns:a16="http://schemas.microsoft.com/office/drawing/2014/main" id="{66471180-5D70-3944-9ACA-79BDABE2926E}"/>
              </a:ext>
            </a:extLst>
          </p:cNvPr>
          <p:cNvSpPr>
            <a:spLocks noGrp="1"/>
          </p:cNvSpPr>
          <p:nvPr>
            <p:ph type="ftr" sz="quarter" idx="11"/>
          </p:nvPr>
        </p:nvSpPr>
        <p:spPr/>
        <p:txBody>
          <a:bodyPr/>
          <a:lstStyle/>
          <a:p>
            <a:endParaRPr lang="nb-NO"/>
          </a:p>
        </p:txBody>
      </p:sp>
      <p:sp>
        <p:nvSpPr>
          <p:cNvPr id="10" name="Plassholder for lysbildenummer 9">
            <a:extLst>
              <a:ext uri="{FF2B5EF4-FFF2-40B4-BE49-F238E27FC236}">
                <a16:creationId xmlns:a16="http://schemas.microsoft.com/office/drawing/2014/main" id="{5ED6F1D1-C340-3A4C-AF92-86E203942DBC}"/>
              </a:ext>
            </a:extLst>
          </p:cNvPr>
          <p:cNvSpPr>
            <a:spLocks noGrp="1"/>
          </p:cNvSpPr>
          <p:nvPr>
            <p:ph type="sldNum" sz="quarter" idx="12"/>
          </p:nvPr>
        </p:nvSpPr>
        <p:spPr/>
        <p:txBody>
          <a:bodyPr/>
          <a:lstStyle/>
          <a:p>
            <a:pPr algn="l"/>
            <a:fld id="{8ACEFDFC-287E-0A4D-81A7-6CC8C070690D}" type="slidenum">
              <a:rPr lang="nb-NO" smtClean="0"/>
              <a:pPr algn="l"/>
              <a:t>‹#›</a:t>
            </a:fld>
            <a:endParaRPr lang="nb-NO"/>
          </a:p>
        </p:txBody>
      </p:sp>
      <p:sp>
        <p:nvSpPr>
          <p:cNvPr id="8" name="TekstSylinder 7">
            <a:extLst>
              <a:ext uri="{FF2B5EF4-FFF2-40B4-BE49-F238E27FC236}">
                <a16:creationId xmlns:a16="http://schemas.microsoft.com/office/drawing/2014/main" id="{D3EE521D-3AAA-A648-B388-12C5AC7ADE57}"/>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Deloverskrift blålys</a:t>
            </a:r>
          </a:p>
        </p:txBody>
      </p:sp>
      <p:grpSp>
        <p:nvGrpSpPr>
          <p:cNvPr id="12" name="Gruppe 11">
            <a:extLst>
              <a:ext uri="{FF2B5EF4-FFF2-40B4-BE49-F238E27FC236}">
                <a16:creationId xmlns:a16="http://schemas.microsoft.com/office/drawing/2014/main" id="{158459D6-D53B-844D-BA71-74AB73728085}"/>
              </a:ext>
            </a:extLst>
          </p:cNvPr>
          <p:cNvGrpSpPr/>
          <p:nvPr userDrawn="1"/>
        </p:nvGrpSpPr>
        <p:grpSpPr>
          <a:xfrm>
            <a:off x="-800" y="-1306644"/>
            <a:ext cx="12194000" cy="1075340"/>
            <a:chOff x="-800" y="-1229864"/>
            <a:chExt cx="12194000" cy="1075340"/>
          </a:xfrm>
        </p:grpSpPr>
        <p:grpSp>
          <p:nvGrpSpPr>
            <p:cNvPr id="13" name="Gruppe 12">
              <a:extLst>
                <a:ext uri="{FF2B5EF4-FFF2-40B4-BE49-F238E27FC236}">
                  <a16:creationId xmlns:a16="http://schemas.microsoft.com/office/drawing/2014/main" id="{E188DF00-268E-454B-8375-A395777F20B8}"/>
                </a:ext>
              </a:extLst>
            </p:cNvPr>
            <p:cNvGrpSpPr/>
            <p:nvPr/>
          </p:nvGrpSpPr>
          <p:grpSpPr>
            <a:xfrm>
              <a:off x="0" y="-320124"/>
              <a:ext cx="12192000" cy="165600"/>
              <a:chOff x="0" y="-413084"/>
              <a:chExt cx="12192000" cy="206078"/>
            </a:xfrm>
            <a:solidFill>
              <a:schemeClr val="bg1"/>
            </a:solidFill>
          </p:grpSpPr>
          <p:sp>
            <p:nvSpPr>
              <p:cNvPr id="40" name="Rektangel 39">
                <a:extLst>
                  <a:ext uri="{FF2B5EF4-FFF2-40B4-BE49-F238E27FC236}">
                    <a16:creationId xmlns:a16="http://schemas.microsoft.com/office/drawing/2014/main" id="{2300D8BC-F67F-024B-B7A8-72F2D829CC5B}"/>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41" name="Rektangel 40">
                <a:extLst>
                  <a:ext uri="{FF2B5EF4-FFF2-40B4-BE49-F238E27FC236}">
                    <a16:creationId xmlns:a16="http://schemas.microsoft.com/office/drawing/2014/main" id="{647096E9-7BD1-F448-923D-13C08C92ADD4}"/>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42" name="Rektangel 41">
                <a:extLst>
                  <a:ext uri="{FF2B5EF4-FFF2-40B4-BE49-F238E27FC236}">
                    <a16:creationId xmlns:a16="http://schemas.microsoft.com/office/drawing/2014/main" id="{88F1A78D-6EC9-6C41-B955-D23B297959E6}"/>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43" name="Rektangel 42">
                <a:extLst>
                  <a:ext uri="{FF2B5EF4-FFF2-40B4-BE49-F238E27FC236}">
                    <a16:creationId xmlns:a16="http://schemas.microsoft.com/office/drawing/2014/main" id="{CB94A4E1-A3B4-8945-B3CA-72305CC00D74}"/>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44" name="Rektangel 43">
                <a:extLst>
                  <a:ext uri="{FF2B5EF4-FFF2-40B4-BE49-F238E27FC236}">
                    <a16:creationId xmlns:a16="http://schemas.microsoft.com/office/drawing/2014/main" id="{A660682E-2B87-D148-A73C-FEB58295FBBC}"/>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45" name="Rektangel 44">
                <a:extLst>
                  <a:ext uri="{FF2B5EF4-FFF2-40B4-BE49-F238E27FC236}">
                    <a16:creationId xmlns:a16="http://schemas.microsoft.com/office/drawing/2014/main" id="{CAB583B7-092C-8C44-8FC6-8645E0C359CD}"/>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14" name="Rett linje 13">
              <a:extLst>
                <a:ext uri="{FF2B5EF4-FFF2-40B4-BE49-F238E27FC236}">
                  <a16:creationId xmlns:a16="http://schemas.microsoft.com/office/drawing/2014/main" id="{8FA4E6A2-5732-6549-A186-30F9AE72D208}"/>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Rett linje 14">
              <a:extLst>
                <a:ext uri="{FF2B5EF4-FFF2-40B4-BE49-F238E27FC236}">
                  <a16:creationId xmlns:a16="http://schemas.microsoft.com/office/drawing/2014/main" id="{05CF6EC2-FE9E-404D-B949-ED86CF80A5DD}"/>
                </a:ext>
              </a:extLst>
            </p:cNvPr>
            <p:cNvCxnSpPr>
              <a:cxnSpLocks/>
              <a:stCxn id="30"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Rett linje 15">
              <a:extLst>
                <a:ext uri="{FF2B5EF4-FFF2-40B4-BE49-F238E27FC236}">
                  <a16:creationId xmlns:a16="http://schemas.microsoft.com/office/drawing/2014/main" id="{70652455-94F5-794E-A130-D37AC13F8591}"/>
                </a:ext>
              </a:extLst>
            </p:cNvPr>
            <p:cNvCxnSpPr>
              <a:cxnSpLocks/>
              <a:stCxn id="32"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Rett linje 16">
              <a:extLst>
                <a:ext uri="{FF2B5EF4-FFF2-40B4-BE49-F238E27FC236}">
                  <a16:creationId xmlns:a16="http://schemas.microsoft.com/office/drawing/2014/main" id="{795B443C-342D-3B47-814D-FC3DC164A6A3}"/>
                </a:ext>
              </a:extLst>
            </p:cNvPr>
            <p:cNvCxnSpPr>
              <a:cxnSpLocks/>
              <a:stCxn id="28"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Rett linje 17">
              <a:extLst>
                <a:ext uri="{FF2B5EF4-FFF2-40B4-BE49-F238E27FC236}">
                  <a16:creationId xmlns:a16="http://schemas.microsoft.com/office/drawing/2014/main" id="{EE26866E-8709-5043-8A6F-806017132DAC}"/>
                </a:ext>
              </a:extLst>
            </p:cNvPr>
            <p:cNvCxnSpPr>
              <a:cxnSpLocks/>
              <a:stCxn id="34"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Rett linje 18">
              <a:extLst>
                <a:ext uri="{FF2B5EF4-FFF2-40B4-BE49-F238E27FC236}">
                  <a16:creationId xmlns:a16="http://schemas.microsoft.com/office/drawing/2014/main" id="{00C31517-BEB7-DF4A-873C-02E09FE2DC40}"/>
                </a:ext>
              </a:extLst>
            </p:cNvPr>
            <p:cNvCxnSpPr>
              <a:cxnSpLocks/>
              <a:stCxn id="38"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Rett linje 19">
              <a:extLst>
                <a:ext uri="{FF2B5EF4-FFF2-40B4-BE49-F238E27FC236}">
                  <a16:creationId xmlns:a16="http://schemas.microsoft.com/office/drawing/2014/main" id="{799274A7-A269-CB4C-9481-47699915B949}"/>
                </a:ext>
              </a:extLst>
            </p:cNvPr>
            <p:cNvCxnSpPr>
              <a:cxnSpLocks/>
              <a:stCxn id="36"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1" name="Gruppe 20">
              <a:extLst>
                <a:ext uri="{FF2B5EF4-FFF2-40B4-BE49-F238E27FC236}">
                  <a16:creationId xmlns:a16="http://schemas.microsoft.com/office/drawing/2014/main" id="{65B05DAC-0408-934B-A8D7-0D7354AF9495}"/>
                </a:ext>
              </a:extLst>
            </p:cNvPr>
            <p:cNvGrpSpPr/>
            <p:nvPr userDrawn="1"/>
          </p:nvGrpSpPr>
          <p:grpSpPr>
            <a:xfrm>
              <a:off x="0" y="-621464"/>
              <a:ext cx="12192000" cy="206078"/>
              <a:chOff x="0" y="-674874"/>
              <a:chExt cx="12192000" cy="206078"/>
            </a:xfrm>
          </p:grpSpPr>
          <p:sp>
            <p:nvSpPr>
              <p:cNvPr id="38" name="Rektangel 37">
                <a:extLst>
                  <a:ext uri="{FF2B5EF4-FFF2-40B4-BE49-F238E27FC236}">
                    <a16:creationId xmlns:a16="http://schemas.microsoft.com/office/drawing/2014/main" id="{1521B770-6E91-494E-A5B0-7AAC44638291}"/>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39" name="Rett linje 38">
                <a:extLst>
                  <a:ext uri="{FF2B5EF4-FFF2-40B4-BE49-F238E27FC236}">
                    <a16:creationId xmlns:a16="http://schemas.microsoft.com/office/drawing/2014/main" id="{C1EC5E3C-6B5E-8646-B3DC-E7FEBC0A9FBF}"/>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2" name="Gruppe 21">
              <a:extLst>
                <a:ext uri="{FF2B5EF4-FFF2-40B4-BE49-F238E27FC236}">
                  <a16:creationId xmlns:a16="http://schemas.microsoft.com/office/drawing/2014/main" id="{813C68BF-7BCD-3144-832D-D00D5B8FAEAE}"/>
                </a:ext>
              </a:extLst>
            </p:cNvPr>
            <p:cNvGrpSpPr/>
            <p:nvPr userDrawn="1"/>
          </p:nvGrpSpPr>
          <p:grpSpPr>
            <a:xfrm>
              <a:off x="0" y="-744566"/>
              <a:ext cx="10156824" cy="206078"/>
              <a:chOff x="0" y="-930144"/>
              <a:chExt cx="10156824" cy="206078"/>
            </a:xfrm>
          </p:grpSpPr>
          <p:sp>
            <p:nvSpPr>
              <p:cNvPr id="36" name="Rektangel 35">
                <a:extLst>
                  <a:ext uri="{FF2B5EF4-FFF2-40B4-BE49-F238E27FC236}">
                    <a16:creationId xmlns:a16="http://schemas.microsoft.com/office/drawing/2014/main" id="{0EA7456C-A5D8-4C4A-997B-0322D8FD4396}"/>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37" name="Rett linje 36">
                <a:extLst>
                  <a:ext uri="{FF2B5EF4-FFF2-40B4-BE49-F238E27FC236}">
                    <a16:creationId xmlns:a16="http://schemas.microsoft.com/office/drawing/2014/main" id="{E49F3143-B180-4644-9BB0-1533DB6D4FBA}"/>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3" name="Gruppe 22">
              <a:extLst>
                <a:ext uri="{FF2B5EF4-FFF2-40B4-BE49-F238E27FC236}">
                  <a16:creationId xmlns:a16="http://schemas.microsoft.com/office/drawing/2014/main" id="{402DB7DF-9E18-5142-B923-098747DCB4CC}"/>
                </a:ext>
              </a:extLst>
            </p:cNvPr>
            <p:cNvGrpSpPr/>
            <p:nvPr userDrawn="1"/>
          </p:nvGrpSpPr>
          <p:grpSpPr>
            <a:xfrm>
              <a:off x="0" y="-867666"/>
              <a:ext cx="8128000" cy="206078"/>
              <a:chOff x="0" y="-1191934"/>
              <a:chExt cx="8128000" cy="206078"/>
            </a:xfrm>
          </p:grpSpPr>
          <p:sp>
            <p:nvSpPr>
              <p:cNvPr id="34" name="Rektangel 33">
                <a:extLst>
                  <a:ext uri="{FF2B5EF4-FFF2-40B4-BE49-F238E27FC236}">
                    <a16:creationId xmlns:a16="http://schemas.microsoft.com/office/drawing/2014/main" id="{730C65A2-D4F2-6049-9756-7997975EF215}"/>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35" name="Rett linje 34">
                <a:extLst>
                  <a:ext uri="{FF2B5EF4-FFF2-40B4-BE49-F238E27FC236}">
                    <a16:creationId xmlns:a16="http://schemas.microsoft.com/office/drawing/2014/main" id="{021A5BC1-1462-3149-A508-66B5096BA503}"/>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4" name="Gruppe 23">
              <a:extLst>
                <a:ext uri="{FF2B5EF4-FFF2-40B4-BE49-F238E27FC236}">
                  <a16:creationId xmlns:a16="http://schemas.microsoft.com/office/drawing/2014/main" id="{8F643D34-4202-014D-A409-F3AE63810010}"/>
                </a:ext>
              </a:extLst>
            </p:cNvPr>
            <p:cNvGrpSpPr/>
            <p:nvPr userDrawn="1"/>
          </p:nvGrpSpPr>
          <p:grpSpPr>
            <a:xfrm>
              <a:off x="-800" y="-990766"/>
              <a:ext cx="6091200" cy="206078"/>
              <a:chOff x="0" y="-1453724"/>
              <a:chExt cx="6091200" cy="206078"/>
            </a:xfrm>
          </p:grpSpPr>
          <p:sp>
            <p:nvSpPr>
              <p:cNvPr id="32" name="Rektangel 31">
                <a:extLst>
                  <a:ext uri="{FF2B5EF4-FFF2-40B4-BE49-F238E27FC236}">
                    <a16:creationId xmlns:a16="http://schemas.microsoft.com/office/drawing/2014/main" id="{CC2AEB20-6C36-2C4B-9783-ADE5D86A64A8}"/>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33" name="Rett linje 32">
                <a:extLst>
                  <a:ext uri="{FF2B5EF4-FFF2-40B4-BE49-F238E27FC236}">
                    <a16:creationId xmlns:a16="http://schemas.microsoft.com/office/drawing/2014/main" id="{2883B2AF-AA89-D742-AE4C-2EA7A02B41A2}"/>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5" name="Gruppe 24">
              <a:extLst>
                <a:ext uri="{FF2B5EF4-FFF2-40B4-BE49-F238E27FC236}">
                  <a16:creationId xmlns:a16="http://schemas.microsoft.com/office/drawing/2014/main" id="{5017F6E7-E15A-6848-9627-102E48E78E90}"/>
                </a:ext>
              </a:extLst>
            </p:cNvPr>
            <p:cNvGrpSpPr/>
            <p:nvPr userDrawn="1"/>
          </p:nvGrpSpPr>
          <p:grpSpPr>
            <a:xfrm>
              <a:off x="0" y="-1113866"/>
              <a:ext cx="4060800" cy="206078"/>
              <a:chOff x="0" y="-1715514"/>
              <a:chExt cx="4060800" cy="206078"/>
            </a:xfrm>
          </p:grpSpPr>
          <p:sp>
            <p:nvSpPr>
              <p:cNvPr id="30" name="Rektangel 29">
                <a:extLst>
                  <a:ext uri="{FF2B5EF4-FFF2-40B4-BE49-F238E27FC236}">
                    <a16:creationId xmlns:a16="http://schemas.microsoft.com/office/drawing/2014/main" id="{9EC7EFE3-11F5-A140-A936-341F5D7B4425}"/>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31" name="Rett linje 30">
                <a:extLst>
                  <a:ext uri="{FF2B5EF4-FFF2-40B4-BE49-F238E27FC236}">
                    <a16:creationId xmlns:a16="http://schemas.microsoft.com/office/drawing/2014/main" id="{13878679-ED06-304A-A043-C126DAD11890}"/>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6" name="Gruppe 25">
              <a:extLst>
                <a:ext uri="{FF2B5EF4-FFF2-40B4-BE49-F238E27FC236}">
                  <a16:creationId xmlns:a16="http://schemas.microsoft.com/office/drawing/2014/main" id="{2AF37A9D-3616-EE4F-9E64-B8053056BC30}"/>
                </a:ext>
              </a:extLst>
            </p:cNvPr>
            <p:cNvGrpSpPr/>
            <p:nvPr userDrawn="1"/>
          </p:nvGrpSpPr>
          <p:grpSpPr>
            <a:xfrm>
              <a:off x="0" y="-1229864"/>
              <a:ext cx="1015200" cy="206078"/>
              <a:chOff x="0" y="-1959289"/>
              <a:chExt cx="1015200" cy="206078"/>
            </a:xfrm>
          </p:grpSpPr>
          <p:sp>
            <p:nvSpPr>
              <p:cNvPr id="28" name="Rektangel 27">
                <a:extLst>
                  <a:ext uri="{FF2B5EF4-FFF2-40B4-BE49-F238E27FC236}">
                    <a16:creationId xmlns:a16="http://schemas.microsoft.com/office/drawing/2014/main" id="{7FCF05E7-54B6-454D-A276-DA9CD3EE72B7}"/>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29" name="Rett linje 28">
                <a:extLst>
                  <a:ext uri="{FF2B5EF4-FFF2-40B4-BE49-F238E27FC236}">
                    <a16:creationId xmlns:a16="http://schemas.microsoft.com/office/drawing/2014/main" id="{04D625DA-25CB-D545-96AE-6376278AEE1F}"/>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27" name="Rett linje 26">
              <a:extLst>
                <a:ext uri="{FF2B5EF4-FFF2-40B4-BE49-F238E27FC236}">
                  <a16:creationId xmlns:a16="http://schemas.microsoft.com/office/drawing/2014/main" id="{84B31179-CC5A-0545-806B-85F7004B31C6}"/>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46" name="Gruppe 45">
            <a:extLst>
              <a:ext uri="{FF2B5EF4-FFF2-40B4-BE49-F238E27FC236}">
                <a16:creationId xmlns:a16="http://schemas.microsoft.com/office/drawing/2014/main" id="{4812DB14-1D5C-3D48-921B-BB1B20AD4C85}"/>
              </a:ext>
            </a:extLst>
          </p:cNvPr>
          <p:cNvGrpSpPr/>
          <p:nvPr userDrawn="1"/>
        </p:nvGrpSpPr>
        <p:grpSpPr>
          <a:xfrm>
            <a:off x="-715963" y="-4004"/>
            <a:ext cx="590564" cy="6862004"/>
            <a:chOff x="-715963" y="-4004"/>
            <a:chExt cx="590564" cy="6862004"/>
          </a:xfrm>
        </p:grpSpPr>
        <p:sp>
          <p:nvSpPr>
            <p:cNvPr id="47" name="Rektangel 46">
              <a:extLst>
                <a:ext uri="{FF2B5EF4-FFF2-40B4-BE49-F238E27FC236}">
                  <a16:creationId xmlns:a16="http://schemas.microsoft.com/office/drawing/2014/main" id="{17A095E5-75D2-B442-9366-8C0AC79117AD}"/>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48" name="Rektangel 47">
              <a:extLst>
                <a:ext uri="{FF2B5EF4-FFF2-40B4-BE49-F238E27FC236}">
                  <a16:creationId xmlns:a16="http://schemas.microsoft.com/office/drawing/2014/main" id="{122625EC-1AE6-C04B-9935-5F06C73DEE2B}"/>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49" name="Rektangel 48">
              <a:extLst>
                <a:ext uri="{FF2B5EF4-FFF2-40B4-BE49-F238E27FC236}">
                  <a16:creationId xmlns:a16="http://schemas.microsoft.com/office/drawing/2014/main" id="{B3D5A906-A3BC-DB4D-A12D-187D6CB6F0AB}"/>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0" name="Rektangel 49">
              <a:extLst>
                <a:ext uri="{FF2B5EF4-FFF2-40B4-BE49-F238E27FC236}">
                  <a16:creationId xmlns:a16="http://schemas.microsoft.com/office/drawing/2014/main" id="{637E306A-F4AC-6C46-84E0-6AB6EC2D17B5}"/>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51" name="Rett linje 50">
              <a:extLst>
                <a:ext uri="{FF2B5EF4-FFF2-40B4-BE49-F238E27FC236}">
                  <a16:creationId xmlns:a16="http://schemas.microsoft.com/office/drawing/2014/main" id="{40CF3BE8-E8F8-704C-AF60-828B54F1F4A0}"/>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 name="Rett linje 51">
              <a:extLst>
                <a:ext uri="{FF2B5EF4-FFF2-40B4-BE49-F238E27FC236}">
                  <a16:creationId xmlns:a16="http://schemas.microsoft.com/office/drawing/2014/main" id="{BF408A72-F302-8B42-B304-74B02BD754AC}"/>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Rett linje 52">
              <a:extLst>
                <a:ext uri="{FF2B5EF4-FFF2-40B4-BE49-F238E27FC236}">
                  <a16:creationId xmlns:a16="http://schemas.microsoft.com/office/drawing/2014/main" id="{F5165102-1ABA-724A-B790-6170D9B35C64}"/>
                </a:ext>
              </a:extLst>
            </p:cNvPr>
            <p:cNvCxnSpPr>
              <a:cxnSpLocks/>
              <a:stCxn id="55"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4" name="Rett linje 53">
              <a:extLst>
                <a:ext uri="{FF2B5EF4-FFF2-40B4-BE49-F238E27FC236}">
                  <a16:creationId xmlns:a16="http://schemas.microsoft.com/office/drawing/2014/main" id="{C51842D6-CC2C-5749-8249-DE5137180F0E}"/>
                </a:ext>
              </a:extLst>
            </p:cNvPr>
            <p:cNvCxnSpPr>
              <a:cxnSpLocks/>
              <a:stCxn id="55"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5" name="Rektangel 54">
              <a:extLst>
                <a:ext uri="{FF2B5EF4-FFF2-40B4-BE49-F238E27FC236}">
                  <a16:creationId xmlns:a16="http://schemas.microsoft.com/office/drawing/2014/main" id="{CA82C4D0-0384-834D-8AAE-AEAAC0E546FD}"/>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56" name="Rett linje 55">
              <a:extLst>
                <a:ext uri="{FF2B5EF4-FFF2-40B4-BE49-F238E27FC236}">
                  <a16:creationId xmlns:a16="http://schemas.microsoft.com/office/drawing/2014/main" id="{6D9F0821-8054-5444-9984-FA852B99870F}"/>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57" name="Rektangel 56">
              <a:extLst>
                <a:ext uri="{FF2B5EF4-FFF2-40B4-BE49-F238E27FC236}">
                  <a16:creationId xmlns:a16="http://schemas.microsoft.com/office/drawing/2014/main" id="{D1DCA6B5-1F9B-284B-99B6-79C8E3704F7D}"/>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58" name="Rett linje 57">
              <a:extLst>
                <a:ext uri="{FF2B5EF4-FFF2-40B4-BE49-F238E27FC236}">
                  <a16:creationId xmlns:a16="http://schemas.microsoft.com/office/drawing/2014/main" id="{67AE4745-4116-BE40-89D9-42635CE428E2}"/>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9" name="Rett linje 58">
              <a:extLst>
                <a:ext uri="{FF2B5EF4-FFF2-40B4-BE49-F238E27FC236}">
                  <a16:creationId xmlns:a16="http://schemas.microsoft.com/office/drawing/2014/main" id="{3C3A8814-059C-1645-A49C-84890585468B}"/>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Rett linje 59">
              <a:extLst>
                <a:ext uri="{FF2B5EF4-FFF2-40B4-BE49-F238E27FC236}">
                  <a16:creationId xmlns:a16="http://schemas.microsoft.com/office/drawing/2014/main" id="{C7AE2EF8-89A4-BF4B-9AA0-141CEEDEB59C}"/>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61" name="TekstSylinder 60">
            <a:extLst>
              <a:ext uri="{FF2B5EF4-FFF2-40B4-BE49-F238E27FC236}">
                <a16:creationId xmlns:a16="http://schemas.microsoft.com/office/drawing/2014/main" id="{5623F2AD-426B-A24A-B1BC-21ADF95218BA}"/>
              </a:ext>
            </a:extLst>
          </p:cNvPr>
          <p:cNvSpPr txBox="1"/>
          <p:nvPr userDrawn="1"/>
        </p:nvSpPr>
        <p:spPr>
          <a:xfrm>
            <a:off x="0" y="-213030"/>
            <a:ext cx="846888" cy="206078"/>
          </a:xfrm>
          <a:prstGeom prst="rect">
            <a:avLst/>
          </a:prstGeom>
          <a:noFill/>
        </p:spPr>
        <p:txBody>
          <a:bodyPr wrap="none" lIns="0" tIns="0" rIns="0" bIns="0" rtlCol="0" anchor="ctr">
            <a:noAutofit/>
          </a:bodyPr>
          <a:lstStyle/>
          <a:p>
            <a:pPr algn="l"/>
            <a:r>
              <a:rPr lang="nb-NO" sz="800">
                <a:solidFill>
                  <a:schemeClr val="tx1"/>
                </a:solidFill>
              </a:rPr>
              <a:t>Oslo 2019</a:t>
            </a:r>
          </a:p>
        </p:txBody>
      </p:sp>
    </p:spTree>
    <p:extLst>
      <p:ext uri="{BB962C8B-B14F-4D97-AF65-F5344CB8AC3E}">
        <p14:creationId xmlns:p14="http://schemas.microsoft.com/office/powerpoint/2010/main" val="9926045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Deloverskrift grønn">
    <p:bg>
      <p:bgPr>
        <a:solidFill>
          <a:schemeClr val="accent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BA9917C-153D-AA42-BA93-6AA607E22EDE}"/>
              </a:ext>
            </a:extLst>
          </p:cNvPr>
          <p:cNvSpPr>
            <a:spLocks noGrp="1"/>
          </p:cNvSpPr>
          <p:nvPr>
            <p:ph type="title"/>
          </p:nvPr>
        </p:nvSpPr>
        <p:spPr>
          <a:xfrm>
            <a:off x="1015200" y="-1"/>
            <a:ext cx="9149563" cy="3049200"/>
          </a:xfrm>
        </p:spPr>
        <p:txBody>
          <a:bodyPr anchor="b">
            <a:normAutofit/>
          </a:bodyPr>
          <a:lstStyle>
            <a:lvl1pPr>
              <a:defRPr sz="3600">
                <a:solidFill>
                  <a:schemeClr val="bg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F801228D-275A-C846-A330-49012CF8E173}"/>
              </a:ext>
            </a:extLst>
          </p:cNvPr>
          <p:cNvSpPr>
            <a:spLocks noGrp="1"/>
          </p:cNvSpPr>
          <p:nvPr>
            <p:ph type="body" idx="1"/>
          </p:nvPr>
        </p:nvSpPr>
        <p:spPr>
          <a:xfrm>
            <a:off x="1015200" y="3052799"/>
            <a:ext cx="9149563" cy="3040025"/>
          </a:xfrm>
        </p:spPr>
        <p:txBody>
          <a:bodyPr tIns="180000">
            <a:noAutofit/>
          </a:bodyPr>
          <a:lstStyle>
            <a:lvl1pPr marL="0" indent="0">
              <a:spcBef>
                <a:spcPts val="0"/>
              </a:spcBef>
              <a:spcAft>
                <a:spcPts val="200"/>
              </a:spcAft>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6FA71CE8-A6AA-7941-BA44-4470F46BA678}"/>
              </a:ext>
            </a:extLst>
          </p:cNvPr>
          <p:cNvSpPr>
            <a:spLocks noGrp="1"/>
          </p:cNvSpPr>
          <p:nvPr>
            <p:ph type="dt" sz="half" idx="10"/>
          </p:nvPr>
        </p:nvSpPr>
        <p:spPr/>
        <p:txBody>
          <a:bodyPr/>
          <a:lstStyle>
            <a:lvl1pPr>
              <a:defRPr>
                <a:solidFill>
                  <a:schemeClr val="bg1"/>
                </a:solidFill>
              </a:defRPr>
            </a:lvl1pPr>
          </a:lstStyle>
          <a:p>
            <a:fld id="{98A61E71-7A1D-A54A-9414-5611E8B1051A}" type="datetime1">
              <a:rPr lang="nb-NO" smtClean="0"/>
              <a:t>20.11.2023</a:t>
            </a:fld>
            <a:endParaRPr lang="nb-NO"/>
          </a:p>
        </p:txBody>
      </p:sp>
      <p:sp>
        <p:nvSpPr>
          <p:cNvPr id="5" name="Plassholder for bunntekst 4">
            <a:extLst>
              <a:ext uri="{FF2B5EF4-FFF2-40B4-BE49-F238E27FC236}">
                <a16:creationId xmlns:a16="http://schemas.microsoft.com/office/drawing/2014/main" id="{8FC1DC58-3619-1C4A-A2A9-FCC46E40D060}"/>
              </a:ext>
            </a:extLst>
          </p:cNvPr>
          <p:cNvSpPr>
            <a:spLocks noGrp="1"/>
          </p:cNvSpPr>
          <p:nvPr>
            <p:ph type="ftr" sz="quarter" idx="11"/>
          </p:nvPr>
        </p:nvSpPr>
        <p:spPr/>
        <p:txBody>
          <a:bodyPr/>
          <a:lstStyle>
            <a:lvl1pPr>
              <a:defRPr>
                <a:solidFill>
                  <a:schemeClr val="bg1"/>
                </a:solidFill>
              </a:defRPr>
            </a:lvl1pPr>
          </a:lstStyle>
          <a:p>
            <a:endParaRPr lang="nb-NO"/>
          </a:p>
        </p:txBody>
      </p:sp>
      <p:sp>
        <p:nvSpPr>
          <p:cNvPr id="6" name="Plassholder for lysbildenummer 5">
            <a:extLst>
              <a:ext uri="{FF2B5EF4-FFF2-40B4-BE49-F238E27FC236}">
                <a16:creationId xmlns:a16="http://schemas.microsoft.com/office/drawing/2014/main" id="{06AF6C1B-1375-214D-930C-568979A4AB02}"/>
              </a:ext>
            </a:extLst>
          </p:cNvPr>
          <p:cNvSpPr>
            <a:spLocks noGrp="1"/>
          </p:cNvSpPr>
          <p:nvPr>
            <p:ph type="sldNum" sz="quarter" idx="12"/>
          </p:nvPr>
        </p:nvSpPr>
        <p:spPr/>
        <p:txBody>
          <a:bodyPr/>
          <a:lstStyle>
            <a:lvl1pPr>
              <a:defRPr>
                <a:solidFill>
                  <a:schemeClr val="bg1"/>
                </a:solidFill>
              </a:defRPr>
            </a:lvl1pPr>
          </a:lstStyle>
          <a:p>
            <a:fld id="{09C020DA-48BB-BA49-A10E-0DA718F220D6}" type="slidenum">
              <a:rPr lang="nb-NO" smtClean="0"/>
              <a:pPr/>
              <a:t>‹#›</a:t>
            </a:fld>
            <a:endParaRPr lang="nb-NO"/>
          </a:p>
        </p:txBody>
      </p:sp>
      <p:sp>
        <p:nvSpPr>
          <p:cNvPr id="9" name="TekstSylinder 8">
            <a:extLst>
              <a:ext uri="{FF2B5EF4-FFF2-40B4-BE49-F238E27FC236}">
                <a16:creationId xmlns:a16="http://schemas.microsoft.com/office/drawing/2014/main" id="{56DCE336-CB3A-EE4C-B856-D0DDC1D40A8B}"/>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Deloverskrift grønn</a:t>
            </a:r>
          </a:p>
        </p:txBody>
      </p:sp>
      <p:pic>
        <p:nvPicPr>
          <p:cNvPr id="8" name="Bilde 7">
            <a:extLst>
              <a:ext uri="{FF2B5EF4-FFF2-40B4-BE49-F238E27FC236}">
                <a16:creationId xmlns:a16="http://schemas.microsoft.com/office/drawing/2014/main" id="{187EC0DC-7E52-9A40-A58A-3F54A8CB18F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31200" y="6298809"/>
            <a:ext cx="688336" cy="355181"/>
          </a:xfrm>
          <a:prstGeom prst="rect">
            <a:avLst/>
          </a:prstGeom>
        </p:spPr>
      </p:pic>
      <p:sp>
        <p:nvSpPr>
          <p:cNvPr id="10" name="TekstSylinder 9">
            <a:extLst>
              <a:ext uri="{FF2B5EF4-FFF2-40B4-BE49-F238E27FC236}">
                <a16:creationId xmlns:a16="http://schemas.microsoft.com/office/drawing/2014/main" id="{139591D7-4BAA-AD4D-8528-AB360D76AB1C}"/>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rPr>
              <a:t>Oslo 2019</a:t>
            </a:r>
          </a:p>
        </p:txBody>
      </p:sp>
      <p:grpSp>
        <p:nvGrpSpPr>
          <p:cNvPr id="11" name="Gruppe 10">
            <a:extLst>
              <a:ext uri="{FF2B5EF4-FFF2-40B4-BE49-F238E27FC236}">
                <a16:creationId xmlns:a16="http://schemas.microsoft.com/office/drawing/2014/main" id="{13BBCEE3-24AB-0443-BD67-EB33C7B8AEBA}"/>
              </a:ext>
            </a:extLst>
          </p:cNvPr>
          <p:cNvGrpSpPr/>
          <p:nvPr userDrawn="1"/>
        </p:nvGrpSpPr>
        <p:grpSpPr>
          <a:xfrm>
            <a:off x="-800" y="-1306644"/>
            <a:ext cx="12194000" cy="1075340"/>
            <a:chOff x="-800" y="-1229864"/>
            <a:chExt cx="12194000" cy="1075340"/>
          </a:xfrm>
        </p:grpSpPr>
        <p:grpSp>
          <p:nvGrpSpPr>
            <p:cNvPr id="12" name="Gruppe 11">
              <a:extLst>
                <a:ext uri="{FF2B5EF4-FFF2-40B4-BE49-F238E27FC236}">
                  <a16:creationId xmlns:a16="http://schemas.microsoft.com/office/drawing/2014/main" id="{6BB2202B-00F2-9E4C-AFDD-35699501D021}"/>
                </a:ext>
              </a:extLst>
            </p:cNvPr>
            <p:cNvGrpSpPr/>
            <p:nvPr/>
          </p:nvGrpSpPr>
          <p:grpSpPr>
            <a:xfrm>
              <a:off x="0" y="-320124"/>
              <a:ext cx="12192000" cy="165600"/>
              <a:chOff x="0" y="-413084"/>
              <a:chExt cx="12192000" cy="206078"/>
            </a:xfrm>
            <a:solidFill>
              <a:schemeClr val="bg1"/>
            </a:solidFill>
          </p:grpSpPr>
          <p:sp>
            <p:nvSpPr>
              <p:cNvPr id="39" name="Rektangel 38">
                <a:extLst>
                  <a:ext uri="{FF2B5EF4-FFF2-40B4-BE49-F238E27FC236}">
                    <a16:creationId xmlns:a16="http://schemas.microsoft.com/office/drawing/2014/main" id="{94D535C2-C1D3-574D-9DE0-C5038F93DDEE}"/>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40" name="Rektangel 39">
                <a:extLst>
                  <a:ext uri="{FF2B5EF4-FFF2-40B4-BE49-F238E27FC236}">
                    <a16:creationId xmlns:a16="http://schemas.microsoft.com/office/drawing/2014/main" id="{B0447337-0E0D-E74B-BEB0-839D4C2D3F6E}"/>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41" name="Rektangel 40">
                <a:extLst>
                  <a:ext uri="{FF2B5EF4-FFF2-40B4-BE49-F238E27FC236}">
                    <a16:creationId xmlns:a16="http://schemas.microsoft.com/office/drawing/2014/main" id="{7235FB9F-426B-1540-8667-600D4D505F02}"/>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42" name="Rektangel 41">
                <a:extLst>
                  <a:ext uri="{FF2B5EF4-FFF2-40B4-BE49-F238E27FC236}">
                    <a16:creationId xmlns:a16="http://schemas.microsoft.com/office/drawing/2014/main" id="{99FD143F-45B4-C648-92DA-737700DE1DF4}"/>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43" name="Rektangel 42">
                <a:extLst>
                  <a:ext uri="{FF2B5EF4-FFF2-40B4-BE49-F238E27FC236}">
                    <a16:creationId xmlns:a16="http://schemas.microsoft.com/office/drawing/2014/main" id="{597D59D5-7D97-D94F-8A66-577CD8F9866C}"/>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44" name="Rektangel 43">
                <a:extLst>
                  <a:ext uri="{FF2B5EF4-FFF2-40B4-BE49-F238E27FC236}">
                    <a16:creationId xmlns:a16="http://schemas.microsoft.com/office/drawing/2014/main" id="{CAC29080-0BCD-484C-A7F8-9ED2F43CCFDC}"/>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13" name="Rett linje 12">
              <a:extLst>
                <a:ext uri="{FF2B5EF4-FFF2-40B4-BE49-F238E27FC236}">
                  <a16:creationId xmlns:a16="http://schemas.microsoft.com/office/drawing/2014/main" id="{FD4DE1FD-452D-244B-A36C-89C274C06B0B}"/>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Rett linje 13">
              <a:extLst>
                <a:ext uri="{FF2B5EF4-FFF2-40B4-BE49-F238E27FC236}">
                  <a16:creationId xmlns:a16="http://schemas.microsoft.com/office/drawing/2014/main" id="{36361914-3D97-4049-84DE-1610E24715EC}"/>
                </a:ext>
              </a:extLst>
            </p:cNvPr>
            <p:cNvCxnSpPr>
              <a:cxnSpLocks/>
              <a:stCxn id="29"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Rett linje 14">
              <a:extLst>
                <a:ext uri="{FF2B5EF4-FFF2-40B4-BE49-F238E27FC236}">
                  <a16:creationId xmlns:a16="http://schemas.microsoft.com/office/drawing/2014/main" id="{A65923FA-B7C1-854B-B2E5-9206B76CCDAC}"/>
                </a:ext>
              </a:extLst>
            </p:cNvPr>
            <p:cNvCxnSpPr>
              <a:cxnSpLocks/>
              <a:stCxn id="31"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Rett linje 15">
              <a:extLst>
                <a:ext uri="{FF2B5EF4-FFF2-40B4-BE49-F238E27FC236}">
                  <a16:creationId xmlns:a16="http://schemas.microsoft.com/office/drawing/2014/main" id="{F1E58F8D-F80C-AC44-98EA-D8C378F9B47C}"/>
                </a:ext>
              </a:extLst>
            </p:cNvPr>
            <p:cNvCxnSpPr>
              <a:cxnSpLocks/>
              <a:stCxn id="27"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Rett linje 16">
              <a:extLst>
                <a:ext uri="{FF2B5EF4-FFF2-40B4-BE49-F238E27FC236}">
                  <a16:creationId xmlns:a16="http://schemas.microsoft.com/office/drawing/2014/main" id="{B5DCD42B-B201-6F41-946C-12C528253467}"/>
                </a:ext>
              </a:extLst>
            </p:cNvPr>
            <p:cNvCxnSpPr>
              <a:cxnSpLocks/>
              <a:stCxn id="33"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Rett linje 17">
              <a:extLst>
                <a:ext uri="{FF2B5EF4-FFF2-40B4-BE49-F238E27FC236}">
                  <a16:creationId xmlns:a16="http://schemas.microsoft.com/office/drawing/2014/main" id="{E87C0F14-3734-DC4C-9A8C-47BE42660B1D}"/>
                </a:ext>
              </a:extLst>
            </p:cNvPr>
            <p:cNvCxnSpPr>
              <a:cxnSpLocks/>
              <a:stCxn id="37"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Rett linje 18">
              <a:extLst>
                <a:ext uri="{FF2B5EF4-FFF2-40B4-BE49-F238E27FC236}">
                  <a16:creationId xmlns:a16="http://schemas.microsoft.com/office/drawing/2014/main" id="{4B9CFBC7-5F77-6947-8057-CF62BE182894}"/>
                </a:ext>
              </a:extLst>
            </p:cNvPr>
            <p:cNvCxnSpPr>
              <a:cxnSpLocks/>
              <a:stCxn id="35"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0" name="Gruppe 19">
              <a:extLst>
                <a:ext uri="{FF2B5EF4-FFF2-40B4-BE49-F238E27FC236}">
                  <a16:creationId xmlns:a16="http://schemas.microsoft.com/office/drawing/2014/main" id="{F5787542-1A5A-1D4B-846B-FAA886450058}"/>
                </a:ext>
              </a:extLst>
            </p:cNvPr>
            <p:cNvGrpSpPr/>
            <p:nvPr userDrawn="1"/>
          </p:nvGrpSpPr>
          <p:grpSpPr>
            <a:xfrm>
              <a:off x="0" y="-621464"/>
              <a:ext cx="12192000" cy="206078"/>
              <a:chOff x="0" y="-674874"/>
              <a:chExt cx="12192000" cy="206078"/>
            </a:xfrm>
          </p:grpSpPr>
          <p:sp>
            <p:nvSpPr>
              <p:cNvPr id="37" name="Rektangel 36">
                <a:extLst>
                  <a:ext uri="{FF2B5EF4-FFF2-40B4-BE49-F238E27FC236}">
                    <a16:creationId xmlns:a16="http://schemas.microsoft.com/office/drawing/2014/main" id="{A0559255-0E9B-BF4A-89F2-B6F305733DBA}"/>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38" name="Rett linje 37">
                <a:extLst>
                  <a:ext uri="{FF2B5EF4-FFF2-40B4-BE49-F238E27FC236}">
                    <a16:creationId xmlns:a16="http://schemas.microsoft.com/office/drawing/2014/main" id="{A1321B9F-CE94-5746-B5F6-0E9B3BEB3246}"/>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1" name="Gruppe 20">
              <a:extLst>
                <a:ext uri="{FF2B5EF4-FFF2-40B4-BE49-F238E27FC236}">
                  <a16:creationId xmlns:a16="http://schemas.microsoft.com/office/drawing/2014/main" id="{C8EC425F-F754-4C42-AC04-C39F6F40DBB5}"/>
                </a:ext>
              </a:extLst>
            </p:cNvPr>
            <p:cNvGrpSpPr/>
            <p:nvPr userDrawn="1"/>
          </p:nvGrpSpPr>
          <p:grpSpPr>
            <a:xfrm>
              <a:off x="0" y="-744566"/>
              <a:ext cx="10156824" cy="206078"/>
              <a:chOff x="0" y="-930144"/>
              <a:chExt cx="10156824" cy="206078"/>
            </a:xfrm>
          </p:grpSpPr>
          <p:sp>
            <p:nvSpPr>
              <p:cNvPr id="35" name="Rektangel 34">
                <a:extLst>
                  <a:ext uri="{FF2B5EF4-FFF2-40B4-BE49-F238E27FC236}">
                    <a16:creationId xmlns:a16="http://schemas.microsoft.com/office/drawing/2014/main" id="{A959781D-5E16-444A-AC0D-6F4997C4C017}"/>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36" name="Rett linje 35">
                <a:extLst>
                  <a:ext uri="{FF2B5EF4-FFF2-40B4-BE49-F238E27FC236}">
                    <a16:creationId xmlns:a16="http://schemas.microsoft.com/office/drawing/2014/main" id="{2B5CCFDB-1D79-4A4F-9A1F-11658F842A8C}"/>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2" name="Gruppe 21">
              <a:extLst>
                <a:ext uri="{FF2B5EF4-FFF2-40B4-BE49-F238E27FC236}">
                  <a16:creationId xmlns:a16="http://schemas.microsoft.com/office/drawing/2014/main" id="{D844E4D2-7EDD-ED46-B52A-3D94B5F9820F}"/>
                </a:ext>
              </a:extLst>
            </p:cNvPr>
            <p:cNvGrpSpPr/>
            <p:nvPr userDrawn="1"/>
          </p:nvGrpSpPr>
          <p:grpSpPr>
            <a:xfrm>
              <a:off x="0" y="-867666"/>
              <a:ext cx="8128000" cy="206078"/>
              <a:chOff x="0" y="-1191934"/>
              <a:chExt cx="8128000" cy="206078"/>
            </a:xfrm>
          </p:grpSpPr>
          <p:sp>
            <p:nvSpPr>
              <p:cNvPr id="33" name="Rektangel 32">
                <a:extLst>
                  <a:ext uri="{FF2B5EF4-FFF2-40B4-BE49-F238E27FC236}">
                    <a16:creationId xmlns:a16="http://schemas.microsoft.com/office/drawing/2014/main" id="{992866F7-A4CD-E941-9557-B2659021867F}"/>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34" name="Rett linje 33">
                <a:extLst>
                  <a:ext uri="{FF2B5EF4-FFF2-40B4-BE49-F238E27FC236}">
                    <a16:creationId xmlns:a16="http://schemas.microsoft.com/office/drawing/2014/main" id="{94031140-D1CC-7548-B0C5-140A1D829C95}"/>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3" name="Gruppe 22">
              <a:extLst>
                <a:ext uri="{FF2B5EF4-FFF2-40B4-BE49-F238E27FC236}">
                  <a16:creationId xmlns:a16="http://schemas.microsoft.com/office/drawing/2014/main" id="{086AB968-3FEC-B14A-AE46-699972E77AC9}"/>
                </a:ext>
              </a:extLst>
            </p:cNvPr>
            <p:cNvGrpSpPr/>
            <p:nvPr userDrawn="1"/>
          </p:nvGrpSpPr>
          <p:grpSpPr>
            <a:xfrm>
              <a:off x="-800" y="-990766"/>
              <a:ext cx="6091200" cy="206078"/>
              <a:chOff x="0" y="-1453724"/>
              <a:chExt cx="6091200" cy="206078"/>
            </a:xfrm>
          </p:grpSpPr>
          <p:sp>
            <p:nvSpPr>
              <p:cNvPr id="31" name="Rektangel 30">
                <a:extLst>
                  <a:ext uri="{FF2B5EF4-FFF2-40B4-BE49-F238E27FC236}">
                    <a16:creationId xmlns:a16="http://schemas.microsoft.com/office/drawing/2014/main" id="{F2B2B548-3B5A-4545-9F4A-51C542F72802}"/>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32" name="Rett linje 31">
                <a:extLst>
                  <a:ext uri="{FF2B5EF4-FFF2-40B4-BE49-F238E27FC236}">
                    <a16:creationId xmlns:a16="http://schemas.microsoft.com/office/drawing/2014/main" id="{BC454D48-2536-E04E-AB25-05FF6F42D03F}"/>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4" name="Gruppe 23">
              <a:extLst>
                <a:ext uri="{FF2B5EF4-FFF2-40B4-BE49-F238E27FC236}">
                  <a16:creationId xmlns:a16="http://schemas.microsoft.com/office/drawing/2014/main" id="{B5F2B127-731C-344E-A6E1-153CB2968860}"/>
                </a:ext>
              </a:extLst>
            </p:cNvPr>
            <p:cNvGrpSpPr/>
            <p:nvPr userDrawn="1"/>
          </p:nvGrpSpPr>
          <p:grpSpPr>
            <a:xfrm>
              <a:off x="0" y="-1113866"/>
              <a:ext cx="4060800" cy="206078"/>
              <a:chOff x="0" y="-1715514"/>
              <a:chExt cx="4060800" cy="206078"/>
            </a:xfrm>
          </p:grpSpPr>
          <p:sp>
            <p:nvSpPr>
              <p:cNvPr id="29" name="Rektangel 28">
                <a:extLst>
                  <a:ext uri="{FF2B5EF4-FFF2-40B4-BE49-F238E27FC236}">
                    <a16:creationId xmlns:a16="http://schemas.microsoft.com/office/drawing/2014/main" id="{F44C559D-3AD5-AC41-90AC-D85681263E9E}"/>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30" name="Rett linje 29">
                <a:extLst>
                  <a:ext uri="{FF2B5EF4-FFF2-40B4-BE49-F238E27FC236}">
                    <a16:creationId xmlns:a16="http://schemas.microsoft.com/office/drawing/2014/main" id="{E878BA33-6479-4F48-8790-F50239C5B6E5}"/>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5" name="Gruppe 24">
              <a:extLst>
                <a:ext uri="{FF2B5EF4-FFF2-40B4-BE49-F238E27FC236}">
                  <a16:creationId xmlns:a16="http://schemas.microsoft.com/office/drawing/2014/main" id="{B7A888EF-51DF-2142-9BD4-1D5B290F99BD}"/>
                </a:ext>
              </a:extLst>
            </p:cNvPr>
            <p:cNvGrpSpPr/>
            <p:nvPr userDrawn="1"/>
          </p:nvGrpSpPr>
          <p:grpSpPr>
            <a:xfrm>
              <a:off x="0" y="-1229864"/>
              <a:ext cx="1015200" cy="206078"/>
              <a:chOff x="0" y="-1959289"/>
              <a:chExt cx="1015200" cy="206078"/>
            </a:xfrm>
          </p:grpSpPr>
          <p:sp>
            <p:nvSpPr>
              <p:cNvPr id="27" name="Rektangel 26">
                <a:extLst>
                  <a:ext uri="{FF2B5EF4-FFF2-40B4-BE49-F238E27FC236}">
                    <a16:creationId xmlns:a16="http://schemas.microsoft.com/office/drawing/2014/main" id="{C40A1871-C632-BA42-865E-385F917313DF}"/>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28" name="Rett linje 27">
                <a:extLst>
                  <a:ext uri="{FF2B5EF4-FFF2-40B4-BE49-F238E27FC236}">
                    <a16:creationId xmlns:a16="http://schemas.microsoft.com/office/drawing/2014/main" id="{65CC1611-82E6-2047-8CF0-43AA7AC5EAD3}"/>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26" name="Rett linje 25">
              <a:extLst>
                <a:ext uri="{FF2B5EF4-FFF2-40B4-BE49-F238E27FC236}">
                  <a16:creationId xmlns:a16="http://schemas.microsoft.com/office/drawing/2014/main" id="{ACFB9B65-9461-0546-B649-749299269159}"/>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45" name="Gruppe 44">
            <a:extLst>
              <a:ext uri="{FF2B5EF4-FFF2-40B4-BE49-F238E27FC236}">
                <a16:creationId xmlns:a16="http://schemas.microsoft.com/office/drawing/2014/main" id="{567C66A2-6E0B-E04F-8BE8-0CFB8D12731C}"/>
              </a:ext>
            </a:extLst>
          </p:cNvPr>
          <p:cNvGrpSpPr/>
          <p:nvPr userDrawn="1"/>
        </p:nvGrpSpPr>
        <p:grpSpPr>
          <a:xfrm>
            <a:off x="-715963" y="-4004"/>
            <a:ext cx="590564" cy="6862004"/>
            <a:chOff x="-715963" y="-4004"/>
            <a:chExt cx="590564" cy="6862004"/>
          </a:xfrm>
        </p:grpSpPr>
        <p:sp>
          <p:nvSpPr>
            <p:cNvPr id="46" name="Rektangel 45">
              <a:extLst>
                <a:ext uri="{FF2B5EF4-FFF2-40B4-BE49-F238E27FC236}">
                  <a16:creationId xmlns:a16="http://schemas.microsoft.com/office/drawing/2014/main" id="{49DA9212-4961-A648-B14D-31BCDCCD4E28}"/>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47" name="Rektangel 46">
              <a:extLst>
                <a:ext uri="{FF2B5EF4-FFF2-40B4-BE49-F238E27FC236}">
                  <a16:creationId xmlns:a16="http://schemas.microsoft.com/office/drawing/2014/main" id="{5BB1D184-2912-D74A-BE34-318E7A05058A}"/>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48" name="Rektangel 47">
              <a:extLst>
                <a:ext uri="{FF2B5EF4-FFF2-40B4-BE49-F238E27FC236}">
                  <a16:creationId xmlns:a16="http://schemas.microsoft.com/office/drawing/2014/main" id="{AE88F454-0C3F-F846-89C4-02EF1C0FD13B}"/>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49" name="Rektangel 48">
              <a:extLst>
                <a:ext uri="{FF2B5EF4-FFF2-40B4-BE49-F238E27FC236}">
                  <a16:creationId xmlns:a16="http://schemas.microsoft.com/office/drawing/2014/main" id="{CE769F81-2332-4347-8959-706360C8257D}"/>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50" name="Rett linje 49">
              <a:extLst>
                <a:ext uri="{FF2B5EF4-FFF2-40B4-BE49-F238E27FC236}">
                  <a16:creationId xmlns:a16="http://schemas.microsoft.com/office/drawing/2014/main" id="{768B4DB9-0EA0-C940-83B3-A898046E5F2F}"/>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1" name="Rett linje 50">
              <a:extLst>
                <a:ext uri="{FF2B5EF4-FFF2-40B4-BE49-F238E27FC236}">
                  <a16:creationId xmlns:a16="http://schemas.microsoft.com/office/drawing/2014/main" id="{FEA1EE2A-636F-8E4B-B374-7390FE4B551D}"/>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 name="Rett linje 51">
              <a:extLst>
                <a:ext uri="{FF2B5EF4-FFF2-40B4-BE49-F238E27FC236}">
                  <a16:creationId xmlns:a16="http://schemas.microsoft.com/office/drawing/2014/main" id="{C0EC8CF7-5494-BE49-A77F-650141FF9B93}"/>
                </a:ext>
              </a:extLst>
            </p:cNvPr>
            <p:cNvCxnSpPr>
              <a:cxnSpLocks/>
              <a:stCxn id="54"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Rett linje 52">
              <a:extLst>
                <a:ext uri="{FF2B5EF4-FFF2-40B4-BE49-F238E27FC236}">
                  <a16:creationId xmlns:a16="http://schemas.microsoft.com/office/drawing/2014/main" id="{81687275-9BC1-BC47-969C-D0B3B2A439F5}"/>
                </a:ext>
              </a:extLst>
            </p:cNvPr>
            <p:cNvCxnSpPr>
              <a:cxnSpLocks/>
              <a:stCxn id="54"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4" name="Rektangel 53">
              <a:extLst>
                <a:ext uri="{FF2B5EF4-FFF2-40B4-BE49-F238E27FC236}">
                  <a16:creationId xmlns:a16="http://schemas.microsoft.com/office/drawing/2014/main" id="{A369C808-1201-6640-AAFD-CA0EF9B7E234}"/>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55" name="Rett linje 54">
              <a:extLst>
                <a:ext uri="{FF2B5EF4-FFF2-40B4-BE49-F238E27FC236}">
                  <a16:creationId xmlns:a16="http://schemas.microsoft.com/office/drawing/2014/main" id="{733C973E-BA66-2C44-85D3-034A4B8C271E}"/>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56" name="Rektangel 55">
              <a:extLst>
                <a:ext uri="{FF2B5EF4-FFF2-40B4-BE49-F238E27FC236}">
                  <a16:creationId xmlns:a16="http://schemas.microsoft.com/office/drawing/2014/main" id="{2F949662-24F0-1D4B-BBA8-48572D92D56E}"/>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57" name="Rett linje 56">
              <a:extLst>
                <a:ext uri="{FF2B5EF4-FFF2-40B4-BE49-F238E27FC236}">
                  <a16:creationId xmlns:a16="http://schemas.microsoft.com/office/drawing/2014/main" id="{6F5BB052-563F-654D-9EB6-B7236AFC5EC3}"/>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8" name="Rett linje 57">
              <a:extLst>
                <a:ext uri="{FF2B5EF4-FFF2-40B4-BE49-F238E27FC236}">
                  <a16:creationId xmlns:a16="http://schemas.microsoft.com/office/drawing/2014/main" id="{BD50869A-FFA2-4D4C-B4B8-483071F75030}"/>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9" name="Rett linje 58">
              <a:extLst>
                <a:ext uri="{FF2B5EF4-FFF2-40B4-BE49-F238E27FC236}">
                  <a16:creationId xmlns:a16="http://schemas.microsoft.com/office/drawing/2014/main" id="{6EAC9794-EE8F-6E45-9E74-476E6D1C7B44}"/>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60" name="Gruppe 59">
            <a:extLst>
              <a:ext uri="{FF2B5EF4-FFF2-40B4-BE49-F238E27FC236}">
                <a16:creationId xmlns:a16="http://schemas.microsoft.com/office/drawing/2014/main" id="{3F73E53C-4750-5146-946E-34ECC95D0EFA}"/>
              </a:ext>
            </a:extLst>
          </p:cNvPr>
          <p:cNvGrpSpPr/>
          <p:nvPr userDrawn="1"/>
        </p:nvGrpSpPr>
        <p:grpSpPr>
          <a:xfrm>
            <a:off x="12252770" y="1"/>
            <a:ext cx="1165167" cy="6855561"/>
            <a:chOff x="12252770" y="1"/>
            <a:chExt cx="1165167" cy="6855561"/>
          </a:xfrm>
        </p:grpSpPr>
        <p:grpSp>
          <p:nvGrpSpPr>
            <p:cNvPr id="61" name="Gruppe 60">
              <a:extLst>
                <a:ext uri="{FF2B5EF4-FFF2-40B4-BE49-F238E27FC236}">
                  <a16:creationId xmlns:a16="http://schemas.microsoft.com/office/drawing/2014/main" id="{4A07FB60-8AD6-1E4E-8637-B175255E2BEE}"/>
                </a:ext>
              </a:extLst>
            </p:cNvPr>
            <p:cNvGrpSpPr/>
            <p:nvPr userDrawn="1"/>
          </p:nvGrpSpPr>
          <p:grpSpPr>
            <a:xfrm>
              <a:off x="12252770" y="1"/>
              <a:ext cx="409071" cy="3254927"/>
              <a:chOff x="12252770" y="1"/>
              <a:chExt cx="588588" cy="4683318"/>
            </a:xfrm>
          </p:grpSpPr>
          <p:sp>
            <p:nvSpPr>
              <p:cNvPr id="65" name="Rektangel 64">
                <a:extLst>
                  <a:ext uri="{FF2B5EF4-FFF2-40B4-BE49-F238E27FC236}">
                    <a16:creationId xmlns:a16="http://schemas.microsoft.com/office/drawing/2014/main" id="{3C639129-0821-2E41-823D-A2586C4F3A3B}"/>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66" name="Gruppe 65">
                <a:extLst>
                  <a:ext uri="{FF2B5EF4-FFF2-40B4-BE49-F238E27FC236}">
                    <a16:creationId xmlns:a16="http://schemas.microsoft.com/office/drawing/2014/main" id="{47DF39C7-35AE-C54C-BC0B-3A19D6EB738F}"/>
                  </a:ext>
                </a:extLst>
              </p:cNvPr>
              <p:cNvGrpSpPr/>
              <p:nvPr userDrawn="1"/>
            </p:nvGrpSpPr>
            <p:grpSpPr>
              <a:xfrm>
                <a:off x="12326727" y="84822"/>
                <a:ext cx="440675" cy="4513676"/>
                <a:chOff x="12316858" y="92947"/>
                <a:chExt cx="440675" cy="4513676"/>
              </a:xfrm>
            </p:grpSpPr>
            <p:grpSp>
              <p:nvGrpSpPr>
                <p:cNvPr id="67" name="Gruppe 66">
                  <a:extLst>
                    <a:ext uri="{FF2B5EF4-FFF2-40B4-BE49-F238E27FC236}">
                      <a16:creationId xmlns:a16="http://schemas.microsoft.com/office/drawing/2014/main" id="{E4CEC8CA-56E6-A248-AEEC-76CE5F2078C6}"/>
                    </a:ext>
                  </a:extLst>
                </p:cNvPr>
                <p:cNvGrpSpPr/>
                <p:nvPr userDrawn="1"/>
              </p:nvGrpSpPr>
              <p:grpSpPr>
                <a:xfrm>
                  <a:off x="12316858" y="92947"/>
                  <a:ext cx="440675" cy="1322025"/>
                  <a:chOff x="12316858" y="92947"/>
                  <a:chExt cx="440675" cy="1322025"/>
                </a:xfrm>
              </p:grpSpPr>
              <p:sp>
                <p:nvSpPr>
                  <p:cNvPr id="77" name="Rektangel 76">
                    <a:extLst>
                      <a:ext uri="{FF2B5EF4-FFF2-40B4-BE49-F238E27FC236}">
                        <a16:creationId xmlns:a16="http://schemas.microsoft.com/office/drawing/2014/main" id="{6BA476DA-F3CB-BF40-825B-C9726FDB3340}"/>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8" name="Rektangel 77">
                    <a:extLst>
                      <a:ext uri="{FF2B5EF4-FFF2-40B4-BE49-F238E27FC236}">
                        <a16:creationId xmlns:a16="http://schemas.microsoft.com/office/drawing/2014/main" id="{41DE7585-82A9-254E-B377-C847B5B8898E}"/>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9" name="Rektangel 78">
                    <a:extLst>
                      <a:ext uri="{FF2B5EF4-FFF2-40B4-BE49-F238E27FC236}">
                        <a16:creationId xmlns:a16="http://schemas.microsoft.com/office/drawing/2014/main" id="{2E8AFC07-FF61-4B4D-B978-6832B4C9481E}"/>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68" name="Gruppe 67">
                  <a:extLst>
                    <a:ext uri="{FF2B5EF4-FFF2-40B4-BE49-F238E27FC236}">
                      <a16:creationId xmlns:a16="http://schemas.microsoft.com/office/drawing/2014/main" id="{AB49F067-F83D-6040-9097-FAD02A98AA06}"/>
                    </a:ext>
                  </a:extLst>
                </p:cNvPr>
                <p:cNvGrpSpPr/>
                <p:nvPr userDrawn="1"/>
              </p:nvGrpSpPr>
              <p:grpSpPr>
                <a:xfrm>
                  <a:off x="12316858" y="1468435"/>
                  <a:ext cx="440675" cy="1322025"/>
                  <a:chOff x="12316858" y="1600866"/>
                  <a:chExt cx="440675" cy="1322025"/>
                </a:xfrm>
              </p:grpSpPr>
              <p:sp>
                <p:nvSpPr>
                  <p:cNvPr id="74" name="Rektangel 73">
                    <a:extLst>
                      <a:ext uri="{FF2B5EF4-FFF2-40B4-BE49-F238E27FC236}">
                        <a16:creationId xmlns:a16="http://schemas.microsoft.com/office/drawing/2014/main" id="{B83C0977-8F82-8B47-A7AF-DFF01EBBC17B}"/>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5" name="Rektangel 74">
                    <a:extLst>
                      <a:ext uri="{FF2B5EF4-FFF2-40B4-BE49-F238E27FC236}">
                        <a16:creationId xmlns:a16="http://schemas.microsoft.com/office/drawing/2014/main" id="{88C1840A-42D1-564F-ABF0-8AD888CCBF00}"/>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6" name="Rektangel 75">
                    <a:extLst>
                      <a:ext uri="{FF2B5EF4-FFF2-40B4-BE49-F238E27FC236}">
                        <a16:creationId xmlns:a16="http://schemas.microsoft.com/office/drawing/2014/main" id="{9753835D-5947-514F-B829-E0777B5CB372}"/>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69" name="Gruppe 68">
                  <a:extLst>
                    <a:ext uri="{FF2B5EF4-FFF2-40B4-BE49-F238E27FC236}">
                      <a16:creationId xmlns:a16="http://schemas.microsoft.com/office/drawing/2014/main" id="{9E4B048F-2DB5-864E-9916-4579BF69B403}"/>
                    </a:ext>
                  </a:extLst>
                </p:cNvPr>
                <p:cNvGrpSpPr/>
                <p:nvPr userDrawn="1"/>
              </p:nvGrpSpPr>
              <p:grpSpPr>
                <a:xfrm>
                  <a:off x="12316858" y="2843923"/>
                  <a:ext cx="440675" cy="1762700"/>
                  <a:chOff x="12316858" y="3201732"/>
                  <a:chExt cx="440675" cy="1762700"/>
                </a:xfrm>
              </p:grpSpPr>
              <p:sp>
                <p:nvSpPr>
                  <p:cNvPr id="70" name="Rektangel 69">
                    <a:extLst>
                      <a:ext uri="{FF2B5EF4-FFF2-40B4-BE49-F238E27FC236}">
                        <a16:creationId xmlns:a16="http://schemas.microsoft.com/office/drawing/2014/main" id="{966A3D23-DE40-5941-BDD7-7BBD534EA274}"/>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1" name="Rektangel 70">
                    <a:extLst>
                      <a:ext uri="{FF2B5EF4-FFF2-40B4-BE49-F238E27FC236}">
                        <a16:creationId xmlns:a16="http://schemas.microsoft.com/office/drawing/2014/main" id="{EAFFCAED-B4E3-E646-8F10-EEF2D096A5B8}"/>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2" name="Rektangel 71">
                    <a:extLst>
                      <a:ext uri="{FF2B5EF4-FFF2-40B4-BE49-F238E27FC236}">
                        <a16:creationId xmlns:a16="http://schemas.microsoft.com/office/drawing/2014/main" id="{38798E96-DD98-A043-AFF1-46C523EB318D}"/>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3" name="Rektangel 72">
                    <a:extLst>
                      <a:ext uri="{FF2B5EF4-FFF2-40B4-BE49-F238E27FC236}">
                        <a16:creationId xmlns:a16="http://schemas.microsoft.com/office/drawing/2014/main" id="{CA777E04-7EC0-7449-B74D-06BBDF2F1840}"/>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62" name="TekstSylinder 61">
              <a:extLst>
                <a:ext uri="{FF2B5EF4-FFF2-40B4-BE49-F238E27FC236}">
                  <a16:creationId xmlns:a16="http://schemas.microsoft.com/office/drawing/2014/main" id="{288A1BEF-9AB5-4443-94A2-40B9C5C9EB68}"/>
                </a:ext>
              </a:extLst>
            </p:cNvPr>
            <p:cNvSpPr txBox="1"/>
            <p:nvPr userDrawn="1"/>
          </p:nvSpPr>
          <p:spPr>
            <a:xfrm>
              <a:off x="12252771" y="3429000"/>
              <a:ext cx="1127661" cy="3426562"/>
            </a:xfrm>
            <a:prstGeom prst="rect">
              <a:avLst/>
            </a:prstGeom>
            <a:noFill/>
          </p:spPr>
          <p:txBody>
            <a:bodyPr wrap="square" lIns="0" tIns="0" rIns="0" bIns="0" rtlCol="0">
              <a:noAutofit/>
            </a:bodyPr>
            <a:lstStyle/>
            <a:p>
              <a:pPr algn="l"/>
              <a:r>
                <a:rPr lang="nb-NO" sz="800" kern="1200">
                  <a:solidFill>
                    <a:schemeClr val="tx1"/>
                  </a:solidFill>
                  <a:latin typeface="+mn-lt"/>
                  <a:ea typeface="+mn-ea"/>
                  <a:cs typeface="+mn-cs"/>
                </a:rPr>
                <a:t>Det er lov å endre bakgrunnsfarge.</a:t>
              </a:r>
            </a:p>
            <a:p>
              <a:pPr marL="0" indent="0" algn="l">
                <a:buNone/>
              </a:pPr>
              <a:endParaRPr lang="nb-NO" sz="800" kern="1200">
                <a:solidFill>
                  <a:schemeClr val="tx1"/>
                </a:solidFill>
                <a:latin typeface="+mn-lt"/>
                <a:ea typeface="+mn-ea"/>
                <a:cs typeface="+mn-cs"/>
              </a:endParaRPr>
            </a:p>
            <a:p>
              <a:pPr marL="0" indent="0" algn="l">
                <a:buNone/>
              </a:pPr>
              <a:r>
                <a:rPr lang="nb-NO" sz="800" kern="1200">
                  <a:solidFill>
                    <a:schemeClr val="tx1"/>
                  </a:solidFill>
                  <a:latin typeface="+mn-lt"/>
                  <a:ea typeface="+mn-ea"/>
                  <a:cs typeface="+mn-cs"/>
                </a:rPr>
                <a:t>På sider med positiv logo benyttes alltid lyse bakgrunnsfarger.</a:t>
              </a:r>
            </a:p>
            <a:p>
              <a:pPr marL="0" indent="0" algn="l">
                <a:buNone/>
              </a:pPr>
              <a:endParaRPr lang="nb-NO" sz="800" kern="1200">
                <a:solidFill>
                  <a:schemeClr val="tx1"/>
                </a:solidFill>
                <a:latin typeface="+mn-lt"/>
                <a:ea typeface="+mn-ea"/>
                <a:cs typeface="+mn-cs"/>
              </a:endParaRPr>
            </a:p>
            <a:p>
              <a:pPr marL="0" indent="0" algn="l">
                <a:buNone/>
              </a:pPr>
              <a:r>
                <a:rPr lang="nb-NO" sz="800" b="1" kern="1200">
                  <a:solidFill>
                    <a:schemeClr val="tx1"/>
                  </a:solidFill>
                  <a:latin typeface="+mn-lt"/>
                  <a:ea typeface="+mn-ea"/>
                  <a:cs typeface="+mn-cs"/>
                </a:rPr>
                <a:t>Sørg alltid for god lesbarhet/kontrast </a:t>
              </a:r>
              <a:r>
                <a:rPr lang="nb-NO" sz="800" kern="1200">
                  <a:solidFill>
                    <a:schemeClr val="tx1"/>
                  </a:solidFill>
                  <a:latin typeface="+mn-lt"/>
                  <a:ea typeface="+mn-ea"/>
                  <a:cs typeface="+mn-cs"/>
                </a:rPr>
                <a:t>og følg lovlige farge-kombinasjoner.</a:t>
              </a:r>
            </a:p>
            <a:p>
              <a:pPr algn="l"/>
              <a:endParaRPr lang="nb-NO" err="1">
                <a:solidFill>
                  <a:schemeClr val="tx2"/>
                </a:solidFill>
              </a:endParaRPr>
            </a:p>
          </p:txBody>
        </p:sp>
        <p:cxnSp>
          <p:nvCxnSpPr>
            <p:cNvPr id="63" name="Vinkel 62">
              <a:extLst>
                <a:ext uri="{FF2B5EF4-FFF2-40B4-BE49-F238E27FC236}">
                  <a16:creationId xmlns:a16="http://schemas.microsoft.com/office/drawing/2014/main" id="{67280F82-ACFE-E245-96A5-28793ECC8DB2}"/>
                </a:ext>
              </a:extLst>
            </p:cNvPr>
            <p:cNvCxnSpPr>
              <a:cxnSpLocks/>
              <a:stCxn id="77" idx="3"/>
              <a:endCxn id="74" idx="3"/>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4" name="TekstSylinder 63">
              <a:extLst>
                <a:ext uri="{FF2B5EF4-FFF2-40B4-BE49-F238E27FC236}">
                  <a16:creationId xmlns:a16="http://schemas.microsoft.com/office/drawing/2014/main" id="{AFA9D3B3-2D34-474A-9293-C08A1F071263}"/>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rPr>
                <a:t>Mørk blå og mørk grønn bakgrunn, skal alltid ha negativ tekst/logo</a:t>
              </a:r>
            </a:p>
          </p:txBody>
        </p:sp>
      </p:grpSp>
    </p:spTree>
    <p:extLst>
      <p:ext uri="{BB962C8B-B14F-4D97-AF65-F5344CB8AC3E}">
        <p14:creationId xmlns:p14="http://schemas.microsoft.com/office/powerpoint/2010/main" val="8621997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Deloverskrift grønn lys">
    <p:bg>
      <p:bgPr>
        <a:solidFill>
          <a:schemeClr val="accent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BA9917C-153D-AA42-BA93-6AA607E22EDE}"/>
              </a:ext>
            </a:extLst>
          </p:cNvPr>
          <p:cNvSpPr>
            <a:spLocks noGrp="1"/>
          </p:cNvSpPr>
          <p:nvPr>
            <p:ph type="title"/>
          </p:nvPr>
        </p:nvSpPr>
        <p:spPr>
          <a:xfrm>
            <a:off x="1015200" y="-1"/>
            <a:ext cx="9149563" cy="3049200"/>
          </a:xfrm>
        </p:spPr>
        <p:txBody>
          <a:bodyPr anchor="b">
            <a:normAutofit/>
          </a:bodyPr>
          <a:lstStyle>
            <a:lvl1pPr>
              <a:defRPr sz="3600">
                <a:solidFill>
                  <a:schemeClr val="accent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F801228D-275A-C846-A330-49012CF8E173}"/>
              </a:ext>
            </a:extLst>
          </p:cNvPr>
          <p:cNvSpPr>
            <a:spLocks noGrp="1"/>
          </p:cNvSpPr>
          <p:nvPr>
            <p:ph type="body" idx="1"/>
          </p:nvPr>
        </p:nvSpPr>
        <p:spPr>
          <a:xfrm>
            <a:off x="1015200" y="3052799"/>
            <a:ext cx="9149563" cy="3040025"/>
          </a:xfrm>
        </p:spPr>
        <p:txBody>
          <a:bodyPr tIns="180000">
            <a:noAutofit/>
          </a:bodyPr>
          <a:lstStyle>
            <a:lvl1pPr marL="0" indent="0">
              <a:spcBef>
                <a:spcPts val="0"/>
              </a:spcBef>
              <a:spcAft>
                <a:spcPts val="200"/>
              </a:spcAft>
              <a:buNone/>
              <a:defRPr sz="18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7" name="Plassholder for dato 6">
            <a:extLst>
              <a:ext uri="{FF2B5EF4-FFF2-40B4-BE49-F238E27FC236}">
                <a16:creationId xmlns:a16="http://schemas.microsoft.com/office/drawing/2014/main" id="{77F157D4-34D6-0F44-A5D8-A5C3BBE3B809}"/>
              </a:ext>
            </a:extLst>
          </p:cNvPr>
          <p:cNvSpPr>
            <a:spLocks noGrp="1"/>
          </p:cNvSpPr>
          <p:nvPr>
            <p:ph type="dt" sz="half" idx="10"/>
          </p:nvPr>
        </p:nvSpPr>
        <p:spPr/>
        <p:txBody>
          <a:bodyPr/>
          <a:lstStyle/>
          <a:p>
            <a:fld id="{B7BA21D5-4B52-2745-910D-1FECE8F2075A}" type="datetime1">
              <a:rPr lang="nb-NO" smtClean="0"/>
              <a:t>20.11.2023</a:t>
            </a:fld>
            <a:endParaRPr lang="nb-NO"/>
          </a:p>
        </p:txBody>
      </p:sp>
      <p:sp>
        <p:nvSpPr>
          <p:cNvPr id="9" name="Plassholder for bunntekst 8">
            <a:extLst>
              <a:ext uri="{FF2B5EF4-FFF2-40B4-BE49-F238E27FC236}">
                <a16:creationId xmlns:a16="http://schemas.microsoft.com/office/drawing/2014/main" id="{66471180-5D70-3944-9ACA-79BDABE2926E}"/>
              </a:ext>
            </a:extLst>
          </p:cNvPr>
          <p:cNvSpPr>
            <a:spLocks noGrp="1"/>
          </p:cNvSpPr>
          <p:nvPr>
            <p:ph type="ftr" sz="quarter" idx="11"/>
          </p:nvPr>
        </p:nvSpPr>
        <p:spPr/>
        <p:txBody>
          <a:bodyPr/>
          <a:lstStyle/>
          <a:p>
            <a:endParaRPr lang="nb-NO"/>
          </a:p>
        </p:txBody>
      </p:sp>
      <p:sp>
        <p:nvSpPr>
          <p:cNvPr id="10" name="Plassholder for lysbildenummer 9">
            <a:extLst>
              <a:ext uri="{FF2B5EF4-FFF2-40B4-BE49-F238E27FC236}">
                <a16:creationId xmlns:a16="http://schemas.microsoft.com/office/drawing/2014/main" id="{5ED6F1D1-C340-3A4C-AF92-86E203942DBC}"/>
              </a:ext>
            </a:extLst>
          </p:cNvPr>
          <p:cNvSpPr>
            <a:spLocks noGrp="1"/>
          </p:cNvSpPr>
          <p:nvPr>
            <p:ph type="sldNum" sz="quarter" idx="12"/>
          </p:nvPr>
        </p:nvSpPr>
        <p:spPr/>
        <p:txBody>
          <a:bodyPr/>
          <a:lstStyle/>
          <a:p>
            <a:pPr algn="l"/>
            <a:fld id="{8ACEFDFC-287E-0A4D-81A7-6CC8C070690D}" type="slidenum">
              <a:rPr lang="nb-NO" smtClean="0"/>
              <a:pPr algn="l"/>
              <a:t>‹#›</a:t>
            </a:fld>
            <a:endParaRPr lang="nb-NO"/>
          </a:p>
        </p:txBody>
      </p:sp>
      <p:sp>
        <p:nvSpPr>
          <p:cNvPr id="8" name="TekstSylinder 7">
            <a:extLst>
              <a:ext uri="{FF2B5EF4-FFF2-40B4-BE49-F238E27FC236}">
                <a16:creationId xmlns:a16="http://schemas.microsoft.com/office/drawing/2014/main" id="{D3EE521D-3AAA-A648-B388-12C5AC7ADE57}"/>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Deloverskrift grønn lys</a:t>
            </a:r>
          </a:p>
        </p:txBody>
      </p:sp>
      <p:grpSp>
        <p:nvGrpSpPr>
          <p:cNvPr id="12" name="Gruppe 11">
            <a:extLst>
              <a:ext uri="{FF2B5EF4-FFF2-40B4-BE49-F238E27FC236}">
                <a16:creationId xmlns:a16="http://schemas.microsoft.com/office/drawing/2014/main" id="{158459D6-D53B-844D-BA71-74AB73728085}"/>
              </a:ext>
            </a:extLst>
          </p:cNvPr>
          <p:cNvGrpSpPr/>
          <p:nvPr userDrawn="1"/>
        </p:nvGrpSpPr>
        <p:grpSpPr>
          <a:xfrm>
            <a:off x="-800" y="-1306644"/>
            <a:ext cx="12194000" cy="1075340"/>
            <a:chOff x="-800" y="-1229864"/>
            <a:chExt cx="12194000" cy="1075340"/>
          </a:xfrm>
        </p:grpSpPr>
        <p:grpSp>
          <p:nvGrpSpPr>
            <p:cNvPr id="13" name="Gruppe 12">
              <a:extLst>
                <a:ext uri="{FF2B5EF4-FFF2-40B4-BE49-F238E27FC236}">
                  <a16:creationId xmlns:a16="http://schemas.microsoft.com/office/drawing/2014/main" id="{E188DF00-268E-454B-8375-A395777F20B8}"/>
                </a:ext>
              </a:extLst>
            </p:cNvPr>
            <p:cNvGrpSpPr/>
            <p:nvPr/>
          </p:nvGrpSpPr>
          <p:grpSpPr>
            <a:xfrm>
              <a:off x="0" y="-320124"/>
              <a:ext cx="12192000" cy="165600"/>
              <a:chOff x="0" y="-413084"/>
              <a:chExt cx="12192000" cy="206078"/>
            </a:xfrm>
            <a:solidFill>
              <a:schemeClr val="bg1"/>
            </a:solidFill>
          </p:grpSpPr>
          <p:sp>
            <p:nvSpPr>
              <p:cNvPr id="40" name="Rektangel 39">
                <a:extLst>
                  <a:ext uri="{FF2B5EF4-FFF2-40B4-BE49-F238E27FC236}">
                    <a16:creationId xmlns:a16="http://schemas.microsoft.com/office/drawing/2014/main" id="{2300D8BC-F67F-024B-B7A8-72F2D829CC5B}"/>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41" name="Rektangel 40">
                <a:extLst>
                  <a:ext uri="{FF2B5EF4-FFF2-40B4-BE49-F238E27FC236}">
                    <a16:creationId xmlns:a16="http://schemas.microsoft.com/office/drawing/2014/main" id="{647096E9-7BD1-F448-923D-13C08C92ADD4}"/>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42" name="Rektangel 41">
                <a:extLst>
                  <a:ext uri="{FF2B5EF4-FFF2-40B4-BE49-F238E27FC236}">
                    <a16:creationId xmlns:a16="http://schemas.microsoft.com/office/drawing/2014/main" id="{88F1A78D-6EC9-6C41-B955-D23B297959E6}"/>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43" name="Rektangel 42">
                <a:extLst>
                  <a:ext uri="{FF2B5EF4-FFF2-40B4-BE49-F238E27FC236}">
                    <a16:creationId xmlns:a16="http://schemas.microsoft.com/office/drawing/2014/main" id="{CB94A4E1-A3B4-8945-B3CA-72305CC00D74}"/>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44" name="Rektangel 43">
                <a:extLst>
                  <a:ext uri="{FF2B5EF4-FFF2-40B4-BE49-F238E27FC236}">
                    <a16:creationId xmlns:a16="http://schemas.microsoft.com/office/drawing/2014/main" id="{A660682E-2B87-D148-A73C-FEB58295FBBC}"/>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45" name="Rektangel 44">
                <a:extLst>
                  <a:ext uri="{FF2B5EF4-FFF2-40B4-BE49-F238E27FC236}">
                    <a16:creationId xmlns:a16="http://schemas.microsoft.com/office/drawing/2014/main" id="{CAB583B7-092C-8C44-8FC6-8645E0C359CD}"/>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14" name="Rett linje 13">
              <a:extLst>
                <a:ext uri="{FF2B5EF4-FFF2-40B4-BE49-F238E27FC236}">
                  <a16:creationId xmlns:a16="http://schemas.microsoft.com/office/drawing/2014/main" id="{8FA4E6A2-5732-6549-A186-30F9AE72D208}"/>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Rett linje 14">
              <a:extLst>
                <a:ext uri="{FF2B5EF4-FFF2-40B4-BE49-F238E27FC236}">
                  <a16:creationId xmlns:a16="http://schemas.microsoft.com/office/drawing/2014/main" id="{05CF6EC2-FE9E-404D-B949-ED86CF80A5DD}"/>
                </a:ext>
              </a:extLst>
            </p:cNvPr>
            <p:cNvCxnSpPr>
              <a:cxnSpLocks/>
              <a:stCxn id="30"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Rett linje 15">
              <a:extLst>
                <a:ext uri="{FF2B5EF4-FFF2-40B4-BE49-F238E27FC236}">
                  <a16:creationId xmlns:a16="http://schemas.microsoft.com/office/drawing/2014/main" id="{70652455-94F5-794E-A130-D37AC13F8591}"/>
                </a:ext>
              </a:extLst>
            </p:cNvPr>
            <p:cNvCxnSpPr>
              <a:cxnSpLocks/>
              <a:stCxn id="32"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Rett linje 16">
              <a:extLst>
                <a:ext uri="{FF2B5EF4-FFF2-40B4-BE49-F238E27FC236}">
                  <a16:creationId xmlns:a16="http://schemas.microsoft.com/office/drawing/2014/main" id="{795B443C-342D-3B47-814D-FC3DC164A6A3}"/>
                </a:ext>
              </a:extLst>
            </p:cNvPr>
            <p:cNvCxnSpPr>
              <a:cxnSpLocks/>
              <a:stCxn id="28"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Rett linje 17">
              <a:extLst>
                <a:ext uri="{FF2B5EF4-FFF2-40B4-BE49-F238E27FC236}">
                  <a16:creationId xmlns:a16="http://schemas.microsoft.com/office/drawing/2014/main" id="{EE26866E-8709-5043-8A6F-806017132DAC}"/>
                </a:ext>
              </a:extLst>
            </p:cNvPr>
            <p:cNvCxnSpPr>
              <a:cxnSpLocks/>
              <a:stCxn id="34"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Rett linje 18">
              <a:extLst>
                <a:ext uri="{FF2B5EF4-FFF2-40B4-BE49-F238E27FC236}">
                  <a16:creationId xmlns:a16="http://schemas.microsoft.com/office/drawing/2014/main" id="{00C31517-BEB7-DF4A-873C-02E09FE2DC40}"/>
                </a:ext>
              </a:extLst>
            </p:cNvPr>
            <p:cNvCxnSpPr>
              <a:cxnSpLocks/>
              <a:stCxn id="38"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Rett linje 19">
              <a:extLst>
                <a:ext uri="{FF2B5EF4-FFF2-40B4-BE49-F238E27FC236}">
                  <a16:creationId xmlns:a16="http://schemas.microsoft.com/office/drawing/2014/main" id="{799274A7-A269-CB4C-9481-47699915B949}"/>
                </a:ext>
              </a:extLst>
            </p:cNvPr>
            <p:cNvCxnSpPr>
              <a:cxnSpLocks/>
              <a:stCxn id="36"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1" name="Gruppe 20">
              <a:extLst>
                <a:ext uri="{FF2B5EF4-FFF2-40B4-BE49-F238E27FC236}">
                  <a16:creationId xmlns:a16="http://schemas.microsoft.com/office/drawing/2014/main" id="{65B05DAC-0408-934B-A8D7-0D7354AF9495}"/>
                </a:ext>
              </a:extLst>
            </p:cNvPr>
            <p:cNvGrpSpPr/>
            <p:nvPr userDrawn="1"/>
          </p:nvGrpSpPr>
          <p:grpSpPr>
            <a:xfrm>
              <a:off x="0" y="-621464"/>
              <a:ext cx="12192000" cy="206078"/>
              <a:chOff x="0" y="-674874"/>
              <a:chExt cx="12192000" cy="206078"/>
            </a:xfrm>
          </p:grpSpPr>
          <p:sp>
            <p:nvSpPr>
              <p:cNvPr id="38" name="Rektangel 37">
                <a:extLst>
                  <a:ext uri="{FF2B5EF4-FFF2-40B4-BE49-F238E27FC236}">
                    <a16:creationId xmlns:a16="http://schemas.microsoft.com/office/drawing/2014/main" id="{1521B770-6E91-494E-A5B0-7AAC44638291}"/>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39" name="Rett linje 38">
                <a:extLst>
                  <a:ext uri="{FF2B5EF4-FFF2-40B4-BE49-F238E27FC236}">
                    <a16:creationId xmlns:a16="http://schemas.microsoft.com/office/drawing/2014/main" id="{C1EC5E3C-6B5E-8646-B3DC-E7FEBC0A9FBF}"/>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2" name="Gruppe 21">
              <a:extLst>
                <a:ext uri="{FF2B5EF4-FFF2-40B4-BE49-F238E27FC236}">
                  <a16:creationId xmlns:a16="http://schemas.microsoft.com/office/drawing/2014/main" id="{813C68BF-7BCD-3144-832D-D00D5B8FAEAE}"/>
                </a:ext>
              </a:extLst>
            </p:cNvPr>
            <p:cNvGrpSpPr/>
            <p:nvPr userDrawn="1"/>
          </p:nvGrpSpPr>
          <p:grpSpPr>
            <a:xfrm>
              <a:off x="0" y="-744566"/>
              <a:ext cx="10156824" cy="206078"/>
              <a:chOff x="0" y="-930144"/>
              <a:chExt cx="10156824" cy="206078"/>
            </a:xfrm>
          </p:grpSpPr>
          <p:sp>
            <p:nvSpPr>
              <p:cNvPr id="36" name="Rektangel 35">
                <a:extLst>
                  <a:ext uri="{FF2B5EF4-FFF2-40B4-BE49-F238E27FC236}">
                    <a16:creationId xmlns:a16="http://schemas.microsoft.com/office/drawing/2014/main" id="{0EA7456C-A5D8-4C4A-997B-0322D8FD4396}"/>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37" name="Rett linje 36">
                <a:extLst>
                  <a:ext uri="{FF2B5EF4-FFF2-40B4-BE49-F238E27FC236}">
                    <a16:creationId xmlns:a16="http://schemas.microsoft.com/office/drawing/2014/main" id="{E49F3143-B180-4644-9BB0-1533DB6D4FBA}"/>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3" name="Gruppe 22">
              <a:extLst>
                <a:ext uri="{FF2B5EF4-FFF2-40B4-BE49-F238E27FC236}">
                  <a16:creationId xmlns:a16="http://schemas.microsoft.com/office/drawing/2014/main" id="{402DB7DF-9E18-5142-B923-098747DCB4CC}"/>
                </a:ext>
              </a:extLst>
            </p:cNvPr>
            <p:cNvGrpSpPr/>
            <p:nvPr userDrawn="1"/>
          </p:nvGrpSpPr>
          <p:grpSpPr>
            <a:xfrm>
              <a:off x="0" y="-867666"/>
              <a:ext cx="8128000" cy="206078"/>
              <a:chOff x="0" y="-1191934"/>
              <a:chExt cx="8128000" cy="206078"/>
            </a:xfrm>
          </p:grpSpPr>
          <p:sp>
            <p:nvSpPr>
              <p:cNvPr id="34" name="Rektangel 33">
                <a:extLst>
                  <a:ext uri="{FF2B5EF4-FFF2-40B4-BE49-F238E27FC236}">
                    <a16:creationId xmlns:a16="http://schemas.microsoft.com/office/drawing/2014/main" id="{730C65A2-D4F2-6049-9756-7997975EF215}"/>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35" name="Rett linje 34">
                <a:extLst>
                  <a:ext uri="{FF2B5EF4-FFF2-40B4-BE49-F238E27FC236}">
                    <a16:creationId xmlns:a16="http://schemas.microsoft.com/office/drawing/2014/main" id="{021A5BC1-1462-3149-A508-66B5096BA503}"/>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4" name="Gruppe 23">
              <a:extLst>
                <a:ext uri="{FF2B5EF4-FFF2-40B4-BE49-F238E27FC236}">
                  <a16:creationId xmlns:a16="http://schemas.microsoft.com/office/drawing/2014/main" id="{8F643D34-4202-014D-A409-F3AE63810010}"/>
                </a:ext>
              </a:extLst>
            </p:cNvPr>
            <p:cNvGrpSpPr/>
            <p:nvPr userDrawn="1"/>
          </p:nvGrpSpPr>
          <p:grpSpPr>
            <a:xfrm>
              <a:off x="-800" y="-990766"/>
              <a:ext cx="6091200" cy="206078"/>
              <a:chOff x="0" y="-1453724"/>
              <a:chExt cx="6091200" cy="206078"/>
            </a:xfrm>
          </p:grpSpPr>
          <p:sp>
            <p:nvSpPr>
              <p:cNvPr id="32" name="Rektangel 31">
                <a:extLst>
                  <a:ext uri="{FF2B5EF4-FFF2-40B4-BE49-F238E27FC236}">
                    <a16:creationId xmlns:a16="http://schemas.microsoft.com/office/drawing/2014/main" id="{CC2AEB20-6C36-2C4B-9783-ADE5D86A64A8}"/>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33" name="Rett linje 32">
                <a:extLst>
                  <a:ext uri="{FF2B5EF4-FFF2-40B4-BE49-F238E27FC236}">
                    <a16:creationId xmlns:a16="http://schemas.microsoft.com/office/drawing/2014/main" id="{2883B2AF-AA89-D742-AE4C-2EA7A02B41A2}"/>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5" name="Gruppe 24">
              <a:extLst>
                <a:ext uri="{FF2B5EF4-FFF2-40B4-BE49-F238E27FC236}">
                  <a16:creationId xmlns:a16="http://schemas.microsoft.com/office/drawing/2014/main" id="{5017F6E7-E15A-6848-9627-102E48E78E90}"/>
                </a:ext>
              </a:extLst>
            </p:cNvPr>
            <p:cNvGrpSpPr/>
            <p:nvPr userDrawn="1"/>
          </p:nvGrpSpPr>
          <p:grpSpPr>
            <a:xfrm>
              <a:off x="0" y="-1113866"/>
              <a:ext cx="4060800" cy="206078"/>
              <a:chOff x="0" y="-1715514"/>
              <a:chExt cx="4060800" cy="206078"/>
            </a:xfrm>
          </p:grpSpPr>
          <p:sp>
            <p:nvSpPr>
              <p:cNvPr id="30" name="Rektangel 29">
                <a:extLst>
                  <a:ext uri="{FF2B5EF4-FFF2-40B4-BE49-F238E27FC236}">
                    <a16:creationId xmlns:a16="http://schemas.microsoft.com/office/drawing/2014/main" id="{9EC7EFE3-11F5-A140-A936-341F5D7B4425}"/>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31" name="Rett linje 30">
                <a:extLst>
                  <a:ext uri="{FF2B5EF4-FFF2-40B4-BE49-F238E27FC236}">
                    <a16:creationId xmlns:a16="http://schemas.microsoft.com/office/drawing/2014/main" id="{13878679-ED06-304A-A043-C126DAD11890}"/>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6" name="Gruppe 25">
              <a:extLst>
                <a:ext uri="{FF2B5EF4-FFF2-40B4-BE49-F238E27FC236}">
                  <a16:creationId xmlns:a16="http://schemas.microsoft.com/office/drawing/2014/main" id="{2AF37A9D-3616-EE4F-9E64-B8053056BC30}"/>
                </a:ext>
              </a:extLst>
            </p:cNvPr>
            <p:cNvGrpSpPr/>
            <p:nvPr userDrawn="1"/>
          </p:nvGrpSpPr>
          <p:grpSpPr>
            <a:xfrm>
              <a:off x="0" y="-1229864"/>
              <a:ext cx="1015200" cy="206078"/>
              <a:chOff x="0" y="-1959289"/>
              <a:chExt cx="1015200" cy="206078"/>
            </a:xfrm>
          </p:grpSpPr>
          <p:sp>
            <p:nvSpPr>
              <p:cNvPr id="28" name="Rektangel 27">
                <a:extLst>
                  <a:ext uri="{FF2B5EF4-FFF2-40B4-BE49-F238E27FC236}">
                    <a16:creationId xmlns:a16="http://schemas.microsoft.com/office/drawing/2014/main" id="{7FCF05E7-54B6-454D-A276-DA9CD3EE72B7}"/>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29" name="Rett linje 28">
                <a:extLst>
                  <a:ext uri="{FF2B5EF4-FFF2-40B4-BE49-F238E27FC236}">
                    <a16:creationId xmlns:a16="http://schemas.microsoft.com/office/drawing/2014/main" id="{04D625DA-25CB-D545-96AE-6376278AEE1F}"/>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27" name="Rett linje 26">
              <a:extLst>
                <a:ext uri="{FF2B5EF4-FFF2-40B4-BE49-F238E27FC236}">
                  <a16:creationId xmlns:a16="http://schemas.microsoft.com/office/drawing/2014/main" id="{84B31179-CC5A-0545-806B-85F7004B31C6}"/>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46" name="Gruppe 45">
            <a:extLst>
              <a:ext uri="{FF2B5EF4-FFF2-40B4-BE49-F238E27FC236}">
                <a16:creationId xmlns:a16="http://schemas.microsoft.com/office/drawing/2014/main" id="{4812DB14-1D5C-3D48-921B-BB1B20AD4C85}"/>
              </a:ext>
            </a:extLst>
          </p:cNvPr>
          <p:cNvGrpSpPr/>
          <p:nvPr userDrawn="1"/>
        </p:nvGrpSpPr>
        <p:grpSpPr>
          <a:xfrm>
            <a:off x="-715963" y="-4004"/>
            <a:ext cx="590564" cy="6862004"/>
            <a:chOff x="-715963" y="-4004"/>
            <a:chExt cx="590564" cy="6862004"/>
          </a:xfrm>
        </p:grpSpPr>
        <p:sp>
          <p:nvSpPr>
            <p:cNvPr id="47" name="Rektangel 46">
              <a:extLst>
                <a:ext uri="{FF2B5EF4-FFF2-40B4-BE49-F238E27FC236}">
                  <a16:creationId xmlns:a16="http://schemas.microsoft.com/office/drawing/2014/main" id="{17A095E5-75D2-B442-9366-8C0AC79117AD}"/>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48" name="Rektangel 47">
              <a:extLst>
                <a:ext uri="{FF2B5EF4-FFF2-40B4-BE49-F238E27FC236}">
                  <a16:creationId xmlns:a16="http://schemas.microsoft.com/office/drawing/2014/main" id="{122625EC-1AE6-C04B-9935-5F06C73DEE2B}"/>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49" name="Rektangel 48">
              <a:extLst>
                <a:ext uri="{FF2B5EF4-FFF2-40B4-BE49-F238E27FC236}">
                  <a16:creationId xmlns:a16="http://schemas.microsoft.com/office/drawing/2014/main" id="{B3D5A906-A3BC-DB4D-A12D-187D6CB6F0AB}"/>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0" name="Rektangel 49">
              <a:extLst>
                <a:ext uri="{FF2B5EF4-FFF2-40B4-BE49-F238E27FC236}">
                  <a16:creationId xmlns:a16="http://schemas.microsoft.com/office/drawing/2014/main" id="{637E306A-F4AC-6C46-84E0-6AB6EC2D17B5}"/>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51" name="Rett linje 50">
              <a:extLst>
                <a:ext uri="{FF2B5EF4-FFF2-40B4-BE49-F238E27FC236}">
                  <a16:creationId xmlns:a16="http://schemas.microsoft.com/office/drawing/2014/main" id="{40CF3BE8-E8F8-704C-AF60-828B54F1F4A0}"/>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 name="Rett linje 51">
              <a:extLst>
                <a:ext uri="{FF2B5EF4-FFF2-40B4-BE49-F238E27FC236}">
                  <a16:creationId xmlns:a16="http://schemas.microsoft.com/office/drawing/2014/main" id="{BF408A72-F302-8B42-B304-74B02BD754AC}"/>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Rett linje 52">
              <a:extLst>
                <a:ext uri="{FF2B5EF4-FFF2-40B4-BE49-F238E27FC236}">
                  <a16:creationId xmlns:a16="http://schemas.microsoft.com/office/drawing/2014/main" id="{F5165102-1ABA-724A-B790-6170D9B35C64}"/>
                </a:ext>
              </a:extLst>
            </p:cNvPr>
            <p:cNvCxnSpPr>
              <a:cxnSpLocks/>
              <a:stCxn id="55"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4" name="Rett linje 53">
              <a:extLst>
                <a:ext uri="{FF2B5EF4-FFF2-40B4-BE49-F238E27FC236}">
                  <a16:creationId xmlns:a16="http://schemas.microsoft.com/office/drawing/2014/main" id="{C51842D6-CC2C-5749-8249-DE5137180F0E}"/>
                </a:ext>
              </a:extLst>
            </p:cNvPr>
            <p:cNvCxnSpPr>
              <a:cxnSpLocks/>
              <a:stCxn id="55"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5" name="Rektangel 54">
              <a:extLst>
                <a:ext uri="{FF2B5EF4-FFF2-40B4-BE49-F238E27FC236}">
                  <a16:creationId xmlns:a16="http://schemas.microsoft.com/office/drawing/2014/main" id="{CA82C4D0-0384-834D-8AAE-AEAAC0E546FD}"/>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56" name="Rett linje 55">
              <a:extLst>
                <a:ext uri="{FF2B5EF4-FFF2-40B4-BE49-F238E27FC236}">
                  <a16:creationId xmlns:a16="http://schemas.microsoft.com/office/drawing/2014/main" id="{6D9F0821-8054-5444-9984-FA852B99870F}"/>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57" name="Rektangel 56">
              <a:extLst>
                <a:ext uri="{FF2B5EF4-FFF2-40B4-BE49-F238E27FC236}">
                  <a16:creationId xmlns:a16="http://schemas.microsoft.com/office/drawing/2014/main" id="{D1DCA6B5-1F9B-284B-99B6-79C8E3704F7D}"/>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58" name="Rett linje 57">
              <a:extLst>
                <a:ext uri="{FF2B5EF4-FFF2-40B4-BE49-F238E27FC236}">
                  <a16:creationId xmlns:a16="http://schemas.microsoft.com/office/drawing/2014/main" id="{67AE4745-4116-BE40-89D9-42635CE428E2}"/>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9" name="Rett linje 58">
              <a:extLst>
                <a:ext uri="{FF2B5EF4-FFF2-40B4-BE49-F238E27FC236}">
                  <a16:creationId xmlns:a16="http://schemas.microsoft.com/office/drawing/2014/main" id="{3C3A8814-059C-1645-A49C-84890585468B}"/>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Rett linje 59">
              <a:extLst>
                <a:ext uri="{FF2B5EF4-FFF2-40B4-BE49-F238E27FC236}">
                  <a16:creationId xmlns:a16="http://schemas.microsoft.com/office/drawing/2014/main" id="{C7AE2EF8-89A4-BF4B-9AA0-141CEEDEB59C}"/>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61" name="TekstSylinder 60">
            <a:extLst>
              <a:ext uri="{FF2B5EF4-FFF2-40B4-BE49-F238E27FC236}">
                <a16:creationId xmlns:a16="http://schemas.microsoft.com/office/drawing/2014/main" id="{5623F2AD-426B-A24A-B1BC-21ADF95218BA}"/>
              </a:ext>
            </a:extLst>
          </p:cNvPr>
          <p:cNvSpPr txBox="1"/>
          <p:nvPr userDrawn="1"/>
        </p:nvSpPr>
        <p:spPr>
          <a:xfrm>
            <a:off x="0" y="-213030"/>
            <a:ext cx="3068662" cy="206078"/>
          </a:xfrm>
          <a:prstGeom prst="rect">
            <a:avLst/>
          </a:prstGeom>
          <a:noFill/>
        </p:spPr>
        <p:txBody>
          <a:bodyPr wrap="none" lIns="0" tIns="0" rIns="0" bIns="0" rtlCol="0" anchor="ctr">
            <a:noAutofit/>
          </a:bodyPr>
          <a:lstStyle/>
          <a:p>
            <a:pPr algn="l"/>
            <a:r>
              <a:rPr lang="nb-NO" sz="800">
                <a:solidFill>
                  <a:schemeClr val="tx1"/>
                </a:solidFill>
              </a:rPr>
              <a:t>Oslo 2019</a:t>
            </a:r>
          </a:p>
        </p:txBody>
      </p:sp>
    </p:spTree>
    <p:extLst>
      <p:ext uri="{BB962C8B-B14F-4D97-AF65-F5344CB8AC3E}">
        <p14:creationId xmlns:p14="http://schemas.microsoft.com/office/powerpoint/2010/main" val="40388248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Deloverskrift rød">
    <p:bg>
      <p:bgPr>
        <a:solidFill>
          <a:schemeClr val="accent5"/>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BA9917C-153D-AA42-BA93-6AA607E22EDE}"/>
              </a:ext>
            </a:extLst>
          </p:cNvPr>
          <p:cNvSpPr>
            <a:spLocks noGrp="1"/>
          </p:cNvSpPr>
          <p:nvPr>
            <p:ph type="title"/>
          </p:nvPr>
        </p:nvSpPr>
        <p:spPr>
          <a:xfrm>
            <a:off x="1015200" y="-1"/>
            <a:ext cx="9149563" cy="3049200"/>
          </a:xfrm>
        </p:spPr>
        <p:txBody>
          <a:bodyPr anchor="b">
            <a:normAutofit/>
          </a:bodyPr>
          <a:lstStyle>
            <a:lvl1pPr>
              <a:defRPr sz="3600">
                <a:solidFill>
                  <a:schemeClr val="tx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F801228D-275A-C846-A330-49012CF8E173}"/>
              </a:ext>
            </a:extLst>
          </p:cNvPr>
          <p:cNvSpPr>
            <a:spLocks noGrp="1"/>
          </p:cNvSpPr>
          <p:nvPr>
            <p:ph type="body" idx="1"/>
          </p:nvPr>
        </p:nvSpPr>
        <p:spPr>
          <a:xfrm>
            <a:off x="1015200" y="3052799"/>
            <a:ext cx="9149563" cy="3040025"/>
          </a:xfrm>
        </p:spPr>
        <p:txBody>
          <a:bodyPr tIns="180000">
            <a:noAutofit/>
          </a:bodyPr>
          <a:lstStyle>
            <a:lvl1pPr marL="0" indent="0">
              <a:spcBef>
                <a:spcPts val="0"/>
              </a:spcBef>
              <a:spcAft>
                <a:spcPts val="200"/>
              </a:spcAft>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7" name="Plassholder for dato 6">
            <a:extLst>
              <a:ext uri="{FF2B5EF4-FFF2-40B4-BE49-F238E27FC236}">
                <a16:creationId xmlns:a16="http://schemas.microsoft.com/office/drawing/2014/main" id="{77F157D4-34D6-0F44-A5D8-A5C3BBE3B809}"/>
              </a:ext>
            </a:extLst>
          </p:cNvPr>
          <p:cNvSpPr>
            <a:spLocks noGrp="1"/>
          </p:cNvSpPr>
          <p:nvPr>
            <p:ph type="dt" sz="half" idx="10"/>
          </p:nvPr>
        </p:nvSpPr>
        <p:spPr/>
        <p:txBody>
          <a:bodyPr/>
          <a:lstStyle/>
          <a:p>
            <a:fld id="{D041A6F0-0B8A-9444-BB6E-70C7E9D9BBE0}" type="datetime1">
              <a:rPr lang="nb-NO" smtClean="0"/>
              <a:t>20.11.2023</a:t>
            </a:fld>
            <a:endParaRPr lang="nb-NO"/>
          </a:p>
        </p:txBody>
      </p:sp>
      <p:sp>
        <p:nvSpPr>
          <p:cNvPr id="9" name="Plassholder for bunntekst 8">
            <a:extLst>
              <a:ext uri="{FF2B5EF4-FFF2-40B4-BE49-F238E27FC236}">
                <a16:creationId xmlns:a16="http://schemas.microsoft.com/office/drawing/2014/main" id="{66471180-5D70-3944-9ACA-79BDABE2926E}"/>
              </a:ext>
            </a:extLst>
          </p:cNvPr>
          <p:cNvSpPr>
            <a:spLocks noGrp="1"/>
          </p:cNvSpPr>
          <p:nvPr>
            <p:ph type="ftr" sz="quarter" idx="11"/>
          </p:nvPr>
        </p:nvSpPr>
        <p:spPr/>
        <p:txBody>
          <a:bodyPr/>
          <a:lstStyle/>
          <a:p>
            <a:endParaRPr lang="nb-NO"/>
          </a:p>
        </p:txBody>
      </p:sp>
      <p:sp>
        <p:nvSpPr>
          <p:cNvPr id="10" name="Plassholder for lysbildenummer 9">
            <a:extLst>
              <a:ext uri="{FF2B5EF4-FFF2-40B4-BE49-F238E27FC236}">
                <a16:creationId xmlns:a16="http://schemas.microsoft.com/office/drawing/2014/main" id="{5ED6F1D1-C340-3A4C-AF92-86E203942DBC}"/>
              </a:ext>
            </a:extLst>
          </p:cNvPr>
          <p:cNvSpPr>
            <a:spLocks noGrp="1"/>
          </p:cNvSpPr>
          <p:nvPr>
            <p:ph type="sldNum" sz="quarter" idx="12"/>
          </p:nvPr>
        </p:nvSpPr>
        <p:spPr/>
        <p:txBody>
          <a:bodyPr/>
          <a:lstStyle/>
          <a:p>
            <a:pPr algn="l"/>
            <a:fld id="{8ACEFDFC-287E-0A4D-81A7-6CC8C070690D}" type="slidenum">
              <a:rPr lang="nb-NO" smtClean="0"/>
              <a:pPr algn="l"/>
              <a:t>‹#›</a:t>
            </a:fld>
            <a:endParaRPr lang="nb-NO"/>
          </a:p>
        </p:txBody>
      </p:sp>
      <p:sp>
        <p:nvSpPr>
          <p:cNvPr id="11" name="TekstSylinder 10">
            <a:extLst>
              <a:ext uri="{FF2B5EF4-FFF2-40B4-BE49-F238E27FC236}">
                <a16:creationId xmlns:a16="http://schemas.microsoft.com/office/drawing/2014/main" id="{380454CF-FC92-4149-8A21-8BC7D56A2723}"/>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Deloverskrift rød</a:t>
            </a:r>
          </a:p>
        </p:txBody>
      </p:sp>
    </p:spTree>
    <p:extLst>
      <p:ext uri="{BB962C8B-B14F-4D97-AF65-F5344CB8AC3E}">
        <p14:creationId xmlns:p14="http://schemas.microsoft.com/office/powerpoint/2010/main" val="14173127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Deloverskrift gul">
    <p:bg>
      <p:bgPr>
        <a:solidFill>
          <a:schemeClr val="accent6"/>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BA9917C-153D-AA42-BA93-6AA607E22EDE}"/>
              </a:ext>
            </a:extLst>
          </p:cNvPr>
          <p:cNvSpPr>
            <a:spLocks noGrp="1"/>
          </p:cNvSpPr>
          <p:nvPr>
            <p:ph type="title"/>
          </p:nvPr>
        </p:nvSpPr>
        <p:spPr>
          <a:xfrm>
            <a:off x="1015200" y="-1"/>
            <a:ext cx="9149563" cy="3049200"/>
          </a:xfrm>
        </p:spPr>
        <p:txBody>
          <a:bodyPr anchor="b">
            <a:normAutofit/>
          </a:bodyPr>
          <a:lstStyle>
            <a:lvl1pPr>
              <a:defRPr sz="3600">
                <a:solidFill>
                  <a:schemeClr val="tx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F801228D-275A-C846-A330-49012CF8E173}"/>
              </a:ext>
            </a:extLst>
          </p:cNvPr>
          <p:cNvSpPr>
            <a:spLocks noGrp="1"/>
          </p:cNvSpPr>
          <p:nvPr>
            <p:ph type="body" idx="1"/>
          </p:nvPr>
        </p:nvSpPr>
        <p:spPr>
          <a:xfrm>
            <a:off x="1015200" y="3052799"/>
            <a:ext cx="9149563" cy="3040025"/>
          </a:xfrm>
        </p:spPr>
        <p:txBody>
          <a:bodyPr tIns="180000">
            <a:noAutofit/>
          </a:bodyPr>
          <a:lstStyle>
            <a:lvl1pPr marL="0" indent="0">
              <a:spcBef>
                <a:spcPts val="0"/>
              </a:spcBef>
              <a:spcAft>
                <a:spcPts val="200"/>
              </a:spcAft>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7" name="Plassholder for dato 6">
            <a:extLst>
              <a:ext uri="{FF2B5EF4-FFF2-40B4-BE49-F238E27FC236}">
                <a16:creationId xmlns:a16="http://schemas.microsoft.com/office/drawing/2014/main" id="{77F157D4-34D6-0F44-A5D8-A5C3BBE3B809}"/>
              </a:ext>
            </a:extLst>
          </p:cNvPr>
          <p:cNvSpPr>
            <a:spLocks noGrp="1"/>
          </p:cNvSpPr>
          <p:nvPr>
            <p:ph type="dt" sz="half" idx="10"/>
          </p:nvPr>
        </p:nvSpPr>
        <p:spPr/>
        <p:txBody>
          <a:bodyPr/>
          <a:lstStyle/>
          <a:p>
            <a:fld id="{507D2464-A518-1A48-B5E7-CA9150B3889F}" type="datetime1">
              <a:rPr lang="nb-NO" smtClean="0"/>
              <a:t>20.11.2023</a:t>
            </a:fld>
            <a:endParaRPr lang="nb-NO"/>
          </a:p>
        </p:txBody>
      </p:sp>
      <p:sp>
        <p:nvSpPr>
          <p:cNvPr id="9" name="Plassholder for bunntekst 8">
            <a:extLst>
              <a:ext uri="{FF2B5EF4-FFF2-40B4-BE49-F238E27FC236}">
                <a16:creationId xmlns:a16="http://schemas.microsoft.com/office/drawing/2014/main" id="{66471180-5D70-3944-9ACA-79BDABE2926E}"/>
              </a:ext>
            </a:extLst>
          </p:cNvPr>
          <p:cNvSpPr>
            <a:spLocks noGrp="1"/>
          </p:cNvSpPr>
          <p:nvPr>
            <p:ph type="ftr" sz="quarter" idx="11"/>
          </p:nvPr>
        </p:nvSpPr>
        <p:spPr/>
        <p:txBody>
          <a:bodyPr/>
          <a:lstStyle/>
          <a:p>
            <a:endParaRPr lang="nb-NO"/>
          </a:p>
        </p:txBody>
      </p:sp>
      <p:sp>
        <p:nvSpPr>
          <p:cNvPr id="10" name="Plassholder for lysbildenummer 9">
            <a:extLst>
              <a:ext uri="{FF2B5EF4-FFF2-40B4-BE49-F238E27FC236}">
                <a16:creationId xmlns:a16="http://schemas.microsoft.com/office/drawing/2014/main" id="{5ED6F1D1-C340-3A4C-AF92-86E203942DBC}"/>
              </a:ext>
            </a:extLst>
          </p:cNvPr>
          <p:cNvSpPr>
            <a:spLocks noGrp="1"/>
          </p:cNvSpPr>
          <p:nvPr>
            <p:ph type="sldNum" sz="quarter" idx="12"/>
          </p:nvPr>
        </p:nvSpPr>
        <p:spPr/>
        <p:txBody>
          <a:bodyPr/>
          <a:lstStyle/>
          <a:p>
            <a:pPr algn="l"/>
            <a:fld id="{8ACEFDFC-287E-0A4D-81A7-6CC8C070690D}" type="slidenum">
              <a:rPr lang="nb-NO" smtClean="0"/>
              <a:pPr algn="l"/>
              <a:t>‹#›</a:t>
            </a:fld>
            <a:endParaRPr lang="nb-NO"/>
          </a:p>
        </p:txBody>
      </p:sp>
      <p:sp>
        <p:nvSpPr>
          <p:cNvPr id="11" name="TekstSylinder 10">
            <a:extLst>
              <a:ext uri="{FF2B5EF4-FFF2-40B4-BE49-F238E27FC236}">
                <a16:creationId xmlns:a16="http://schemas.microsoft.com/office/drawing/2014/main" id="{89B6CDA4-7176-8F4A-ACCF-608A8E6C105F}"/>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Deloverskrift gul</a:t>
            </a:r>
          </a:p>
        </p:txBody>
      </p:sp>
    </p:spTree>
    <p:extLst>
      <p:ext uri="{BB962C8B-B14F-4D97-AF65-F5344CB8AC3E}">
        <p14:creationId xmlns:p14="http://schemas.microsoft.com/office/powerpoint/2010/main" val="15081247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Deloverskrift beige">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BA9917C-153D-AA42-BA93-6AA607E22EDE}"/>
              </a:ext>
            </a:extLst>
          </p:cNvPr>
          <p:cNvSpPr>
            <a:spLocks noGrp="1"/>
          </p:cNvSpPr>
          <p:nvPr>
            <p:ph type="title"/>
          </p:nvPr>
        </p:nvSpPr>
        <p:spPr>
          <a:xfrm>
            <a:off x="1015200" y="-1"/>
            <a:ext cx="9149563" cy="3049200"/>
          </a:xfrm>
        </p:spPr>
        <p:txBody>
          <a:bodyPr anchor="b">
            <a:normAutofit/>
          </a:bodyPr>
          <a:lstStyle>
            <a:lvl1pPr>
              <a:defRPr sz="3600">
                <a:solidFill>
                  <a:schemeClr val="tx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F801228D-275A-C846-A330-49012CF8E173}"/>
              </a:ext>
            </a:extLst>
          </p:cNvPr>
          <p:cNvSpPr>
            <a:spLocks noGrp="1"/>
          </p:cNvSpPr>
          <p:nvPr>
            <p:ph type="body" idx="1"/>
          </p:nvPr>
        </p:nvSpPr>
        <p:spPr>
          <a:xfrm>
            <a:off x="1015200" y="3052799"/>
            <a:ext cx="9149563" cy="3040025"/>
          </a:xfrm>
        </p:spPr>
        <p:txBody>
          <a:bodyPr tIns="180000">
            <a:noAutofit/>
          </a:bodyPr>
          <a:lstStyle>
            <a:lvl1pPr marL="0" indent="0">
              <a:spcBef>
                <a:spcPts val="0"/>
              </a:spcBef>
              <a:spcAft>
                <a:spcPts val="200"/>
              </a:spcAft>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7" name="Plassholder for dato 6">
            <a:extLst>
              <a:ext uri="{FF2B5EF4-FFF2-40B4-BE49-F238E27FC236}">
                <a16:creationId xmlns:a16="http://schemas.microsoft.com/office/drawing/2014/main" id="{77F157D4-34D6-0F44-A5D8-A5C3BBE3B809}"/>
              </a:ext>
            </a:extLst>
          </p:cNvPr>
          <p:cNvSpPr>
            <a:spLocks noGrp="1"/>
          </p:cNvSpPr>
          <p:nvPr>
            <p:ph type="dt" sz="half" idx="10"/>
          </p:nvPr>
        </p:nvSpPr>
        <p:spPr/>
        <p:txBody>
          <a:bodyPr/>
          <a:lstStyle/>
          <a:p>
            <a:fld id="{4E9B9390-45D3-3F49-83A6-08ED4C2BD589}" type="datetime1">
              <a:rPr lang="nb-NO" smtClean="0"/>
              <a:t>20.11.2023</a:t>
            </a:fld>
            <a:endParaRPr lang="nb-NO"/>
          </a:p>
        </p:txBody>
      </p:sp>
      <p:sp>
        <p:nvSpPr>
          <p:cNvPr id="9" name="Plassholder for bunntekst 8">
            <a:extLst>
              <a:ext uri="{FF2B5EF4-FFF2-40B4-BE49-F238E27FC236}">
                <a16:creationId xmlns:a16="http://schemas.microsoft.com/office/drawing/2014/main" id="{66471180-5D70-3944-9ACA-79BDABE2926E}"/>
              </a:ext>
            </a:extLst>
          </p:cNvPr>
          <p:cNvSpPr>
            <a:spLocks noGrp="1"/>
          </p:cNvSpPr>
          <p:nvPr>
            <p:ph type="ftr" sz="quarter" idx="11"/>
          </p:nvPr>
        </p:nvSpPr>
        <p:spPr/>
        <p:txBody>
          <a:bodyPr/>
          <a:lstStyle/>
          <a:p>
            <a:endParaRPr lang="nb-NO"/>
          </a:p>
        </p:txBody>
      </p:sp>
      <p:sp>
        <p:nvSpPr>
          <p:cNvPr id="10" name="Plassholder for lysbildenummer 9">
            <a:extLst>
              <a:ext uri="{FF2B5EF4-FFF2-40B4-BE49-F238E27FC236}">
                <a16:creationId xmlns:a16="http://schemas.microsoft.com/office/drawing/2014/main" id="{5ED6F1D1-C340-3A4C-AF92-86E203942DBC}"/>
              </a:ext>
            </a:extLst>
          </p:cNvPr>
          <p:cNvSpPr>
            <a:spLocks noGrp="1"/>
          </p:cNvSpPr>
          <p:nvPr>
            <p:ph type="sldNum" sz="quarter" idx="12"/>
          </p:nvPr>
        </p:nvSpPr>
        <p:spPr/>
        <p:txBody>
          <a:bodyPr/>
          <a:lstStyle/>
          <a:p>
            <a:pPr algn="l"/>
            <a:fld id="{8ACEFDFC-287E-0A4D-81A7-6CC8C070690D}" type="slidenum">
              <a:rPr lang="nb-NO" smtClean="0"/>
              <a:pPr algn="l"/>
              <a:t>‹#›</a:t>
            </a:fld>
            <a:endParaRPr lang="nb-NO"/>
          </a:p>
        </p:txBody>
      </p:sp>
      <p:sp>
        <p:nvSpPr>
          <p:cNvPr id="11" name="TekstSylinder 10">
            <a:extLst>
              <a:ext uri="{FF2B5EF4-FFF2-40B4-BE49-F238E27FC236}">
                <a16:creationId xmlns:a16="http://schemas.microsoft.com/office/drawing/2014/main" id="{E4986A0A-A0AC-804C-893B-A9A85566615C}"/>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Deloverskrift beige</a:t>
            </a:r>
          </a:p>
        </p:txBody>
      </p:sp>
    </p:spTree>
    <p:extLst>
      <p:ext uri="{BB962C8B-B14F-4D97-AF65-F5344CB8AC3E}">
        <p14:creationId xmlns:p14="http://schemas.microsoft.com/office/powerpoint/2010/main" val="20746256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tel og innho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56615-DCB5-2B4F-BCCC-4EEFA0E4DF22}"/>
              </a:ext>
            </a:extLst>
          </p:cNvPr>
          <p:cNvSpPr>
            <a:spLocks noGrp="1"/>
          </p:cNvSpPr>
          <p:nvPr>
            <p:ph type="title"/>
          </p:nvPr>
        </p:nvSpPr>
        <p:spPr>
          <a:xfrm>
            <a:off x="695326" y="720001"/>
            <a:ext cx="9469438" cy="1311999"/>
          </a:xfrm>
        </p:spPr>
        <p:txBody>
          <a:bodyPr/>
          <a:lstStyle/>
          <a:p>
            <a:r>
              <a:rPr lang="nb-NO"/>
              <a:t>Klikk for å redigere tittelstil</a:t>
            </a:r>
            <a:endParaRPr/>
          </a:p>
        </p:txBody>
      </p:sp>
      <p:sp>
        <p:nvSpPr>
          <p:cNvPr id="3" name="Content Placeholder 2">
            <a:extLst>
              <a:ext uri="{FF2B5EF4-FFF2-40B4-BE49-F238E27FC236}">
                <a16:creationId xmlns:a16="http://schemas.microsoft.com/office/drawing/2014/main" id="{9DEDA618-8263-3B48-8419-2923D99A7CEB}"/>
              </a:ext>
            </a:extLst>
          </p:cNvPr>
          <p:cNvSpPr>
            <a:spLocks noGrp="1"/>
          </p:cNvSpPr>
          <p:nvPr>
            <p:ph idx="1"/>
          </p:nvPr>
        </p:nvSpPr>
        <p:spPr>
          <a:xfrm>
            <a:off x="695326" y="2032001"/>
            <a:ext cx="9469438" cy="4060824"/>
          </a:xfrm>
        </p:spPr>
        <p:txBody>
          <a:bodyPr/>
          <a:lstStyle>
            <a:lvl1pPr>
              <a:spcBef>
                <a:spcPts val="1800"/>
              </a:spcBef>
              <a:defRPr/>
            </a:lvl1pPr>
          </a:lstStyle>
          <a:p>
            <a:pPr lvl="0"/>
            <a:r>
              <a:rPr lang="nb-NO"/>
              <a:t>Klikk for å redigere tekststiler i malen</a:t>
            </a:r>
          </a:p>
        </p:txBody>
      </p:sp>
      <p:sp>
        <p:nvSpPr>
          <p:cNvPr id="8" name="Plassholder for dato 7">
            <a:extLst>
              <a:ext uri="{FF2B5EF4-FFF2-40B4-BE49-F238E27FC236}">
                <a16:creationId xmlns:a16="http://schemas.microsoft.com/office/drawing/2014/main" id="{3E12D321-ABE7-4749-B525-0C097A745C82}"/>
              </a:ext>
            </a:extLst>
          </p:cNvPr>
          <p:cNvSpPr>
            <a:spLocks noGrp="1"/>
          </p:cNvSpPr>
          <p:nvPr>
            <p:ph type="dt" sz="half" idx="10"/>
          </p:nvPr>
        </p:nvSpPr>
        <p:spPr/>
        <p:txBody>
          <a:bodyPr/>
          <a:lstStyle/>
          <a:p>
            <a:fld id="{C20DE0DF-BE6B-D248-92A9-54242D212695}" type="datetime1">
              <a:rPr lang="nb-NO" smtClean="0"/>
              <a:t>20.11.2023</a:t>
            </a:fld>
            <a:endParaRPr lang="nb-NO"/>
          </a:p>
        </p:txBody>
      </p:sp>
      <p:sp>
        <p:nvSpPr>
          <p:cNvPr id="9" name="Plassholder for bunntekst 8">
            <a:extLst>
              <a:ext uri="{FF2B5EF4-FFF2-40B4-BE49-F238E27FC236}">
                <a16:creationId xmlns:a16="http://schemas.microsoft.com/office/drawing/2014/main" id="{654CE51F-6683-D445-88A7-E87B32F33BC5}"/>
              </a:ext>
            </a:extLst>
          </p:cNvPr>
          <p:cNvSpPr>
            <a:spLocks noGrp="1"/>
          </p:cNvSpPr>
          <p:nvPr>
            <p:ph type="ftr" sz="quarter" idx="11"/>
          </p:nvPr>
        </p:nvSpPr>
        <p:spPr/>
        <p:txBody>
          <a:bodyPr/>
          <a:lstStyle/>
          <a:p>
            <a:endParaRPr lang="nb-NO"/>
          </a:p>
        </p:txBody>
      </p:sp>
      <p:sp>
        <p:nvSpPr>
          <p:cNvPr id="10" name="Plassholder for lysbildenummer 9">
            <a:extLst>
              <a:ext uri="{FF2B5EF4-FFF2-40B4-BE49-F238E27FC236}">
                <a16:creationId xmlns:a16="http://schemas.microsoft.com/office/drawing/2014/main" id="{438A54BC-BEDC-5D49-9148-41A1E4A0EBB4}"/>
              </a:ext>
            </a:extLst>
          </p:cNvPr>
          <p:cNvSpPr>
            <a:spLocks noGrp="1"/>
          </p:cNvSpPr>
          <p:nvPr>
            <p:ph type="sldNum" sz="quarter" idx="12"/>
          </p:nvPr>
        </p:nvSpPr>
        <p:spPr/>
        <p:txBody>
          <a:bodyPr/>
          <a:lstStyle/>
          <a:p>
            <a:fld id="{8ACEFDFC-287E-0A4D-81A7-6CC8C070690D}" type="slidenum">
              <a:rPr lang="nb-NO" smtClean="0"/>
              <a:t>‹#›</a:t>
            </a:fld>
            <a:endParaRPr lang="nb-NO"/>
          </a:p>
        </p:txBody>
      </p:sp>
    </p:spTree>
    <p:extLst>
      <p:ext uri="{BB962C8B-B14F-4D97-AF65-F5344CB8AC3E}">
        <p14:creationId xmlns:p14="http://schemas.microsoft.com/office/powerpoint/2010/main" val="20349194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34579-FABD-EC44-973E-C8A82F62C536}"/>
              </a:ext>
            </a:extLst>
          </p:cNvPr>
          <p:cNvSpPr>
            <a:spLocks noGrp="1"/>
          </p:cNvSpPr>
          <p:nvPr>
            <p:ph type="title"/>
          </p:nvPr>
        </p:nvSpPr>
        <p:spPr>
          <a:xfrm>
            <a:off x="695325" y="720001"/>
            <a:ext cx="10801349" cy="1311999"/>
          </a:xfrm>
        </p:spPr>
        <p:txBody>
          <a:bodyPr/>
          <a:lstStyle/>
          <a:p>
            <a:r>
              <a:rPr lang="nb-NO"/>
              <a:t>Klikk for å redigere tittelstil</a:t>
            </a:r>
            <a:endParaRPr/>
          </a:p>
        </p:txBody>
      </p:sp>
      <p:sp>
        <p:nvSpPr>
          <p:cNvPr id="3" name="Content Placeholder 2">
            <a:extLst>
              <a:ext uri="{FF2B5EF4-FFF2-40B4-BE49-F238E27FC236}">
                <a16:creationId xmlns:a16="http://schemas.microsoft.com/office/drawing/2014/main" id="{8F247774-B914-4F43-A197-7AAC71FDF8C2}"/>
              </a:ext>
            </a:extLst>
          </p:cNvPr>
          <p:cNvSpPr>
            <a:spLocks noGrp="1"/>
          </p:cNvSpPr>
          <p:nvPr>
            <p:ph sz="half" idx="1"/>
          </p:nvPr>
        </p:nvSpPr>
        <p:spPr>
          <a:xfrm>
            <a:off x="695325" y="2032000"/>
            <a:ext cx="5181600" cy="4060826"/>
          </a:xfrm>
        </p:spPr>
        <p:txBody>
          <a:bodyPr/>
          <a:lstStyle/>
          <a:p>
            <a:pPr lvl="0"/>
            <a:r>
              <a:rPr lang="nb-NO"/>
              <a:t>Klikk for å redigere tekststiler i malen</a:t>
            </a:r>
          </a:p>
        </p:txBody>
      </p:sp>
      <p:sp>
        <p:nvSpPr>
          <p:cNvPr id="4" name="Content Placeholder 3">
            <a:extLst>
              <a:ext uri="{FF2B5EF4-FFF2-40B4-BE49-F238E27FC236}">
                <a16:creationId xmlns:a16="http://schemas.microsoft.com/office/drawing/2014/main" id="{7FF75A28-A05B-4C45-9436-D5C5546D0D22}"/>
              </a:ext>
            </a:extLst>
          </p:cNvPr>
          <p:cNvSpPr>
            <a:spLocks noGrp="1"/>
          </p:cNvSpPr>
          <p:nvPr>
            <p:ph sz="half" idx="2"/>
          </p:nvPr>
        </p:nvSpPr>
        <p:spPr>
          <a:xfrm>
            <a:off x="6315074" y="2032000"/>
            <a:ext cx="5181600" cy="4060826"/>
          </a:xfrm>
        </p:spPr>
        <p:txBody>
          <a:bodyPr/>
          <a:lstStyle/>
          <a:p>
            <a:pPr lvl="0"/>
            <a:r>
              <a:rPr lang="nb-NO"/>
              <a:t>Klikk for å redigere tekststiler i malen</a:t>
            </a:r>
          </a:p>
        </p:txBody>
      </p:sp>
      <p:sp>
        <p:nvSpPr>
          <p:cNvPr id="5" name="Date Placeholder 4">
            <a:extLst>
              <a:ext uri="{FF2B5EF4-FFF2-40B4-BE49-F238E27FC236}">
                <a16:creationId xmlns:a16="http://schemas.microsoft.com/office/drawing/2014/main" id="{10A00CD6-D31A-494A-8DFA-BCD489A181F0}"/>
              </a:ext>
            </a:extLst>
          </p:cNvPr>
          <p:cNvSpPr>
            <a:spLocks noGrp="1"/>
          </p:cNvSpPr>
          <p:nvPr>
            <p:ph type="dt" sz="half" idx="10"/>
          </p:nvPr>
        </p:nvSpPr>
        <p:spPr/>
        <p:txBody>
          <a:bodyPr/>
          <a:lstStyle/>
          <a:p>
            <a:fld id="{81931E7B-50BA-9449-91F9-9A9201D90364}" type="datetime1">
              <a:rPr lang="nb-NO" smtClean="0"/>
              <a:t>20.11.2023</a:t>
            </a:fld>
            <a:endParaRPr lang="nb-NO"/>
          </a:p>
        </p:txBody>
      </p:sp>
      <p:sp>
        <p:nvSpPr>
          <p:cNvPr id="6" name="Footer Placeholder 5">
            <a:extLst>
              <a:ext uri="{FF2B5EF4-FFF2-40B4-BE49-F238E27FC236}">
                <a16:creationId xmlns:a16="http://schemas.microsoft.com/office/drawing/2014/main" id="{E8D27627-5112-4945-AD07-C93525DEFBD4}"/>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180D2FEF-D3CB-AD4E-9695-8CF14EC61688}"/>
              </a:ext>
            </a:extLst>
          </p:cNvPr>
          <p:cNvSpPr>
            <a:spLocks noGrp="1"/>
          </p:cNvSpPr>
          <p:nvPr>
            <p:ph type="sldNum" sz="quarter" idx="12"/>
          </p:nvPr>
        </p:nvSpPr>
        <p:spPr/>
        <p:txBody>
          <a:bodyPr/>
          <a:lstStyle/>
          <a:p>
            <a:fld id="{8ACEFDFC-287E-0A4D-81A7-6CC8C070690D}" type="slidenum">
              <a:rPr lang="nb-NO" smtClean="0"/>
              <a:t>‹#›</a:t>
            </a:fld>
            <a:endParaRPr lang="nb-NO"/>
          </a:p>
        </p:txBody>
      </p:sp>
    </p:spTree>
    <p:extLst>
      <p:ext uri="{BB962C8B-B14F-4D97-AF65-F5344CB8AC3E}">
        <p14:creationId xmlns:p14="http://schemas.microsoft.com/office/powerpoint/2010/main" val="21139408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En innholdsde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34579-FABD-EC44-973E-C8A82F62C536}"/>
              </a:ext>
            </a:extLst>
          </p:cNvPr>
          <p:cNvSpPr>
            <a:spLocks noGrp="1"/>
          </p:cNvSpPr>
          <p:nvPr>
            <p:ph type="title"/>
          </p:nvPr>
        </p:nvSpPr>
        <p:spPr>
          <a:xfrm>
            <a:off x="695326" y="720001"/>
            <a:ext cx="5181600" cy="1311999"/>
          </a:xfrm>
        </p:spPr>
        <p:txBody>
          <a:bodyPr/>
          <a:lstStyle/>
          <a:p>
            <a:r>
              <a:rPr lang="nb-NO"/>
              <a:t>Klikk for å redigere tittelstil</a:t>
            </a:r>
            <a:endParaRPr/>
          </a:p>
        </p:txBody>
      </p:sp>
      <p:sp>
        <p:nvSpPr>
          <p:cNvPr id="3" name="Content Placeholder 2">
            <a:extLst>
              <a:ext uri="{FF2B5EF4-FFF2-40B4-BE49-F238E27FC236}">
                <a16:creationId xmlns:a16="http://schemas.microsoft.com/office/drawing/2014/main" id="{8F247774-B914-4F43-A197-7AAC71FDF8C2}"/>
              </a:ext>
            </a:extLst>
          </p:cNvPr>
          <p:cNvSpPr>
            <a:spLocks noGrp="1"/>
          </p:cNvSpPr>
          <p:nvPr>
            <p:ph sz="half" idx="1"/>
          </p:nvPr>
        </p:nvSpPr>
        <p:spPr>
          <a:xfrm>
            <a:off x="695325" y="2032000"/>
            <a:ext cx="5181600" cy="4060826"/>
          </a:xfrm>
        </p:spPr>
        <p:txBody>
          <a:bodyPr/>
          <a:lstStyle/>
          <a:p>
            <a:pPr lvl="0"/>
            <a:r>
              <a:rPr lang="nb-NO"/>
              <a:t>Klikk for å redigere tekststiler i malen</a:t>
            </a:r>
          </a:p>
        </p:txBody>
      </p:sp>
      <p:sp>
        <p:nvSpPr>
          <p:cNvPr id="5" name="Date Placeholder 4">
            <a:extLst>
              <a:ext uri="{FF2B5EF4-FFF2-40B4-BE49-F238E27FC236}">
                <a16:creationId xmlns:a16="http://schemas.microsoft.com/office/drawing/2014/main" id="{10A00CD6-D31A-494A-8DFA-BCD489A181F0}"/>
              </a:ext>
            </a:extLst>
          </p:cNvPr>
          <p:cNvSpPr>
            <a:spLocks noGrp="1"/>
          </p:cNvSpPr>
          <p:nvPr>
            <p:ph type="dt" sz="half" idx="10"/>
          </p:nvPr>
        </p:nvSpPr>
        <p:spPr/>
        <p:txBody>
          <a:bodyPr/>
          <a:lstStyle/>
          <a:p>
            <a:fld id="{A2434FEE-7D88-AA46-8139-80D9197567F4}" type="datetime1">
              <a:rPr lang="nb-NO" smtClean="0"/>
              <a:t>20.11.2023</a:t>
            </a:fld>
            <a:endParaRPr lang="nb-NO"/>
          </a:p>
        </p:txBody>
      </p:sp>
      <p:sp>
        <p:nvSpPr>
          <p:cNvPr id="6" name="Footer Placeholder 5">
            <a:extLst>
              <a:ext uri="{FF2B5EF4-FFF2-40B4-BE49-F238E27FC236}">
                <a16:creationId xmlns:a16="http://schemas.microsoft.com/office/drawing/2014/main" id="{E8D27627-5112-4945-AD07-C93525DEFBD4}"/>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180D2FEF-D3CB-AD4E-9695-8CF14EC61688}"/>
              </a:ext>
            </a:extLst>
          </p:cNvPr>
          <p:cNvSpPr>
            <a:spLocks noGrp="1"/>
          </p:cNvSpPr>
          <p:nvPr>
            <p:ph type="sldNum" sz="quarter" idx="12"/>
          </p:nvPr>
        </p:nvSpPr>
        <p:spPr/>
        <p:txBody>
          <a:bodyPr/>
          <a:lstStyle/>
          <a:p>
            <a:fld id="{8ACEFDFC-287E-0A4D-81A7-6CC8C070690D}" type="slidenum">
              <a:rPr lang="nb-NO" smtClean="0"/>
              <a:t>‹#›</a:t>
            </a:fld>
            <a:endParaRPr lang="nb-NO"/>
          </a:p>
        </p:txBody>
      </p:sp>
    </p:spTree>
    <p:extLst>
      <p:ext uri="{BB962C8B-B14F-4D97-AF65-F5344CB8AC3E}">
        <p14:creationId xmlns:p14="http://schemas.microsoft.com/office/powerpoint/2010/main" val="2028149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re innholdsdel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34579-FABD-EC44-973E-C8A82F62C536}"/>
              </a:ext>
            </a:extLst>
          </p:cNvPr>
          <p:cNvSpPr>
            <a:spLocks noGrp="1"/>
          </p:cNvSpPr>
          <p:nvPr>
            <p:ph type="title"/>
          </p:nvPr>
        </p:nvSpPr>
        <p:spPr>
          <a:xfrm>
            <a:off x="695325" y="720001"/>
            <a:ext cx="10801349" cy="1311999"/>
          </a:xfrm>
        </p:spPr>
        <p:txBody>
          <a:bodyPr/>
          <a:lstStyle/>
          <a:p>
            <a:r>
              <a:rPr lang="nb-NO"/>
              <a:t>Klikk for å redigere tittelstil</a:t>
            </a:r>
            <a:endParaRPr/>
          </a:p>
        </p:txBody>
      </p:sp>
      <p:sp>
        <p:nvSpPr>
          <p:cNvPr id="3" name="Content Placeholder 2">
            <a:extLst>
              <a:ext uri="{FF2B5EF4-FFF2-40B4-BE49-F238E27FC236}">
                <a16:creationId xmlns:a16="http://schemas.microsoft.com/office/drawing/2014/main" id="{8F247774-B914-4F43-A197-7AAC71FDF8C2}"/>
              </a:ext>
            </a:extLst>
          </p:cNvPr>
          <p:cNvSpPr>
            <a:spLocks noGrp="1"/>
          </p:cNvSpPr>
          <p:nvPr>
            <p:ph sz="half" idx="1"/>
          </p:nvPr>
        </p:nvSpPr>
        <p:spPr>
          <a:xfrm>
            <a:off x="695325" y="2032000"/>
            <a:ext cx="2794087" cy="4060826"/>
          </a:xfrm>
        </p:spPr>
        <p:txBody>
          <a:bodyPr/>
          <a:lstStyle/>
          <a:p>
            <a:pPr lvl="0"/>
            <a:r>
              <a:rPr lang="nb-NO"/>
              <a:t>Klikk for å redigere tekststiler i malen</a:t>
            </a:r>
          </a:p>
        </p:txBody>
      </p:sp>
      <p:sp>
        <p:nvSpPr>
          <p:cNvPr id="4" name="Content Placeholder 3">
            <a:extLst>
              <a:ext uri="{FF2B5EF4-FFF2-40B4-BE49-F238E27FC236}">
                <a16:creationId xmlns:a16="http://schemas.microsoft.com/office/drawing/2014/main" id="{7FF75A28-A05B-4C45-9436-D5C5546D0D22}"/>
              </a:ext>
            </a:extLst>
          </p:cNvPr>
          <p:cNvSpPr>
            <a:spLocks noGrp="1"/>
          </p:cNvSpPr>
          <p:nvPr>
            <p:ph sz="half" idx="2"/>
          </p:nvPr>
        </p:nvSpPr>
        <p:spPr>
          <a:xfrm>
            <a:off x="4064001" y="2032000"/>
            <a:ext cx="3370812" cy="4060826"/>
          </a:xfrm>
        </p:spPr>
        <p:txBody>
          <a:bodyPr/>
          <a:lstStyle/>
          <a:p>
            <a:pPr lvl="0"/>
            <a:r>
              <a:rPr lang="nb-NO"/>
              <a:t>Klikk for å redigere tekststiler i malen</a:t>
            </a:r>
          </a:p>
        </p:txBody>
      </p:sp>
      <p:sp>
        <p:nvSpPr>
          <p:cNvPr id="5" name="Date Placeholder 4">
            <a:extLst>
              <a:ext uri="{FF2B5EF4-FFF2-40B4-BE49-F238E27FC236}">
                <a16:creationId xmlns:a16="http://schemas.microsoft.com/office/drawing/2014/main" id="{10A00CD6-D31A-494A-8DFA-BCD489A181F0}"/>
              </a:ext>
            </a:extLst>
          </p:cNvPr>
          <p:cNvSpPr>
            <a:spLocks noGrp="1"/>
          </p:cNvSpPr>
          <p:nvPr>
            <p:ph type="dt" sz="half" idx="10"/>
          </p:nvPr>
        </p:nvSpPr>
        <p:spPr/>
        <p:txBody>
          <a:bodyPr/>
          <a:lstStyle/>
          <a:p>
            <a:fld id="{442C1D8A-1AB1-7949-9E34-570CB6C6816A}" type="datetime1">
              <a:rPr lang="nb-NO" smtClean="0"/>
              <a:t>20.11.2023</a:t>
            </a:fld>
            <a:endParaRPr lang="nb-NO"/>
          </a:p>
        </p:txBody>
      </p:sp>
      <p:sp>
        <p:nvSpPr>
          <p:cNvPr id="6" name="Footer Placeholder 5">
            <a:extLst>
              <a:ext uri="{FF2B5EF4-FFF2-40B4-BE49-F238E27FC236}">
                <a16:creationId xmlns:a16="http://schemas.microsoft.com/office/drawing/2014/main" id="{E8D27627-5112-4945-AD07-C93525DEFBD4}"/>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180D2FEF-D3CB-AD4E-9695-8CF14EC61688}"/>
              </a:ext>
            </a:extLst>
          </p:cNvPr>
          <p:cNvSpPr>
            <a:spLocks noGrp="1"/>
          </p:cNvSpPr>
          <p:nvPr>
            <p:ph type="sldNum" sz="quarter" idx="12"/>
          </p:nvPr>
        </p:nvSpPr>
        <p:spPr/>
        <p:txBody>
          <a:bodyPr/>
          <a:lstStyle/>
          <a:p>
            <a:fld id="{8ACEFDFC-287E-0A4D-81A7-6CC8C070690D}" type="slidenum">
              <a:rPr lang="nb-NO" smtClean="0"/>
              <a:t>‹#›</a:t>
            </a:fld>
            <a:endParaRPr lang="nb-NO"/>
          </a:p>
        </p:txBody>
      </p:sp>
      <p:sp>
        <p:nvSpPr>
          <p:cNvPr id="8" name="Content Placeholder 3">
            <a:extLst>
              <a:ext uri="{FF2B5EF4-FFF2-40B4-BE49-F238E27FC236}">
                <a16:creationId xmlns:a16="http://schemas.microsoft.com/office/drawing/2014/main" id="{CA632195-EBBA-0E43-9228-823934194B1B}"/>
              </a:ext>
            </a:extLst>
          </p:cNvPr>
          <p:cNvSpPr>
            <a:spLocks noGrp="1"/>
          </p:cNvSpPr>
          <p:nvPr>
            <p:ph sz="half" idx="13"/>
          </p:nvPr>
        </p:nvSpPr>
        <p:spPr>
          <a:xfrm>
            <a:off x="8125862" y="2032000"/>
            <a:ext cx="3370812" cy="4060826"/>
          </a:xfrm>
        </p:spPr>
        <p:txBody>
          <a:bodyPr/>
          <a:lstStyle/>
          <a:p>
            <a:pPr lvl="0"/>
            <a:r>
              <a:rPr lang="nb-NO"/>
              <a:t>Klikk for å redigere tekststiler i malen</a:t>
            </a:r>
          </a:p>
        </p:txBody>
      </p:sp>
    </p:spTree>
    <p:extLst>
      <p:ext uri="{BB962C8B-B14F-4D97-AF65-F5344CB8AC3E}">
        <p14:creationId xmlns:p14="http://schemas.microsoft.com/office/powerpoint/2010/main" val="28596653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innhold bilde høy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56615-DCB5-2B4F-BCCC-4EEFA0E4DF22}"/>
              </a:ext>
            </a:extLst>
          </p:cNvPr>
          <p:cNvSpPr>
            <a:spLocks noGrp="1"/>
          </p:cNvSpPr>
          <p:nvPr>
            <p:ph type="title" hasCustomPrompt="1"/>
          </p:nvPr>
        </p:nvSpPr>
        <p:spPr>
          <a:xfrm>
            <a:off x="695325" y="720001"/>
            <a:ext cx="5400675" cy="1311999"/>
          </a:xfrm>
        </p:spPr>
        <p:txBody>
          <a:bodyPr rIns="360000"/>
          <a:lstStyle/>
          <a:p>
            <a:r>
              <a:rPr lang="en-US"/>
              <a:t>Click to edit Master title style</a:t>
            </a:r>
            <a:endParaRPr/>
          </a:p>
        </p:txBody>
      </p:sp>
      <p:sp>
        <p:nvSpPr>
          <p:cNvPr id="3" name="Content Placeholder 2">
            <a:extLst>
              <a:ext uri="{FF2B5EF4-FFF2-40B4-BE49-F238E27FC236}">
                <a16:creationId xmlns:a16="http://schemas.microsoft.com/office/drawing/2014/main" id="{9DEDA618-8263-3B48-8419-2923D99A7CEB}"/>
              </a:ext>
            </a:extLst>
          </p:cNvPr>
          <p:cNvSpPr>
            <a:spLocks noGrp="1"/>
          </p:cNvSpPr>
          <p:nvPr>
            <p:ph idx="1" hasCustomPrompt="1"/>
          </p:nvPr>
        </p:nvSpPr>
        <p:spPr>
          <a:xfrm>
            <a:off x="695325" y="2032001"/>
            <a:ext cx="5400675" cy="3924272"/>
          </a:xfrm>
        </p:spPr>
        <p:txBody>
          <a:bodyPr rIns="360000"/>
          <a:lstStyle>
            <a:lvl1pPr>
              <a:spcBef>
                <a:spcPts val="1200"/>
              </a:spcBef>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Plassholder for dato 7">
            <a:extLst>
              <a:ext uri="{FF2B5EF4-FFF2-40B4-BE49-F238E27FC236}">
                <a16:creationId xmlns:a16="http://schemas.microsoft.com/office/drawing/2014/main" id="{3E12D321-ABE7-4749-B525-0C097A745C82}"/>
              </a:ext>
            </a:extLst>
          </p:cNvPr>
          <p:cNvSpPr>
            <a:spLocks noGrp="1"/>
          </p:cNvSpPr>
          <p:nvPr>
            <p:ph type="dt" sz="half" idx="10"/>
          </p:nvPr>
        </p:nvSpPr>
        <p:spPr/>
        <p:txBody>
          <a:bodyPr/>
          <a:lstStyle/>
          <a:p>
            <a:fld id="{4D766B14-D201-5E43-92B4-5BFC4FDF65D3}" type="datetime1">
              <a:rPr lang="nb-NO" smtClean="0"/>
              <a:t>20.11.2023</a:t>
            </a:fld>
            <a:endParaRPr lang="nb-NO"/>
          </a:p>
        </p:txBody>
      </p:sp>
      <p:sp>
        <p:nvSpPr>
          <p:cNvPr id="9" name="Plassholder for bunntekst 8">
            <a:extLst>
              <a:ext uri="{FF2B5EF4-FFF2-40B4-BE49-F238E27FC236}">
                <a16:creationId xmlns:a16="http://schemas.microsoft.com/office/drawing/2014/main" id="{654CE51F-6683-D445-88A7-E87B32F33BC5}"/>
              </a:ext>
            </a:extLst>
          </p:cNvPr>
          <p:cNvSpPr>
            <a:spLocks noGrp="1"/>
          </p:cNvSpPr>
          <p:nvPr>
            <p:ph type="ftr" sz="quarter" idx="11"/>
          </p:nvPr>
        </p:nvSpPr>
        <p:spPr>
          <a:xfrm>
            <a:off x="2027199" y="6292849"/>
            <a:ext cx="4064000" cy="365125"/>
          </a:xfrm>
        </p:spPr>
        <p:txBody>
          <a:bodyPr/>
          <a:lstStyle/>
          <a:p>
            <a:endParaRPr lang="nb-NO"/>
          </a:p>
        </p:txBody>
      </p:sp>
      <p:sp>
        <p:nvSpPr>
          <p:cNvPr id="10" name="Plassholder for lysbildenummer 9">
            <a:extLst>
              <a:ext uri="{FF2B5EF4-FFF2-40B4-BE49-F238E27FC236}">
                <a16:creationId xmlns:a16="http://schemas.microsoft.com/office/drawing/2014/main" id="{438A54BC-BEDC-5D49-9148-41A1E4A0EBB4}"/>
              </a:ext>
            </a:extLst>
          </p:cNvPr>
          <p:cNvSpPr>
            <a:spLocks noGrp="1"/>
          </p:cNvSpPr>
          <p:nvPr>
            <p:ph type="sldNum" sz="quarter" idx="12"/>
          </p:nvPr>
        </p:nvSpPr>
        <p:spPr/>
        <p:txBody>
          <a:bodyPr/>
          <a:lstStyle/>
          <a:p>
            <a:fld id="{8ACEFDFC-287E-0A4D-81A7-6CC8C070690D}" type="slidenum">
              <a:rPr lang="nb-NO" smtClean="0"/>
              <a:t>‹#›</a:t>
            </a:fld>
            <a:endParaRPr lang="nb-NO"/>
          </a:p>
        </p:txBody>
      </p:sp>
      <p:sp>
        <p:nvSpPr>
          <p:cNvPr id="5" name="Plassholder for bilde 4">
            <a:extLst>
              <a:ext uri="{FF2B5EF4-FFF2-40B4-BE49-F238E27FC236}">
                <a16:creationId xmlns:a16="http://schemas.microsoft.com/office/drawing/2014/main" id="{D25668C1-8BFE-9845-BF15-C29694E485B8}"/>
              </a:ext>
            </a:extLst>
          </p:cNvPr>
          <p:cNvSpPr>
            <a:spLocks noGrp="1"/>
          </p:cNvSpPr>
          <p:nvPr>
            <p:ph type="pic" sz="quarter" idx="13"/>
          </p:nvPr>
        </p:nvSpPr>
        <p:spPr>
          <a:xfrm>
            <a:off x="6091200" y="0"/>
            <a:ext cx="6091200" cy="6858000"/>
          </a:xfrm>
        </p:spPr>
        <p:txBody>
          <a:bodyPr tIns="720000">
            <a:normAutofit/>
          </a:bodyPr>
          <a:lstStyle>
            <a:lvl1pPr marL="0" indent="0" algn="ctr">
              <a:buFont typeface="Arial" panose="020B0604020202020204" pitchFamily="34" charset="0"/>
              <a:buNone/>
              <a:defRPr sz="1200"/>
            </a:lvl1pPr>
          </a:lstStyle>
          <a:p>
            <a:r>
              <a:rPr lang="nb-NO"/>
              <a:t>Klikk på ikonet for å legge til et bilde</a:t>
            </a:r>
          </a:p>
        </p:txBody>
      </p:sp>
    </p:spTree>
    <p:extLst>
      <p:ext uri="{BB962C8B-B14F-4D97-AF65-F5344CB8AC3E}">
        <p14:creationId xmlns:p14="http://schemas.microsoft.com/office/powerpoint/2010/main" val="381036311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itat positiv">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56615-DCB5-2B4F-BCCC-4EEFA0E4DF22}"/>
              </a:ext>
            </a:extLst>
          </p:cNvPr>
          <p:cNvSpPr>
            <a:spLocks noGrp="1"/>
          </p:cNvSpPr>
          <p:nvPr>
            <p:ph type="title"/>
          </p:nvPr>
        </p:nvSpPr>
        <p:spPr>
          <a:xfrm>
            <a:off x="695326" y="720001"/>
            <a:ext cx="9469438" cy="1311999"/>
          </a:xfrm>
        </p:spPr>
        <p:txBody>
          <a:bodyPr/>
          <a:lstStyle/>
          <a:p>
            <a:r>
              <a:rPr lang="nb-NO"/>
              <a:t>Klikk for å redigere tittelstil</a:t>
            </a:r>
            <a:endParaRPr/>
          </a:p>
        </p:txBody>
      </p:sp>
      <p:sp>
        <p:nvSpPr>
          <p:cNvPr id="3" name="Content Placeholder 2">
            <a:extLst>
              <a:ext uri="{FF2B5EF4-FFF2-40B4-BE49-F238E27FC236}">
                <a16:creationId xmlns:a16="http://schemas.microsoft.com/office/drawing/2014/main" id="{9DEDA618-8263-3B48-8419-2923D99A7CEB}"/>
              </a:ext>
            </a:extLst>
          </p:cNvPr>
          <p:cNvSpPr>
            <a:spLocks noGrp="1"/>
          </p:cNvSpPr>
          <p:nvPr>
            <p:ph idx="1"/>
          </p:nvPr>
        </p:nvSpPr>
        <p:spPr>
          <a:xfrm>
            <a:off x="695326" y="2032001"/>
            <a:ext cx="9469438" cy="4060824"/>
          </a:xfrm>
        </p:spPr>
        <p:txBody>
          <a:bodyPr>
            <a:normAutofit/>
          </a:bodyPr>
          <a:lstStyle>
            <a:lvl1pPr marL="0" indent="432000">
              <a:spcBef>
                <a:spcPts val="1800"/>
              </a:spcBef>
              <a:defRPr sz="4000"/>
            </a:lvl1pPr>
          </a:lstStyle>
          <a:p>
            <a:pPr lvl="0"/>
            <a:r>
              <a:rPr lang="nb-NO"/>
              <a:t>Klikk for å redigere tekststiler i malen</a:t>
            </a:r>
          </a:p>
        </p:txBody>
      </p:sp>
      <p:sp>
        <p:nvSpPr>
          <p:cNvPr id="8" name="Plassholder for dato 7">
            <a:extLst>
              <a:ext uri="{FF2B5EF4-FFF2-40B4-BE49-F238E27FC236}">
                <a16:creationId xmlns:a16="http://schemas.microsoft.com/office/drawing/2014/main" id="{3E12D321-ABE7-4749-B525-0C097A745C82}"/>
              </a:ext>
            </a:extLst>
          </p:cNvPr>
          <p:cNvSpPr>
            <a:spLocks noGrp="1"/>
          </p:cNvSpPr>
          <p:nvPr>
            <p:ph type="dt" sz="half" idx="10"/>
          </p:nvPr>
        </p:nvSpPr>
        <p:spPr/>
        <p:txBody>
          <a:bodyPr/>
          <a:lstStyle/>
          <a:p>
            <a:fld id="{C20DE0DF-BE6B-D248-92A9-54242D212695}" type="datetime1">
              <a:rPr lang="nb-NO" smtClean="0"/>
              <a:t>20.11.2023</a:t>
            </a:fld>
            <a:endParaRPr lang="nb-NO"/>
          </a:p>
        </p:txBody>
      </p:sp>
      <p:sp>
        <p:nvSpPr>
          <p:cNvPr id="9" name="Plassholder for bunntekst 8">
            <a:extLst>
              <a:ext uri="{FF2B5EF4-FFF2-40B4-BE49-F238E27FC236}">
                <a16:creationId xmlns:a16="http://schemas.microsoft.com/office/drawing/2014/main" id="{654CE51F-6683-D445-88A7-E87B32F33BC5}"/>
              </a:ext>
            </a:extLst>
          </p:cNvPr>
          <p:cNvSpPr>
            <a:spLocks noGrp="1"/>
          </p:cNvSpPr>
          <p:nvPr>
            <p:ph type="ftr" sz="quarter" idx="11"/>
          </p:nvPr>
        </p:nvSpPr>
        <p:spPr/>
        <p:txBody>
          <a:bodyPr/>
          <a:lstStyle/>
          <a:p>
            <a:endParaRPr lang="nb-NO"/>
          </a:p>
        </p:txBody>
      </p:sp>
      <p:sp>
        <p:nvSpPr>
          <p:cNvPr id="10" name="Plassholder for lysbildenummer 9">
            <a:extLst>
              <a:ext uri="{FF2B5EF4-FFF2-40B4-BE49-F238E27FC236}">
                <a16:creationId xmlns:a16="http://schemas.microsoft.com/office/drawing/2014/main" id="{438A54BC-BEDC-5D49-9148-41A1E4A0EBB4}"/>
              </a:ext>
            </a:extLst>
          </p:cNvPr>
          <p:cNvSpPr>
            <a:spLocks noGrp="1"/>
          </p:cNvSpPr>
          <p:nvPr>
            <p:ph type="sldNum" sz="quarter" idx="12"/>
          </p:nvPr>
        </p:nvSpPr>
        <p:spPr/>
        <p:txBody>
          <a:bodyPr/>
          <a:lstStyle/>
          <a:p>
            <a:fld id="{8ACEFDFC-287E-0A4D-81A7-6CC8C070690D}" type="slidenum">
              <a:rPr lang="nb-NO" smtClean="0"/>
              <a:t>‹#›</a:t>
            </a:fld>
            <a:endParaRPr lang="nb-NO"/>
          </a:p>
        </p:txBody>
      </p:sp>
    </p:spTree>
    <p:extLst>
      <p:ext uri="{BB962C8B-B14F-4D97-AF65-F5344CB8AC3E}">
        <p14:creationId xmlns:p14="http://schemas.microsoft.com/office/powerpoint/2010/main" val="254598514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Sitat negativ">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56615-DCB5-2B4F-BCCC-4EEFA0E4DF22}"/>
              </a:ext>
            </a:extLst>
          </p:cNvPr>
          <p:cNvSpPr>
            <a:spLocks noGrp="1"/>
          </p:cNvSpPr>
          <p:nvPr>
            <p:ph type="title"/>
          </p:nvPr>
        </p:nvSpPr>
        <p:spPr>
          <a:xfrm>
            <a:off x="695326" y="720001"/>
            <a:ext cx="9469438" cy="1311999"/>
          </a:xfrm>
        </p:spPr>
        <p:txBody>
          <a:bodyPr/>
          <a:lstStyle>
            <a:lvl1pPr>
              <a:defRPr>
                <a:solidFill>
                  <a:schemeClr val="bg1"/>
                </a:solidFill>
              </a:defRPr>
            </a:lvl1pPr>
          </a:lstStyle>
          <a:p>
            <a:r>
              <a:rPr lang="nb-NO"/>
              <a:t>Klikk for å redigere tittelstil</a:t>
            </a:r>
            <a:endParaRPr/>
          </a:p>
        </p:txBody>
      </p:sp>
      <p:sp>
        <p:nvSpPr>
          <p:cNvPr id="3" name="Content Placeholder 2">
            <a:extLst>
              <a:ext uri="{FF2B5EF4-FFF2-40B4-BE49-F238E27FC236}">
                <a16:creationId xmlns:a16="http://schemas.microsoft.com/office/drawing/2014/main" id="{9DEDA618-8263-3B48-8419-2923D99A7CEB}"/>
              </a:ext>
            </a:extLst>
          </p:cNvPr>
          <p:cNvSpPr>
            <a:spLocks noGrp="1"/>
          </p:cNvSpPr>
          <p:nvPr>
            <p:ph idx="1"/>
          </p:nvPr>
        </p:nvSpPr>
        <p:spPr>
          <a:xfrm>
            <a:off x="695326" y="2032001"/>
            <a:ext cx="9469438" cy="4060824"/>
          </a:xfrm>
        </p:spPr>
        <p:txBody>
          <a:bodyPr>
            <a:normAutofit/>
          </a:bodyPr>
          <a:lstStyle>
            <a:lvl1pPr marL="0" indent="432000">
              <a:spcBef>
                <a:spcPts val="1800"/>
              </a:spcBef>
              <a:defRPr sz="4000">
                <a:solidFill>
                  <a:schemeClr val="bg1"/>
                </a:solidFill>
              </a:defRPr>
            </a:lvl1pPr>
          </a:lstStyle>
          <a:p>
            <a:pPr lvl="0"/>
            <a:r>
              <a:rPr lang="nb-NO"/>
              <a:t>Klikk for å redigere tekststiler i malen</a:t>
            </a:r>
          </a:p>
        </p:txBody>
      </p:sp>
      <p:sp>
        <p:nvSpPr>
          <p:cNvPr id="8" name="Plassholder for dato 7">
            <a:extLst>
              <a:ext uri="{FF2B5EF4-FFF2-40B4-BE49-F238E27FC236}">
                <a16:creationId xmlns:a16="http://schemas.microsoft.com/office/drawing/2014/main" id="{3E12D321-ABE7-4749-B525-0C097A745C82}"/>
              </a:ext>
            </a:extLst>
          </p:cNvPr>
          <p:cNvSpPr>
            <a:spLocks noGrp="1"/>
          </p:cNvSpPr>
          <p:nvPr>
            <p:ph type="dt" sz="half" idx="10"/>
          </p:nvPr>
        </p:nvSpPr>
        <p:spPr/>
        <p:txBody>
          <a:bodyPr/>
          <a:lstStyle>
            <a:lvl1pPr>
              <a:defRPr>
                <a:solidFill>
                  <a:schemeClr val="bg1"/>
                </a:solidFill>
              </a:defRPr>
            </a:lvl1pPr>
          </a:lstStyle>
          <a:p>
            <a:fld id="{C20DE0DF-BE6B-D248-92A9-54242D212695}" type="datetime1">
              <a:rPr lang="nb-NO" smtClean="0"/>
              <a:pPr/>
              <a:t>20.11.2023</a:t>
            </a:fld>
            <a:endParaRPr lang="nb-NO"/>
          </a:p>
        </p:txBody>
      </p:sp>
      <p:sp>
        <p:nvSpPr>
          <p:cNvPr id="9" name="Plassholder for bunntekst 8">
            <a:extLst>
              <a:ext uri="{FF2B5EF4-FFF2-40B4-BE49-F238E27FC236}">
                <a16:creationId xmlns:a16="http://schemas.microsoft.com/office/drawing/2014/main" id="{654CE51F-6683-D445-88A7-E87B32F33BC5}"/>
              </a:ext>
            </a:extLst>
          </p:cNvPr>
          <p:cNvSpPr>
            <a:spLocks noGrp="1"/>
          </p:cNvSpPr>
          <p:nvPr>
            <p:ph type="ftr" sz="quarter" idx="11"/>
          </p:nvPr>
        </p:nvSpPr>
        <p:spPr/>
        <p:txBody>
          <a:bodyPr/>
          <a:lstStyle>
            <a:lvl1pPr>
              <a:defRPr>
                <a:solidFill>
                  <a:schemeClr val="bg1"/>
                </a:solidFill>
              </a:defRPr>
            </a:lvl1pPr>
          </a:lstStyle>
          <a:p>
            <a:endParaRPr lang="nb-NO"/>
          </a:p>
        </p:txBody>
      </p:sp>
      <p:sp>
        <p:nvSpPr>
          <p:cNvPr id="10" name="Plassholder for lysbildenummer 9">
            <a:extLst>
              <a:ext uri="{FF2B5EF4-FFF2-40B4-BE49-F238E27FC236}">
                <a16:creationId xmlns:a16="http://schemas.microsoft.com/office/drawing/2014/main" id="{438A54BC-BEDC-5D49-9148-41A1E4A0EBB4}"/>
              </a:ext>
            </a:extLst>
          </p:cNvPr>
          <p:cNvSpPr>
            <a:spLocks noGrp="1"/>
          </p:cNvSpPr>
          <p:nvPr>
            <p:ph type="sldNum" sz="quarter" idx="12"/>
          </p:nvPr>
        </p:nvSpPr>
        <p:spPr/>
        <p:txBody>
          <a:bodyPr/>
          <a:lstStyle>
            <a:lvl1pPr>
              <a:defRPr>
                <a:solidFill>
                  <a:schemeClr val="bg1"/>
                </a:solidFill>
              </a:defRPr>
            </a:lvl1pPr>
          </a:lstStyle>
          <a:p>
            <a:fld id="{8ACEFDFC-287E-0A4D-81A7-6CC8C070690D}" type="slidenum">
              <a:rPr lang="nb-NO" smtClean="0"/>
              <a:pPr/>
              <a:t>‹#›</a:t>
            </a:fld>
            <a:endParaRPr lang="nb-NO"/>
          </a:p>
        </p:txBody>
      </p:sp>
      <p:pic>
        <p:nvPicPr>
          <p:cNvPr id="7" name="Bilde 6">
            <a:extLst>
              <a:ext uri="{FF2B5EF4-FFF2-40B4-BE49-F238E27FC236}">
                <a16:creationId xmlns:a16="http://schemas.microsoft.com/office/drawing/2014/main" id="{8DDA4121-57A1-9F44-B389-BA4A1B2AF19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31200" y="6298809"/>
            <a:ext cx="688336" cy="355181"/>
          </a:xfrm>
          <a:prstGeom prst="rect">
            <a:avLst/>
          </a:prstGeom>
        </p:spPr>
      </p:pic>
      <p:grpSp>
        <p:nvGrpSpPr>
          <p:cNvPr id="11" name="Gruppe 10">
            <a:extLst>
              <a:ext uri="{FF2B5EF4-FFF2-40B4-BE49-F238E27FC236}">
                <a16:creationId xmlns:a16="http://schemas.microsoft.com/office/drawing/2014/main" id="{486E79E7-CC13-A347-AE3A-84BB7411F0A2}"/>
              </a:ext>
            </a:extLst>
          </p:cNvPr>
          <p:cNvGrpSpPr/>
          <p:nvPr userDrawn="1"/>
        </p:nvGrpSpPr>
        <p:grpSpPr>
          <a:xfrm>
            <a:off x="-715963" y="-1306644"/>
            <a:ext cx="12909163" cy="8164644"/>
            <a:chOff x="-715963" y="-1306644"/>
            <a:chExt cx="12909163" cy="8164644"/>
          </a:xfrm>
        </p:grpSpPr>
        <p:grpSp>
          <p:nvGrpSpPr>
            <p:cNvPr id="12" name="Gruppe 11">
              <a:extLst>
                <a:ext uri="{FF2B5EF4-FFF2-40B4-BE49-F238E27FC236}">
                  <a16:creationId xmlns:a16="http://schemas.microsoft.com/office/drawing/2014/main" id="{2F30F98F-9F6E-0C4E-8E69-71C10B7D290A}"/>
                </a:ext>
              </a:extLst>
            </p:cNvPr>
            <p:cNvGrpSpPr/>
            <p:nvPr userDrawn="1"/>
          </p:nvGrpSpPr>
          <p:grpSpPr>
            <a:xfrm>
              <a:off x="-800" y="-1306644"/>
              <a:ext cx="12194000" cy="1075340"/>
              <a:chOff x="-800" y="-1229864"/>
              <a:chExt cx="12194000" cy="1075340"/>
            </a:xfrm>
          </p:grpSpPr>
          <p:grpSp>
            <p:nvGrpSpPr>
              <p:cNvPr id="29" name="Gruppe 28">
                <a:extLst>
                  <a:ext uri="{FF2B5EF4-FFF2-40B4-BE49-F238E27FC236}">
                    <a16:creationId xmlns:a16="http://schemas.microsoft.com/office/drawing/2014/main" id="{A1DA2F1D-3EF3-B74C-8B2F-1D393F5B8826}"/>
                  </a:ext>
                </a:extLst>
              </p:cNvPr>
              <p:cNvGrpSpPr/>
              <p:nvPr/>
            </p:nvGrpSpPr>
            <p:grpSpPr>
              <a:xfrm>
                <a:off x="0" y="-320124"/>
                <a:ext cx="12192000" cy="165600"/>
                <a:chOff x="0" y="-413084"/>
                <a:chExt cx="12192000" cy="206078"/>
              </a:xfrm>
              <a:solidFill>
                <a:schemeClr val="bg1"/>
              </a:solidFill>
            </p:grpSpPr>
            <p:sp>
              <p:nvSpPr>
                <p:cNvPr id="56" name="Rektangel 55">
                  <a:extLst>
                    <a:ext uri="{FF2B5EF4-FFF2-40B4-BE49-F238E27FC236}">
                      <a16:creationId xmlns:a16="http://schemas.microsoft.com/office/drawing/2014/main" id="{6255A372-5580-A24A-B439-C57A7E1CE4B3}"/>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57" name="Rektangel 56">
                  <a:extLst>
                    <a:ext uri="{FF2B5EF4-FFF2-40B4-BE49-F238E27FC236}">
                      <a16:creationId xmlns:a16="http://schemas.microsoft.com/office/drawing/2014/main" id="{B7371540-2443-8541-B5DC-F4B684B3C93E}"/>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8" name="Rektangel 57">
                  <a:extLst>
                    <a:ext uri="{FF2B5EF4-FFF2-40B4-BE49-F238E27FC236}">
                      <a16:creationId xmlns:a16="http://schemas.microsoft.com/office/drawing/2014/main" id="{CB4CE255-C398-A543-8B5B-486CC5D519E5}"/>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9" name="Rektangel 58">
                  <a:extLst>
                    <a:ext uri="{FF2B5EF4-FFF2-40B4-BE49-F238E27FC236}">
                      <a16:creationId xmlns:a16="http://schemas.microsoft.com/office/drawing/2014/main" id="{FB9A6627-FDFC-824A-9236-EBF047C277D7}"/>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60" name="Rektangel 59">
                  <a:extLst>
                    <a:ext uri="{FF2B5EF4-FFF2-40B4-BE49-F238E27FC236}">
                      <a16:creationId xmlns:a16="http://schemas.microsoft.com/office/drawing/2014/main" id="{42A8A78A-FCCA-064A-9D35-FC5F951C2A42}"/>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61" name="Rektangel 60">
                  <a:extLst>
                    <a:ext uri="{FF2B5EF4-FFF2-40B4-BE49-F238E27FC236}">
                      <a16:creationId xmlns:a16="http://schemas.microsoft.com/office/drawing/2014/main" id="{2DB9322E-D287-C341-974F-B8F882273F32}"/>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30" name="Rett linje 29">
                <a:extLst>
                  <a:ext uri="{FF2B5EF4-FFF2-40B4-BE49-F238E27FC236}">
                    <a16:creationId xmlns:a16="http://schemas.microsoft.com/office/drawing/2014/main" id="{91D842E9-F200-3D41-A665-0A7DD621DBC6}"/>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78217F23-38DC-F441-AA01-3C15887A1444}"/>
                  </a:ext>
                </a:extLst>
              </p:cNvPr>
              <p:cNvCxnSpPr>
                <a:cxnSpLocks/>
                <a:stCxn id="46"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Rett linje 31">
                <a:extLst>
                  <a:ext uri="{FF2B5EF4-FFF2-40B4-BE49-F238E27FC236}">
                    <a16:creationId xmlns:a16="http://schemas.microsoft.com/office/drawing/2014/main" id="{445130D1-A515-A24D-9BE7-102854BB6A84}"/>
                  </a:ext>
                </a:extLst>
              </p:cNvPr>
              <p:cNvCxnSpPr>
                <a:cxnSpLocks/>
                <a:stCxn id="48"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Rett linje 32">
                <a:extLst>
                  <a:ext uri="{FF2B5EF4-FFF2-40B4-BE49-F238E27FC236}">
                    <a16:creationId xmlns:a16="http://schemas.microsoft.com/office/drawing/2014/main" id="{7FF53E66-AB46-0141-AD89-455E96D26C14}"/>
                  </a:ext>
                </a:extLst>
              </p:cNvPr>
              <p:cNvCxnSpPr>
                <a:cxnSpLocks/>
                <a:stCxn id="44"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Rett linje 33">
                <a:extLst>
                  <a:ext uri="{FF2B5EF4-FFF2-40B4-BE49-F238E27FC236}">
                    <a16:creationId xmlns:a16="http://schemas.microsoft.com/office/drawing/2014/main" id="{B7A86560-6696-014A-AECA-E19F9F24123E}"/>
                  </a:ext>
                </a:extLst>
              </p:cNvPr>
              <p:cNvCxnSpPr>
                <a:cxnSpLocks/>
                <a:stCxn id="50"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Rett linje 34">
                <a:extLst>
                  <a:ext uri="{FF2B5EF4-FFF2-40B4-BE49-F238E27FC236}">
                    <a16:creationId xmlns:a16="http://schemas.microsoft.com/office/drawing/2014/main" id="{A0F75356-8546-3149-9570-360B5827EA7E}"/>
                  </a:ext>
                </a:extLst>
              </p:cNvPr>
              <p:cNvCxnSpPr>
                <a:cxnSpLocks/>
                <a:stCxn id="54"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Rett linje 35">
                <a:extLst>
                  <a:ext uri="{FF2B5EF4-FFF2-40B4-BE49-F238E27FC236}">
                    <a16:creationId xmlns:a16="http://schemas.microsoft.com/office/drawing/2014/main" id="{105343E5-1F5C-CA46-8C3E-700D58730833}"/>
                  </a:ext>
                </a:extLst>
              </p:cNvPr>
              <p:cNvCxnSpPr>
                <a:cxnSpLocks/>
                <a:stCxn id="52"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7" name="Gruppe 36">
                <a:extLst>
                  <a:ext uri="{FF2B5EF4-FFF2-40B4-BE49-F238E27FC236}">
                    <a16:creationId xmlns:a16="http://schemas.microsoft.com/office/drawing/2014/main" id="{EAD5D459-2BF6-D64F-8F45-536C2073FDD3}"/>
                  </a:ext>
                </a:extLst>
              </p:cNvPr>
              <p:cNvGrpSpPr/>
              <p:nvPr userDrawn="1"/>
            </p:nvGrpSpPr>
            <p:grpSpPr>
              <a:xfrm>
                <a:off x="0" y="-621464"/>
                <a:ext cx="12192000" cy="206078"/>
                <a:chOff x="0" y="-674874"/>
                <a:chExt cx="12192000" cy="206078"/>
              </a:xfrm>
            </p:grpSpPr>
            <p:sp>
              <p:nvSpPr>
                <p:cNvPr id="54" name="Rektangel 53">
                  <a:extLst>
                    <a:ext uri="{FF2B5EF4-FFF2-40B4-BE49-F238E27FC236}">
                      <a16:creationId xmlns:a16="http://schemas.microsoft.com/office/drawing/2014/main" id="{9C01F6CB-C381-1E41-86A2-F808355B3C5C}"/>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55" name="Rett linje 54">
                  <a:extLst>
                    <a:ext uri="{FF2B5EF4-FFF2-40B4-BE49-F238E27FC236}">
                      <a16:creationId xmlns:a16="http://schemas.microsoft.com/office/drawing/2014/main" id="{27FECFBD-D718-9D4C-81D5-FD9384B0DCB9}"/>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8" name="Gruppe 37">
                <a:extLst>
                  <a:ext uri="{FF2B5EF4-FFF2-40B4-BE49-F238E27FC236}">
                    <a16:creationId xmlns:a16="http://schemas.microsoft.com/office/drawing/2014/main" id="{273A8231-E16C-A243-A2FC-13A3FD206C22}"/>
                  </a:ext>
                </a:extLst>
              </p:cNvPr>
              <p:cNvGrpSpPr/>
              <p:nvPr userDrawn="1"/>
            </p:nvGrpSpPr>
            <p:grpSpPr>
              <a:xfrm>
                <a:off x="0" y="-744566"/>
                <a:ext cx="10156824" cy="206078"/>
                <a:chOff x="0" y="-930144"/>
                <a:chExt cx="10156824" cy="206078"/>
              </a:xfrm>
            </p:grpSpPr>
            <p:sp>
              <p:nvSpPr>
                <p:cNvPr id="52" name="Rektangel 51">
                  <a:extLst>
                    <a:ext uri="{FF2B5EF4-FFF2-40B4-BE49-F238E27FC236}">
                      <a16:creationId xmlns:a16="http://schemas.microsoft.com/office/drawing/2014/main" id="{6CEF6F6D-156F-D64B-A26B-57B303DF8733}"/>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53" name="Rett linje 52">
                  <a:extLst>
                    <a:ext uri="{FF2B5EF4-FFF2-40B4-BE49-F238E27FC236}">
                      <a16:creationId xmlns:a16="http://schemas.microsoft.com/office/drawing/2014/main" id="{E3AF0233-5560-6447-B7A4-C14F61197A17}"/>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9" name="Gruppe 38">
                <a:extLst>
                  <a:ext uri="{FF2B5EF4-FFF2-40B4-BE49-F238E27FC236}">
                    <a16:creationId xmlns:a16="http://schemas.microsoft.com/office/drawing/2014/main" id="{BD1CA949-A5BB-EC47-A21B-7EAED08253EF}"/>
                  </a:ext>
                </a:extLst>
              </p:cNvPr>
              <p:cNvGrpSpPr/>
              <p:nvPr userDrawn="1"/>
            </p:nvGrpSpPr>
            <p:grpSpPr>
              <a:xfrm>
                <a:off x="0" y="-867666"/>
                <a:ext cx="8128000" cy="206078"/>
                <a:chOff x="0" y="-1191934"/>
                <a:chExt cx="8128000" cy="206078"/>
              </a:xfrm>
            </p:grpSpPr>
            <p:sp>
              <p:nvSpPr>
                <p:cNvPr id="50" name="Rektangel 49">
                  <a:extLst>
                    <a:ext uri="{FF2B5EF4-FFF2-40B4-BE49-F238E27FC236}">
                      <a16:creationId xmlns:a16="http://schemas.microsoft.com/office/drawing/2014/main" id="{83DF98C9-9C7B-EE42-8AF8-5DE25FE20013}"/>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51" name="Rett linje 50">
                  <a:extLst>
                    <a:ext uri="{FF2B5EF4-FFF2-40B4-BE49-F238E27FC236}">
                      <a16:creationId xmlns:a16="http://schemas.microsoft.com/office/drawing/2014/main" id="{41C64B40-429E-8143-A0BC-94BDE0975DC3}"/>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0" name="Gruppe 39">
                <a:extLst>
                  <a:ext uri="{FF2B5EF4-FFF2-40B4-BE49-F238E27FC236}">
                    <a16:creationId xmlns:a16="http://schemas.microsoft.com/office/drawing/2014/main" id="{A9C6E4C4-F02D-394E-AF1D-C51754803FCB}"/>
                  </a:ext>
                </a:extLst>
              </p:cNvPr>
              <p:cNvGrpSpPr/>
              <p:nvPr userDrawn="1"/>
            </p:nvGrpSpPr>
            <p:grpSpPr>
              <a:xfrm>
                <a:off x="-800" y="-990766"/>
                <a:ext cx="6091200" cy="206078"/>
                <a:chOff x="0" y="-1453724"/>
                <a:chExt cx="6091200" cy="206078"/>
              </a:xfrm>
            </p:grpSpPr>
            <p:sp>
              <p:nvSpPr>
                <p:cNvPr id="48" name="Rektangel 47">
                  <a:extLst>
                    <a:ext uri="{FF2B5EF4-FFF2-40B4-BE49-F238E27FC236}">
                      <a16:creationId xmlns:a16="http://schemas.microsoft.com/office/drawing/2014/main" id="{3969980B-68AB-9447-983D-028ABB4B50E9}"/>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49" name="Rett linje 48">
                  <a:extLst>
                    <a:ext uri="{FF2B5EF4-FFF2-40B4-BE49-F238E27FC236}">
                      <a16:creationId xmlns:a16="http://schemas.microsoft.com/office/drawing/2014/main" id="{D7433776-45D2-D448-BE15-3A90FEB681D0}"/>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1" name="Gruppe 40">
                <a:extLst>
                  <a:ext uri="{FF2B5EF4-FFF2-40B4-BE49-F238E27FC236}">
                    <a16:creationId xmlns:a16="http://schemas.microsoft.com/office/drawing/2014/main" id="{8E92939D-2FC0-A345-8E25-DB8134AD566D}"/>
                  </a:ext>
                </a:extLst>
              </p:cNvPr>
              <p:cNvGrpSpPr/>
              <p:nvPr userDrawn="1"/>
            </p:nvGrpSpPr>
            <p:grpSpPr>
              <a:xfrm>
                <a:off x="0" y="-1113866"/>
                <a:ext cx="4060800" cy="206078"/>
                <a:chOff x="0" y="-1715514"/>
                <a:chExt cx="4060800" cy="206078"/>
              </a:xfrm>
            </p:grpSpPr>
            <p:sp>
              <p:nvSpPr>
                <p:cNvPr id="46" name="Rektangel 45">
                  <a:extLst>
                    <a:ext uri="{FF2B5EF4-FFF2-40B4-BE49-F238E27FC236}">
                      <a16:creationId xmlns:a16="http://schemas.microsoft.com/office/drawing/2014/main" id="{280814A4-AA7C-7D46-B1D5-53CBDAEE2AC0}"/>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47" name="Rett linje 46">
                  <a:extLst>
                    <a:ext uri="{FF2B5EF4-FFF2-40B4-BE49-F238E27FC236}">
                      <a16:creationId xmlns:a16="http://schemas.microsoft.com/office/drawing/2014/main" id="{0D9A5691-593C-2944-8164-17D13666E22A}"/>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2" name="Gruppe 41">
                <a:extLst>
                  <a:ext uri="{FF2B5EF4-FFF2-40B4-BE49-F238E27FC236}">
                    <a16:creationId xmlns:a16="http://schemas.microsoft.com/office/drawing/2014/main" id="{1EAA7A4E-6528-4E44-A9B1-8A79754376AF}"/>
                  </a:ext>
                </a:extLst>
              </p:cNvPr>
              <p:cNvGrpSpPr/>
              <p:nvPr userDrawn="1"/>
            </p:nvGrpSpPr>
            <p:grpSpPr>
              <a:xfrm>
                <a:off x="0" y="-1229864"/>
                <a:ext cx="1015200" cy="206078"/>
                <a:chOff x="0" y="-1959289"/>
                <a:chExt cx="1015200" cy="206078"/>
              </a:xfrm>
            </p:grpSpPr>
            <p:sp>
              <p:nvSpPr>
                <p:cNvPr id="44" name="Rektangel 43">
                  <a:extLst>
                    <a:ext uri="{FF2B5EF4-FFF2-40B4-BE49-F238E27FC236}">
                      <a16:creationId xmlns:a16="http://schemas.microsoft.com/office/drawing/2014/main" id="{7F5B40C9-073A-5C4D-B077-02C29F203736}"/>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45" name="Rett linje 44">
                  <a:extLst>
                    <a:ext uri="{FF2B5EF4-FFF2-40B4-BE49-F238E27FC236}">
                      <a16:creationId xmlns:a16="http://schemas.microsoft.com/office/drawing/2014/main" id="{1DEB211C-A30E-1F40-B3FE-422EE0E4D06B}"/>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43" name="Rett linje 42">
                <a:extLst>
                  <a:ext uri="{FF2B5EF4-FFF2-40B4-BE49-F238E27FC236}">
                    <a16:creationId xmlns:a16="http://schemas.microsoft.com/office/drawing/2014/main" id="{1AE1E520-A5BC-E84F-89BB-9279906BBA56}"/>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3" name="Gruppe 12">
              <a:extLst>
                <a:ext uri="{FF2B5EF4-FFF2-40B4-BE49-F238E27FC236}">
                  <a16:creationId xmlns:a16="http://schemas.microsoft.com/office/drawing/2014/main" id="{8FDFCC4A-D2BA-3448-A65F-18CA3DE48067}"/>
                </a:ext>
              </a:extLst>
            </p:cNvPr>
            <p:cNvGrpSpPr/>
            <p:nvPr userDrawn="1"/>
          </p:nvGrpSpPr>
          <p:grpSpPr>
            <a:xfrm>
              <a:off x="-715963" y="-4004"/>
              <a:ext cx="590564" cy="6862004"/>
              <a:chOff x="-715963" y="-4004"/>
              <a:chExt cx="590564" cy="6862004"/>
            </a:xfrm>
          </p:grpSpPr>
          <p:sp>
            <p:nvSpPr>
              <p:cNvPr id="15" name="Rektangel 14">
                <a:extLst>
                  <a:ext uri="{FF2B5EF4-FFF2-40B4-BE49-F238E27FC236}">
                    <a16:creationId xmlns:a16="http://schemas.microsoft.com/office/drawing/2014/main" id="{4D912C5E-CD37-E34E-A01F-E8F9A16DCCFD}"/>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16" name="Rektangel 15">
                <a:extLst>
                  <a:ext uri="{FF2B5EF4-FFF2-40B4-BE49-F238E27FC236}">
                    <a16:creationId xmlns:a16="http://schemas.microsoft.com/office/drawing/2014/main" id="{A3E9B2BD-29D4-B047-AE84-1D2FD28AC808}"/>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17" name="Rektangel 16">
                <a:extLst>
                  <a:ext uri="{FF2B5EF4-FFF2-40B4-BE49-F238E27FC236}">
                    <a16:creationId xmlns:a16="http://schemas.microsoft.com/office/drawing/2014/main" id="{3B6419E1-27B7-4242-9899-8736B5449311}"/>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18" name="Rektangel 17">
                <a:extLst>
                  <a:ext uri="{FF2B5EF4-FFF2-40B4-BE49-F238E27FC236}">
                    <a16:creationId xmlns:a16="http://schemas.microsoft.com/office/drawing/2014/main" id="{C3FBAA30-9926-6F49-A160-F804DED46A24}"/>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19" name="Rett linje 18">
                <a:extLst>
                  <a:ext uri="{FF2B5EF4-FFF2-40B4-BE49-F238E27FC236}">
                    <a16:creationId xmlns:a16="http://schemas.microsoft.com/office/drawing/2014/main" id="{E4FCAB45-1B4A-3748-9FE3-A87994C2096E}"/>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Rett linje 19">
                <a:extLst>
                  <a:ext uri="{FF2B5EF4-FFF2-40B4-BE49-F238E27FC236}">
                    <a16:creationId xmlns:a16="http://schemas.microsoft.com/office/drawing/2014/main" id="{76E3B826-8775-D74F-A318-E8E24FE7D865}"/>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Rett linje 20">
                <a:extLst>
                  <a:ext uri="{FF2B5EF4-FFF2-40B4-BE49-F238E27FC236}">
                    <a16:creationId xmlns:a16="http://schemas.microsoft.com/office/drawing/2014/main" id="{7D6FB438-683F-8C4C-800B-93E9E44690D5}"/>
                  </a:ext>
                </a:extLst>
              </p:cNvPr>
              <p:cNvCxnSpPr>
                <a:cxnSpLocks/>
                <a:stCxn id="23"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Rett linje 21">
                <a:extLst>
                  <a:ext uri="{FF2B5EF4-FFF2-40B4-BE49-F238E27FC236}">
                    <a16:creationId xmlns:a16="http://schemas.microsoft.com/office/drawing/2014/main" id="{2A83B05B-591C-1B43-9AB3-737807239ECE}"/>
                  </a:ext>
                </a:extLst>
              </p:cNvPr>
              <p:cNvCxnSpPr>
                <a:cxnSpLocks/>
                <a:stCxn id="23"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3" name="Rektangel 22">
                <a:extLst>
                  <a:ext uri="{FF2B5EF4-FFF2-40B4-BE49-F238E27FC236}">
                    <a16:creationId xmlns:a16="http://schemas.microsoft.com/office/drawing/2014/main" id="{4D200CD1-E584-7F4D-A293-2DA3716DFC0A}"/>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24" name="Rett linje 23">
                <a:extLst>
                  <a:ext uri="{FF2B5EF4-FFF2-40B4-BE49-F238E27FC236}">
                    <a16:creationId xmlns:a16="http://schemas.microsoft.com/office/drawing/2014/main" id="{5F91638A-548E-2049-B93B-2164E39253C1}"/>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25" name="Rektangel 24">
                <a:extLst>
                  <a:ext uri="{FF2B5EF4-FFF2-40B4-BE49-F238E27FC236}">
                    <a16:creationId xmlns:a16="http://schemas.microsoft.com/office/drawing/2014/main" id="{FC143D8C-CCD1-7641-A910-1F41825261DC}"/>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26" name="Rett linje 25">
                <a:extLst>
                  <a:ext uri="{FF2B5EF4-FFF2-40B4-BE49-F238E27FC236}">
                    <a16:creationId xmlns:a16="http://schemas.microsoft.com/office/drawing/2014/main" id="{22B3AD91-6723-DF48-A1CB-1FF05A0B61C5}"/>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065C2770-A5A3-AA47-9F07-7657AD0DE1BC}"/>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Rett linje 27">
                <a:extLst>
                  <a:ext uri="{FF2B5EF4-FFF2-40B4-BE49-F238E27FC236}">
                    <a16:creationId xmlns:a16="http://schemas.microsoft.com/office/drawing/2014/main" id="{F7C60A7F-4BE7-A640-A9F1-7043EEF97182}"/>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4" name="TekstSylinder 13">
              <a:extLst>
                <a:ext uri="{FF2B5EF4-FFF2-40B4-BE49-F238E27FC236}">
                  <a16:creationId xmlns:a16="http://schemas.microsoft.com/office/drawing/2014/main" id="{4270FA38-1F8D-6647-B618-F64FB4A13218}"/>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rPr>
                <a:t>Oslo 2019</a:t>
              </a:r>
            </a:p>
          </p:txBody>
        </p:sp>
      </p:grpSp>
      <p:grpSp>
        <p:nvGrpSpPr>
          <p:cNvPr id="62" name="Gruppe 61">
            <a:extLst>
              <a:ext uri="{FF2B5EF4-FFF2-40B4-BE49-F238E27FC236}">
                <a16:creationId xmlns:a16="http://schemas.microsoft.com/office/drawing/2014/main" id="{59FDD9D8-FABC-6347-BC02-BB0A33F12EB4}"/>
              </a:ext>
            </a:extLst>
          </p:cNvPr>
          <p:cNvGrpSpPr/>
          <p:nvPr userDrawn="1"/>
        </p:nvGrpSpPr>
        <p:grpSpPr>
          <a:xfrm>
            <a:off x="12252770" y="1"/>
            <a:ext cx="1165167" cy="6855561"/>
            <a:chOff x="12252770" y="1"/>
            <a:chExt cx="1165167" cy="6855561"/>
          </a:xfrm>
        </p:grpSpPr>
        <p:grpSp>
          <p:nvGrpSpPr>
            <p:cNvPr id="63" name="Gruppe 62">
              <a:extLst>
                <a:ext uri="{FF2B5EF4-FFF2-40B4-BE49-F238E27FC236}">
                  <a16:creationId xmlns:a16="http://schemas.microsoft.com/office/drawing/2014/main" id="{B9A6C8F1-6CA0-3D42-8360-A18602120A8D}"/>
                </a:ext>
              </a:extLst>
            </p:cNvPr>
            <p:cNvGrpSpPr/>
            <p:nvPr userDrawn="1"/>
          </p:nvGrpSpPr>
          <p:grpSpPr>
            <a:xfrm>
              <a:off x="12252770" y="1"/>
              <a:ext cx="409071" cy="3254927"/>
              <a:chOff x="12252770" y="1"/>
              <a:chExt cx="588588" cy="4683318"/>
            </a:xfrm>
          </p:grpSpPr>
          <p:sp>
            <p:nvSpPr>
              <p:cNvPr id="67" name="Rektangel 66">
                <a:extLst>
                  <a:ext uri="{FF2B5EF4-FFF2-40B4-BE49-F238E27FC236}">
                    <a16:creationId xmlns:a16="http://schemas.microsoft.com/office/drawing/2014/main" id="{5F8C536E-1EC4-9D49-9023-B9EF2E4EB8FD}"/>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68" name="Gruppe 67">
                <a:extLst>
                  <a:ext uri="{FF2B5EF4-FFF2-40B4-BE49-F238E27FC236}">
                    <a16:creationId xmlns:a16="http://schemas.microsoft.com/office/drawing/2014/main" id="{C1EF08D9-EC9C-B446-852D-F0B4E0F0F6A2}"/>
                  </a:ext>
                </a:extLst>
              </p:cNvPr>
              <p:cNvGrpSpPr/>
              <p:nvPr userDrawn="1"/>
            </p:nvGrpSpPr>
            <p:grpSpPr>
              <a:xfrm>
                <a:off x="12326727" y="84822"/>
                <a:ext cx="440675" cy="4513676"/>
                <a:chOff x="12316858" y="92947"/>
                <a:chExt cx="440675" cy="4513676"/>
              </a:xfrm>
            </p:grpSpPr>
            <p:grpSp>
              <p:nvGrpSpPr>
                <p:cNvPr id="69" name="Gruppe 68">
                  <a:extLst>
                    <a:ext uri="{FF2B5EF4-FFF2-40B4-BE49-F238E27FC236}">
                      <a16:creationId xmlns:a16="http://schemas.microsoft.com/office/drawing/2014/main" id="{E96FEFED-80C7-1C41-8ED4-493DB9223B60}"/>
                    </a:ext>
                  </a:extLst>
                </p:cNvPr>
                <p:cNvGrpSpPr/>
                <p:nvPr userDrawn="1"/>
              </p:nvGrpSpPr>
              <p:grpSpPr>
                <a:xfrm>
                  <a:off x="12316858" y="92947"/>
                  <a:ext cx="440675" cy="1322025"/>
                  <a:chOff x="12316858" y="92947"/>
                  <a:chExt cx="440675" cy="1322025"/>
                </a:xfrm>
              </p:grpSpPr>
              <p:sp>
                <p:nvSpPr>
                  <p:cNvPr id="79" name="Rektangel 78">
                    <a:extLst>
                      <a:ext uri="{FF2B5EF4-FFF2-40B4-BE49-F238E27FC236}">
                        <a16:creationId xmlns:a16="http://schemas.microsoft.com/office/drawing/2014/main" id="{C1395634-B23D-B740-B6E4-4920AFF48E0E}"/>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0" name="Rektangel 79">
                    <a:extLst>
                      <a:ext uri="{FF2B5EF4-FFF2-40B4-BE49-F238E27FC236}">
                        <a16:creationId xmlns:a16="http://schemas.microsoft.com/office/drawing/2014/main" id="{EFA8E904-B367-3C49-9B17-9C209743CA09}"/>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1" name="Rektangel 80">
                    <a:extLst>
                      <a:ext uri="{FF2B5EF4-FFF2-40B4-BE49-F238E27FC236}">
                        <a16:creationId xmlns:a16="http://schemas.microsoft.com/office/drawing/2014/main" id="{3966B25F-C537-6E46-A945-3144B4B284C8}"/>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70" name="Gruppe 69">
                  <a:extLst>
                    <a:ext uri="{FF2B5EF4-FFF2-40B4-BE49-F238E27FC236}">
                      <a16:creationId xmlns:a16="http://schemas.microsoft.com/office/drawing/2014/main" id="{A4A43541-07AE-9C41-A23F-F722576C04D8}"/>
                    </a:ext>
                  </a:extLst>
                </p:cNvPr>
                <p:cNvGrpSpPr/>
                <p:nvPr userDrawn="1"/>
              </p:nvGrpSpPr>
              <p:grpSpPr>
                <a:xfrm>
                  <a:off x="12316858" y="1468435"/>
                  <a:ext cx="440675" cy="1322025"/>
                  <a:chOff x="12316858" y="1600866"/>
                  <a:chExt cx="440675" cy="1322025"/>
                </a:xfrm>
              </p:grpSpPr>
              <p:sp>
                <p:nvSpPr>
                  <p:cNvPr id="76" name="Rektangel 75">
                    <a:extLst>
                      <a:ext uri="{FF2B5EF4-FFF2-40B4-BE49-F238E27FC236}">
                        <a16:creationId xmlns:a16="http://schemas.microsoft.com/office/drawing/2014/main" id="{03B0EE39-FA3B-1947-8964-6FA95D067250}"/>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7" name="Rektangel 76">
                    <a:extLst>
                      <a:ext uri="{FF2B5EF4-FFF2-40B4-BE49-F238E27FC236}">
                        <a16:creationId xmlns:a16="http://schemas.microsoft.com/office/drawing/2014/main" id="{43316E30-2105-2E40-B1A7-17AF50BFDF2C}"/>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8" name="Rektangel 77">
                    <a:extLst>
                      <a:ext uri="{FF2B5EF4-FFF2-40B4-BE49-F238E27FC236}">
                        <a16:creationId xmlns:a16="http://schemas.microsoft.com/office/drawing/2014/main" id="{25D306BD-9DF6-7D45-8B26-25EB715137F0}"/>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71" name="Gruppe 70">
                  <a:extLst>
                    <a:ext uri="{FF2B5EF4-FFF2-40B4-BE49-F238E27FC236}">
                      <a16:creationId xmlns:a16="http://schemas.microsoft.com/office/drawing/2014/main" id="{F5E0C316-B28E-204F-8229-F0C422D764D2}"/>
                    </a:ext>
                  </a:extLst>
                </p:cNvPr>
                <p:cNvGrpSpPr/>
                <p:nvPr userDrawn="1"/>
              </p:nvGrpSpPr>
              <p:grpSpPr>
                <a:xfrm>
                  <a:off x="12316858" y="2843923"/>
                  <a:ext cx="440675" cy="1762700"/>
                  <a:chOff x="12316858" y="3201732"/>
                  <a:chExt cx="440675" cy="1762700"/>
                </a:xfrm>
              </p:grpSpPr>
              <p:sp>
                <p:nvSpPr>
                  <p:cNvPr id="72" name="Rektangel 71">
                    <a:extLst>
                      <a:ext uri="{FF2B5EF4-FFF2-40B4-BE49-F238E27FC236}">
                        <a16:creationId xmlns:a16="http://schemas.microsoft.com/office/drawing/2014/main" id="{75EF8EE1-063B-9346-B35B-D391702A8BBC}"/>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3" name="Rektangel 72">
                    <a:extLst>
                      <a:ext uri="{FF2B5EF4-FFF2-40B4-BE49-F238E27FC236}">
                        <a16:creationId xmlns:a16="http://schemas.microsoft.com/office/drawing/2014/main" id="{CFF58234-DBCD-D445-A55A-0676865E1184}"/>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4" name="Rektangel 73">
                    <a:extLst>
                      <a:ext uri="{FF2B5EF4-FFF2-40B4-BE49-F238E27FC236}">
                        <a16:creationId xmlns:a16="http://schemas.microsoft.com/office/drawing/2014/main" id="{109C31E9-21AC-2E47-9003-13EB8450B433}"/>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5" name="Rektangel 74">
                    <a:extLst>
                      <a:ext uri="{FF2B5EF4-FFF2-40B4-BE49-F238E27FC236}">
                        <a16:creationId xmlns:a16="http://schemas.microsoft.com/office/drawing/2014/main" id="{3532582E-3265-BF4E-B974-FF3AE992FDEB}"/>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64" name="TekstSylinder 63">
              <a:extLst>
                <a:ext uri="{FF2B5EF4-FFF2-40B4-BE49-F238E27FC236}">
                  <a16:creationId xmlns:a16="http://schemas.microsoft.com/office/drawing/2014/main" id="{86ED5B6B-9879-C44E-8087-9FC40D9CE394}"/>
                </a:ext>
              </a:extLst>
            </p:cNvPr>
            <p:cNvSpPr txBox="1"/>
            <p:nvPr userDrawn="1"/>
          </p:nvSpPr>
          <p:spPr>
            <a:xfrm>
              <a:off x="12252771" y="3429000"/>
              <a:ext cx="1127661" cy="3426562"/>
            </a:xfrm>
            <a:prstGeom prst="rect">
              <a:avLst/>
            </a:prstGeom>
            <a:noFill/>
          </p:spPr>
          <p:txBody>
            <a:bodyPr wrap="square" lIns="0" tIns="0" rIns="0" bIns="0" rtlCol="0">
              <a:noAutofit/>
            </a:bodyPr>
            <a:lstStyle/>
            <a:p>
              <a:pPr algn="l"/>
              <a:r>
                <a:rPr lang="nb-NO" sz="800" kern="1200">
                  <a:solidFill>
                    <a:schemeClr val="tx1"/>
                  </a:solidFill>
                  <a:latin typeface="+mn-lt"/>
                  <a:ea typeface="+mn-ea"/>
                  <a:cs typeface="+mn-cs"/>
                </a:rPr>
                <a:t>Det er lov å endre bakgrunnsfarge.</a:t>
              </a:r>
            </a:p>
            <a:p>
              <a:pPr marL="0" indent="0" algn="l">
                <a:buNone/>
              </a:pPr>
              <a:endParaRPr lang="nb-NO" sz="800" kern="1200">
                <a:solidFill>
                  <a:schemeClr val="tx1"/>
                </a:solidFill>
                <a:latin typeface="+mn-lt"/>
                <a:ea typeface="+mn-ea"/>
                <a:cs typeface="+mn-cs"/>
              </a:endParaRPr>
            </a:p>
            <a:p>
              <a:pPr marL="0" indent="0" algn="l">
                <a:buNone/>
              </a:pPr>
              <a:r>
                <a:rPr lang="nb-NO" sz="800" kern="1200">
                  <a:solidFill>
                    <a:schemeClr val="tx1"/>
                  </a:solidFill>
                  <a:latin typeface="+mn-lt"/>
                  <a:ea typeface="+mn-ea"/>
                  <a:cs typeface="+mn-cs"/>
                </a:rPr>
                <a:t>På sider med positiv logo benyttes alltid lyse bakgrunnsfarger.</a:t>
              </a:r>
            </a:p>
            <a:p>
              <a:pPr marL="0" indent="0" algn="l">
                <a:buNone/>
              </a:pPr>
              <a:endParaRPr lang="nb-NO" sz="800" kern="1200">
                <a:solidFill>
                  <a:schemeClr val="tx1"/>
                </a:solidFill>
                <a:latin typeface="+mn-lt"/>
                <a:ea typeface="+mn-ea"/>
                <a:cs typeface="+mn-cs"/>
              </a:endParaRPr>
            </a:p>
            <a:p>
              <a:pPr marL="0" indent="0" algn="l">
                <a:buNone/>
              </a:pPr>
              <a:r>
                <a:rPr lang="nb-NO" sz="800" b="1" kern="1200">
                  <a:solidFill>
                    <a:schemeClr val="tx1"/>
                  </a:solidFill>
                  <a:latin typeface="+mn-lt"/>
                  <a:ea typeface="+mn-ea"/>
                  <a:cs typeface="+mn-cs"/>
                </a:rPr>
                <a:t>Sørg alltid for god lesbarhet/kontrast </a:t>
              </a:r>
              <a:r>
                <a:rPr lang="nb-NO" sz="800" kern="1200">
                  <a:solidFill>
                    <a:schemeClr val="tx1"/>
                  </a:solidFill>
                  <a:latin typeface="+mn-lt"/>
                  <a:ea typeface="+mn-ea"/>
                  <a:cs typeface="+mn-cs"/>
                </a:rPr>
                <a:t>og følg lovlige farge-kombinasjoner.</a:t>
              </a:r>
            </a:p>
            <a:p>
              <a:pPr algn="l"/>
              <a:endParaRPr lang="nb-NO" err="1">
                <a:solidFill>
                  <a:schemeClr val="tx2"/>
                </a:solidFill>
              </a:endParaRPr>
            </a:p>
          </p:txBody>
        </p:sp>
        <p:cxnSp>
          <p:nvCxnSpPr>
            <p:cNvPr id="65" name="Vinkel 64">
              <a:extLst>
                <a:ext uri="{FF2B5EF4-FFF2-40B4-BE49-F238E27FC236}">
                  <a16:creationId xmlns:a16="http://schemas.microsoft.com/office/drawing/2014/main" id="{882C9AE6-2E87-9D4A-AED8-96B5D6BCAAE4}"/>
                </a:ext>
              </a:extLst>
            </p:cNvPr>
            <p:cNvCxnSpPr>
              <a:cxnSpLocks/>
              <a:stCxn id="79" idx="3"/>
              <a:endCxn id="76" idx="3"/>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6" name="TekstSylinder 65">
              <a:extLst>
                <a:ext uri="{FF2B5EF4-FFF2-40B4-BE49-F238E27FC236}">
                  <a16:creationId xmlns:a16="http://schemas.microsoft.com/office/drawing/2014/main" id="{485D6620-BA62-D64A-9B43-1D9C5CB34030}"/>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rPr>
                <a:t>Mørk blå og mørk grønn bakgrunn, skal alltid ha negativ tekst/logo</a:t>
              </a:r>
            </a:p>
          </p:txBody>
        </p:sp>
      </p:grpSp>
    </p:spTree>
    <p:extLst>
      <p:ext uri="{BB962C8B-B14F-4D97-AF65-F5344CB8AC3E}">
        <p14:creationId xmlns:p14="http://schemas.microsoft.com/office/powerpoint/2010/main" val="98615675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96287-7574-B04C-B8BB-49BCCA3EE42F}"/>
              </a:ext>
            </a:extLst>
          </p:cNvPr>
          <p:cNvSpPr>
            <a:spLocks noGrp="1"/>
          </p:cNvSpPr>
          <p:nvPr>
            <p:ph type="title"/>
          </p:nvPr>
        </p:nvSpPr>
        <p:spPr/>
        <p:txBody>
          <a:bodyPr/>
          <a:lstStyle/>
          <a:p>
            <a:r>
              <a:rPr lang="nb-NO"/>
              <a:t>Klikk for å redigere tittelstil</a:t>
            </a:r>
            <a:endParaRPr/>
          </a:p>
        </p:txBody>
      </p:sp>
      <p:sp>
        <p:nvSpPr>
          <p:cNvPr id="3" name="Date Placeholder 2">
            <a:extLst>
              <a:ext uri="{FF2B5EF4-FFF2-40B4-BE49-F238E27FC236}">
                <a16:creationId xmlns:a16="http://schemas.microsoft.com/office/drawing/2014/main" id="{3222B89C-4220-264D-929E-E11D89C32280}"/>
              </a:ext>
            </a:extLst>
          </p:cNvPr>
          <p:cNvSpPr>
            <a:spLocks noGrp="1"/>
          </p:cNvSpPr>
          <p:nvPr>
            <p:ph type="dt" sz="half" idx="10"/>
          </p:nvPr>
        </p:nvSpPr>
        <p:spPr/>
        <p:txBody>
          <a:bodyPr/>
          <a:lstStyle/>
          <a:p>
            <a:fld id="{1DACB5AB-EE98-7240-B90A-DDEECBA67681}" type="datetime1">
              <a:rPr lang="nb-NO" smtClean="0"/>
              <a:t>20.11.2023</a:t>
            </a:fld>
            <a:endParaRPr lang="nb-NO"/>
          </a:p>
        </p:txBody>
      </p:sp>
      <p:sp>
        <p:nvSpPr>
          <p:cNvPr id="4" name="Footer Placeholder 3">
            <a:extLst>
              <a:ext uri="{FF2B5EF4-FFF2-40B4-BE49-F238E27FC236}">
                <a16:creationId xmlns:a16="http://schemas.microsoft.com/office/drawing/2014/main" id="{9AD6A6B2-CF59-9B40-B6BB-5828A034ACE9}"/>
              </a:ext>
            </a:extLst>
          </p:cNvPr>
          <p:cNvSpPr>
            <a:spLocks noGrp="1"/>
          </p:cNvSpPr>
          <p:nvPr>
            <p:ph type="ftr" sz="quarter" idx="11"/>
          </p:nvPr>
        </p:nvSpPr>
        <p:spPr/>
        <p:txBody>
          <a:bodyPr/>
          <a:lstStyle/>
          <a:p>
            <a:endParaRPr lang="nb-NO"/>
          </a:p>
        </p:txBody>
      </p:sp>
      <p:sp>
        <p:nvSpPr>
          <p:cNvPr id="5" name="Slide Number Placeholder 4">
            <a:extLst>
              <a:ext uri="{FF2B5EF4-FFF2-40B4-BE49-F238E27FC236}">
                <a16:creationId xmlns:a16="http://schemas.microsoft.com/office/drawing/2014/main" id="{155756C8-A0C5-6344-AB75-1FF5BC24E388}"/>
              </a:ext>
            </a:extLst>
          </p:cNvPr>
          <p:cNvSpPr>
            <a:spLocks noGrp="1"/>
          </p:cNvSpPr>
          <p:nvPr>
            <p:ph type="sldNum" sz="quarter" idx="12"/>
          </p:nvPr>
        </p:nvSpPr>
        <p:spPr/>
        <p:txBody>
          <a:bodyPr/>
          <a:lstStyle/>
          <a:p>
            <a:fld id="{8ACEFDFC-287E-0A4D-81A7-6CC8C070690D}" type="slidenum">
              <a:rPr lang="nb-NO" smtClean="0"/>
              <a:t>‹#›</a:t>
            </a:fld>
            <a:endParaRPr lang="nb-NO"/>
          </a:p>
        </p:txBody>
      </p:sp>
    </p:spTree>
    <p:extLst>
      <p:ext uri="{BB962C8B-B14F-4D97-AF65-F5344CB8AC3E}">
        <p14:creationId xmlns:p14="http://schemas.microsoft.com/office/powerpoint/2010/main" val="48162590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itleOnly" preserve="1">
  <p:cSld name="Bare tittel neg">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96287-7574-B04C-B8BB-49BCCA3EE42F}"/>
              </a:ext>
            </a:extLst>
          </p:cNvPr>
          <p:cNvSpPr>
            <a:spLocks noGrp="1"/>
          </p:cNvSpPr>
          <p:nvPr>
            <p:ph type="title"/>
          </p:nvPr>
        </p:nvSpPr>
        <p:spPr/>
        <p:txBody>
          <a:bodyPr/>
          <a:lstStyle>
            <a:lvl1pPr>
              <a:defRPr>
                <a:solidFill>
                  <a:schemeClr val="bg1"/>
                </a:solidFill>
              </a:defRPr>
            </a:lvl1pPr>
          </a:lstStyle>
          <a:p>
            <a:r>
              <a:rPr lang="nb-NO"/>
              <a:t>Klikk for å redigere tittelstil</a:t>
            </a:r>
            <a:endParaRPr/>
          </a:p>
        </p:txBody>
      </p:sp>
      <p:sp>
        <p:nvSpPr>
          <p:cNvPr id="3" name="Date Placeholder 2">
            <a:extLst>
              <a:ext uri="{FF2B5EF4-FFF2-40B4-BE49-F238E27FC236}">
                <a16:creationId xmlns:a16="http://schemas.microsoft.com/office/drawing/2014/main" id="{3222B89C-4220-264D-929E-E11D89C32280}"/>
              </a:ext>
            </a:extLst>
          </p:cNvPr>
          <p:cNvSpPr>
            <a:spLocks noGrp="1"/>
          </p:cNvSpPr>
          <p:nvPr>
            <p:ph type="dt" sz="half" idx="10"/>
          </p:nvPr>
        </p:nvSpPr>
        <p:spPr/>
        <p:txBody>
          <a:bodyPr/>
          <a:lstStyle>
            <a:lvl1pPr>
              <a:defRPr>
                <a:solidFill>
                  <a:schemeClr val="bg1"/>
                </a:solidFill>
              </a:defRPr>
            </a:lvl1pPr>
          </a:lstStyle>
          <a:p>
            <a:fld id="{28B61C57-CE26-C74A-997D-0EEB0B8AAC4D}" type="datetime1">
              <a:rPr lang="nb-NO" smtClean="0"/>
              <a:pPr/>
              <a:t>20.11.2023</a:t>
            </a:fld>
            <a:endParaRPr lang="nb-NO"/>
          </a:p>
        </p:txBody>
      </p:sp>
      <p:sp>
        <p:nvSpPr>
          <p:cNvPr id="4" name="Footer Placeholder 3">
            <a:extLst>
              <a:ext uri="{FF2B5EF4-FFF2-40B4-BE49-F238E27FC236}">
                <a16:creationId xmlns:a16="http://schemas.microsoft.com/office/drawing/2014/main" id="{9AD6A6B2-CF59-9B40-B6BB-5828A034ACE9}"/>
              </a:ext>
            </a:extLst>
          </p:cNvPr>
          <p:cNvSpPr>
            <a:spLocks noGrp="1"/>
          </p:cNvSpPr>
          <p:nvPr>
            <p:ph type="ftr" sz="quarter" idx="11"/>
          </p:nvPr>
        </p:nvSpPr>
        <p:spPr/>
        <p:txBody>
          <a:bodyPr/>
          <a:lstStyle>
            <a:lvl1pPr>
              <a:defRPr>
                <a:solidFill>
                  <a:schemeClr val="bg1"/>
                </a:solidFill>
              </a:defRPr>
            </a:lvl1pPr>
          </a:lstStyle>
          <a:p>
            <a:endParaRPr lang="nb-NO"/>
          </a:p>
        </p:txBody>
      </p:sp>
      <p:sp>
        <p:nvSpPr>
          <p:cNvPr id="5" name="Slide Number Placeholder 4">
            <a:extLst>
              <a:ext uri="{FF2B5EF4-FFF2-40B4-BE49-F238E27FC236}">
                <a16:creationId xmlns:a16="http://schemas.microsoft.com/office/drawing/2014/main" id="{155756C8-A0C5-6344-AB75-1FF5BC24E388}"/>
              </a:ext>
            </a:extLst>
          </p:cNvPr>
          <p:cNvSpPr>
            <a:spLocks noGrp="1"/>
          </p:cNvSpPr>
          <p:nvPr>
            <p:ph type="sldNum" sz="quarter" idx="12"/>
          </p:nvPr>
        </p:nvSpPr>
        <p:spPr/>
        <p:txBody>
          <a:bodyPr/>
          <a:lstStyle>
            <a:lvl1pPr>
              <a:defRPr>
                <a:solidFill>
                  <a:schemeClr val="bg1"/>
                </a:solidFill>
              </a:defRPr>
            </a:lvl1pPr>
          </a:lstStyle>
          <a:p>
            <a:fld id="{8ACEFDFC-287E-0A4D-81A7-6CC8C070690D}" type="slidenum">
              <a:rPr lang="nb-NO" smtClean="0"/>
              <a:pPr/>
              <a:t>‹#›</a:t>
            </a:fld>
            <a:endParaRPr lang="nb-NO"/>
          </a:p>
        </p:txBody>
      </p:sp>
      <p:grpSp>
        <p:nvGrpSpPr>
          <p:cNvPr id="6" name="Gruppe 5">
            <a:extLst>
              <a:ext uri="{FF2B5EF4-FFF2-40B4-BE49-F238E27FC236}">
                <a16:creationId xmlns:a16="http://schemas.microsoft.com/office/drawing/2014/main" id="{C1D1050C-9B0F-DA46-A7AE-49D147BAD25B}"/>
              </a:ext>
            </a:extLst>
          </p:cNvPr>
          <p:cNvGrpSpPr/>
          <p:nvPr userDrawn="1"/>
        </p:nvGrpSpPr>
        <p:grpSpPr>
          <a:xfrm>
            <a:off x="-715963" y="-1306644"/>
            <a:ext cx="12909163" cy="8164644"/>
            <a:chOff x="-715963" y="-1306644"/>
            <a:chExt cx="12909163" cy="8164644"/>
          </a:xfrm>
        </p:grpSpPr>
        <p:grpSp>
          <p:nvGrpSpPr>
            <p:cNvPr id="7" name="Gruppe 6">
              <a:extLst>
                <a:ext uri="{FF2B5EF4-FFF2-40B4-BE49-F238E27FC236}">
                  <a16:creationId xmlns:a16="http://schemas.microsoft.com/office/drawing/2014/main" id="{1068411B-5C48-D749-B5E3-30A5D49D5141}"/>
                </a:ext>
              </a:extLst>
            </p:cNvPr>
            <p:cNvGrpSpPr/>
            <p:nvPr userDrawn="1"/>
          </p:nvGrpSpPr>
          <p:grpSpPr>
            <a:xfrm>
              <a:off x="-800" y="-1306644"/>
              <a:ext cx="12194000" cy="1075340"/>
              <a:chOff x="-800" y="-1229864"/>
              <a:chExt cx="12194000" cy="1075340"/>
            </a:xfrm>
          </p:grpSpPr>
          <p:grpSp>
            <p:nvGrpSpPr>
              <p:cNvPr id="24" name="Gruppe 23">
                <a:extLst>
                  <a:ext uri="{FF2B5EF4-FFF2-40B4-BE49-F238E27FC236}">
                    <a16:creationId xmlns:a16="http://schemas.microsoft.com/office/drawing/2014/main" id="{7B5DD97E-E1DE-7D46-9418-0D0AFDF35F70}"/>
                  </a:ext>
                </a:extLst>
              </p:cNvPr>
              <p:cNvGrpSpPr/>
              <p:nvPr/>
            </p:nvGrpSpPr>
            <p:grpSpPr>
              <a:xfrm>
                <a:off x="0" y="-320124"/>
                <a:ext cx="12192000" cy="165600"/>
                <a:chOff x="0" y="-413084"/>
                <a:chExt cx="12192000" cy="206078"/>
              </a:xfrm>
              <a:solidFill>
                <a:schemeClr val="bg1"/>
              </a:solidFill>
            </p:grpSpPr>
            <p:sp>
              <p:nvSpPr>
                <p:cNvPr id="51" name="Rektangel 50">
                  <a:extLst>
                    <a:ext uri="{FF2B5EF4-FFF2-40B4-BE49-F238E27FC236}">
                      <a16:creationId xmlns:a16="http://schemas.microsoft.com/office/drawing/2014/main" id="{A0D018A7-D1AC-1A44-817B-2D69D4EE7234}"/>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52" name="Rektangel 51">
                  <a:extLst>
                    <a:ext uri="{FF2B5EF4-FFF2-40B4-BE49-F238E27FC236}">
                      <a16:creationId xmlns:a16="http://schemas.microsoft.com/office/drawing/2014/main" id="{AD814A3B-37FE-FE4B-B04E-FC6B766D1585}"/>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3" name="Rektangel 52">
                  <a:extLst>
                    <a:ext uri="{FF2B5EF4-FFF2-40B4-BE49-F238E27FC236}">
                      <a16:creationId xmlns:a16="http://schemas.microsoft.com/office/drawing/2014/main" id="{46A1D4B5-D234-EB45-A367-DA2C1AEC53FF}"/>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4" name="Rektangel 53">
                  <a:extLst>
                    <a:ext uri="{FF2B5EF4-FFF2-40B4-BE49-F238E27FC236}">
                      <a16:creationId xmlns:a16="http://schemas.microsoft.com/office/drawing/2014/main" id="{66D8AD51-3ABD-8947-A454-453AF493E4D2}"/>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55" name="Rektangel 54">
                  <a:extLst>
                    <a:ext uri="{FF2B5EF4-FFF2-40B4-BE49-F238E27FC236}">
                      <a16:creationId xmlns:a16="http://schemas.microsoft.com/office/drawing/2014/main" id="{F338B2FE-B7A8-7347-9C68-838762256060}"/>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56" name="Rektangel 55">
                  <a:extLst>
                    <a:ext uri="{FF2B5EF4-FFF2-40B4-BE49-F238E27FC236}">
                      <a16:creationId xmlns:a16="http://schemas.microsoft.com/office/drawing/2014/main" id="{ED151BEC-03EB-014A-A517-B60405C23277}"/>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25" name="Rett linje 24">
                <a:extLst>
                  <a:ext uri="{FF2B5EF4-FFF2-40B4-BE49-F238E27FC236}">
                    <a16:creationId xmlns:a16="http://schemas.microsoft.com/office/drawing/2014/main" id="{1F47004B-BBEB-FA48-8A06-F460897DA374}"/>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Rett linje 25">
                <a:extLst>
                  <a:ext uri="{FF2B5EF4-FFF2-40B4-BE49-F238E27FC236}">
                    <a16:creationId xmlns:a16="http://schemas.microsoft.com/office/drawing/2014/main" id="{3DFF5052-7500-6447-AE94-5921BC688C69}"/>
                  </a:ext>
                </a:extLst>
              </p:cNvPr>
              <p:cNvCxnSpPr>
                <a:cxnSpLocks/>
                <a:stCxn id="41"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92571E5D-A6F0-C348-8000-B3FD4C1C5656}"/>
                  </a:ext>
                </a:extLst>
              </p:cNvPr>
              <p:cNvCxnSpPr>
                <a:cxnSpLocks/>
                <a:stCxn id="43"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Rett linje 27">
                <a:extLst>
                  <a:ext uri="{FF2B5EF4-FFF2-40B4-BE49-F238E27FC236}">
                    <a16:creationId xmlns:a16="http://schemas.microsoft.com/office/drawing/2014/main" id="{6361CFB6-0332-504B-AA1B-B567E221EE1E}"/>
                  </a:ext>
                </a:extLst>
              </p:cNvPr>
              <p:cNvCxnSpPr>
                <a:cxnSpLocks/>
                <a:stCxn id="39"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Rett linje 28">
                <a:extLst>
                  <a:ext uri="{FF2B5EF4-FFF2-40B4-BE49-F238E27FC236}">
                    <a16:creationId xmlns:a16="http://schemas.microsoft.com/office/drawing/2014/main" id="{87E1762E-E5A1-3345-B079-7552913F529C}"/>
                  </a:ext>
                </a:extLst>
              </p:cNvPr>
              <p:cNvCxnSpPr>
                <a:cxnSpLocks/>
                <a:stCxn id="45"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Rett linje 29">
                <a:extLst>
                  <a:ext uri="{FF2B5EF4-FFF2-40B4-BE49-F238E27FC236}">
                    <a16:creationId xmlns:a16="http://schemas.microsoft.com/office/drawing/2014/main" id="{C1AC057A-FCD6-F949-8F37-58BA71E1CFD8}"/>
                  </a:ext>
                </a:extLst>
              </p:cNvPr>
              <p:cNvCxnSpPr>
                <a:cxnSpLocks/>
                <a:stCxn id="49"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59297B28-D383-6249-A34F-5922BCCCA2CD}"/>
                  </a:ext>
                </a:extLst>
              </p:cNvPr>
              <p:cNvCxnSpPr>
                <a:cxnSpLocks/>
                <a:stCxn id="47"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2" name="Gruppe 31">
                <a:extLst>
                  <a:ext uri="{FF2B5EF4-FFF2-40B4-BE49-F238E27FC236}">
                    <a16:creationId xmlns:a16="http://schemas.microsoft.com/office/drawing/2014/main" id="{38DA38DB-AAE9-8748-AE1F-FFDD03973FAA}"/>
                  </a:ext>
                </a:extLst>
              </p:cNvPr>
              <p:cNvGrpSpPr/>
              <p:nvPr userDrawn="1"/>
            </p:nvGrpSpPr>
            <p:grpSpPr>
              <a:xfrm>
                <a:off x="0" y="-621464"/>
                <a:ext cx="12192000" cy="206078"/>
                <a:chOff x="0" y="-674874"/>
                <a:chExt cx="12192000" cy="206078"/>
              </a:xfrm>
            </p:grpSpPr>
            <p:sp>
              <p:nvSpPr>
                <p:cNvPr id="49" name="Rektangel 48">
                  <a:extLst>
                    <a:ext uri="{FF2B5EF4-FFF2-40B4-BE49-F238E27FC236}">
                      <a16:creationId xmlns:a16="http://schemas.microsoft.com/office/drawing/2014/main" id="{A1EC8A23-B92A-DD41-B9D2-FB44C924BDCE}"/>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50" name="Rett linje 49">
                  <a:extLst>
                    <a:ext uri="{FF2B5EF4-FFF2-40B4-BE49-F238E27FC236}">
                      <a16:creationId xmlns:a16="http://schemas.microsoft.com/office/drawing/2014/main" id="{9164DF05-EC67-AC40-8F66-329831BDA2C4}"/>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3" name="Gruppe 32">
                <a:extLst>
                  <a:ext uri="{FF2B5EF4-FFF2-40B4-BE49-F238E27FC236}">
                    <a16:creationId xmlns:a16="http://schemas.microsoft.com/office/drawing/2014/main" id="{869FDB03-16A1-CA49-920F-068F53EC1B58}"/>
                  </a:ext>
                </a:extLst>
              </p:cNvPr>
              <p:cNvGrpSpPr/>
              <p:nvPr userDrawn="1"/>
            </p:nvGrpSpPr>
            <p:grpSpPr>
              <a:xfrm>
                <a:off x="0" y="-744566"/>
                <a:ext cx="10156824" cy="206078"/>
                <a:chOff x="0" y="-930144"/>
                <a:chExt cx="10156824" cy="206078"/>
              </a:xfrm>
            </p:grpSpPr>
            <p:sp>
              <p:nvSpPr>
                <p:cNvPr id="47" name="Rektangel 46">
                  <a:extLst>
                    <a:ext uri="{FF2B5EF4-FFF2-40B4-BE49-F238E27FC236}">
                      <a16:creationId xmlns:a16="http://schemas.microsoft.com/office/drawing/2014/main" id="{B0573EAA-0C11-C147-98B8-AD18BE730C3E}"/>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48" name="Rett linje 47">
                  <a:extLst>
                    <a:ext uri="{FF2B5EF4-FFF2-40B4-BE49-F238E27FC236}">
                      <a16:creationId xmlns:a16="http://schemas.microsoft.com/office/drawing/2014/main" id="{1EB0E7CD-84C6-6C44-A312-16BB487C6044}"/>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4" name="Gruppe 33">
                <a:extLst>
                  <a:ext uri="{FF2B5EF4-FFF2-40B4-BE49-F238E27FC236}">
                    <a16:creationId xmlns:a16="http://schemas.microsoft.com/office/drawing/2014/main" id="{5DE64285-F12E-824D-8130-37D78FBA7C48}"/>
                  </a:ext>
                </a:extLst>
              </p:cNvPr>
              <p:cNvGrpSpPr/>
              <p:nvPr userDrawn="1"/>
            </p:nvGrpSpPr>
            <p:grpSpPr>
              <a:xfrm>
                <a:off x="0" y="-867666"/>
                <a:ext cx="8128000" cy="206078"/>
                <a:chOff x="0" y="-1191934"/>
                <a:chExt cx="8128000" cy="206078"/>
              </a:xfrm>
            </p:grpSpPr>
            <p:sp>
              <p:nvSpPr>
                <p:cNvPr id="45" name="Rektangel 44">
                  <a:extLst>
                    <a:ext uri="{FF2B5EF4-FFF2-40B4-BE49-F238E27FC236}">
                      <a16:creationId xmlns:a16="http://schemas.microsoft.com/office/drawing/2014/main" id="{F00E4EE8-0D5B-4F4C-B728-6B1A720431DD}"/>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46" name="Rett linje 45">
                  <a:extLst>
                    <a:ext uri="{FF2B5EF4-FFF2-40B4-BE49-F238E27FC236}">
                      <a16:creationId xmlns:a16="http://schemas.microsoft.com/office/drawing/2014/main" id="{D0ED51BD-81EB-404C-BD1C-2A098E1769C0}"/>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5" name="Gruppe 34">
                <a:extLst>
                  <a:ext uri="{FF2B5EF4-FFF2-40B4-BE49-F238E27FC236}">
                    <a16:creationId xmlns:a16="http://schemas.microsoft.com/office/drawing/2014/main" id="{DD7466B6-499E-2F41-95CE-764FD8B4A6A2}"/>
                  </a:ext>
                </a:extLst>
              </p:cNvPr>
              <p:cNvGrpSpPr/>
              <p:nvPr userDrawn="1"/>
            </p:nvGrpSpPr>
            <p:grpSpPr>
              <a:xfrm>
                <a:off x="-800" y="-990766"/>
                <a:ext cx="6091200" cy="206078"/>
                <a:chOff x="0" y="-1453724"/>
                <a:chExt cx="6091200" cy="206078"/>
              </a:xfrm>
            </p:grpSpPr>
            <p:sp>
              <p:nvSpPr>
                <p:cNvPr id="43" name="Rektangel 42">
                  <a:extLst>
                    <a:ext uri="{FF2B5EF4-FFF2-40B4-BE49-F238E27FC236}">
                      <a16:creationId xmlns:a16="http://schemas.microsoft.com/office/drawing/2014/main" id="{3F46B044-3DF6-354A-AC1B-903E736EBD6D}"/>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44" name="Rett linje 43">
                  <a:extLst>
                    <a:ext uri="{FF2B5EF4-FFF2-40B4-BE49-F238E27FC236}">
                      <a16:creationId xmlns:a16="http://schemas.microsoft.com/office/drawing/2014/main" id="{6CE67777-BBBB-2F47-95C1-34649FB8584F}"/>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6" name="Gruppe 35">
                <a:extLst>
                  <a:ext uri="{FF2B5EF4-FFF2-40B4-BE49-F238E27FC236}">
                    <a16:creationId xmlns:a16="http://schemas.microsoft.com/office/drawing/2014/main" id="{ED37426C-F34C-0D4B-8BD0-9F8901D14277}"/>
                  </a:ext>
                </a:extLst>
              </p:cNvPr>
              <p:cNvGrpSpPr/>
              <p:nvPr userDrawn="1"/>
            </p:nvGrpSpPr>
            <p:grpSpPr>
              <a:xfrm>
                <a:off x="0" y="-1113866"/>
                <a:ext cx="4060800" cy="206078"/>
                <a:chOff x="0" y="-1715514"/>
                <a:chExt cx="4060800" cy="206078"/>
              </a:xfrm>
            </p:grpSpPr>
            <p:sp>
              <p:nvSpPr>
                <p:cNvPr id="41" name="Rektangel 40">
                  <a:extLst>
                    <a:ext uri="{FF2B5EF4-FFF2-40B4-BE49-F238E27FC236}">
                      <a16:creationId xmlns:a16="http://schemas.microsoft.com/office/drawing/2014/main" id="{0E01F846-B854-5F4D-8459-44312D2E538F}"/>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42" name="Rett linje 41">
                  <a:extLst>
                    <a:ext uri="{FF2B5EF4-FFF2-40B4-BE49-F238E27FC236}">
                      <a16:creationId xmlns:a16="http://schemas.microsoft.com/office/drawing/2014/main" id="{D0F5CB43-152A-4F4C-8F3F-08E5D529F6BA}"/>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7" name="Gruppe 36">
                <a:extLst>
                  <a:ext uri="{FF2B5EF4-FFF2-40B4-BE49-F238E27FC236}">
                    <a16:creationId xmlns:a16="http://schemas.microsoft.com/office/drawing/2014/main" id="{D20FE3BB-4A3A-0148-9187-D678070204BF}"/>
                  </a:ext>
                </a:extLst>
              </p:cNvPr>
              <p:cNvGrpSpPr/>
              <p:nvPr userDrawn="1"/>
            </p:nvGrpSpPr>
            <p:grpSpPr>
              <a:xfrm>
                <a:off x="0" y="-1229864"/>
                <a:ext cx="1015200" cy="206078"/>
                <a:chOff x="0" y="-1959289"/>
                <a:chExt cx="1015200" cy="206078"/>
              </a:xfrm>
            </p:grpSpPr>
            <p:sp>
              <p:nvSpPr>
                <p:cNvPr id="39" name="Rektangel 38">
                  <a:extLst>
                    <a:ext uri="{FF2B5EF4-FFF2-40B4-BE49-F238E27FC236}">
                      <a16:creationId xmlns:a16="http://schemas.microsoft.com/office/drawing/2014/main" id="{9CDD407C-7201-0F40-B92A-FF4AD5515F91}"/>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40" name="Rett linje 39">
                  <a:extLst>
                    <a:ext uri="{FF2B5EF4-FFF2-40B4-BE49-F238E27FC236}">
                      <a16:creationId xmlns:a16="http://schemas.microsoft.com/office/drawing/2014/main" id="{07A5FDEC-A2AB-AF49-B0D1-056383BA45BE}"/>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38" name="Rett linje 37">
                <a:extLst>
                  <a:ext uri="{FF2B5EF4-FFF2-40B4-BE49-F238E27FC236}">
                    <a16:creationId xmlns:a16="http://schemas.microsoft.com/office/drawing/2014/main" id="{18F9CFD8-DEA8-7D4F-A2AB-2DD0359A71C3}"/>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uppe 7">
              <a:extLst>
                <a:ext uri="{FF2B5EF4-FFF2-40B4-BE49-F238E27FC236}">
                  <a16:creationId xmlns:a16="http://schemas.microsoft.com/office/drawing/2014/main" id="{B2A25372-2BA8-9048-8062-9B09788AC871}"/>
                </a:ext>
              </a:extLst>
            </p:cNvPr>
            <p:cNvGrpSpPr/>
            <p:nvPr userDrawn="1"/>
          </p:nvGrpSpPr>
          <p:grpSpPr>
            <a:xfrm>
              <a:off x="-715963" y="-4004"/>
              <a:ext cx="590564" cy="6862004"/>
              <a:chOff x="-715963" y="-4004"/>
              <a:chExt cx="590564" cy="6862004"/>
            </a:xfrm>
          </p:grpSpPr>
          <p:sp>
            <p:nvSpPr>
              <p:cNvPr id="10" name="Rektangel 9">
                <a:extLst>
                  <a:ext uri="{FF2B5EF4-FFF2-40B4-BE49-F238E27FC236}">
                    <a16:creationId xmlns:a16="http://schemas.microsoft.com/office/drawing/2014/main" id="{78F37647-0B41-774C-B0CE-F0914829EF3E}"/>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11" name="Rektangel 10">
                <a:extLst>
                  <a:ext uri="{FF2B5EF4-FFF2-40B4-BE49-F238E27FC236}">
                    <a16:creationId xmlns:a16="http://schemas.microsoft.com/office/drawing/2014/main" id="{E89A3A05-5699-7947-977B-758F31E8A069}"/>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12" name="Rektangel 11">
                <a:extLst>
                  <a:ext uri="{FF2B5EF4-FFF2-40B4-BE49-F238E27FC236}">
                    <a16:creationId xmlns:a16="http://schemas.microsoft.com/office/drawing/2014/main" id="{D698679E-611A-BA47-B555-42237E590009}"/>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13" name="Rektangel 12">
                <a:extLst>
                  <a:ext uri="{FF2B5EF4-FFF2-40B4-BE49-F238E27FC236}">
                    <a16:creationId xmlns:a16="http://schemas.microsoft.com/office/drawing/2014/main" id="{83CB65AE-071B-384F-BED9-0B6BBC28F241}"/>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14" name="Rett linje 13">
                <a:extLst>
                  <a:ext uri="{FF2B5EF4-FFF2-40B4-BE49-F238E27FC236}">
                    <a16:creationId xmlns:a16="http://schemas.microsoft.com/office/drawing/2014/main" id="{46A59B6E-BC40-A04A-810E-381EB0406F63}"/>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Rett linje 14">
                <a:extLst>
                  <a:ext uri="{FF2B5EF4-FFF2-40B4-BE49-F238E27FC236}">
                    <a16:creationId xmlns:a16="http://schemas.microsoft.com/office/drawing/2014/main" id="{A8F00FAE-DEAF-9D4B-AE1A-B2E06A30AE28}"/>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Rett linje 15">
                <a:extLst>
                  <a:ext uri="{FF2B5EF4-FFF2-40B4-BE49-F238E27FC236}">
                    <a16:creationId xmlns:a16="http://schemas.microsoft.com/office/drawing/2014/main" id="{27D94157-FD6C-9343-B390-D6F5769CDC1D}"/>
                  </a:ext>
                </a:extLst>
              </p:cNvPr>
              <p:cNvCxnSpPr>
                <a:cxnSpLocks/>
                <a:stCxn id="18"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Rett linje 16">
                <a:extLst>
                  <a:ext uri="{FF2B5EF4-FFF2-40B4-BE49-F238E27FC236}">
                    <a16:creationId xmlns:a16="http://schemas.microsoft.com/office/drawing/2014/main" id="{DDC4238B-2FB7-504F-8FA6-8F2CB72D9FB5}"/>
                  </a:ext>
                </a:extLst>
              </p:cNvPr>
              <p:cNvCxnSpPr>
                <a:cxnSpLocks/>
                <a:stCxn id="18"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8" name="Rektangel 17">
                <a:extLst>
                  <a:ext uri="{FF2B5EF4-FFF2-40B4-BE49-F238E27FC236}">
                    <a16:creationId xmlns:a16="http://schemas.microsoft.com/office/drawing/2014/main" id="{EFB3E350-6D32-5B44-A589-DBA014CCAD87}"/>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19" name="Rett linje 18">
                <a:extLst>
                  <a:ext uri="{FF2B5EF4-FFF2-40B4-BE49-F238E27FC236}">
                    <a16:creationId xmlns:a16="http://schemas.microsoft.com/office/drawing/2014/main" id="{78FC5178-3E3A-FA42-8025-AA007A3A20D4}"/>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20" name="Rektangel 19">
                <a:extLst>
                  <a:ext uri="{FF2B5EF4-FFF2-40B4-BE49-F238E27FC236}">
                    <a16:creationId xmlns:a16="http://schemas.microsoft.com/office/drawing/2014/main" id="{DBF7CD49-D811-1E40-93F6-55470FBFF148}"/>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21" name="Rett linje 20">
                <a:extLst>
                  <a:ext uri="{FF2B5EF4-FFF2-40B4-BE49-F238E27FC236}">
                    <a16:creationId xmlns:a16="http://schemas.microsoft.com/office/drawing/2014/main" id="{583D459D-BDEB-A248-A2C1-FB9BB4D30D65}"/>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2" name="Rett linje 21">
                <a:extLst>
                  <a:ext uri="{FF2B5EF4-FFF2-40B4-BE49-F238E27FC236}">
                    <a16:creationId xmlns:a16="http://schemas.microsoft.com/office/drawing/2014/main" id="{0D4C9258-518D-FC40-80AD-80B600AF68B8}"/>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Rett linje 22">
                <a:extLst>
                  <a:ext uri="{FF2B5EF4-FFF2-40B4-BE49-F238E27FC236}">
                    <a16:creationId xmlns:a16="http://schemas.microsoft.com/office/drawing/2014/main" id="{B723F13F-8F3A-4941-B2D9-3DE33FBA1B35}"/>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9" name="TekstSylinder 8">
              <a:extLst>
                <a:ext uri="{FF2B5EF4-FFF2-40B4-BE49-F238E27FC236}">
                  <a16:creationId xmlns:a16="http://schemas.microsoft.com/office/drawing/2014/main" id="{DF5F9D48-374C-D34F-AC3B-AC2261364F7F}"/>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rPr>
                <a:t>Oslo 2019</a:t>
              </a:r>
            </a:p>
          </p:txBody>
        </p:sp>
      </p:grpSp>
      <p:pic>
        <p:nvPicPr>
          <p:cNvPr id="57" name="Bilde 56">
            <a:extLst>
              <a:ext uri="{FF2B5EF4-FFF2-40B4-BE49-F238E27FC236}">
                <a16:creationId xmlns:a16="http://schemas.microsoft.com/office/drawing/2014/main" id="{C3699402-183F-774C-B97D-A832ABCCDA7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31200" y="6298809"/>
            <a:ext cx="688336" cy="355181"/>
          </a:xfrm>
          <a:prstGeom prst="rect">
            <a:avLst/>
          </a:prstGeom>
        </p:spPr>
      </p:pic>
      <p:grpSp>
        <p:nvGrpSpPr>
          <p:cNvPr id="58" name="Gruppe 57">
            <a:extLst>
              <a:ext uri="{FF2B5EF4-FFF2-40B4-BE49-F238E27FC236}">
                <a16:creationId xmlns:a16="http://schemas.microsoft.com/office/drawing/2014/main" id="{B17E6E01-06C2-2A48-9FE5-6A3259C2A26A}"/>
              </a:ext>
            </a:extLst>
          </p:cNvPr>
          <p:cNvGrpSpPr/>
          <p:nvPr userDrawn="1"/>
        </p:nvGrpSpPr>
        <p:grpSpPr>
          <a:xfrm>
            <a:off x="12252770" y="1"/>
            <a:ext cx="1165167" cy="5230535"/>
            <a:chOff x="12252770" y="1"/>
            <a:chExt cx="1165167" cy="5230535"/>
          </a:xfrm>
        </p:grpSpPr>
        <p:grpSp>
          <p:nvGrpSpPr>
            <p:cNvPr id="59" name="Gruppe 58">
              <a:extLst>
                <a:ext uri="{FF2B5EF4-FFF2-40B4-BE49-F238E27FC236}">
                  <a16:creationId xmlns:a16="http://schemas.microsoft.com/office/drawing/2014/main" id="{F2EB3480-5DDC-0044-8395-748858D199CE}"/>
                </a:ext>
              </a:extLst>
            </p:cNvPr>
            <p:cNvGrpSpPr/>
            <p:nvPr userDrawn="1"/>
          </p:nvGrpSpPr>
          <p:grpSpPr>
            <a:xfrm>
              <a:off x="12252770" y="1"/>
              <a:ext cx="409071" cy="3254927"/>
              <a:chOff x="12252770" y="1"/>
              <a:chExt cx="588588" cy="4683318"/>
            </a:xfrm>
          </p:grpSpPr>
          <p:sp>
            <p:nvSpPr>
              <p:cNvPr id="64" name="Rektangel 63">
                <a:extLst>
                  <a:ext uri="{FF2B5EF4-FFF2-40B4-BE49-F238E27FC236}">
                    <a16:creationId xmlns:a16="http://schemas.microsoft.com/office/drawing/2014/main" id="{3BA74F53-7E5B-4840-9D64-49E4BF43F431}"/>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65" name="Gruppe 64">
                <a:extLst>
                  <a:ext uri="{FF2B5EF4-FFF2-40B4-BE49-F238E27FC236}">
                    <a16:creationId xmlns:a16="http://schemas.microsoft.com/office/drawing/2014/main" id="{3C37FD06-23C3-6848-951F-9C9046A29A7E}"/>
                  </a:ext>
                </a:extLst>
              </p:cNvPr>
              <p:cNvGrpSpPr/>
              <p:nvPr userDrawn="1"/>
            </p:nvGrpSpPr>
            <p:grpSpPr>
              <a:xfrm>
                <a:off x="12326727" y="84822"/>
                <a:ext cx="440675" cy="4513676"/>
                <a:chOff x="12316858" y="92947"/>
                <a:chExt cx="440675" cy="4513676"/>
              </a:xfrm>
            </p:grpSpPr>
            <p:grpSp>
              <p:nvGrpSpPr>
                <p:cNvPr id="66" name="Gruppe 65">
                  <a:extLst>
                    <a:ext uri="{FF2B5EF4-FFF2-40B4-BE49-F238E27FC236}">
                      <a16:creationId xmlns:a16="http://schemas.microsoft.com/office/drawing/2014/main" id="{A8085072-8F46-C24B-BEAA-89C731D92341}"/>
                    </a:ext>
                  </a:extLst>
                </p:cNvPr>
                <p:cNvGrpSpPr/>
                <p:nvPr userDrawn="1"/>
              </p:nvGrpSpPr>
              <p:grpSpPr>
                <a:xfrm>
                  <a:off x="12316858" y="92947"/>
                  <a:ext cx="440675" cy="1322025"/>
                  <a:chOff x="12316858" y="92947"/>
                  <a:chExt cx="440675" cy="1322025"/>
                </a:xfrm>
              </p:grpSpPr>
              <p:sp>
                <p:nvSpPr>
                  <p:cNvPr id="76" name="Rektangel 75">
                    <a:extLst>
                      <a:ext uri="{FF2B5EF4-FFF2-40B4-BE49-F238E27FC236}">
                        <a16:creationId xmlns:a16="http://schemas.microsoft.com/office/drawing/2014/main" id="{FDC87DD8-68F2-2B4A-BA17-43C04DB94C09}"/>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7" name="Rektangel 76">
                    <a:extLst>
                      <a:ext uri="{FF2B5EF4-FFF2-40B4-BE49-F238E27FC236}">
                        <a16:creationId xmlns:a16="http://schemas.microsoft.com/office/drawing/2014/main" id="{DD7FA195-ED26-914A-B647-91E942CD5D9F}"/>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8" name="Rektangel 77">
                    <a:extLst>
                      <a:ext uri="{FF2B5EF4-FFF2-40B4-BE49-F238E27FC236}">
                        <a16:creationId xmlns:a16="http://schemas.microsoft.com/office/drawing/2014/main" id="{717A406D-FE53-2448-86BD-614D3C73B3E0}"/>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67" name="Gruppe 66">
                  <a:extLst>
                    <a:ext uri="{FF2B5EF4-FFF2-40B4-BE49-F238E27FC236}">
                      <a16:creationId xmlns:a16="http://schemas.microsoft.com/office/drawing/2014/main" id="{AA16A036-19CC-A842-9CBA-384F3686A5FE}"/>
                    </a:ext>
                  </a:extLst>
                </p:cNvPr>
                <p:cNvGrpSpPr/>
                <p:nvPr userDrawn="1"/>
              </p:nvGrpSpPr>
              <p:grpSpPr>
                <a:xfrm>
                  <a:off x="12316858" y="1468435"/>
                  <a:ext cx="440675" cy="1322025"/>
                  <a:chOff x="12316858" y="1600866"/>
                  <a:chExt cx="440675" cy="1322025"/>
                </a:xfrm>
              </p:grpSpPr>
              <p:sp>
                <p:nvSpPr>
                  <p:cNvPr id="73" name="Rektangel 72">
                    <a:extLst>
                      <a:ext uri="{FF2B5EF4-FFF2-40B4-BE49-F238E27FC236}">
                        <a16:creationId xmlns:a16="http://schemas.microsoft.com/office/drawing/2014/main" id="{5AA70624-BE75-D842-A641-7D4B557E5EB5}"/>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4" name="Rektangel 73">
                    <a:extLst>
                      <a:ext uri="{FF2B5EF4-FFF2-40B4-BE49-F238E27FC236}">
                        <a16:creationId xmlns:a16="http://schemas.microsoft.com/office/drawing/2014/main" id="{F8D025E7-9CA0-A047-9F6A-F02E903A1983}"/>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5" name="Rektangel 74">
                    <a:extLst>
                      <a:ext uri="{FF2B5EF4-FFF2-40B4-BE49-F238E27FC236}">
                        <a16:creationId xmlns:a16="http://schemas.microsoft.com/office/drawing/2014/main" id="{0977E685-6718-7745-8B6E-DEDEE888EB94}"/>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68" name="Gruppe 67">
                  <a:extLst>
                    <a:ext uri="{FF2B5EF4-FFF2-40B4-BE49-F238E27FC236}">
                      <a16:creationId xmlns:a16="http://schemas.microsoft.com/office/drawing/2014/main" id="{6A888C87-51EF-BF43-A149-80800BA1451C}"/>
                    </a:ext>
                  </a:extLst>
                </p:cNvPr>
                <p:cNvGrpSpPr/>
                <p:nvPr userDrawn="1"/>
              </p:nvGrpSpPr>
              <p:grpSpPr>
                <a:xfrm>
                  <a:off x="12316858" y="2843923"/>
                  <a:ext cx="440675" cy="1762700"/>
                  <a:chOff x="12316858" y="3201732"/>
                  <a:chExt cx="440675" cy="1762700"/>
                </a:xfrm>
              </p:grpSpPr>
              <p:sp>
                <p:nvSpPr>
                  <p:cNvPr id="69" name="Rektangel 68">
                    <a:extLst>
                      <a:ext uri="{FF2B5EF4-FFF2-40B4-BE49-F238E27FC236}">
                        <a16:creationId xmlns:a16="http://schemas.microsoft.com/office/drawing/2014/main" id="{756477A9-8504-F548-8CED-45C78AB4CF05}"/>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0" name="Rektangel 69">
                    <a:extLst>
                      <a:ext uri="{FF2B5EF4-FFF2-40B4-BE49-F238E27FC236}">
                        <a16:creationId xmlns:a16="http://schemas.microsoft.com/office/drawing/2014/main" id="{E2B5ABB0-3058-AA46-9889-5869E473AE78}"/>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1" name="Rektangel 70">
                    <a:extLst>
                      <a:ext uri="{FF2B5EF4-FFF2-40B4-BE49-F238E27FC236}">
                        <a16:creationId xmlns:a16="http://schemas.microsoft.com/office/drawing/2014/main" id="{8BF26325-174D-3645-9C57-CCFC0C1175A2}"/>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2" name="Rektangel 71">
                    <a:extLst>
                      <a:ext uri="{FF2B5EF4-FFF2-40B4-BE49-F238E27FC236}">
                        <a16:creationId xmlns:a16="http://schemas.microsoft.com/office/drawing/2014/main" id="{B62A87D9-9422-8444-8FD3-A1BE48CF30C6}"/>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60" name="TekstSylinder 59">
              <a:extLst>
                <a:ext uri="{FF2B5EF4-FFF2-40B4-BE49-F238E27FC236}">
                  <a16:creationId xmlns:a16="http://schemas.microsoft.com/office/drawing/2014/main" id="{73104622-4E59-5847-A55B-634077D7F433}"/>
                </a:ext>
              </a:extLst>
            </p:cNvPr>
            <p:cNvSpPr txBox="1"/>
            <p:nvPr userDrawn="1"/>
          </p:nvSpPr>
          <p:spPr>
            <a:xfrm>
              <a:off x="12252771" y="3429000"/>
              <a:ext cx="1127661" cy="1801536"/>
            </a:xfrm>
            <a:prstGeom prst="rect">
              <a:avLst/>
            </a:prstGeom>
            <a:noFill/>
          </p:spPr>
          <p:txBody>
            <a:bodyPr wrap="square" lIns="0" tIns="0" rIns="0" bIns="0" rtlCol="0">
              <a:noAutofit/>
            </a:bodyPr>
            <a:lstStyle/>
            <a:p>
              <a:pPr algn="l"/>
              <a:r>
                <a:rPr lang="nb-NO" sz="800" kern="1200">
                  <a:solidFill>
                    <a:schemeClr val="tx1"/>
                  </a:solidFill>
                  <a:latin typeface="+mn-lt"/>
                  <a:ea typeface="+mn-ea"/>
                  <a:cs typeface="+mn-cs"/>
                </a:rPr>
                <a:t>Det er lov å endre bakgrunnsfarge.</a:t>
              </a:r>
            </a:p>
            <a:p>
              <a:pPr marL="0" indent="0" algn="l">
                <a:buNone/>
              </a:pPr>
              <a:endParaRPr lang="nb-NO" sz="800" kern="1200">
                <a:solidFill>
                  <a:schemeClr val="tx1"/>
                </a:solidFill>
                <a:latin typeface="+mn-lt"/>
                <a:ea typeface="+mn-ea"/>
                <a:cs typeface="+mn-cs"/>
              </a:endParaRPr>
            </a:p>
            <a:p>
              <a:pPr marL="0" indent="0" algn="l">
                <a:buNone/>
              </a:pPr>
              <a:r>
                <a:rPr lang="nb-NO" sz="800" kern="1200">
                  <a:solidFill>
                    <a:schemeClr val="tx1"/>
                  </a:solidFill>
                  <a:latin typeface="+mn-lt"/>
                  <a:ea typeface="+mn-ea"/>
                  <a:cs typeface="+mn-cs"/>
                </a:rPr>
                <a:t>På sider med positiv logo benyttes alltid lyse bakgrunnsfarger.</a:t>
              </a:r>
            </a:p>
            <a:p>
              <a:pPr marL="0" indent="0" algn="l">
                <a:buNone/>
              </a:pPr>
              <a:endParaRPr lang="nb-NO" sz="800" kern="1200">
                <a:solidFill>
                  <a:schemeClr val="tx1"/>
                </a:solidFill>
                <a:latin typeface="+mn-lt"/>
                <a:ea typeface="+mn-ea"/>
                <a:cs typeface="+mn-cs"/>
              </a:endParaRPr>
            </a:p>
            <a:p>
              <a:pPr marL="0" indent="0" algn="l">
                <a:buNone/>
              </a:pPr>
              <a:r>
                <a:rPr lang="nb-NO" sz="800" b="1" kern="1200">
                  <a:solidFill>
                    <a:schemeClr val="tx1"/>
                  </a:solidFill>
                  <a:latin typeface="+mn-lt"/>
                  <a:ea typeface="+mn-ea"/>
                  <a:cs typeface="+mn-cs"/>
                </a:rPr>
                <a:t>Sørg alltid for god lesbarhet/kontrast </a:t>
              </a:r>
              <a:r>
                <a:rPr lang="nb-NO" sz="800" kern="1200">
                  <a:solidFill>
                    <a:schemeClr val="tx1"/>
                  </a:solidFill>
                  <a:latin typeface="+mn-lt"/>
                  <a:ea typeface="+mn-ea"/>
                  <a:cs typeface="+mn-cs"/>
                </a:rPr>
                <a:t>og følg lovlige farge-kombinasjoner.</a:t>
              </a:r>
            </a:p>
          </p:txBody>
        </p:sp>
        <p:grpSp>
          <p:nvGrpSpPr>
            <p:cNvPr id="61" name="Gruppe 60">
              <a:extLst>
                <a:ext uri="{FF2B5EF4-FFF2-40B4-BE49-F238E27FC236}">
                  <a16:creationId xmlns:a16="http://schemas.microsoft.com/office/drawing/2014/main" id="{37123774-32AD-4D48-837D-9B50969FCC33}"/>
                </a:ext>
              </a:extLst>
            </p:cNvPr>
            <p:cNvGrpSpPr/>
            <p:nvPr userDrawn="1"/>
          </p:nvGrpSpPr>
          <p:grpSpPr>
            <a:xfrm>
              <a:off x="12610441" y="194994"/>
              <a:ext cx="807496" cy="955972"/>
              <a:chOff x="12610441" y="212086"/>
              <a:chExt cx="807496" cy="955972"/>
            </a:xfrm>
          </p:grpSpPr>
          <p:cxnSp>
            <p:nvCxnSpPr>
              <p:cNvPr id="62" name="Vinkel 61">
                <a:extLst>
                  <a:ext uri="{FF2B5EF4-FFF2-40B4-BE49-F238E27FC236}">
                    <a16:creationId xmlns:a16="http://schemas.microsoft.com/office/drawing/2014/main" id="{DB6D4BF2-0D91-434C-8F27-BC433F6E6410}"/>
                  </a:ext>
                </a:extLst>
              </p:cNvPr>
              <p:cNvCxnSpPr>
                <a:cxnSpLocks/>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3" name="TekstSylinder 62">
                <a:extLst>
                  <a:ext uri="{FF2B5EF4-FFF2-40B4-BE49-F238E27FC236}">
                    <a16:creationId xmlns:a16="http://schemas.microsoft.com/office/drawing/2014/main" id="{6C392CEA-242D-A34D-B36F-D988744DBFFC}"/>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rPr>
                  <a:t>Mørk blå og mørk grønn bakgrunn, skal alltid ha negativ tekst/logo</a:t>
                </a:r>
              </a:p>
            </p:txBody>
          </p:sp>
        </p:grpSp>
      </p:grpSp>
    </p:spTree>
    <p:extLst>
      <p:ext uri="{BB962C8B-B14F-4D97-AF65-F5344CB8AC3E}">
        <p14:creationId xmlns:p14="http://schemas.microsoft.com/office/powerpoint/2010/main" val="40659255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33855AB-DD85-A042-816A-FE4B586EB8E5}"/>
              </a:ext>
            </a:extLst>
          </p:cNvPr>
          <p:cNvSpPr>
            <a:spLocks noGrp="1"/>
          </p:cNvSpPr>
          <p:nvPr>
            <p:ph type="dt" sz="half" idx="10"/>
          </p:nvPr>
        </p:nvSpPr>
        <p:spPr/>
        <p:txBody>
          <a:bodyPr/>
          <a:lstStyle/>
          <a:p>
            <a:fld id="{4CD1A60D-DB44-0749-AE29-4712892B2B84}" type="datetime1">
              <a:rPr lang="nb-NO" smtClean="0"/>
              <a:t>20.11.2023</a:t>
            </a:fld>
            <a:endParaRPr lang="nb-NO"/>
          </a:p>
        </p:txBody>
      </p:sp>
      <p:sp>
        <p:nvSpPr>
          <p:cNvPr id="3" name="Footer Placeholder 2">
            <a:extLst>
              <a:ext uri="{FF2B5EF4-FFF2-40B4-BE49-F238E27FC236}">
                <a16:creationId xmlns:a16="http://schemas.microsoft.com/office/drawing/2014/main" id="{38879BB5-5FD5-7845-BDED-D0F03760B998}"/>
              </a:ext>
            </a:extLst>
          </p:cNvPr>
          <p:cNvSpPr>
            <a:spLocks noGrp="1"/>
          </p:cNvSpPr>
          <p:nvPr>
            <p:ph type="ftr" sz="quarter" idx="11"/>
          </p:nvPr>
        </p:nvSpPr>
        <p:spPr/>
        <p:txBody>
          <a:bodyPr/>
          <a:lstStyle/>
          <a:p>
            <a:endParaRPr lang="nb-NO"/>
          </a:p>
        </p:txBody>
      </p:sp>
      <p:sp>
        <p:nvSpPr>
          <p:cNvPr id="4" name="Slide Number Placeholder 3">
            <a:extLst>
              <a:ext uri="{FF2B5EF4-FFF2-40B4-BE49-F238E27FC236}">
                <a16:creationId xmlns:a16="http://schemas.microsoft.com/office/drawing/2014/main" id="{483B267F-75EE-304B-926E-01981DB8FDFB}"/>
              </a:ext>
            </a:extLst>
          </p:cNvPr>
          <p:cNvSpPr>
            <a:spLocks noGrp="1"/>
          </p:cNvSpPr>
          <p:nvPr>
            <p:ph type="sldNum" sz="quarter" idx="12"/>
          </p:nvPr>
        </p:nvSpPr>
        <p:spPr/>
        <p:txBody>
          <a:bodyPr/>
          <a:lstStyle/>
          <a:p>
            <a:fld id="{8ACEFDFC-287E-0A4D-81A7-6CC8C070690D}" type="slidenum">
              <a:rPr lang="nb-NO" smtClean="0"/>
              <a:t>‹#›</a:t>
            </a:fld>
            <a:endParaRPr lang="nb-NO"/>
          </a:p>
        </p:txBody>
      </p:sp>
    </p:spTree>
    <p:extLst>
      <p:ext uri="{BB962C8B-B14F-4D97-AF65-F5344CB8AC3E}">
        <p14:creationId xmlns:p14="http://schemas.microsoft.com/office/powerpoint/2010/main" val="196738184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Tomt neg">
    <p:bg>
      <p:bgPr>
        <a:solidFill>
          <a:schemeClr val="tx2"/>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33855AB-DD85-A042-816A-FE4B586EB8E5}"/>
              </a:ext>
            </a:extLst>
          </p:cNvPr>
          <p:cNvSpPr>
            <a:spLocks noGrp="1"/>
          </p:cNvSpPr>
          <p:nvPr>
            <p:ph type="dt" sz="half" idx="10"/>
          </p:nvPr>
        </p:nvSpPr>
        <p:spPr/>
        <p:txBody>
          <a:bodyPr/>
          <a:lstStyle>
            <a:lvl1pPr>
              <a:defRPr>
                <a:solidFill>
                  <a:schemeClr val="bg1"/>
                </a:solidFill>
              </a:defRPr>
            </a:lvl1pPr>
          </a:lstStyle>
          <a:p>
            <a:fld id="{6216D44A-19CF-DE4E-8E1A-3AD40AB275F0}" type="datetime1">
              <a:rPr lang="nb-NO" smtClean="0"/>
              <a:pPr/>
              <a:t>20.11.2023</a:t>
            </a:fld>
            <a:endParaRPr lang="nb-NO"/>
          </a:p>
        </p:txBody>
      </p:sp>
      <p:sp>
        <p:nvSpPr>
          <p:cNvPr id="3" name="Footer Placeholder 2">
            <a:extLst>
              <a:ext uri="{FF2B5EF4-FFF2-40B4-BE49-F238E27FC236}">
                <a16:creationId xmlns:a16="http://schemas.microsoft.com/office/drawing/2014/main" id="{38879BB5-5FD5-7845-BDED-D0F03760B998}"/>
              </a:ext>
            </a:extLst>
          </p:cNvPr>
          <p:cNvSpPr>
            <a:spLocks noGrp="1"/>
          </p:cNvSpPr>
          <p:nvPr>
            <p:ph type="ftr" sz="quarter" idx="11"/>
          </p:nvPr>
        </p:nvSpPr>
        <p:spPr/>
        <p:txBody>
          <a:bodyPr/>
          <a:lstStyle>
            <a:lvl1pPr>
              <a:defRPr>
                <a:solidFill>
                  <a:schemeClr val="bg1"/>
                </a:solidFill>
              </a:defRPr>
            </a:lvl1pPr>
          </a:lstStyle>
          <a:p>
            <a:endParaRPr lang="nb-NO"/>
          </a:p>
        </p:txBody>
      </p:sp>
      <p:sp>
        <p:nvSpPr>
          <p:cNvPr id="4" name="Slide Number Placeholder 3">
            <a:extLst>
              <a:ext uri="{FF2B5EF4-FFF2-40B4-BE49-F238E27FC236}">
                <a16:creationId xmlns:a16="http://schemas.microsoft.com/office/drawing/2014/main" id="{483B267F-75EE-304B-926E-01981DB8FDFB}"/>
              </a:ext>
            </a:extLst>
          </p:cNvPr>
          <p:cNvSpPr>
            <a:spLocks noGrp="1"/>
          </p:cNvSpPr>
          <p:nvPr>
            <p:ph type="sldNum" sz="quarter" idx="12"/>
          </p:nvPr>
        </p:nvSpPr>
        <p:spPr/>
        <p:txBody>
          <a:bodyPr/>
          <a:lstStyle>
            <a:lvl1pPr>
              <a:defRPr>
                <a:solidFill>
                  <a:schemeClr val="bg1"/>
                </a:solidFill>
              </a:defRPr>
            </a:lvl1pPr>
          </a:lstStyle>
          <a:p>
            <a:fld id="{8ACEFDFC-287E-0A4D-81A7-6CC8C070690D}" type="slidenum">
              <a:rPr lang="nb-NO" smtClean="0"/>
              <a:pPr/>
              <a:t>‹#›</a:t>
            </a:fld>
            <a:endParaRPr lang="nb-NO"/>
          </a:p>
        </p:txBody>
      </p:sp>
      <p:pic>
        <p:nvPicPr>
          <p:cNvPr id="5" name="Bilde 4">
            <a:extLst>
              <a:ext uri="{FF2B5EF4-FFF2-40B4-BE49-F238E27FC236}">
                <a16:creationId xmlns:a16="http://schemas.microsoft.com/office/drawing/2014/main" id="{557E58CC-95FD-0340-B743-A6656B54540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31200" y="6298809"/>
            <a:ext cx="688336" cy="355181"/>
          </a:xfrm>
          <a:prstGeom prst="rect">
            <a:avLst/>
          </a:prstGeom>
        </p:spPr>
      </p:pic>
      <p:grpSp>
        <p:nvGrpSpPr>
          <p:cNvPr id="6" name="Gruppe 5">
            <a:extLst>
              <a:ext uri="{FF2B5EF4-FFF2-40B4-BE49-F238E27FC236}">
                <a16:creationId xmlns:a16="http://schemas.microsoft.com/office/drawing/2014/main" id="{AB1900BA-05D4-CC4D-ADCE-D307B8419611}"/>
              </a:ext>
            </a:extLst>
          </p:cNvPr>
          <p:cNvGrpSpPr/>
          <p:nvPr userDrawn="1"/>
        </p:nvGrpSpPr>
        <p:grpSpPr>
          <a:xfrm>
            <a:off x="-715963" y="-1306644"/>
            <a:ext cx="12909163" cy="8164644"/>
            <a:chOff x="-715963" y="-1306644"/>
            <a:chExt cx="12909163" cy="8164644"/>
          </a:xfrm>
        </p:grpSpPr>
        <p:grpSp>
          <p:nvGrpSpPr>
            <p:cNvPr id="7" name="Gruppe 6">
              <a:extLst>
                <a:ext uri="{FF2B5EF4-FFF2-40B4-BE49-F238E27FC236}">
                  <a16:creationId xmlns:a16="http://schemas.microsoft.com/office/drawing/2014/main" id="{A601B2AB-0092-5D48-B697-F5B2F8642F27}"/>
                </a:ext>
              </a:extLst>
            </p:cNvPr>
            <p:cNvGrpSpPr/>
            <p:nvPr userDrawn="1"/>
          </p:nvGrpSpPr>
          <p:grpSpPr>
            <a:xfrm>
              <a:off x="-800" y="-1306644"/>
              <a:ext cx="12194000" cy="1075340"/>
              <a:chOff x="-800" y="-1229864"/>
              <a:chExt cx="12194000" cy="1075340"/>
            </a:xfrm>
          </p:grpSpPr>
          <p:grpSp>
            <p:nvGrpSpPr>
              <p:cNvPr id="24" name="Gruppe 23">
                <a:extLst>
                  <a:ext uri="{FF2B5EF4-FFF2-40B4-BE49-F238E27FC236}">
                    <a16:creationId xmlns:a16="http://schemas.microsoft.com/office/drawing/2014/main" id="{1283DABB-F957-7041-9BD8-2E7C09E75AC3}"/>
                  </a:ext>
                </a:extLst>
              </p:cNvPr>
              <p:cNvGrpSpPr/>
              <p:nvPr/>
            </p:nvGrpSpPr>
            <p:grpSpPr>
              <a:xfrm>
                <a:off x="0" y="-320124"/>
                <a:ext cx="12192000" cy="165600"/>
                <a:chOff x="0" y="-413084"/>
                <a:chExt cx="12192000" cy="206078"/>
              </a:xfrm>
              <a:solidFill>
                <a:schemeClr val="bg1"/>
              </a:solidFill>
            </p:grpSpPr>
            <p:sp>
              <p:nvSpPr>
                <p:cNvPr id="51" name="Rektangel 50">
                  <a:extLst>
                    <a:ext uri="{FF2B5EF4-FFF2-40B4-BE49-F238E27FC236}">
                      <a16:creationId xmlns:a16="http://schemas.microsoft.com/office/drawing/2014/main" id="{03E03865-2527-DB49-979A-47FFF2A1032A}"/>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52" name="Rektangel 51">
                  <a:extLst>
                    <a:ext uri="{FF2B5EF4-FFF2-40B4-BE49-F238E27FC236}">
                      <a16:creationId xmlns:a16="http://schemas.microsoft.com/office/drawing/2014/main" id="{4CD3D47E-9369-9647-B082-306910B6CD66}"/>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3" name="Rektangel 52">
                  <a:extLst>
                    <a:ext uri="{FF2B5EF4-FFF2-40B4-BE49-F238E27FC236}">
                      <a16:creationId xmlns:a16="http://schemas.microsoft.com/office/drawing/2014/main" id="{9A8E62DF-790C-2D4D-81AF-082394234677}"/>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4" name="Rektangel 53">
                  <a:extLst>
                    <a:ext uri="{FF2B5EF4-FFF2-40B4-BE49-F238E27FC236}">
                      <a16:creationId xmlns:a16="http://schemas.microsoft.com/office/drawing/2014/main" id="{FC384CB6-ED25-E34D-9712-8F0E8ED4CD32}"/>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55" name="Rektangel 54">
                  <a:extLst>
                    <a:ext uri="{FF2B5EF4-FFF2-40B4-BE49-F238E27FC236}">
                      <a16:creationId xmlns:a16="http://schemas.microsoft.com/office/drawing/2014/main" id="{A031495B-E581-454B-8CC0-EF055DE24C57}"/>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56" name="Rektangel 55">
                  <a:extLst>
                    <a:ext uri="{FF2B5EF4-FFF2-40B4-BE49-F238E27FC236}">
                      <a16:creationId xmlns:a16="http://schemas.microsoft.com/office/drawing/2014/main" id="{E55F45DD-A85F-5F46-83FA-B7EDB15751D5}"/>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25" name="Rett linje 24">
                <a:extLst>
                  <a:ext uri="{FF2B5EF4-FFF2-40B4-BE49-F238E27FC236}">
                    <a16:creationId xmlns:a16="http://schemas.microsoft.com/office/drawing/2014/main" id="{43A3439B-451A-4C46-AD1B-A782CD0A8E48}"/>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Rett linje 25">
                <a:extLst>
                  <a:ext uri="{FF2B5EF4-FFF2-40B4-BE49-F238E27FC236}">
                    <a16:creationId xmlns:a16="http://schemas.microsoft.com/office/drawing/2014/main" id="{B9829110-FFBC-274E-9141-5A01CA9003F2}"/>
                  </a:ext>
                </a:extLst>
              </p:cNvPr>
              <p:cNvCxnSpPr>
                <a:cxnSpLocks/>
                <a:stCxn id="41"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FDB7B771-D9B6-624B-8A46-356BB47D2DCF}"/>
                  </a:ext>
                </a:extLst>
              </p:cNvPr>
              <p:cNvCxnSpPr>
                <a:cxnSpLocks/>
                <a:stCxn id="43"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Rett linje 27">
                <a:extLst>
                  <a:ext uri="{FF2B5EF4-FFF2-40B4-BE49-F238E27FC236}">
                    <a16:creationId xmlns:a16="http://schemas.microsoft.com/office/drawing/2014/main" id="{6B99F47D-FC4D-D847-8DE5-D58693171585}"/>
                  </a:ext>
                </a:extLst>
              </p:cNvPr>
              <p:cNvCxnSpPr>
                <a:cxnSpLocks/>
                <a:stCxn id="39"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Rett linje 28">
                <a:extLst>
                  <a:ext uri="{FF2B5EF4-FFF2-40B4-BE49-F238E27FC236}">
                    <a16:creationId xmlns:a16="http://schemas.microsoft.com/office/drawing/2014/main" id="{848142ED-63BF-2743-BF2B-247A0FA84A64}"/>
                  </a:ext>
                </a:extLst>
              </p:cNvPr>
              <p:cNvCxnSpPr>
                <a:cxnSpLocks/>
                <a:stCxn id="45"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Rett linje 29">
                <a:extLst>
                  <a:ext uri="{FF2B5EF4-FFF2-40B4-BE49-F238E27FC236}">
                    <a16:creationId xmlns:a16="http://schemas.microsoft.com/office/drawing/2014/main" id="{59D7D332-0D4C-704E-BF86-2D38B3BF1A0E}"/>
                  </a:ext>
                </a:extLst>
              </p:cNvPr>
              <p:cNvCxnSpPr>
                <a:cxnSpLocks/>
                <a:stCxn id="49"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C545234E-EC4D-AA4B-B17B-9AB931597E10}"/>
                  </a:ext>
                </a:extLst>
              </p:cNvPr>
              <p:cNvCxnSpPr>
                <a:cxnSpLocks/>
                <a:stCxn id="47"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2" name="Gruppe 31">
                <a:extLst>
                  <a:ext uri="{FF2B5EF4-FFF2-40B4-BE49-F238E27FC236}">
                    <a16:creationId xmlns:a16="http://schemas.microsoft.com/office/drawing/2014/main" id="{D9077C88-D56C-5245-8D27-0CEEB028ABD9}"/>
                  </a:ext>
                </a:extLst>
              </p:cNvPr>
              <p:cNvGrpSpPr/>
              <p:nvPr userDrawn="1"/>
            </p:nvGrpSpPr>
            <p:grpSpPr>
              <a:xfrm>
                <a:off x="0" y="-621464"/>
                <a:ext cx="12192000" cy="206078"/>
                <a:chOff x="0" y="-674874"/>
                <a:chExt cx="12192000" cy="206078"/>
              </a:xfrm>
            </p:grpSpPr>
            <p:sp>
              <p:nvSpPr>
                <p:cNvPr id="49" name="Rektangel 48">
                  <a:extLst>
                    <a:ext uri="{FF2B5EF4-FFF2-40B4-BE49-F238E27FC236}">
                      <a16:creationId xmlns:a16="http://schemas.microsoft.com/office/drawing/2014/main" id="{A7827F59-ECDA-744D-8356-C1E924BD4D05}"/>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50" name="Rett linje 49">
                  <a:extLst>
                    <a:ext uri="{FF2B5EF4-FFF2-40B4-BE49-F238E27FC236}">
                      <a16:creationId xmlns:a16="http://schemas.microsoft.com/office/drawing/2014/main" id="{4C4C87E6-E38E-CF4A-BA35-A5272281247F}"/>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3" name="Gruppe 32">
                <a:extLst>
                  <a:ext uri="{FF2B5EF4-FFF2-40B4-BE49-F238E27FC236}">
                    <a16:creationId xmlns:a16="http://schemas.microsoft.com/office/drawing/2014/main" id="{36935E26-963B-1A48-BD41-A01E8CB08D66}"/>
                  </a:ext>
                </a:extLst>
              </p:cNvPr>
              <p:cNvGrpSpPr/>
              <p:nvPr userDrawn="1"/>
            </p:nvGrpSpPr>
            <p:grpSpPr>
              <a:xfrm>
                <a:off x="0" y="-744566"/>
                <a:ext cx="10156824" cy="206078"/>
                <a:chOff x="0" y="-930144"/>
                <a:chExt cx="10156824" cy="206078"/>
              </a:xfrm>
            </p:grpSpPr>
            <p:sp>
              <p:nvSpPr>
                <p:cNvPr id="47" name="Rektangel 46">
                  <a:extLst>
                    <a:ext uri="{FF2B5EF4-FFF2-40B4-BE49-F238E27FC236}">
                      <a16:creationId xmlns:a16="http://schemas.microsoft.com/office/drawing/2014/main" id="{7D3435F6-6DB0-C34A-BC71-DB699A7D993E}"/>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48" name="Rett linje 47">
                  <a:extLst>
                    <a:ext uri="{FF2B5EF4-FFF2-40B4-BE49-F238E27FC236}">
                      <a16:creationId xmlns:a16="http://schemas.microsoft.com/office/drawing/2014/main" id="{C414CD4D-10D1-8840-BDE7-AD7EBD70082B}"/>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4" name="Gruppe 33">
                <a:extLst>
                  <a:ext uri="{FF2B5EF4-FFF2-40B4-BE49-F238E27FC236}">
                    <a16:creationId xmlns:a16="http://schemas.microsoft.com/office/drawing/2014/main" id="{560DFA5A-25D5-AD43-8A30-3AD4CD267870}"/>
                  </a:ext>
                </a:extLst>
              </p:cNvPr>
              <p:cNvGrpSpPr/>
              <p:nvPr userDrawn="1"/>
            </p:nvGrpSpPr>
            <p:grpSpPr>
              <a:xfrm>
                <a:off x="0" y="-867666"/>
                <a:ext cx="8128000" cy="206078"/>
                <a:chOff x="0" y="-1191934"/>
                <a:chExt cx="8128000" cy="206078"/>
              </a:xfrm>
            </p:grpSpPr>
            <p:sp>
              <p:nvSpPr>
                <p:cNvPr id="45" name="Rektangel 44">
                  <a:extLst>
                    <a:ext uri="{FF2B5EF4-FFF2-40B4-BE49-F238E27FC236}">
                      <a16:creationId xmlns:a16="http://schemas.microsoft.com/office/drawing/2014/main" id="{25955AA6-D471-4346-B2BA-075B4897A103}"/>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46" name="Rett linje 45">
                  <a:extLst>
                    <a:ext uri="{FF2B5EF4-FFF2-40B4-BE49-F238E27FC236}">
                      <a16:creationId xmlns:a16="http://schemas.microsoft.com/office/drawing/2014/main" id="{4076C51A-758B-3746-9ED0-E160EB7B684C}"/>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5" name="Gruppe 34">
                <a:extLst>
                  <a:ext uri="{FF2B5EF4-FFF2-40B4-BE49-F238E27FC236}">
                    <a16:creationId xmlns:a16="http://schemas.microsoft.com/office/drawing/2014/main" id="{6FDA69B5-A0C7-E645-9E2C-7B305BFF6A21}"/>
                  </a:ext>
                </a:extLst>
              </p:cNvPr>
              <p:cNvGrpSpPr/>
              <p:nvPr userDrawn="1"/>
            </p:nvGrpSpPr>
            <p:grpSpPr>
              <a:xfrm>
                <a:off x="-800" y="-990766"/>
                <a:ext cx="6091200" cy="206078"/>
                <a:chOff x="0" y="-1453724"/>
                <a:chExt cx="6091200" cy="206078"/>
              </a:xfrm>
            </p:grpSpPr>
            <p:sp>
              <p:nvSpPr>
                <p:cNvPr id="43" name="Rektangel 42">
                  <a:extLst>
                    <a:ext uri="{FF2B5EF4-FFF2-40B4-BE49-F238E27FC236}">
                      <a16:creationId xmlns:a16="http://schemas.microsoft.com/office/drawing/2014/main" id="{1C5A376E-4065-374B-BA02-7D97FA3E2C25}"/>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44" name="Rett linje 43">
                  <a:extLst>
                    <a:ext uri="{FF2B5EF4-FFF2-40B4-BE49-F238E27FC236}">
                      <a16:creationId xmlns:a16="http://schemas.microsoft.com/office/drawing/2014/main" id="{018EEC3F-5AF1-724B-8AEE-660F9D3A4C8C}"/>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6" name="Gruppe 35">
                <a:extLst>
                  <a:ext uri="{FF2B5EF4-FFF2-40B4-BE49-F238E27FC236}">
                    <a16:creationId xmlns:a16="http://schemas.microsoft.com/office/drawing/2014/main" id="{6A58F931-93D4-2942-B3D5-EB7C4B9526B8}"/>
                  </a:ext>
                </a:extLst>
              </p:cNvPr>
              <p:cNvGrpSpPr/>
              <p:nvPr userDrawn="1"/>
            </p:nvGrpSpPr>
            <p:grpSpPr>
              <a:xfrm>
                <a:off x="0" y="-1113866"/>
                <a:ext cx="4060800" cy="206078"/>
                <a:chOff x="0" y="-1715514"/>
                <a:chExt cx="4060800" cy="206078"/>
              </a:xfrm>
            </p:grpSpPr>
            <p:sp>
              <p:nvSpPr>
                <p:cNvPr id="41" name="Rektangel 40">
                  <a:extLst>
                    <a:ext uri="{FF2B5EF4-FFF2-40B4-BE49-F238E27FC236}">
                      <a16:creationId xmlns:a16="http://schemas.microsoft.com/office/drawing/2014/main" id="{E58408FF-BB4B-324F-B809-10738F8313BE}"/>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42" name="Rett linje 41">
                  <a:extLst>
                    <a:ext uri="{FF2B5EF4-FFF2-40B4-BE49-F238E27FC236}">
                      <a16:creationId xmlns:a16="http://schemas.microsoft.com/office/drawing/2014/main" id="{D4261316-AF1F-AD45-BB4B-917D42AA7003}"/>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7" name="Gruppe 36">
                <a:extLst>
                  <a:ext uri="{FF2B5EF4-FFF2-40B4-BE49-F238E27FC236}">
                    <a16:creationId xmlns:a16="http://schemas.microsoft.com/office/drawing/2014/main" id="{6B5EF1EC-1B00-1844-B472-4AA8C80DC1E4}"/>
                  </a:ext>
                </a:extLst>
              </p:cNvPr>
              <p:cNvGrpSpPr/>
              <p:nvPr userDrawn="1"/>
            </p:nvGrpSpPr>
            <p:grpSpPr>
              <a:xfrm>
                <a:off x="0" y="-1229864"/>
                <a:ext cx="1015200" cy="206078"/>
                <a:chOff x="0" y="-1959289"/>
                <a:chExt cx="1015200" cy="206078"/>
              </a:xfrm>
            </p:grpSpPr>
            <p:sp>
              <p:nvSpPr>
                <p:cNvPr id="39" name="Rektangel 38">
                  <a:extLst>
                    <a:ext uri="{FF2B5EF4-FFF2-40B4-BE49-F238E27FC236}">
                      <a16:creationId xmlns:a16="http://schemas.microsoft.com/office/drawing/2014/main" id="{422C5EE2-43BC-F04D-9F67-D2F7E8BB146D}"/>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40" name="Rett linje 39">
                  <a:extLst>
                    <a:ext uri="{FF2B5EF4-FFF2-40B4-BE49-F238E27FC236}">
                      <a16:creationId xmlns:a16="http://schemas.microsoft.com/office/drawing/2014/main" id="{23EBDFBA-B78B-234E-8859-7253F0EE320B}"/>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38" name="Rett linje 37">
                <a:extLst>
                  <a:ext uri="{FF2B5EF4-FFF2-40B4-BE49-F238E27FC236}">
                    <a16:creationId xmlns:a16="http://schemas.microsoft.com/office/drawing/2014/main" id="{917639CB-FC6C-0345-B9F1-D4156B250E2B}"/>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uppe 7">
              <a:extLst>
                <a:ext uri="{FF2B5EF4-FFF2-40B4-BE49-F238E27FC236}">
                  <a16:creationId xmlns:a16="http://schemas.microsoft.com/office/drawing/2014/main" id="{45446D2C-39DA-CD47-AFC9-CB458E69BDB6}"/>
                </a:ext>
              </a:extLst>
            </p:cNvPr>
            <p:cNvGrpSpPr/>
            <p:nvPr userDrawn="1"/>
          </p:nvGrpSpPr>
          <p:grpSpPr>
            <a:xfrm>
              <a:off x="-715963" y="-4004"/>
              <a:ext cx="590564" cy="6862004"/>
              <a:chOff x="-715963" y="-4004"/>
              <a:chExt cx="590564" cy="6862004"/>
            </a:xfrm>
          </p:grpSpPr>
          <p:sp>
            <p:nvSpPr>
              <p:cNvPr id="10" name="Rektangel 9">
                <a:extLst>
                  <a:ext uri="{FF2B5EF4-FFF2-40B4-BE49-F238E27FC236}">
                    <a16:creationId xmlns:a16="http://schemas.microsoft.com/office/drawing/2014/main" id="{EAA5D0EC-17A3-F142-B9ED-F53E6B6A0F61}"/>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11" name="Rektangel 10">
                <a:extLst>
                  <a:ext uri="{FF2B5EF4-FFF2-40B4-BE49-F238E27FC236}">
                    <a16:creationId xmlns:a16="http://schemas.microsoft.com/office/drawing/2014/main" id="{7754D441-1572-A44C-BEE7-FB28E38DB598}"/>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12" name="Rektangel 11">
                <a:extLst>
                  <a:ext uri="{FF2B5EF4-FFF2-40B4-BE49-F238E27FC236}">
                    <a16:creationId xmlns:a16="http://schemas.microsoft.com/office/drawing/2014/main" id="{800553DB-484C-4C48-A795-AD15950696FD}"/>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13" name="Rektangel 12">
                <a:extLst>
                  <a:ext uri="{FF2B5EF4-FFF2-40B4-BE49-F238E27FC236}">
                    <a16:creationId xmlns:a16="http://schemas.microsoft.com/office/drawing/2014/main" id="{24FB817F-D960-C84A-9EF5-1AD43774A628}"/>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14" name="Rett linje 13">
                <a:extLst>
                  <a:ext uri="{FF2B5EF4-FFF2-40B4-BE49-F238E27FC236}">
                    <a16:creationId xmlns:a16="http://schemas.microsoft.com/office/drawing/2014/main" id="{809952D0-7ACC-0B46-9DC5-BC1BE08DFCC3}"/>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Rett linje 14">
                <a:extLst>
                  <a:ext uri="{FF2B5EF4-FFF2-40B4-BE49-F238E27FC236}">
                    <a16:creationId xmlns:a16="http://schemas.microsoft.com/office/drawing/2014/main" id="{7D39A50C-ECD4-4544-BA86-2ED55C881716}"/>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Rett linje 15">
                <a:extLst>
                  <a:ext uri="{FF2B5EF4-FFF2-40B4-BE49-F238E27FC236}">
                    <a16:creationId xmlns:a16="http://schemas.microsoft.com/office/drawing/2014/main" id="{3BEA364B-9128-6E40-B529-DD331D756648}"/>
                  </a:ext>
                </a:extLst>
              </p:cNvPr>
              <p:cNvCxnSpPr>
                <a:cxnSpLocks/>
                <a:stCxn id="18"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Rett linje 16">
                <a:extLst>
                  <a:ext uri="{FF2B5EF4-FFF2-40B4-BE49-F238E27FC236}">
                    <a16:creationId xmlns:a16="http://schemas.microsoft.com/office/drawing/2014/main" id="{C72D05B0-E28E-DC4F-BC75-E520AACE32DD}"/>
                  </a:ext>
                </a:extLst>
              </p:cNvPr>
              <p:cNvCxnSpPr>
                <a:cxnSpLocks/>
                <a:stCxn id="18"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8" name="Rektangel 17">
                <a:extLst>
                  <a:ext uri="{FF2B5EF4-FFF2-40B4-BE49-F238E27FC236}">
                    <a16:creationId xmlns:a16="http://schemas.microsoft.com/office/drawing/2014/main" id="{14E0F4DD-E0F0-F24C-B654-6AED7A229E4F}"/>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19" name="Rett linje 18">
                <a:extLst>
                  <a:ext uri="{FF2B5EF4-FFF2-40B4-BE49-F238E27FC236}">
                    <a16:creationId xmlns:a16="http://schemas.microsoft.com/office/drawing/2014/main" id="{B2445F4C-3310-734C-AE0A-635C6A6AC128}"/>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20" name="Rektangel 19">
                <a:extLst>
                  <a:ext uri="{FF2B5EF4-FFF2-40B4-BE49-F238E27FC236}">
                    <a16:creationId xmlns:a16="http://schemas.microsoft.com/office/drawing/2014/main" id="{1A5133CC-5017-464D-BE68-FFFF7D1AC0A5}"/>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21" name="Rett linje 20">
                <a:extLst>
                  <a:ext uri="{FF2B5EF4-FFF2-40B4-BE49-F238E27FC236}">
                    <a16:creationId xmlns:a16="http://schemas.microsoft.com/office/drawing/2014/main" id="{D292125B-BEFA-AC4E-B7E8-8D1A25A157B4}"/>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2" name="Rett linje 21">
                <a:extLst>
                  <a:ext uri="{FF2B5EF4-FFF2-40B4-BE49-F238E27FC236}">
                    <a16:creationId xmlns:a16="http://schemas.microsoft.com/office/drawing/2014/main" id="{A9DD9D52-EED3-5747-BDD4-E91D0C39344D}"/>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Rett linje 22">
                <a:extLst>
                  <a:ext uri="{FF2B5EF4-FFF2-40B4-BE49-F238E27FC236}">
                    <a16:creationId xmlns:a16="http://schemas.microsoft.com/office/drawing/2014/main" id="{AED1A88C-B09C-B748-89CA-045C396CB15C}"/>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9" name="TekstSylinder 8">
              <a:extLst>
                <a:ext uri="{FF2B5EF4-FFF2-40B4-BE49-F238E27FC236}">
                  <a16:creationId xmlns:a16="http://schemas.microsoft.com/office/drawing/2014/main" id="{DC53B160-049D-7E44-881B-655B1B2A4F9F}"/>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rPr>
                <a:t>Oslo 2019</a:t>
              </a:r>
            </a:p>
          </p:txBody>
        </p:sp>
      </p:grpSp>
      <p:grpSp>
        <p:nvGrpSpPr>
          <p:cNvPr id="57" name="Gruppe 56">
            <a:extLst>
              <a:ext uri="{FF2B5EF4-FFF2-40B4-BE49-F238E27FC236}">
                <a16:creationId xmlns:a16="http://schemas.microsoft.com/office/drawing/2014/main" id="{B5F84FFA-6BAA-B14F-B16D-AA7B9747C6CC}"/>
              </a:ext>
            </a:extLst>
          </p:cNvPr>
          <p:cNvGrpSpPr/>
          <p:nvPr userDrawn="1"/>
        </p:nvGrpSpPr>
        <p:grpSpPr>
          <a:xfrm>
            <a:off x="12252770" y="1"/>
            <a:ext cx="1165167" cy="5230535"/>
            <a:chOff x="12252770" y="1"/>
            <a:chExt cx="1165167" cy="5230535"/>
          </a:xfrm>
        </p:grpSpPr>
        <p:grpSp>
          <p:nvGrpSpPr>
            <p:cNvPr id="58" name="Gruppe 57">
              <a:extLst>
                <a:ext uri="{FF2B5EF4-FFF2-40B4-BE49-F238E27FC236}">
                  <a16:creationId xmlns:a16="http://schemas.microsoft.com/office/drawing/2014/main" id="{77A126F7-40BD-C14E-8502-3DA25EA5B468}"/>
                </a:ext>
              </a:extLst>
            </p:cNvPr>
            <p:cNvGrpSpPr/>
            <p:nvPr userDrawn="1"/>
          </p:nvGrpSpPr>
          <p:grpSpPr>
            <a:xfrm>
              <a:off x="12252770" y="1"/>
              <a:ext cx="409071" cy="3254927"/>
              <a:chOff x="12252770" y="1"/>
              <a:chExt cx="588588" cy="4683318"/>
            </a:xfrm>
          </p:grpSpPr>
          <p:sp>
            <p:nvSpPr>
              <p:cNvPr id="63" name="Rektangel 62">
                <a:extLst>
                  <a:ext uri="{FF2B5EF4-FFF2-40B4-BE49-F238E27FC236}">
                    <a16:creationId xmlns:a16="http://schemas.microsoft.com/office/drawing/2014/main" id="{34109EA4-7D73-6A41-B911-1DA4C65C7F3C}"/>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64" name="Gruppe 63">
                <a:extLst>
                  <a:ext uri="{FF2B5EF4-FFF2-40B4-BE49-F238E27FC236}">
                    <a16:creationId xmlns:a16="http://schemas.microsoft.com/office/drawing/2014/main" id="{519B015A-7710-4345-B1A0-2C31D3D3A29E}"/>
                  </a:ext>
                </a:extLst>
              </p:cNvPr>
              <p:cNvGrpSpPr/>
              <p:nvPr userDrawn="1"/>
            </p:nvGrpSpPr>
            <p:grpSpPr>
              <a:xfrm>
                <a:off x="12326727" y="84822"/>
                <a:ext cx="440675" cy="4513676"/>
                <a:chOff x="12316858" y="92947"/>
                <a:chExt cx="440675" cy="4513676"/>
              </a:xfrm>
            </p:grpSpPr>
            <p:grpSp>
              <p:nvGrpSpPr>
                <p:cNvPr id="65" name="Gruppe 64">
                  <a:extLst>
                    <a:ext uri="{FF2B5EF4-FFF2-40B4-BE49-F238E27FC236}">
                      <a16:creationId xmlns:a16="http://schemas.microsoft.com/office/drawing/2014/main" id="{1E952DE6-F52C-8141-AA51-F93ED1B782AC}"/>
                    </a:ext>
                  </a:extLst>
                </p:cNvPr>
                <p:cNvGrpSpPr/>
                <p:nvPr userDrawn="1"/>
              </p:nvGrpSpPr>
              <p:grpSpPr>
                <a:xfrm>
                  <a:off x="12316858" y="92947"/>
                  <a:ext cx="440675" cy="1322025"/>
                  <a:chOff x="12316858" y="92947"/>
                  <a:chExt cx="440675" cy="1322025"/>
                </a:xfrm>
              </p:grpSpPr>
              <p:sp>
                <p:nvSpPr>
                  <p:cNvPr id="75" name="Rektangel 74">
                    <a:extLst>
                      <a:ext uri="{FF2B5EF4-FFF2-40B4-BE49-F238E27FC236}">
                        <a16:creationId xmlns:a16="http://schemas.microsoft.com/office/drawing/2014/main" id="{1D91D97C-F319-7D49-8970-B66AB818B226}"/>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6" name="Rektangel 75">
                    <a:extLst>
                      <a:ext uri="{FF2B5EF4-FFF2-40B4-BE49-F238E27FC236}">
                        <a16:creationId xmlns:a16="http://schemas.microsoft.com/office/drawing/2014/main" id="{99F6A8CC-B295-074A-89FC-DBCE3DC47B03}"/>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7" name="Rektangel 76">
                    <a:extLst>
                      <a:ext uri="{FF2B5EF4-FFF2-40B4-BE49-F238E27FC236}">
                        <a16:creationId xmlns:a16="http://schemas.microsoft.com/office/drawing/2014/main" id="{E44D7125-3570-FD4D-B191-C75A400B46EF}"/>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66" name="Gruppe 65">
                  <a:extLst>
                    <a:ext uri="{FF2B5EF4-FFF2-40B4-BE49-F238E27FC236}">
                      <a16:creationId xmlns:a16="http://schemas.microsoft.com/office/drawing/2014/main" id="{6E9D1C89-D906-8A47-9476-62BAE8FEB515}"/>
                    </a:ext>
                  </a:extLst>
                </p:cNvPr>
                <p:cNvGrpSpPr/>
                <p:nvPr userDrawn="1"/>
              </p:nvGrpSpPr>
              <p:grpSpPr>
                <a:xfrm>
                  <a:off x="12316858" y="1468435"/>
                  <a:ext cx="440675" cy="1322025"/>
                  <a:chOff x="12316858" y="1600866"/>
                  <a:chExt cx="440675" cy="1322025"/>
                </a:xfrm>
              </p:grpSpPr>
              <p:sp>
                <p:nvSpPr>
                  <p:cNvPr id="72" name="Rektangel 71">
                    <a:extLst>
                      <a:ext uri="{FF2B5EF4-FFF2-40B4-BE49-F238E27FC236}">
                        <a16:creationId xmlns:a16="http://schemas.microsoft.com/office/drawing/2014/main" id="{D145DC4C-E21E-4741-ADAA-1EDD63A5E300}"/>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3" name="Rektangel 72">
                    <a:extLst>
                      <a:ext uri="{FF2B5EF4-FFF2-40B4-BE49-F238E27FC236}">
                        <a16:creationId xmlns:a16="http://schemas.microsoft.com/office/drawing/2014/main" id="{D9A25599-1748-4243-9CC2-9B55BA245FD4}"/>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4" name="Rektangel 73">
                    <a:extLst>
                      <a:ext uri="{FF2B5EF4-FFF2-40B4-BE49-F238E27FC236}">
                        <a16:creationId xmlns:a16="http://schemas.microsoft.com/office/drawing/2014/main" id="{F126E6B9-55BC-AB41-92F0-ED3B06012608}"/>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67" name="Gruppe 66">
                  <a:extLst>
                    <a:ext uri="{FF2B5EF4-FFF2-40B4-BE49-F238E27FC236}">
                      <a16:creationId xmlns:a16="http://schemas.microsoft.com/office/drawing/2014/main" id="{643744EE-DB91-F24E-8086-50A0EDD842EB}"/>
                    </a:ext>
                  </a:extLst>
                </p:cNvPr>
                <p:cNvGrpSpPr/>
                <p:nvPr userDrawn="1"/>
              </p:nvGrpSpPr>
              <p:grpSpPr>
                <a:xfrm>
                  <a:off x="12316858" y="2843923"/>
                  <a:ext cx="440675" cy="1762700"/>
                  <a:chOff x="12316858" y="3201732"/>
                  <a:chExt cx="440675" cy="1762700"/>
                </a:xfrm>
              </p:grpSpPr>
              <p:sp>
                <p:nvSpPr>
                  <p:cNvPr id="68" name="Rektangel 67">
                    <a:extLst>
                      <a:ext uri="{FF2B5EF4-FFF2-40B4-BE49-F238E27FC236}">
                        <a16:creationId xmlns:a16="http://schemas.microsoft.com/office/drawing/2014/main" id="{BF15CC72-60C3-DF4D-B9DE-BE9263C2B62C}"/>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9" name="Rektangel 68">
                    <a:extLst>
                      <a:ext uri="{FF2B5EF4-FFF2-40B4-BE49-F238E27FC236}">
                        <a16:creationId xmlns:a16="http://schemas.microsoft.com/office/drawing/2014/main" id="{EDFE0806-648E-664D-A052-406FC350D6F8}"/>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0" name="Rektangel 69">
                    <a:extLst>
                      <a:ext uri="{FF2B5EF4-FFF2-40B4-BE49-F238E27FC236}">
                        <a16:creationId xmlns:a16="http://schemas.microsoft.com/office/drawing/2014/main" id="{BCC0B081-FCB2-5C47-B8AD-231EFCC19294}"/>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1" name="Rektangel 70">
                    <a:extLst>
                      <a:ext uri="{FF2B5EF4-FFF2-40B4-BE49-F238E27FC236}">
                        <a16:creationId xmlns:a16="http://schemas.microsoft.com/office/drawing/2014/main" id="{C6009896-4C4A-2C43-B51A-3964D8127B96}"/>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59" name="TekstSylinder 58">
              <a:extLst>
                <a:ext uri="{FF2B5EF4-FFF2-40B4-BE49-F238E27FC236}">
                  <a16:creationId xmlns:a16="http://schemas.microsoft.com/office/drawing/2014/main" id="{0DDB7D4B-6E4A-2642-B893-ABD7512A4B44}"/>
                </a:ext>
              </a:extLst>
            </p:cNvPr>
            <p:cNvSpPr txBox="1"/>
            <p:nvPr userDrawn="1"/>
          </p:nvSpPr>
          <p:spPr>
            <a:xfrm>
              <a:off x="12252771" y="3429000"/>
              <a:ext cx="1127661" cy="1801536"/>
            </a:xfrm>
            <a:prstGeom prst="rect">
              <a:avLst/>
            </a:prstGeom>
            <a:noFill/>
          </p:spPr>
          <p:txBody>
            <a:bodyPr wrap="square" lIns="0" tIns="0" rIns="0" bIns="0" rtlCol="0">
              <a:noAutofit/>
            </a:bodyPr>
            <a:lstStyle/>
            <a:p>
              <a:pPr algn="l"/>
              <a:r>
                <a:rPr lang="nb-NO" sz="800" kern="1200">
                  <a:solidFill>
                    <a:schemeClr val="tx1"/>
                  </a:solidFill>
                  <a:latin typeface="+mn-lt"/>
                  <a:ea typeface="+mn-ea"/>
                  <a:cs typeface="+mn-cs"/>
                </a:rPr>
                <a:t>Det er lov å endre bakgrunnsfarge.</a:t>
              </a:r>
            </a:p>
            <a:p>
              <a:pPr marL="0" indent="0" algn="l">
                <a:buNone/>
              </a:pPr>
              <a:endParaRPr lang="nb-NO" sz="800" kern="1200">
                <a:solidFill>
                  <a:schemeClr val="tx1"/>
                </a:solidFill>
                <a:latin typeface="+mn-lt"/>
                <a:ea typeface="+mn-ea"/>
                <a:cs typeface="+mn-cs"/>
              </a:endParaRPr>
            </a:p>
            <a:p>
              <a:pPr marL="0" indent="0" algn="l">
                <a:buNone/>
              </a:pPr>
              <a:r>
                <a:rPr lang="nb-NO" sz="800" kern="1200">
                  <a:solidFill>
                    <a:schemeClr val="tx1"/>
                  </a:solidFill>
                  <a:latin typeface="+mn-lt"/>
                  <a:ea typeface="+mn-ea"/>
                  <a:cs typeface="+mn-cs"/>
                </a:rPr>
                <a:t>På sider med positiv logo benyttes alltid lyse bakgrunnsfarger.</a:t>
              </a:r>
            </a:p>
            <a:p>
              <a:pPr marL="0" indent="0" algn="l">
                <a:buNone/>
              </a:pPr>
              <a:endParaRPr lang="nb-NO" sz="800" kern="1200">
                <a:solidFill>
                  <a:schemeClr val="tx1"/>
                </a:solidFill>
                <a:latin typeface="+mn-lt"/>
                <a:ea typeface="+mn-ea"/>
                <a:cs typeface="+mn-cs"/>
              </a:endParaRPr>
            </a:p>
            <a:p>
              <a:pPr marL="0" indent="0" algn="l">
                <a:buNone/>
              </a:pPr>
              <a:r>
                <a:rPr lang="nb-NO" sz="800" b="1" kern="1200">
                  <a:solidFill>
                    <a:schemeClr val="tx1"/>
                  </a:solidFill>
                  <a:latin typeface="+mn-lt"/>
                  <a:ea typeface="+mn-ea"/>
                  <a:cs typeface="+mn-cs"/>
                </a:rPr>
                <a:t>Sørg alltid for god lesbarhet/kontrast </a:t>
              </a:r>
              <a:r>
                <a:rPr lang="nb-NO" sz="800" kern="1200">
                  <a:solidFill>
                    <a:schemeClr val="tx1"/>
                  </a:solidFill>
                  <a:latin typeface="+mn-lt"/>
                  <a:ea typeface="+mn-ea"/>
                  <a:cs typeface="+mn-cs"/>
                </a:rPr>
                <a:t>og følg lovlige farge-kombinasjoner.</a:t>
              </a:r>
            </a:p>
          </p:txBody>
        </p:sp>
        <p:grpSp>
          <p:nvGrpSpPr>
            <p:cNvPr id="60" name="Gruppe 59">
              <a:extLst>
                <a:ext uri="{FF2B5EF4-FFF2-40B4-BE49-F238E27FC236}">
                  <a16:creationId xmlns:a16="http://schemas.microsoft.com/office/drawing/2014/main" id="{85916284-E703-0E4A-9DB5-13D9D1A9819A}"/>
                </a:ext>
              </a:extLst>
            </p:cNvPr>
            <p:cNvGrpSpPr/>
            <p:nvPr userDrawn="1"/>
          </p:nvGrpSpPr>
          <p:grpSpPr>
            <a:xfrm>
              <a:off x="12610441" y="194994"/>
              <a:ext cx="807496" cy="955972"/>
              <a:chOff x="12610441" y="212086"/>
              <a:chExt cx="807496" cy="955972"/>
            </a:xfrm>
          </p:grpSpPr>
          <p:cxnSp>
            <p:nvCxnSpPr>
              <p:cNvPr id="61" name="Vinkel 60">
                <a:extLst>
                  <a:ext uri="{FF2B5EF4-FFF2-40B4-BE49-F238E27FC236}">
                    <a16:creationId xmlns:a16="http://schemas.microsoft.com/office/drawing/2014/main" id="{52D5A379-F749-0D46-A951-B3F032547EA3}"/>
                  </a:ext>
                </a:extLst>
              </p:cNvPr>
              <p:cNvCxnSpPr>
                <a:cxnSpLocks/>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2" name="TekstSylinder 61">
                <a:extLst>
                  <a:ext uri="{FF2B5EF4-FFF2-40B4-BE49-F238E27FC236}">
                    <a16:creationId xmlns:a16="http://schemas.microsoft.com/office/drawing/2014/main" id="{500DE19B-D18B-BB4D-8C3A-93CA181730A8}"/>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rPr>
                  <a:t>Mørk blå og mørk grønn bakgrunn, skal alltid ha negativ tekst/logo</a:t>
                </a:r>
              </a:p>
            </p:txBody>
          </p:sp>
        </p:grpSp>
      </p:grpSp>
    </p:spTree>
    <p:extLst>
      <p:ext uri="{BB962C8B-B14F-4D97-AF65-F5344CB8AC3E}">
        <p14:creationId xmlns:p14="http://schemas.microsoft.com/office/powerpoint/2010/main" val="16856513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Tittel og bilde">
    <p:spTree>
      <p:nvGrpSpPr>
        <p:cNvPr id="1" name=""/>
        <p:cNvGrpSpPr/>
        <p:nvPr/>
      </p:nvGrpSpPr>
      <p:grpSpPr>
        <a:xfrm>
          <a:off x="0" y="0"/>
          <a:ext cx="0" cy="0"/>
          <a:chOff x="0" y="0"/>
          <a:chExt cx="0" cy="0"/>
        </a:xfrm>
      </p:grpSpPr>
      <p:sp>
        <p:nvSpPr>
          <p:cNvPr id="6" name="Plassholder for bilde 8">
            <a:extLst>
              <a:ext uri="{FF2B5EF4-FFF2-40B4-BE49-F238E27FC236}">
                <a16:creationId xmlns:a16="http://schemas.microsoft.com/office/drawing/2014/main" id="{6277E8E0-A384-1D43-A9DE-6893B7E9B075}"/>
              </a:ext>
            </a:extLst>
          </p:cNvPr>
          <p:cNvSpPr>
            <a:spLocks noGrp="1"/>
          </p:cNvSpPr>
          <p:nvPr>
            <p:ph type="pic" sz="quarter" idx="17" hasCustomPrompt="1"/>
          </p:nvPr>
        </p:nvSpPr>
        <p:spPr>
          <a:xfrm>
            <a:off x="0" y="0"/>
            <a:ext cx="12193200" cy="6858000"/>
          </a:xfrm>
          <a:noFill/>
        </p:spPr>
        <p:txBody>
          <a:bodyPr lIns="180000" tIns="180000" rIns="180000" bIns="180000">
            <a:normAutofit/>
          </a:bodyPr>
          <a:lstStyle>
            <a:lvl1pPr marL="0" indent="0" algn="l">
              <a:lnSpc>
                <a:spcPct val="100000"/>
              </a:lnSpc>
              <a:buFont typeface="Arial" panose="020B0604020202020204" pitchFamily="34" charset="0"/>
              <a:buNone/>
              <a:defRPr sz="1200">
                <a:solidFill>
                  <a:schemeClr val="tx2"/>
                </a:solidFill>
              </a:defRPr>
            </a:lvl1pPr>
          </a:lstStyle>
          <a:p>
            <a:r>
              <a:rPr lang="nb-NO" noProof="0"/>
              <a:t>1. plasser et bilde i rammen</a:t>
            </a:r>
            <a:br>
              <a:rPr lang="nb-NO" noProof="0"/>
            </a:br>
            <a:r>
              <a:rPr lang="nb-NO" noProof="0"/>
              <a:t>2. plasser lengst bak</a:t>
            </a:r>
          </a:p>
        </p:txBody>
      </p:sp>
      <p:sp>
        <p:nvSpPr>
          <p:cNvPr id="2" name="Title 1">
            <a:extLst>
              <a:ext uri="{FF2B5EF4-FFF2-40B4-BE49-F238E27FC236}">
                <a16:creationId xmlns:a16="http://schemas.microsoft.com/office/drawing/2014/main" id="{C4A96287-7574-B04C-B8BB-49BCCA3EE42F}"/>
              </a:ext>
            </a:extLst>
          </p:cNvPr>
          <p:cNvSpPr>
            <a:spLocks noGrp="1"/>
          </p:cNvSpPr>
          <p:nvPr>
            <p:ph type="title"/>
          </p:nvPr>
        </p:nvSpPr>
        <p:spPr/>
        <p:txBody>
          <a:bodyPr/>
          <a:lstStyle/>
          <a:p>
            <a:r>
              <a:rPr lang="nb-NO"/>
              <a:t>Klikk for å redigere tittelstil</a:t>
            </a:r>
            <a:endParaRPr/>
          </a:p>
        </p:txBody>
      </p:sp>
      <p:sp>
        <p:nvSpPr>
          <p:cNvPr id="3" name="Date Placeholder 2">
            <a:extLst>
              <a:ext uri="{FF2B5EF4-FFF2-40B4-BE49-F238E27FC236}">
                <a16:creationId xmlns:a16="http://schemas.microsoft.com/office/drawing/2014/main" id="{3222B89C-4220-264D-929E-E11D89C32280}"/>
              </a:ext>
            </a:extLst>
          </p:cNvPr>
          <p:cNvSpPr>
            <a:spLocks noGrp="1"/>
          </p:cNvSpPr>
          <p:nvPr>
            <p:ph type="dt" sz="half" idx="10"/>
          </p:nvPr>
        </p:nvSpPr>
        <p:spPr/>
        <p:txBody>
          <a:bodyPr/>
          <a:lstStyle/>
          <a:p>
            <a:fld id="{7EC2E4C6-95B5-1E49-A58A-4D191733A124}" type="datetime1">
              <a:rPr lang="nb-NO" smtClean="0"/>
              <a:t>20.11.2023</a:t>
            </a:fld>
            <a:endParaRPr lang="nb-NO"/>
          </a:p>
        </p:txBody>
      </p:sp>
      <p:sp>
        <p:nvSpPr>
          <p:cNvPr id="4" name="Footer Placeholder 3">
            <a:extLst>
              <a:ext uri="{FF2B5EF4-FFF2-40B4-BE49-F238E27FC236}">
                <a16:creationId xmlns:a16="http://schemas.microsoft.com/office/drawing/2014/main" id="{9AD6A6B2-CF59-9B40-B6BB-5828A034ACE9}"/>
              </a:ext>
            </a:extLst>
          </p:cNvPr>
          <p:cNvSpPr>
            <a:spLocks noGrp="1"/>
          </p:cNvSpPr>
          <p:nvPr>
            <p:ph type="ftr" sz="quarter" idx="11"/>
          </p:nvPr>
        </p:nvSpPr>
        <p:spPr/>
        <p:txBody>
          <a:bodyPr/>
          <a:lstStyle/>
          <a:p>
            <a:endParaRPr lang="nb-NO"/>
          </a:p>
        </p:txBody>
      </p:sp>
      <p:sp>
        <p:nvSpPr>
          <p:cNvPr id="5" name="Slide Number Placeholder 4">
            <a:extLst>
              <a:ext uri="{FF2B5EF4-FFF2-40B4-BE49-F238E27FC236}">
                <a16:creationId xmlns:a16="http://schemas.microsoft.com/office/drawing/2014/main" id="{155756C8-A0C5-6344-AB75-1FF5BC24E388}"/>
              </a:ext>
            </a:extLst>
          </p:cNvPr>
          <p:cNvSpPr>
            <a:spLocks noGrp="1"/>
          </p:cNvSpPr>
          <p:nvPr>
            <p:ph type="sldNum" sz="quarter" idx="12"/>
          </p:nvPr>
        </p:nvSpPr>
        <p:spPr/>
        <p:txBody>
          <a:bodyPr/>
          <a:lstStyle/>
          <a:p>
            <a:fld id="{8ACEFDFC-287E-0A4D-81A7-6CC8C070690D}" type="slidenum">
              <a:rPr lang="nb-NO" smtClean="0"/>
              <a:t>‹#›</a:t>
            </a:fld>
            <a:endParaRPr lang="nb-NO"/>
          </a:p>
        </p:txBody>
      </p:sp>
      <p:sp>
        <p:nvSpPr>
          <p:cNvPr id="7" name="Plassholder for tekst 7">
            <a:extLst>
              <a:ext uri="{FF2B5EF4-FFF2-40B4-BE49-F238E27FC236}">
                <a16:creationId xmlns:a16="http://schemas.microsoft.com/office/drawing/2014/main" id="{F94000EC-D1D9-C246-8D8C-51A9EE300A42}"/>
              </a:ext>
            </a:extLst>
          </p:cNvPr>
          <p:cNvSpPr>
            <a:spLocks noGrp="1"/>
          </p:cNvSpPr>
          <p:nvPr>
            <p:ph type="body" sz="quarter" idx="21"/>
          </p:nvPr>
        </p:nvSpPr>
        <p:spPr>
          <a:xfrm>
            <a:off x="331200" y="6296400"/>
            <a:ext cx="687600" cy="360000"/>
          </a:xfrm>
          <a:blipFill>
            <a:blip r:embed="rId2" cstate="screen">
              <a:extLst>
                <a:ext uri="{28A0092B-C50C-407E-A947-70E740481C1C}">
                  <a14:useLocalDpi xmlns:a14="http://schemas.microsoft.com/office/drawing/2010/main"/>
                </a:ext>
              </a:extLst>
            </a:blip>
            <a:stretch>
              <a:fillRect/>
            </a:stretch>
          </a:blipFill>
        </p:spPr>
        <p:txBody>
          <a:bodyPr>
            <a:normAutofit/>
          </a:bodyPr>
          <a:lstStyle>
            <a:lvl1pPr marL="0" indent="0">
              <a:buFont typeface="Arial" panose="020B0604020202020204" pitchFamily="34" charset="0"/>
              <a:buNone/>
              <a:defRPr sz="100">
                <a:solidFill>
                  <a:schemeClr val="bg1"/>
                </a:solidFill>
              </a:defRPr>
            </a:lvl1pPr>
          </a:lstStyle>
          <a:p>
            <a:pPr lvl="0"/>
            <a:r>
              <a:rPr lang="nb-NO"/>
              <a:t>Klikk for å redigere tekststiler i malen</a:t>
            </a:r>
          </a:p>
        </p:txBody>
      </p:sp>
      <p:grpSp>
        <p:nvGrpSpPr>
          <p:cNvPr id="24" name="Gruppe 23">
            <a:extLst>
              <a:ext uri="{FF2B5EF4-FFF2-40B4-BE49-F238E27FC236}">
                <a16:creationId xmlns:a16="http://schemas.microsoft.com/office/drawing/2014/main" id="{50B5CF7D-EF4B-BC4B-897D-478A1C752E68}"/>
              </a:ext>
            </a:extLst>
          </p:cNvPr>
          <p:cNvGrpSpPr/>
          <p:nvPr userDrawn="1"/>
        </p:nvGrpSpPr>
        <p:grpSpPr>
          <a:xfrm>
            <a:off x="0" y="-1306644"/>
            <a:ext cx="12194000" cy="1075340"/>
            <a:chOff x="-800" y="-1229864"/>
            <a:chExt cx="12194000" cy="1075340"/>
          </a:xfrm>
        </p:grpSpPr>
        <p:grpSp>
          <p:nvGrpSpPr>
            <p:cNvPr id="25" name="Gruppe 24">
              <a:extLst>
                <a:ext uri="{FF2B5EF4-FFF2-40B4-BE49-F238E27FC236}">
                  <a16:creationId xmlns:a16="http://schemas.microsoft.com/office/drawing/2014/main" id="{F3538086-5796-944F-ADC5-DDFA26870893}"/>
                </a:ext>
              </a:extLst>
            </p:cNvPr>
            <p:cNvGrpSpPr/>
            <p:nvPr/>
          </p:nvGrpSpPr>
          <p:grpSpPr>
            <a:xfrm>
              <a:off x="0" y="-320124"/>
              <a:ext cx="12192000" cy="165600"/>
              <a:chOff x="0" y="-413084"/>
              <a:chExt cx="12192000" cy="206078"/>
            </a:xfrm>
            <a:solidFill>
              <a:schemeClr val="bg1"/>
            </a:solidFill>
          </p:grpSpPr>
          <p:sp>
            <p:nvSpPr>
              <p:cNvPr id="52" name="Rektangel 51">
                <a:extLst>
                  <a:ext uri="{FF2B5EF4-FFF2-40B4-BE49-F238E27FC236}">
                    <a16:creationId xmlns:a16="http://schemas.microsoft.com/office/drawing/2014/main" id="{49CA26D3-642B-9246-B3B8-5A6A4DF80568}"/>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53" name="Rektangel 52">
                <a:extLst>
                  <a:ext uri="{FF2B5EF4-FFF2-40B4-BE49-F238E27FC236}">
                    <a16:creationId xmlns:a16="http://schemas.microsoft.com/office/drawing/2014/main" id="{F5D6D773-1417-8D4D-A1E8-9F65D1580842}"/>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4" name="Rektangel 53">
                <a:extLst>
                  <a:ext uri="{FF2B5EF4-FFF2-40B4-BE49-F238E27FC236}">
                    <a16:creationId xmlns:a16="http://schemas.microsoft.com/office/drawing/2014/main" id="{E11F0BE5-35CD-2F41-A24B-FA33ACD7A1BB}"/>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5" name="Rektangel 54">
                <a:extLst>
                  <a:ext uri="{FF2B5EF4-FFF2-40B4-BE49-F238E27FC236}">
                    <a16:creationId xmlns:a16="http://schemas.microsoft.com/office/drawing/2014/main" id="{6BA83732-486F-8745-84F0-E4A38EBBF9E9}"/>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56" name="Rektangel 55">
                <a:extLst>
                  <a:ext uri="{FF2B5EF4-FFF2-40B4-BE49-F238E27FC236}">
                    <a16:creationId xmlns:a16="http://schemas.microsoft.com/office/drawing/2014/main" id="{49BF3912-4872-4F49-B737-72D9ADAABF51}"/>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57" name="Rektangel 56">
                <a:extLst>
                  <a:ext uri="{FF2B5EF4-FFF2-40B4-BE49-F238E27FC236}">
                    <a16:creationId xmlns:a16="http://schemas.microsoft.com/office/drawing/2014/main" id="{BE7D1982-FF51-A243-B873-504AF91CF24E}"/>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26" name="Rett linje 25">
              <a:extLst>
                <a:ext uri="{FF2B5EF4-FFF2-40B4-BE49-F238E27FC236}">
                  <a16:creationId xmlns:a16="http://schemas.microsoft.com/office/drawing/2014/main" id="{926AF779-45AE-834D-8B9B-E147A75152FC}"/>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3B05EBB5-D0E3-414A-B5E2-20D2F397129F}"/>
                </a:ext>
              </a:extLst>
            </p:cNvPr>
            <p:cNvCxnSpPr>
              <a:cxnSpLocks/>
              <a:stCxn id="42"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Rett linje 27">
              <a:extLst>
                <a:ext uri="{FF2B5EF4-FFF2-40B4-BE49-F238E27FC236}">
                  <a16:creationId xmlns:a16="http://schemas.microsoft.com/office/drawing/2014/main" id="{B9C1812D-C535-E441-BF60-5844644FDCCB}"/>
                </a:ext>
              </a:extLst>
            </p:cNvPr>
            <p:cNvCxnSpPr>
              <a:cxnSpLocks/>
              <a:stCxn id="44"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Rett linje 28">
              <a:extLst>
                <a:ext uri="{FF2B5EF4-FFF2-40B4-BE49-F238E27FC236}">
                  <a16:creationId xmlns:a16="http://schemas.microsoft.com/office/drawing/2014/main" id="{995F10A6-7E9E-7F46-835A-F8FA28E0C722}"/>
                </a:ext>
              </a:extLst>
            </p:cNvPr>
            <p:cNvCxnSpPr>
              <a:cxnSpLocks/>
              <a:stCxn id="40"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Rett linje 29">
              <a:extLst>
                <a:ext uri="{FF2B5EF4-FFF2-40B4-BE49-F238E27FC236}">
                  <a16:creationId xmlns:a16="http://schemas.microsoft.com/office/drawing/2014/main" id="{DD497730-72C8-E54C-BE41-9CC89C106204}"/>
                </a:ext>
              </a:extLst>
            </p:cNvPr>
            <p:cNvCxnSpPr>
              <a:cxnSpLocks/>
              <a:stCxn id="46"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7E6FCC74-278D-8F4C-9A19-B97229327336}"/>
                </a:ext>
              </a:extLst>
            </p:cNvPr>
            <p:cNvCxnSpPr>
              <a:cxnSpLocks/>
              <a:stCxn id="50"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Rett linje 31">
              <a:extLst>
                <a:ext uri="{FF2B5EF4-FFF2-40B4-BE49-F238E27FC236}">
                  <a16:creationId xmlns:a16="http://schemas.microsoft.com/office/drawing/2014/main" id="{27C3F56A-19C1-8C43-BA7C-EC72D93ABACA}"/>
                </a:ext>
              </a:extLst>
            </p:cNvPr>
            <p:cNvCxnSpPr>
              <a:cxnSpLocks/>
              <a:stCxn id="48"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3" name="Gruppe 32">
              <a:extLst>
                <a:ext uri="{FF2B5EF4-FFF2-40B4-BE49-F238E27FC236}">
                  <a16:creationId xmlns:a16="http://schemas.microsoft.com/office/drawing/2014/main" id="{0378D194-73C0-274E-8A33-2880856DCF97}"/>
                </a:ext>
              </a:extLst>
            </p:cNvPr>
            <p:cNvGrpSpPr/>
            <p:nvPr userDrawn="1"/>
          </p:nvGrpSpPr>
          <p:grpSpPr>
            <a:xfrm>
              <a:off x="0" y="-621464"/>
              <a:ext cx="12192000" cy="206078"/>
              <a:chOff x="0" y="-674874"/>
              <a:chExt cx="12192000" cy="206078"/>
            </a:xfrm>
          </p:grpSpPr>
          <p:sp>
            <p:nvSpPr>
              <p:cNvPr id="50" name="Rektangel 49">
                <a:extLst>
                  <a:ext uri="{FF2B5EF4-FFF2-40B4-BE49-F238E27FC236}">
                    <a16:creationId xmlns:a16="http://schemas.microsoft.com/office/drawing/2014/main" id="{1827F508-245F-AE4E-BD96-A37480556BEB}"/>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51" name="Rett linje 50">
                <a:extLst>
                  <a:ext uri="{FF2B5EF4-FFF2-40B4-BE49-F238E27FC236}">
                    <a16:creationId xmlns:a16="http://schemas.microsoft.com/office/drawing/2014/main" id="{84C00645-5B5B-6041-95E3-1F2F2F357F96}"/>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4" name="Gruppe 33">
              <a:extLst>
                <a:ext uri="{FF2B5EF4-FFF2-40B4-BE49-F238E27FC236}">
                  <a16:creationId xmlns:a16="http://schemas.microsoft.com/office/drawing/2014/main" id="{EE014F1F-1199-CF47-B4A6-3350B4501C57}"/>
                </a:ext>
              </a:extLst>
            </p:cNvPr>
            <p:cNvGrpSpPr/>
            <p:nvPr userDrawn="1"/>
          </p:nvGrpSpPr>
          <p:grpSpPr>
            <a:xfrm>
              <a:off x="0" y="-744566"/>
              <a:ext cx="10156824" cy="206078"/>
              <a:chOff x="0" y="-930144"/>
              <a:chExt cx="10156824" cy="206078"/>
            </a:xfrm>
          </p:grpSpPr>
          <p:sp>
            <p:nvSpPr>
              <p:cNvPr id="48" name="Rektangel 47">
                <a:extLst>
                  <a:ext uri="{FF2B5EF4-FFF2-40B4-BE49-F238E27FC236}">
                    <a16:creationId xmlns:a16="http://schemas.microsoft.com/office/drawing/2014/main" id="{33E8FE13-D304-F04D-B4CA-11E8D9EA9403}"/>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49" name="Rett linje 48">
                <a:extLst>
                  <a:ext uri="{FF2B5EF4-FFF2-40B4-BE49-F238E27FC236}">
                    <a16:creationId xmlns:a16="http://schemas.microsoft.com/office/drawing/2014/main" id="{8F8C0134-63C2-2440-88C7-3E0DBD5FC22B}"/>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5" name="Gruppe 34">
              <a:extLst>
                <a:ext uri="{FF2B5EF4-FFF2-40B4-BE49-F238E27FC236}">
                  <a16:creationId xmlns:a16="http://schemas.microsoft.com/office/drawing/2014/main" id="{D5A244B5-D5A7-9C46-837E-885BA4C5BFC8}"/>
                </a:ext>
              </a:extLst>
            </p:cNvPr>
            <p:cNvGrpSpPr/>
            <p:nvPr userDrawn="1"/>
          </p:nvGrpSpPr>
          <p:grpSpPr>
            <a:xfrm>
              <a:off x="0" y="-867666"/>
              <a:ext cx="8128000" cy="206078"/>
              <a:chOff x="0" y="-1191934"/>
              <a:chExt cx="8128000" cy="206078"/>
            </a:xfrm>
          </p:grpSpPr>
          <p:sp>
            <p:nvSpPr>
              <p:cNvPr id="46" name="Rektangel 45">
                <a:extLst>
                  <a:ext uri="{FF2B5EF4-FFF2-40B4-BE49-F238E27FC236}">
                    <a16:creationId xmlns:a16="http://schemas.microsoft.com/office/drawing/2014/main" id="{F5D7884B-D812-3A42-AE55-14E34C05CA01}"/>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47" name="Rett linje 46">
                <a:extLst>
                  <a:ext uri="{FF2B5EF4-FFF2-40B4-BE49-F238E27FC236}">
                    <a16:creationId xmlns:a16="http://schemas.microsoft.com/office/drawing/2014/main" id="{0E34DD54-E0FE-B84A-A7D4-D399F888B6C1}"/>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6" name="Gruppe 35">
              <a:extLst>
                <a:ext uri="{FF2B5EF4-FFF2-40B4-BE49-F238E27FC236}">
                  <a16:creationId xmlns:a16="http://schemas.microsoft.com/office/drawing/2014/main" id="{2B146932-A847-ED41-ABD8-DF09B93EA9F3}"/>
                </a:ext>
              </a:extLst>
            </p:cNvPr>
            <p:cNvGrpSpPr/>
            <p:nvPr userDrawn="1"/>
          </p:nvGrpSpPr>
          <p:grpSpPr>
            <a:xfrm>
              <a:off x="-800" y="-990766"/>
              <a:ext cx="6091200" cy="206078"/>
              <a:chOff x="0" y="-1453724"/>
              <a:chExt cx="6091200" cy="206078"/>
            </a:xfrm>
          </p:grpSpPr>
          <p:sp>
            <p:nvSpPr>
              <p:cNvPr id="44" name="Rektangel 43">
                <a:extLst>
                  <a:ext uri="{FF2B5EF4-FFF2-40B4-BE49-F238E27FC236}">
                    <a16:creationId xmlns:a16="http://schemas.microsoft.com/office/drawing/2014/main" id="{DCF17E64-4A02-7148-BEC3-83D8841BD636}"/>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45" name="Rett linje 44">
                <a:extLst>
                  <a:ext uri="{FF2B5EF4-FFF2-40B4-BE49-F238E27FC236}">
                    <a16:creationId xmlns:a16="http://schemas.microsoft.com/office/drawing/2014/main" id="{326A2BAE-5E17-B149-B1A2-FE9E4BD29FA7}"/>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7" name="Gruppe 36">
              <a:extLst>
                <a:ext uri="{FF2B5EF4-FFF2-40B4-BE49-F238E27FC236}">
                  <a16:creationId xmlns:a16="http://schemas.microsoft.com/office/drawing/2014/main" id="{039AAC92-98CC-BF45-904E-888C16C074F0}"/>
                </a:ext>
              </a:extLst>
            </p:cNvPr>
            <p:cNvGrpSpPr/>
            <p:nvPr userDrawn="1"/>
          </p:nvGrpSpPr>
          <p:grpSpPr>
            <a:xfrm>
              <a:off x="0" y="-1113866"/>
              <a:ext cx="4060800" cy="206078"/>
              <a:chOff x="0" y="-1715514"/>
              <a:chExt cx="4060800" cy="206078"/>
            </a:xfrm>
          </p:grpSpPr>
          <p:sp>
            <p:nvSpPr>
              <p:cNvPr id="42" name="Rektangel 41">
                <a:extLst>
                  <a:ext uri="{FF2B5EF4-FFF2-40B4-BE49-F238E27FC236}">
                    <a16:creationId xmlns:a16="http://schemas.microsoft.com/office/drawing/2014/main" id="{5DAD0FC4-3B41-474B-B643-2F9E699BC7EE}"/>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43" name="Rett linje 42">
                <a:extLst>
                  <a:ext uri="{FF2B5EF4-FFF2-40B4-BE49-F238E27FC236}">
                    <a16:creationId xmlns:a16="http://schemas.microsoft.com/office/drawing/2014/main" id="{FDA84C34-DD90-134D-ACDE-64A450224F5D}"/>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8" name="Gruppe 37">
              <a:extLst>
                <a:ext uri="{FF2B5EF4-FFF2-40B4-BE49-F238E27FC236}">
                  <a16:creationId xmlns:a16="http://schemas.microsoft.com/office/drawing/2014/main" id="{A5007D20-96F1-2A41-A992-CD980E87AFC9}"/>
                </a:ext>
              </a:extLst>
            </p:cNvPr>
            <p:cNvGrpSpPr/>
            <p:nvPr userDrawn="1"/>
          </p:nvGrpSpPr>
          <p:grpSpPr>
            <a:xfrm>
              <a:off x="0" y="-1229864"/>
              <a:ext cx="1015200" cy="206078"/>
              <a:chOff x="0" y="-1959289"/>
              <a:chExt cx="1015200" cy="206078"/>
            </a:xfrm>
          </p:grpSpPr>
          <p:sp>
            <p:nvSpPr>
              <p:cNvPr id="40" name="Rektangel 39">
                <a:extLst>
                  <a:ext uri="{FF2B5EF4-FFF2-40B4-BE49-F238E27FC236}">
                    <a16:creationId xmlns:a16="http://schemas.microsoft.com/office/drawing/2014/main" id="{A7486652-B831-8E4A-B0E8-E9CEDB776DD7}"/>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41" name="Rett linje 40">
                <a:extLst>
                  <a:ext uri="{FF2B5EF4-FFF2-40B4-BE49-F238E27FC236}">
                    <a16:creationId xmlns:a16="http://schemas.microsoft.com/office/drawing/2014/main" id="{F186D4B2-7812-1F46-A998-E3F036BC2076}"/>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39" name="Rett linje 38">
              <a:extLst>
                <a:ext uri="{FF2B5EF4-FFF2-40B4-BE49-F238E27FC236}">
                  <a16:creationId xmlns:a16="http://schemas.microsoft.com/office/drawing/2014/main" id="{980F4E2E-5EA4-474F-9E31-835A8E980778}"/>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58" name="Gruppe 57">
            <a:extLst>
              <a:ext uri="{FF2B5EF4-FFF2-40B4-BE49-F238E27FC236}">
                <a16:creationId xmlns:a16="http://schemas.microsoft.com/office/drawing/2014/main" id="{AB51FACC-7DAC-294D-9ECF-B98A28144016}"/>
              </a:ext>
            </a:extLst>
          </p:cNvPr>
          <p:cNvGrpSpPr/>
          <p:nvPr userDrawn="1"/>
        </p:nvGrpSpPr>
        <p:grpSpPr>
          <a:xfrm>
            <a:off x="-715163" y="-4004"/>
            <a:ext cx="590564" cy="6862004"/>
            <a:chOff x="-715963" y="-4004"/>
            <a:chExt cx="590564" cy="6862004"/>
          </a:xfrm>
        </p:grpSpPr>
        <p:sp>
          <p:nvSpPr>
            <p:cNvPr id="59" name="Rektangel 58">
              <a:extLst>
                <a:ext uri="{FF2B5EF4-FFF2-40B4-BE49-F238E27FC236}">
                  <a16:creationId xmlns:a16="http://schemas.microsoft.com/office/drawing/2014/main" id="{910BD624-E33C-2E4F-9442-1B07B87A8179}"/>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60" name="Rektangel 59">
              <a:extLst>
                <a:ext uri="{FF2B5EF4-FFF2-40B4-BE49-F238E27FC236}">
                  <a16:creationId xmlns:a16="http://schemas.microsoft.com/office/drawing/2014/main" id="{95253A5A-AE98-4B43-ACFC-C33A917B0FC3}"/>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61" name="Rektangel 60">
              <a:extLst>
                <a:ext uri="{FF2B5EF4-FFF2-40B4-BE49-F238E27FC236}">
                  <a16:creationId xmlns:a16="http://schemas.microsoft.com/office/drawing/2014/main" id="{B7E6E43F-D083-404B-88E6-8181D6A1EDCF}"/>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62" name="Rektangel 61">
              <a:extLst>
                <a:ext uri="{FF2B5EF4-FFF2-40B4-BE49-F238E27FC236}">
                  <a16:creationId xmlns:a16="http://schemas.microsoft.com/office/drawing/2014/main" id="{B3DA4965-4EDC-0D43-B4C1-940E1BA36158}"/>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63" name="Rett linje 62">
              <a:extLst>
                <a:ext uri="{FF2B5EF4-FFF2-40B4-BE49-F238E27FC236}">
                  <a16:creationId xmlns:a16="http://schemas.microsoft.com/office/drawing/2014/main" id="{511B640F-A541-1746-929D-B55DB0015605}"/>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4" name="Rett linje 63">
              <a:extLst>
                <a:ext uri="{FF2B5EF4-FFF2-40B4-BE49-F238E27FC236}">
                  <a16:creationId xmlns:a16="http://schemas.microsoft.com/office/drawing/2014/main" id="{A3E73136-E410-5B4D-BC89-A1F88EC0428C}"/>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Rett linje 64">
              <a:extLst>
                <a:ext uri="{FF2B5EF4-FFF2-40B4-BE49-F238E27FC236}">
                  <a16:creationId xmlns:a16="http://schemas.microsoft.com/office/drawing/2014/main" id="{55489C14-C32A-2246-BE81-0A7E94FE637E}"/>
                </a:ext>
              </a:extLst>
            </p:cNvPr>
            <p:cNvCxnSpPr>
              <a:cxnSpLocks/>
              <a:stCxn id="67"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Rett linje 65">
              <a:extLst>
                <a:ext uri="{FF2B5EF4-FFF2-40B4-BE49-F238E27FC236}">
                  <a16:creationId xmlns:a16="http://schemas.microsoft.com/office/drawing/2014/main" id="{5CCE2020-A9E9-4E47-8A75-E0C90C42ECBB}"/>
                </a:ext>
              </a:extLst>
            </p:cNvPr>
            <p:cNvCxnSpPr>
              <a:cxnSpLocks/>
              <a:stCxn id="67"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7" name="Rektangel 66">
              <a:extLst>
                <a:ext uri="{FF2B5EF4-FFF2-40B4-BE49-F238E27FC236}">
                  <a16:creationId xmlns:a16="http://schemas.microsoft.com/office/drawing/2014/main" id="{21952FCC-D220-E74A-B32C-62AF01DD2A11}"/>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68" name="Rett linje 67">
              <a:extLst>
                <a:ext uri="{FF2B5EF4-FFF2-40B4-BE49-F238E27FC236}">
                  <a16:creationId xmlns:a16="http://schemas.microsoft.com/office/drawing/2014/main" id="{00806AAE-07AB-D440-904D-3846C9D74C0B}"/>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69" name="Rektangel 68">
              <a:extLst>
                <a:ext uri="{FF2B5EF4-FFF2-40B4-BE49-F238E27FC236}">
                  <a16:creationId xmlns:a16="http://schemas.microsoft.com/office/drawing/2014/main" id="{56699FF4-FEB1-CA4E-B432-16BBEC84D1C4}"/>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70" name="Rett linje 69">
              <a:extLst>
                <a:ext uri="{FF2B5EF4-FFF2-40B4-BE49-F238E27FC236}">
                  <a16:creationId xmlns:a16="http://schemas.microsoft.com/office/drawing/2014/main" id="{AFA083EC-FDFD-9E4F-B595-6A6EC5B7FA75}"/>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1" name="Rett linje 70">
              <a:extLst>
                <a:ext uri="{FF2B5EF4-FFF2-40B4-BE49-F238E27FC236}">
                  <a16:creationId xmlns:a16="http://schemas.microsoft.com/office/drawing/2014/main" id="{E8926D28-35CE-DB4E-BF56-664AF3695321}"/>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Rett linje 71">
              <a:extLst>
                <a:ext uri="{FF2B5EF4-FFF2-40B4-BE49-F238E27FC236}">
                  <a16:creationId xmlns:a16="http://schemas.microsoft.com/office/drawing/2014/main" id="{2E5810D3-57AB-6043-ACA4-6C358279D50D}"/>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91" name="TekstSylinder 90">
            <a:extLst>
              <a:ext uri="{FF2B5EF4-FFF2-40B4-BE49-F238E27FC236}">
                <a16:creationId xmlns:a16="http://schemas.microsoft.com/office/drawing/2014/main" id="{579C4266-3D6E-7E4E-B7F9-0C8B755D7C96}"/>
              </a:ext>
            </a:extLst>
          </p:cNvPr>
          <p:cNvSpPr txBox="1"/>
          <p:nvPr userDrawn="1"/>
        </p:nvSpPr>
        <p:spPr>
          <a:xfrm>
            <a:off x="0" y="-213030"/>
            <a:ext cx="3068662" cy="206078"/>
          </a:xfrm>
          <a:prstGeom prst="rect">
            <a:avLst/>
          </a:prstGeom>
          <a:noFill/>
        </p:spPr>
        <p:txBody>
          <a:bodyPr wrap="none" lIns="0" tIns="0" rIns="0" bIns="0" rtlCol="0" anchor="ctr">
            <a:noAutofit/>
          </a:bodyPr>
          <a:lstStyle/>
          <a:p>
            <a:pPr algn="l"/>
            <a:r>
              <a:rPr lang="nb-NO" sz="800">
                <a:solidFill>
                  <a:schemeClr val="tx1"/>
                </a:solidFill>
              </a:rPr>
              <a:t>Oslo 2018 / Innholdssider / positiv</a:t>
            </a:r>
          </a:p>
        </p:txBody>
      </p:sp>
      <p:grpSp>
        <p:nvGrpSpPr>
          <p:cNvPr id="90" name="Gruppe 89">
            <a:extLst>
              <a:ext uri="{FF2B5EF4-FFF2-40B4-BE49-F238E27FC236}">
                <a16:creationId xmlns:a16="http://schemas.microsoft.com/office/drawing/2014/main" id="{93C22E23-7157-454A-9FA2-4933BA1812A4}"/>
              </a:ext>
            </a:extLst>
          </p:cNvPr>
          <p:cNvGrpSpPr/>
          <p:nvPr userDrawn="1"/>
        </p:nvGrpSpPr>
        <p:grpSpPr>
          <a:xfrm>
            <a:off x="12252770" y="1"/>
            <a:ext cx="1165167" cy="5230535"/>
            <a:chOff x="12252770" y="1"/>
            <a:chExt cx="1165167" cy="5230535"/>
          </a:xfrm>
        </p:grpSpPr>
        <p:grpSp>
          <p:nvGrpSpPr>
            <p:cNvPr id="92" name="Gruppe 91">
              <a:extLst>
                <a:ext uri="{FF2B5EF4-FFF2-40B4-BE49-F238E27FC236}">
                  <a16:creationId xmlns:a16="http://schemas.microsoft.com/office/drawing/2014/main" id="{7A5698FF-6A63-024B-A69C-C4E777FF2F2C}"/>
                </a:ext>
              </a:extLst>
            </p:cNvPr>
            <p:cNvGrpSpPr/>
            <p:nvPr userDrawn="1"/>
          </p:nvGrpSpPr>
          <p:grpSpPr>
            <a:xfrm>
              <a:off x="12252770" y="1"/>
              <a:ext cx="409071" cy="3254927"/>
              <a:chOff x="12252770" y="1"/>
              <a:chExt cx="588588" cy="4683318"/>
            </a:xfrm>
          </p:grpSpPr>
          <p:sp>
            <p:nvSpPr>
              <p:cNvPr id="97" name="Rektangel 96">
                <a:extLst>
                  <a:ext uri="{FF2B5EF4-FFF2-40B4-BE49-F238E27FC236}">
                    <a16:creationId xmlns:a16="http://schemas.microsoft.com/office/drawing/2014/main" id="{25A2FBF4-73A7-CE4C-A8DB-8FE5D09DE5ED}"/>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98" name="Gruppe 97">
                <a:extLst>
                  <a:ext uri="{FF2B5EF4-FFF2-40B4-BE49-F238E27FC236}">
                    <a16:creationId xmlns:a16="http://schemas.microsoft.com/office/drawing/2014/main" id="{E2F0FC64-DC73-F248-9324-0CE978C9D6B0}"/>
                  </a:ext>
                </a:extLst>
              </p:cNvPr>
              <p:cNvGrpSpPr/>
              <p:nvPr userDrawn="1"/>
            </p:nvGrpSpPr>
            <p:grpSpPr>
              <a:xfrm>
                <a:off x="12326727" y="84822"/>
                <a:ext cx="440675" cy="4513676"/>
                <a:chOff x="12316858" y="92947"/>
                <a:chExt cx="440675" cy="4513676"/>
              </a:xfrm>
            </p:grpSpPr>
            <p:grpSp>
              <p:nvGrpSpPr>
                <p:cNvPr id="99" name="Gruppe 98">
                  <a:extLst>
                    <a:ext uri="{FF2B5EF4-FFF2-40B4-BE49-F238E27FC236}">
                      <a16:creationId xmlns:a16="http://schemas.microsoft.com/office/drawing/2014/main" id="{32C01DAD-6F31-5A4E-8BB7-FB70223EA16E}"/>
                    </a:ext>
                  </a:extLst>
                </p:cNvPr>
                <p:cNvGrpSpPr/>
                <p:nvPr userDrawn="1"/>
              </p:nvGrpSpPr>
              <p:grpSpPr>
                <a:xfrm>
                  <a:off x="12316858" y="92947"/>
                  <a:ext cx="440675" cy="1322025"/>
                  <a:chOff x="12316858" y="92947"/>
                  <a:chExt cx="440675" cy="1322025"/>
                </a:xfrm>
              </p:grpSpPr>
              <p:sp>
                <p:nvSpPr>
                  <p:cNvPr id="109" name="Rektangel 108">
                    <a:extLst>
                      <a:ext uri="{FF2B5EF4-FFF2-40B4-BE49-F238E27FC236}">
                        <a16:creationId xmlns:a16="http://schemas.microsoft.com/office/drawing/2014/main" id="{00BA1803-2911-A847-B7CA-E67357CD35D7}"/>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0" name="Rektangel 109">
                    <a:extLst>
                      <a:ext uri="{FF2B5EF4-FFF2-40B4-BE49-F238E27FC236}">
                        <a16:creationId xmlns:a16="http://schemas.microsoft.com/office/drawing/2014/main" id="{EFA1BCB1-1DE2-884A-A3D1-ED6A6FA72118}"/>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1" name="Rektangel 110">
                    <a:extLst>
                      <a:ext uri="{FF2B5EF4-FFF2-40B4-BE49-F238E27FC236}">
                        <a16:creationId xmlns:a16="http://schemas.microsoft.com/office/drawing/2014/main" id="{6F1895A8-5ECD-2A44-990D-ED7B270E21F7}"/>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100" name="Gruppe 99">
                  <a:extLst>
                    <a:ext uri="{FF2B5EF4-FFF2-40B4-BE49-F238E27FC236}">
                      <a16:creationId xmlns:a16="http://schemas.microsoft.com/office/drawing/2014/main" id="{4F88FD5F-270C-924E-AB88-B64550BAB694}"/>
                    </a:ext>
                  </a:extLst>
                </p:cNvPr>
                <p:cNvGrpSpPr/>
                <p:nvPr userDrawn="1"/>
              </p:nvGrpSpPr>
              <p:grpSpPr>
                <a:xfrm>
                  <a:off x="12316858" y="1468435"/>
                  <a:ext cx="440675" cy="1322025"/>
                  <a:chOff x="12316858" y="1600866"/>
                  <a:chExt cx="440675" cy="1322025"/>
                </a:xfrm>
              </p:grpSpPr>
              <p:sp>
                <p:nvSpPr>
                  <p:cNvPr id="106" name="Rektangel 105">
                    <a:extLst>
                      <a:ext uri="{FF2B5EF4-FFF2-40B4-BE49-F238E27FC236}">
                        <a16:creationId xmlns:a16="http://schemas.microsoft.com/office/drawing/2014/main" id="{691CFAF3-3CF9-D944-A90A-7771F8665460}"/>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7" name="Rektangel 106">
                    <a:extLst>
                      <a:ext uri="{FF2B5EF4-FFF2-40B4-BE49-F238E27FC236}">
                        <a16:creationId xmlns:a16="http://schemas.microsoft.com/office/drawing/2014/main" id="{ECBBB0E6-3392-8F48-AF3D-1E34E5123EBC}"/>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8" name="Rektangel 107">
                    <a:extLst>
                      <a:ext uri="{FF2B5EF4-FFF2-40B4-BE49-F238E27FC236}">
                        <a16:creationId xmlns:a16="http://schemas.microsoft.com/office/drawing/2014/main" id="{AD973EDC-E273-FD45-A872-FCEA9C9596CC}"/>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101" name="Gruppe 100">
                  <a:extLst>
                    <a:ext uri="{FF2B5EF4-FFF2-40B4-BE49-F238E27FC236}">
                      <a16:creationId xmlns:a16="http://schemas.microsoft.com/office/drawing/2014/main" id="{0BB50A37-EF61-E145-B01B-4CD63CD93CFC}"/>
                    </a:ext>
                  </a:extLst>
                </p:cNvPr>
                <p:cNvGrpSpPr/>
                <p:nvPr userDrawn="1"/>
              </p:nvGrpSpPr>
              <p:grpSpPr>
                <a:xfrm>
                  <a:off x="12316858" y="2843923"/>
                  <a:ext cx="440675" cy="1762700"/>
                  <a:chOff x="12316858" y="3201732"/>
                  <a:chExt cx="440675" cy="1762700"/>
                </a:xfrm>
              </p:grpSpPr>
              <p:sp>
                <p:nvSpPr>
                  <p:cNvPr id="102" name="Rektangel 101">
                    <a:extLst>
                      <a:ext uri="{FF2B5EF4-FFF2-40B4-BE49-F238E27FC236}">
                        <a16:creationId xmlns:a16="http://schemas.microsoft.com/office/drawing/2014/main" id="{936DA9BF-3F5B-1645-B5A8-937601BD5501}"/>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3" name="Rektangel 102">
                    <a:extLst>
                      <a:ext uri="{FF2B5EF4-FFF2-40B4-BE49-F238E27FC236}">
                        <a16:creationId xmlns:a16="http://schemas.microsoft.com/office/drawing/2014/main" id="{E37229E9-C19B-314E-A355-F74581E29A8A}"/>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4" name="Rektangel 103">
                    <a:extLst>
                      <a:ext uri="{FF2B5EF4-FFF2-40B4-BE49-F238E27FC236}">
                        <a16:creationId xmlns:a16="http://schemas.microsoft.com/office/drawing/2014/main" id="{F5029DA2-C182-3D45-9570-AC932D04C9F7}"/>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5" name="Rektangel 104">
                    <a:extLst>
                      <a:ext uri="{FF2B5EF4-FFF2-40B4-BE49-F238E27FC236}">
                        <a16:creationId xmlns:a16="http://schemas.microsoft.com/office/drawing/2014/main" id="{3F512FCD-C3D3-1246-B41C-4FB5A3A4237D}"/>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93" name="TekstSylinder 92">
              <a:extLst>
                <a:ext uri="{FF2B5EF4-FFF2-40B4-BE49-F238E27FC236}">
                  <a16:creationId xmlns:a16="http://schemas.microsoft.com/office/drawing/2014/main" id="{8EBAF184-0DA0-994C-BADC-830CD29ED2D3}"/>
                </a:ext>
              </a:extLst>
            </p:cNvPr>
            <p:cNvSpPr txBox="1"/>
            <p:nvPr userDrawn="1"/>
          </p:nvSpPr>
          <p:spPr>
            <a:xfrm>
              <a:off x="12252771" y="3429000"/>
              <a:ext cx="1127661" cy="1801536"/>
            </a:xfrm>
            <a:prstGeom prst="rect">
              <a:avLst/>
            </a:prstGeom>
            <a:noFill/>
          </p:spPr>
          <p:txBody>
            <a:bodyPr wrap="square" lIns="0" tIns="0" rIns="0" bIns="0" rtlCol="0">
              <a:noAutofit/>
            </a:bodyPr>
            <a:lstStyle/>
            <a:p>
              <a:pPr algn="l"/>
              <a:r>
                <a:rPr lang="nb-NO" sz="800" kern="1200">
                  <a:solidFill>
                    <a:schemeClr val="tx1"/>
                  </a:solidFill>
                  <a:latin typeface="+mn-lt"/>
                  <a:ea typeface="+mn-ea"/>
                  <a:cs typeface="+mn-cs"/>
                </a:rPr>
                <a:t>Det er lov å endre bakgrunnsfarge.</a:t>
              </a:r>
            </a:p>
            <a:p>
              <a:pPr marL="0" indent="0" algn="l">
                <a:buNone/>
              </a:pPr>
              <a:endParaRPr lang="nb-NO" sz="800" kern="1200">
                <a:solidFill>
                  <a:schemeClr val="tx1"/>
                </a:solidFill>
                <a:latin typeface="+mn-lt"/>
                <a:ea typeface="+mn-ea"/>
                <a:cs typeface="+mn-cs"/>
              </a:endParaRPr>
            </a:p>
            <a:p>
              <a:pPr marL="0" indent="0" algn="l">
                <a:buNone/>
              </a:pPr>
              <a:r>
                <a:rPr lang="nb-NO" sz="800" kern="1200">
                  <a:solidFill>
                    <a:schemeClr val="tx1"/>
                  </a:solidFill>
                  <a:latin typeface="+mn-lt"/>
                  <a:ea typeface="+mn-ea"/>
                  <a:cs typeface="+mn-cs"/>
                </a:rPr>
                <a:t>På sider med positiv logo benyttes alltid lyse bakgrunnsfarger.</a:t>
              </a:r>
            </a:p>
            <a:p>
              <a:pPr marL="0" indent="0" algn="l">
                <a:buNone/>
              </a:pPr>
              <a:endParaRPr lang="nb-NO" sz="800" kern="1200">
                <a:solidFill>
                  <a:schemeClr val="tx1"/>
                </a:solidFill>
                <a:latin typeface="+mn-lt"/>
                <a:ea typeface="+mn-ea"/>
                <a:cs typeface="+mn-cs"/>
              </a:endParaRPr>
            </a:p>
            <a:p>
              <a:pPr marL="0" indent="0" algn="l">
                <a:buNone/>
              </a:pPr>
              <a:r>
                <a:rPr lang="nb-NO" sz="800" b="1" kern="1200">
                  <a:solidFill>
                    <a:schemeClr val="tx1"/>
                  </a:solidFill>
                  <a:latin typeface="+mn-lt"/>
                  <a:ea typeface="+mn-ea"/>
                  <a:cs typeface="+mn-cs"/>
                </a:rPr>
                <a:t>Sørg alltid for god lesbarhet/kontrast </a:t>
              </a:r>
              <a:r>
                <a:rPr lang="nb-NO" sz="800" kern="1200">
                  <a:solidFill>
                    <a:schemeClr val="tx1"/>
                  </a:solidFill>
                  <a:latin typeface="+mn-lt"/>
                  <a:ea typeface="+mn-ea"/>
                  <a:cs typeface="+mn-cs"/>
                </a:rPr>
                <a:t>og følg lovlige farge-kombinasjoner.</a:t>
              </a:r>
            </a:p>
          </p:txBody>
        </p:sp>
        <p:grpSp>
          <p:nvGrpSpPr>
            <p:cNvPr id="94" name="Gruppe 93">
              <a:extLst>
                <a:ext uri="{FF2B5EF4-FFF2-40B4-BE49-F238E27FC236}">
                  <a16:creationId xmlns:a16="http://schemas.microsoft.com/office/drawing/2014/main" id="{704FC957-C060-9247-9858-582BFAE0455A}"/>
                </a:ext>
              </a:extLst>
            </p:cNvPr>
            <p:cNvGrpSpPr/>
            <p:nvPr userDrawn="1"/>
          </p:nvGrpSpPr>
          <p:grpSpPr>
            <a:xfrm>
              <a:off x="12610441" y="194994"/>
              <a:ext cx="807496" cy="955972"/>
              <a:chOff x="12610441" y="212086"/>
              <a:chExt cx="807496" cy="955972"/>
            </a:xfrm>
          </p:grpSpPr>
          <p:cxnSp>
            <p:nvCxnSpPr>
              <p:cNvPr id="95" name="Vinkel 94">
                <a:extLst>
                  <a:ext uri="{FF2B5EF4-FFF2-40B4-BE49-F238E27FC236}">
                    <a16:creationId xmlns:a16="http://schemas.microsoft.com/office/drawing/2014/main" id="{E7E7E809-91BC-5948-8E10-28B2E9F17F8E}"/>
                  </a:ext>
                </a:extLst>
              </p:cNvPr>
              <p:cNvCxnSpPr>
                <a:cxnSpLocks/>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96" name="TekstSylinder 95">
                <a:extLst>
                  <a:ext uri="{FF2B5EF4-FFF2-40B4-BE49-F238E27FC236}">
                    <a16:creationId xmlns:a16="http://schemas.microsoft.com/office/drawing/2014/main" id="{6CDD19D7-ACD9-0F45-BCFE-9CD2378F0423}"/>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rPr>
                  <a:t>Mørk blå og mørk grønn bakgrunn, skal alltid ha negativ tekst/logo</a:t>
                </a:r>
              </a:p>
            </p:txBody>
          </p:sp>
        </p:grpSp>
      </p:grpSp>
    </p:spTree>
    <p:extLst>
      <p:ext uri="{BB962C8B-B14F-4D97-AF65-F5344CB8AC3E}">
        <p14:creationId xmlns:p14="http://schemas.microsoft.com/office/powerpoint/2010/main" val="24318627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ittel og bilde neg">
    <p:bg>
      <p:bgPr>
        <a:solidFill>
          <a:schemeClr val="tx2"/>
        </a:solidFill>
        <a:effectLst/>
      </p:bgPr>
    </p:bg>
    <p:spTree>
      <p:nvGrpSpPr>
        <p:cNvPr id="1" name=""/>
        <p:cNvGrpSpPr/>
        <p:nvPr/>
      </p:nvGrpSpPr>
      <p:grpSpPr>
        <a:xfrm>
          <a:off x="0" y="0"/>
          <a:ext cx="0" cy="0"/>
          <a:chOff x="0" y="0"/>
          <a:chExt cx="0" cy="0"/>
        </a:xfrm>
      </p:grpSpPr>
      <p:sp>
        <p:nvSpPr>
          <p:cNvPr id="6" name="Plassholder for bilde 8">
            <a:extLst>
              <a:ext uri="{FF2B5EF4-FFF2-40B4-BE49-F238E27FC236}">
                <a16:creationId xmlns:a16="http://schemas.microsoft.com/office/drawing/2014/main" id="{6277E8E0-A384-1D43-A9DE-6893B7E9B075}"/>
              </a:ext>
            </a:extLst>
          </p:cNvPr>
          <p:cNvSpPr>
            <a:spLocks noGrp="1"/>
          </p:cNvSpPr>
          <p:nvPr>
            <p:ph type="pic" sz="quarter" idx="17" hasCustomPrompt="1"/>
          </p:nvPr>
        </p:nvSpPr>
        <p:spPr>
          <a:xfrm>
            <a:off x="0" y="0"/>
            <a:ext cx="12193200" cy="6858000"/>
          </a:xfrm>
          <a:noFill/>
        </p:spPr>
        <p:txBody>
          <a:bodyPr lIns="180000" tIns="180000" rIns="180000" bIns="180000">
            <a:normAutofit/>
          </a:bodyPr>
          <a:lstStyle>
            <a:lvl1pPr marL="0" indent="0" algn="l">
              <a:lnSpc>
                <a:spcPct val="100000"/>
              </a:lnSpc>
              <a:buFont typeface="Arial" panose="020B0604020202020204" pitchFamily="34" charset="0"/>
              <a:buNone/>
              <a:defRPr sz="1200">
                <a:solidFill>
                  <a:schemeClr val="bg1"/>
                </a:solidFill>
              </a:defRPr>
            </a:lvl1pPr>
          </a:lstStyle>
          <a:p>
            <a:r>
              <a:rPr lang="nb-NO" noProof="0"/>
              <a:t>1. plasser et bilde i rammen</a:t>
            </a:r>
            <a:br>
              <a:rPr lang="nb-NO" noProof="0"/>
            </a:br>
            <a:r>
              <a:rPr lang="nb-NO" noProof="0"/>
              <a:t>2. plasser lengst bak</a:t>
            </a:r>
          </a:p>
        </p:txBody>
      </p:sp>
      <p:sp>
        <p:nvSpPr>
          <p:cNvPr id="2" name="Title 1">
            <a:extLst>
              <a:ext uri="{FF2B5EF4-FFF2-40B4-BE49-F238E27FC236}">
                <a16:creationId xmlns:a16="http://schemas.microsoft.com/office/drawing/2014/main" id="{C4A96287-7574-B04C-B8BB-49BCCA3EE42F}"/>
              </a:ext>
            </a:extLst>
          </p:cNvPr>
          <p:cNvSpPr>
            <a:spLocks noGrp="1"/>
          </p:cNvSpPr>
          <p:nvPr>
            <p:ph type="title"/>
          </p:nvPr>
        </p:nvSpPr>
        <p:spPr/>
        <p:txBody>
          <a:bodyPr/>
          <a:lstStyle>
            <a:lvl1pPr>
              <a:defRPr>
                <a:solidFill>
                  <a:schemeClr val="bg1"/>
                </a:solidFill>
              </a:defRPr>
            </a:lvl1pPr>
          </a:lstStyle>
          <a:p>
            <a:r>
              <a:rPr lang="nb-NO"/>
              <a:t>Klikk for å redigere tittelstil</a:t>
            </a:r>
            <a:endParaRPr/>
          </a:p>
        </p:txBody>
      </p:sp>
      <p:sp>
        <p:nvSpPr>
          <p:cNvPr id="3" name="Date Placeholder 2">
            <a:extLst>
              <a:ext uri="{FF2B5EF4-FFF2-40B4-BE49-F238E27FC236}">
                <a16:creationId xmlns:a16="http://schemas.microsoft.com/office/drawing/2014/main" id="{3222B89C-4220-264D-929E-E11D89C32280}"/>
              </a:ext>
            </a:extLst>
          </p:cNvPr>
          <p:cNvSpPr>
            <a:spLocks noGrp="1"/>
          </p:cNvSpPr>
          <p:nvPr>
            <p:ph type="dt" sz="half" idx="10"/>
          </p:nvPr>
        </p:nvSpPr>
        <p:spPr/>
        <p:txBody>
          <a:bodyPr/>
          <a:lstStyle>
            <a:lvl1pPr>
              <a:defRPr>
                <a:solidFill>
                  <a:schemeClr val="bg1"/>
                </a:solidFill>
              </a:defRPr>
            </a:lvl1pPr>
          </a:lstStyle>
          <a:p>
            <a:fld id="{BE56C02C-6ABF-7448-8AB3-A94F70C24895}" type="datetime1">
              <a:rPr lang="nb-NO" smtClean="0"/>
              <a:pPr/>
              <a:t>20.11.2023</a:t>
            </a:fld>
            <a:endParaRPr lang="nb-NO"/>
          </a:p>
        </p:txBody>
      </p:sp>
      <p:sp>
        <p:nvSpPr>
          <p:cNvPr id="4" name="Footer Placeholder 3">
            <a:extLst>
              <a:ext uri="{FF2B5EF4-FFF2-40B4-BE49-F238E27FC236}">
                <a16:creationId xmlns:a16="http://schemas.microsoft.com/office/drawing/2014/main" id="{9AD6A6B2-CF59-9B40-B6BB-5828A034ACE9}"/>
              </a:ext>
            </a:extLst>
          </p:cNvPr>
          <p:cNvSpPr>
            <a:spLocks noGrp="1"/>
          </p:cNvSpPr>
          <p:nvPr>
            <p:ph type="ftr" sz="quarter" idx="11"/>
          </p:nvPr>
        </p:nvSpPr>
        <p:spPr/>
        <p:txBody>
          <a:bodyPr/>
          <a:lstStyle>
            <a:lvl1pPr>
              <a:defRPr>
                <a:solidFill>
                  <a:schemeClr val="bg1"/>
                </a:solidFill>
              </a:defRPr>
            </a:lvl1pPr>
          </a:lstStyle>
          <a:p>
            <a:endParaRPr lang="nb-NO"/>
          </a:p>
        </p:txBody>
      </p:sp>
      <p:sp>
        <p:nvSpPr>
          <p:cNvPr id="5" name="Slide Number Placeholder 4">
            <a:extLst>
              <a:ext uri="{FF2B5EF4-FFF2-40B4-BE49-F238E27FC236}">
                <a16:creationId xmlns:a16="http://schemas.microsoft.com/office/drawing/2014/main" id="{155756C8-A0C5-6344-AB75-1FF5BC24E388}"/>
              </a:ext>
            </a:extLst>
          </p:cNvPr>
          <p:cNvSpPr>
            <a:spLocks noGrp="1"/>
          </p:cNvSpPr>
          <p:nvPr>
            <p:ph type="sldNum" sz="quarter" idx="12"/>
          </p:nvPr>
        </p:nvSpPr>
        <p:spPr/>
        <p:txBody>
          <a:bodyPr/>
          <a:lstStyle>
            <a:lvl1pPr>
              <a:defRPr>
                <a:solidFill>
                  <a:schemeClr val="bg1"/>
                </a:solidFill>
              </a:defRPr>
            </a:lvl1pPr>
          </a:lstStyle>
          <a:p>
            <a:fld id="{8ACEFDFC-287E-0A4D-81A7-6CC8C070690D}" type="slidenum">
              <a:rPr lang="nb-NO" smtClean="0"/>
              <a:pPr/>
              <a:t>‹#›</a:t>
            </a:fld>
            <a:endParaRPr lang="nb-NO"/>
          </a:p>
        </p:txBody>
      </p:sp>
      <p:grpSp>
        <p:nvGrpSpPr>
          <p:cNvPr id="24" name="Gruppe 23">
            <a:extLst>
              <a:ext uri="{FF2B5EF4-FFF2-40B4-BE49-F238E27FC236}">
                <a16:creationId xmlns:a16="http://schemas.microsoft.com/office/drawing/2014/main" id="{50B5CF7D-EF4B-BC4B-897D-478A1C752E68}"/>
              </a:ext>
            </a:extLst>
          </p:cNvPr>
          <p:cNvGrpSpPr/>
          <p:nvPr userDrawn="1"/>
        </p:nvGrpSpPr>
        <p:grpSpPr>
          <a:xfrm>
            <a:off x="-800" y="-1306644"/>
            <a:ext cx="12194000" cy="1075340"/>
            <a:chOff x="-800" y="-1229864"/>
            <a:chExt cx="12194000" cy="1075340"/>
          </a:xfrm>
        </p:grpSpPr>
        <p:grpSp>
          <p:nvGrpSpPr>
            <p:cNvPr id="25" name="Gruppe 24">
              <a:extLst>
                <a:ext uri="{FF2B5EF4-FFF2-40B4-BE49-F238E27FC236}">
                  <a16:creationId xmlns:a16="http://schemas.microsoft.com/office/drawing/2014/main" id="{F3538086-5796-944F-ADC5-DDFA26870893}"/>
                </a:ext>
              </a:extLst>
            </p:cNvPr>
            <p:cNvGrpSpPr/>
            <p:nvPr/>
          </p:nvGrpSpPr>
          <p:grpSpPr>
            <a:xfrm>
              <a:off x="0" y="-320124"/>
              <a:ext cx="12192000" cy="165600"/>
              <a:chOff x="0" y="-413084"/>
              <a:chExt cx="12192000" cy="206078"/>
            </a:xfrm>
            <a:solidFill>
              <a:schemeClr val="bg1"/>
            </a:solidFill>
          </p:grpSpPr>
          <p:sp>
            <p:nvSpPr>
              <p:cNvPr id="52" name="Rektangel 51">
                <a:extLst>
                  <a:ext uri="{FF2B5EF4-FFF2-40B4-BE49-F238E27FC236}">
                    <a16:creationId xmlns:a16="http://schemas.microsoft.com/office/drawing/2014/main" id="{49CA26D3-642B-9246-B3B8-5A6A4DF80568}"/>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53" name="Rektangel 52">
                <a:extLst>
                  <a:ext uri="{FF2B5EF4-FFF2-40B4-BE49-F238E27FC236}">
                    <a16:creationId xmlns:a16="http://schemas.microsoft.com/office/drawing/2014/main" id="{F5D6D773-1417-8D4D-A1E8-9F65D1580842}"/>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4" name="Rektangel 53">
                <a:extLst>
                  <a:ext uri="{FF2B5EF4-FFF2-40B4-BE49-F238E27FC236}">
                    <a16:creationId xmlns:a16="http://schemas.microsoft.com/office/drawing/2014/main" id="{E11F0BE5-35CD-2F41-A24B-FA33ACD7A1BB}"/>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5" name="Rektangel 54">
                <a:extLst>
                  <a:ext uri="{FF2B5EF4-FFF2-40B4-BE49-F238E27FC236}">
                    <a16:creationId xmlns:a16="http://schemas.microsoft.com/office/drawing/2014/main" id="{6BA83732-486F-8745-84F0-E4A38EBBF9E9}"/>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56" name="Rektangel 55">
                <a:extLst>
                  <a:ext uri="{FF2B5EF4-FFF2-40B4-BE49-F238E27FC236}">
                    <a16:creationId xmlns:a16="http://schemas.microsoft.com/office/drawing/2014/main" id="{49BF3912-4872-4F49-B737-72D9ADAABF51}"/>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57" name="Rektangel 56">
                <a:extLst>
                  <a:ext uri="{FF2B5EF4-FFF2-40B4-BE49-F238E27FC236}">
                    <a16:creationId xmlns:a16="http://schemas.microsoft.com/office/drawing/2014/main" id="{BE7D1982-FF51-A243-B873-504AF91CF24E}"/>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26" name="Rett linje 25">
              <a:extLst>
                <a:ext uri="{FF2B5EF4-FFF2-40B4-BE49-F238E27FC236}">
                  <a16:creationId xmlns:a16="http://schemas.microsoft.com/office/drawing/2014/main" id="{926AF779-45AE-834D-8B9B-E147A75152FC}"/>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3B05EBB5-D0E3-414A-B5E2-20D2F397129F}"/>
                </a:ext>
              </a:extLst>
            </p:cNvPr>
            <p:cNvCxnSpPr>
              <a:cxnSpLocks/>
              <a:stCxn id="42"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Rett linje 27">
              <a:extLst>
                <a:ext uri="{FF2B5EF4-FFF2-40B4-BE49-F238E27FC236}">
                  <a16:creationId xmlns:a16="http://schemas.microsoft.com/office/drawing/2014/main" id="{B9C1812D-C535-E441-BF60-5844644FDCCB}"/>
                </a:ext>
              </a:extLst>
            </p:cNvPr>
            <p:cNvCxnSpPr>
              <a:cxnSpLocks/>
              <a:stCxn id="44"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Rett linje 28">
              <a:extLst>
                <a:ext uri="{FF2B5EF4-FFF2-40B4-BE49-F238E27FC236}">
                  <a16:creationId xmlns:a16="http://schemas.microsoft.com/office/drawing/2014/main" id="{995F10A6-7E9E-7F46-835A-F8FA28E0C722}"/>
                </a:ext>
              </a:extLst>
            </p:cNvPr>
            <p:cNvCxnSpPr>
              <a:cxnSpLocks/>
              <a:stCxn id="40"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Rett linje 29">
              <a:extLst>
                <a:ext uri="{FF2B5EF4-FFF2-40B4-BE49-F238E27FC236}">
                  <a16:creationId xmlns:a16="http://schemas.microsoft.com/office/drawing/2014/main" id="{DD497730-72C8-E54C-BE41-9CC89C106204}"/>
                </a:ext>
              </a:extLst>
            </p:cNvPr>
            <p:cNvCxnSpPr>
              <a:cxnSpLocks/>
              <a:stCxn id="46"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7E6FCC74-278D-8F4C-9A19-B97229327336}"/>
                </a:ext>
              </a:extLst>
            </p:cNvPr>
            <p:cNvCxnSpPr>
              <a:cxnSpLocks/>
              <a:stCxn id="50"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Rett linje 31">
              <a:extLst>
                <a:ext uri="{FF2B5EF4-FFF2-40B4-BE49-F238E27FC236}">
                  <a16:creationId xmlns:a16="http://schemas.microsoft.com/office/drawing/2014/main" id="{27C3F56A-19C1-8C43-BA7C-EC72D93ABACA}"/>
                </a:ext>
              </a:extLst>
            </p:cNvPr>
            <p:cNvCxnSpPr>
              <a:cxnSpLocks/>
              <a:stCxn id="48"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3" name="Gruppe 32">
              <a:extLst>
                <a:ext uri="{FF2B5EF4-FFF2-40B4-BE49-F238E27FC236}">
                  <a16:creationId xmlns:a16="http://schemas.microsoft.com/office/drawing/2014/main" id="{0378D194-73C0-274E-8A33-2880856DCF97}"/>
                </a:ext>
              </a:extLst>
            </p:cNvPr>
            <p:cNvGrpSpPr/>
            <p:nvPr userDrawn="1"/>
          </p:nvGrpSpPr>
          <p:grpSpPr>
            <a:xfrm>
              <a:off x="0" y="-621464"/>
              <a:ext cx="12192000" cy="206078"/>
              <a:chOff x="0" y="-674874"/>
              <a:chExt cx="12192000" cy="206078"/>
            </a:xfrm>
          </p:grpSpPr>
          <p:sp>
            <p:nvSpPr>
              <p:cNvPr id="50" name="Rektangel 49">
                <a:extLst>
                  <a:ext uri="{FF2B5EF4-FFF2-40B4-BE49-F238E27FC236}">
                    <a16:creationId xmlns:a16="http://schemas.microsoft.com/office/drawing/2014/main" id="{1827F508-245F-AE4E-BD96-A37480556BEB}"/>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51" name="Rett linje 50">
                <a:extLst>
                  <a:ext uri="{FF2B5EF4-FFF2-40B4-BE49-F238E27FC236}">
                    <a16:creationId xmlns:a16="http://schemas.microsoft.com/office/drawing/2014/main" id="{84C00645-5B5B-6041-95E3-1F2F2F357F96}"/>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4" name="Gruppe 33">
              <a:extLst>
                <a:ext uri="{FF2B5EF4-FFF2-40B4-BE49-F238E27FC236}">
                  <a16:creationId xmlns:a16="http://schemas.microsoft.com/office/drawing/2014/main" id="{EE014F1F-1199-CF47-B4A6-3350B4501C57}"/>
                </a:ext>
              </a:extLst>
            </p:cNvPr>
            <p:cNvGrpSpPr/>
            <p:nvPr userDrawn="1"/>
          </p:nvGrpSpPr>
          <p:grpSpPr>
            <a:xfrm>
              <a:off x="0" y="-744566"/>
              <a:ext cx="10156824" cy="206078"/>
              <a:chOff x="0" y="-930144"/>
              <a:chExt cx="10156824" cy="206078"/>
            </a:xfrm>
          </p:grpSpPr>
          <p:sp>
            <p:nvSpPr>
              <p:cNvPr id="48" name="Rektangel 47">
                <a:extLst>
                  <a:ext uri="{FF2B5EF4-FFF2-40B4-BE49-F238E27FC236}">
                    <a16:creationId xmlns:a16="http://schemas.microsoft.com/office/drawing/2014/main" id="{33E8FE13-D304-F04D-B4CA-11E8D9EA9403}"/>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49" name="Rett linje 48">
                <a:extLst>
                  <a:ext uri="{FF2B5EF4-FFF2-40B4-BE49-F238E27FC236}">
                    <a16:creationId xmlns:a16="http://schemas.microsoft.com/office/drawing/2014/main" id="{8F8C0134-63C2-2440-88C7-3E0DBD5FC22B}"/>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5" name="Gruppe 34">
              <a:extLst>
                <a:ext uri="{FF2B5EF4-FFF2-40B4-BE49-F238E27FC236}">
                  <a16:creationId xmlns:a16="http://schemas.microsoft.com/office/drawing/2014/main" id="{D5A244B5-D5A7-9C46-837E-885BA4C5BFC8}"/>
                </a:ext>
              </a:extLst>
            </p:cNvPr>
            <p:cNvGrpSpPr/>
            <p:nvPr userDrawn="1"/>
          </p:nvGrpSpPr>
          <p:grpSpPr>
            <a:xfrm>
              <a:off x="0" y="-867666"/>
              <a:ext cx="8128000" cy="206078"/>
              <a:chOff x="0" y="-1191934"/>
              <a:chExt cx="8128000" cy="206078"/>
            </a:xfrm>
          </p:grpSpPr>
          <p:sp>
            <p:nvSpPr>
              <p:cNvPr id="46" name="Rektangel 45">
                <a:extLst>
                  <a:ext uri="{FF2B5EF4-FFF2-40B4-BE49-F238E27FC236}">
                    <a16:creationId xmlns:a16="http://schemas.microsoft.com/office/drawing/2014/main" id="{F5D7884B-D812-3A42-AE55-14E34C05CA01}"/>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47" name="Rett linje 46">
                <a:extLst>
                  <a:ext uri="{FF2B5EF4-FFF2-40B4-BE49-F238E27FC236}">
                    <a16:creationId xmlns:a16="http://schemas.microsoft.com/office/drawing/2014/main" id="{0E34DD54-E0FE-B84A-A7D4-D399F888B6C1}"/>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6" name="Gruppe 35">
              <a:extLst>
                <a:ext uri="{FF2B5EF4-FFF2-40B4-BE49-F238E27FC236}">
                  <a16:creationId xmlns:a16="http://schemas.microsoft.com/office/drawing/2014/main" id="{2B146932-A847-ED41-ABD8-DF09B93EA9F3}"/>
                </a:ext>
              </a:extLst>
            </p:cNvPr>
            <p:cNvGrpSpPr/>
            <p:nvPr userDrawn="1"/>
          </p:nvGrpSpPr>
          <p:grpSpPr>
            <a:xfrm>
              <a:off x="-800" y="-990766"/>
              <a:ext cx="6091200" cy="206078"/>
              <a:chOff x="0" y="-1453724"/>
              <a:chExt cx="6091200" cy="206078"/>
            </a:xfrm>
          </p:grpSpPr>
          <p:sp>
            <p:nvSpPr>
              <p:cNvPr id="44" name="Rektangel 43">
                <a:extLst>
                  <a:ext uri="{FF2B5EF4-FFF2-40B4-BE49-F238E27FC236}">
                    <a16:creationId xmlns:a16="http://schemas.microsoft.com/office/drawing/2014/main" id="{DCF17E64-4A02-7148-BEC3-83D8841BD636}"/>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45" name="Rett linje 44">
                <a:extLst>
                  <a:ext uri="{FF2B5EF4-FFF2-40B4-BE49-F238E27FC236}">
                    <a16:creationId xmlns:a16="http://schemas.microsoft.com/office/drawing/2014/main" id="{326A2BAE-5E17-B149-B1A2-FE9E4BD29FA7}"/>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7" name="Gruppe 36">
              <a:extLst>
                <a:ext uri="{FF2B5EF4-FFF2-40B4-BE49-F238E27FC236}">
                  <a16:creationId xmlns:a16="http://schemas.microsoft.com/office/drawing/2014/main" id="{039AAC92-98CC-BF45-904E-888C16C074F0}"/>
                </a:ext>
              </a:extLst>
            </p:cNvPr>
            <p:cNvGrpSpPr/>
            <p:nvPr userDrawn="1"/>
          </p:nvGrpSpPr>
          <p:grpSpPr>
            <a:xfrm>
              <a:off x="0" y="-1113866"/>
              <a:ext cx="4060800" cy="206078"/>
              <a:chOff x="0" y="-1715514"/>
              <a:chExt cx="4060800" cy="206078"/>
            </a:xfrm>
          </p:grpSpPr>
          <p:sp>
            <p:nvSpPr>
              <p:cNvPr id="42" name="Rektangel 41">
                <a:extLst>
                  <a:ext uri="{FF2B5EF4-FFF2-40B4-BE49-F238E27FC236}">
                    <a16:creationId xmlns:a16="http://schemas.microsoft.com/office/drawing/2014/main" id="{5DAD0FC4-3B41-474B-B643-2F9E699BC7EE}"/>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43" name="Rett linje 42">
                <a:extLst>
                  <a:ext uri="{FF2B5EF4-FFF2-40B4-BE49-F238E27FC236}">
                    <a16:creationId xmlns:a16="http://schemas.microsoft.com/office/drawing/2014/main" id="{FDA84C34-DD90-134D-ACDE-64A450224F5D}"/>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8" name="Gruppe 37">
              <a:extLst>
                <a:ext uri="{FF2B5EF4-FFF2-40B4-BE49-F238E27FC236}">
                  <a16:creationId xmlns:a16="http://schemas.microsoft.com/office/drawing/2014/main" id="{A5007D20-96F1-2A41-A992-CD980E87AFC9}"/>
                </a:ext>
              </a:extLst>
            </p:cNvPr>
            <p:cNvGrpSpPr/>
            <p:nvPr userDrawn="1"/>
          </p:nvGrpSpPr>
          <p:grpSpPr>
            <a:xfrm>
              <a:off x="0" y="-1229864"/>
              <a:ext cx="1015200" cy="206078"/>
              <a:chOff x="0" y="-1959289"/>
              <a:chExt cx="1015200" cy="206078"/>
            </a:xfrm>
          </p:grpSpPr>
          <p:sp>
            <p:nvSpPr>
              <p:cNvPr id="40" name="Rektangel 39">
                <a:extLst>
                  <a:ext uri="{FF2B5EF4-FFF2-40B4-BE49-F238E27FC236}">
                    <a16:creationId xmlns:a16="http://schemas.microsoft.com/office/drawing/2014/main" id="{A7486652-B831-8E4A-B0E8-E9CEDB776DD7}"/>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41" name="Rett linje 40">
                <a:extLst>
                  <a:ext uri="{FF2B5EF4-FFF2-40B4-BE49-F238E27FC236}">
                    <a16:creationId xmlns:a16="http://schemas.microsoft.com/office/drawing/2014/main" id="{F186D4B2-7812-1F46-A998-E3F036BC2076}"/>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39" name="Rett linje 38">
              <a:extLst>
                <a:ext uri="{FF2B5EF4-FFF2-40B4-BE49-F238E27FC236}">
                  <a16:creationId xmlns:a16="http://schemas.microsoft.com/office/drawing/2014/main" id="{980F4E2E-5EA4-474F-9E31-835A8E980778}"/>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58" name="Gruppe 57">
            <a:extLst>
              <a:ext uri="{FF2B5EF4-FFF2-40B4-BE49-F238E27FC236}">
                <a16:creationId xmlns:a16="http://schemas.microsoft.com/office/drawing/2014/main" id="{AB51FACC-7DAC-294D-9ECF-B98A28144016}"/>
              </a:ext>
            </a:extLst>
          </p:cNvPr>
          <p:cNvGrpSpPr/>
          <p:nvPr userDrawn="1"/>
        </p:nvGrpSpPr>
        <p:grpSpPr>
          <a:xfrm>
            <a:off x="-715963" y="-4004"/>
            <a:ext cx="590564" cy="6862004"/>
            <a:chOff x="-715963" y="-4004"/>
            <a:chExt cx="590564" cy="6862004"/>
          </a:xfrm>
        </p:grpSpPr>
        <p:sp>
          <p:nvSpPr>
            <p:cNvPr id="59" name="Rektangel 58">
              <a:extLst>
                <a:ext uri="{FF2B5EF4-FFF2-40B4-BE49-F238E27FC236}">
                  <a16:creationId xmlns:a16="http://schemas.microsoft.com/office/drawing/2014/main" id="{910BD624-E33C-2E4F-9442-1B07B87A8179}"/>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60" name="Rektangel 59">
              <a:extLst>
                <a:ext uri="{FF2B5EF4-FFF2-40B4-BE49-F238E27FC236}">
                  <a16:creationId xmlns:a16="http://schemas.microsoft.com/office/drawing/2014/main" id="{95253A5A-AE98-4B43-ACFC-C33A917B0FC3}"/>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61" name="Rektangel 60">
              <a:extLst>
                <a:ext uri="{FF2B5EF4-FFF2-40B4-BE49-F238E27FC236}">
                  <a16:creationId xmlns:a16="http://schemas.microsoft.com/office/drawing/2014/main" id="{B7E6E43F-D083-404B-88E6-8181D6A1EDCF}"/>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62" name="Rektangel 61">
              <a:extLst>
                <a:ext uri="{FF2B5EF4-FFF2-40B4-BE49-F238E27FC236}">
                  <a16:creationId xmlns:a16="http://schemas.microsoft.com/office/drawing/2014/main" id="{B3DA4965-4EDC-0D43-B4C1-940E1BA36158}"/>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63" name="Rett linje 62">
              <a:extLst>
                <a:ext uri="{FF2B5EF4-FFF2-40B4-BE49-F238E27FC236}">
                  <a16:creationId xmlns:a16="http://schemas.microsoft.com/office/drawing/2014/main" id="{511B640F-A541-1746-929D-B55DB0015605}"/>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4" name="Rett linje 63">
              <a:extLst>
                <a:ext uri="{FF2B5EF4-FFF2-40B4-BE49-F238E27FC236}">
                  <a16:creationId xmlns:a16="http://schemas.microsoft.com/office/drawing/2014/main" id="{A3E73136-E410-5B4D-BC89-A1F88EC0428C}"/>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Rett linje 64">
              <a:extLst>
                <a:ext uri="{FF2B5EF4-FFF2-40B4-BE49-F238E27FC236}">
                  <a16:creationId xmlns:a16="http://schemas.microsoft.com/office/drawing/2014/main" id="{55489C14-C32A-2246-BE81-0A7E94FE637E}"/>
                </a:ext>
              </a:extLst>
            </p:cNvPr>
            <p:cNvCxnSpPr>
              <a:cxnSpLocks/>
              <a:stCxn id="67"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Rett linje 65">
              <a:extLst>
                <a:ext uri="{FF2B5EF4-FFF2-40B4-BE49-F238E27FC236}">
                  <a16:creationId xmlns:a16="http://schemas.microsoft.com/office/drawing/2014/main" id="{5CCE2020-A9E9-4E47-8A75-E0C90C42ECBB}"/>
                </a:ext>
              </a:extLst>
            </p:cNvPr>
            <p:cNvCxnSpPr>
              <a:cxnSpLocks/>
              <a:stCxn id="67"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7" name="Rektangel 66">
              <a:extLst>
                <a:ext uri="{FF2B5EF4-FFF2-40B4-BE49-F238E27FC236}">
                  <a16:creationId xmlns:a16="http://schemas.microsoft.com/office/drawing/2014/main" id="{21952FCC-D220-E74A-B32C-62AF01DD2A11}"/>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68" name="Rett linje 67">
              <a:extLst>
                <a:ext uri="{FF2B5EF4-FFF2-40B4-BE49-F238E27FC236}">
                  <a16:creationId xmlns:a16="http://schemas.microsoft.com/office/drawing/2014/main" id="{00806AAE-07AB-D440-904D-3846C9D74C0B}"/>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69" name="Rektangel 68">
              <a:extLst>
                <a:ext uri="{FF2B5EF4-FFF2-40B4-BE49-F238E27FC236}">
                  <a16:creationId xmlns:a16="http://schemas.microsoft.com/office/drawing/2014/main" id="{56699FF4-FEB1-CA4E-B432-16BBEC84D1C4}"/>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70" name="Rett linje 69">
              <a:extLst>
                <a:ext uri="{FF2B5EF4-FFF2-40B4-BE49-F238E27FC236}">
                  <a16:creationId xmlns:a16="http://schemas.microsoft.com/office/drawing/2014/main" id="{AFA083EC-FDFD-9E4F-B595-6A6EC5B7FA75}"/>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1" name="Rett linje 70">
              <a:extLst>
                <a:ext uri="{FF2B5EF4-FFF2-40B4-BE49-F238E27FC236}">
                  <a16:creationId xmlns:a16="http://schemas.microsoft.com/office/drawing/2014/main" id="{E8926D28-35CE-DB4E-BF56-664AF3695321}"/>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Rett linje 71">
              <a:extLst>
                <a:ext uri="{FF2B5EF4-FFF2-40B4-BE49-F238E27FC236}">
                  <a16:creationId xmlns:a16="http://schemas.microsoft.com/office/drawing/2014/main" id="{2E5810D3-57AB-6043-ACA4-6C358279D50D}"/>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73" name="Plassholder for tekst 7">
            <a:extLst>
              <a:ext uri="{FF2B5EF4-FFF2-40B4-BE49-F238E27FC236}">
                <a16:creationId xmlns:a16="http://schemas.microsoft.com/office/drawing/2014/main" id="{B92A71BA-AE3E-044A-9513-C446526D6AA2}"/>
              </a:ext>
            </a:extLst>
          </p:cNvPr>
          <p:cNvSpPr>
            <a:spLocks noGrp="1"/>
          </p:cNvSpPr>
          <p:nvPr>
            <p:ph type="body" sz="quarter" idx="21"/>
          </p:nvPr>
        </p:nvSpPr>
        <p:spPr>
          <a:xfrm>
            <a:off x="331200" y="6296400"/>
            <a:ext cx="687600" cy="360000"/>
          </a:xfrm>
          <a:blipFill>
            <a:blip r:embed="rId2" cstate="screen">
              <a:extLst>
                <a:ext uri="{28A0092B-C50C-407E-A947-70E740481C1C}">
                  <a14:useLocalDpi xmlns:a14="http://schemas.microsoft.com/office/drawing/2010/main"/>
                </a:ext>
              </a:extLst>
            </a:blip>
            <a:stretch>
              <a:fillRect/>
            </a:stretch>
          </a:blipFill>
        </p:spPr>
        <p:txBody>
          <a:bodyPr>
            <a:normAutofit/>
          </a:bodyPr>
          <a:lstStyle>
            <a:lvl1pPr marL="0" indent="0">
              <a:buFont typeface="Arial" panose="020B0604020202020204" pitchFamily="34" charset="0"/>
              <a:buNone/>
              <a:defRPr sz="100">
                <a:solidFill>
                  <a:schemeClr val="bg1"/>
                </a:solidFill>
              </a:defRPr>
            </a:lvl1pPr>
          </a:lstStyle>
          <a:p>
            <a:pPr lvl="0"/>
            <a:r>
              <a:rPr lang="nb-NO"/>
              <a:t>Klikk for å redigere tekststiler i malen</a:t>
            </a:r>
          </a:p>
        </p:txBody>
      </p:sp>
      <p:sp>
        <p:nvSpPr>
          <p:cNvPr id="91" name="TekstSylinder 90">
            <a:extLst>
              <a:ext uri="{FF2B5EF4-FFF2-40B4-BE49-F238E27FC236}">
                <a16:creationId xmlns:a16="http://schemas.microsoft.com/office/drawing/2014/main" id="{D8BFF3AF-100C-6745-B178-EF1A964BB521}"/>
              </a:ext>
            </a:extLst>
          </p:cNvPr>
          <p:cNvSpPr txBox="1"/>
          <p:nvPr userDrawn="1"/>
        </p:nvSpPr>
        <p:spPr>
          <a:xfrm>
            <a:off x="0" y="-213030"/>
            <a:ext cx="3068662" cy="206078"/>
          </a:xfrm>
          <a:prstGeom prst="rect">
            <a:avLst/>
          </a:prstGeom>
          <a:noFill/>
        </p:spPr>
        <p:txBody>
          <a:bodyPr wrap="none" lIns="0" tIns="0" rIns="0" bIns="0" rtlCol="0" anchor="ctr">
            <a:noAutofit/>
          </a:bodyPr>
          <a:lstStyle/>
          <a:p>
            <a:pPr algn="l"/>
            <a:r>
              <a:rPr lang="nb-NO" sz="800">
                <a:solidFill>
                  <a:schemeClr val="tx1"/>
                </a:solidFill>
              </a:rPr>
              <a:t>Oslo 2018 / Innholdssider / negativ</a:t>
            </a:r>
          </a:p>
        </p:txBody>
      </p:sp>
      <p:grpSp>
        <p:nvGrpSpPr>
          <p:cNvPr id="116" name="Gruppe 115">
            <a:extLst>
              <a:ext uri="{FF2B5EF4-FFF2-40B4-BE49-F238E27FC236}">
                <a16:creationId xmlns:a16="http://schemas.microsoft.com/office/drawing/2014/main" id="{F4097E33-CF5F-8E43-B046-2CEB7B436B2D}"/>
              </a:ext>
            </a:extLst>
          </p:cNvPr>
          <p:cNvGrpSpPr/>
          <p:nvPr userDrawn="1"/>
        </p:nvGrpSpPr>
        <p:grpSpPr>
          <a:xfrm>
            <a:off x="12252770" y="1"/>
            <a:ext cx="1165167" cy="5230535"/>
            <a:chOff x="12252770" y="1"/>
            <a:chExt cx="1165167" cy="5230535"/>
          </a:xfrm>
        </p:grpSpPr>
        <p:grpSp>
          <p:nvGrpSpPr>
            <p:cNvPr id="117" name="Gruppe 116">
              <a:extLst>
                <a:ext uri="{FF2B5EF4-FFF2-40B4-BE49-F238E27FC236}">
                  <a16:creationId xmlns:a16="http://schemas.microsoft.com/office/drawing/2014/main" id="{DECE140A-93EB-3144-89A2-67734D7FECB3}"/>
                </a:ext>
              </a:extLst>
            </p:cNvPr>
            <p:cNvGrpSpPr/>
            <p:nvPr userDrawn="1"/>
          </p:nvGrpSpPr>
          <p:grpSpPr>
            <a:xfrm>
              <a:off x="12252770" y="1"/>
              <a:ext cx="409071" cy="3254927"/>
              <a:chOff x="12252770" y="1"/>
              <a:chExt cx="588588" cy="4683318"/>
            </a:xfrm>
          </p:grpSpPr>
          <p:sp>
            <p:nvSpPr>
              <p:cNvPr id="122" name="Rektangel 121">
                <a:extLst>
                  <a:ext uri="{FF2B5EF4-FFF2-40B4-BE49-F238E27FC236}">
                    <a16:creationId xmlns:a16="http://schemas.microsoft.com/office/drawing/2014/main" id="{DDA73A66-85FA-424A-8AAA-0F985FE62182}"/>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123" name="Gruppe 122">
                <a:extLst>
                  <a:ext uri="{FF2B5EF4-FFF2-40B4-BE49-F238E27FC236}">
                    <a16:creationId xmlns:a16="http://schemas.microsoft.com/office/drawing/2014/main" id="{9640A54C-C539-B742-ABCC-6299AE5B8CEB}"/>
                  </a:ext>
                </a:extLst>
              </p:cNvPr>
              <p:cNvGrpSpPr/>
              <p:nvPr userDrawn="1"/>
            </p:nvGrpSpPr>
            <p:grpSpPr>
              <a:xfrm>
                <a:off x="12326727" y="84822"/>
                <a:ext cx="440675" cy="4513676"/>
                <a:chOff x="12316858" y="92947"/>
                <a:chExt cx="440675" cy="4513676"/>
              </a:xfrm>
            </p:grpSpPr>
            <p:grpSp>
              <p:nvGrpSpPr>
                <p:cNvPr id="124" name="Gruppe 123">
                  <a:extLst>
                    <a:ext uri="{FF2B5EF4-FFF2-40B4-BE49-F238E27FC236}">
                      <a16:creationId xmlns:a16="http://schemas.microsoft.com/office/drawing/2014/main" id="{20F039C6-69E9-B941-A4D3-66A5C1CDD708}"/>
                    </a:ext>
                  </a:extLst>
                </p:cNvPr>
                <p:cNvGrpSpPr/>
                <p:nvPr userDrawn="1"/>
              </p:nvGrpSpPr>
              <p:grpSpPr>
                <a:xfrm>
                  <a:off x="12316858" y="92947"/>
                  <a:ext cx="440675" cy="1322025"/>
                  <a:chOff x="12316858" y="92947"/>
                  <a:chExt cx="440675" cy="1322025"/>
                </a:xfrm>
              </p:grpSpPr>
              <p:sp>
                <p:nvSpPr>
                  <p:cNvPr id="134" name="Rektangel 133">
                    <a:extLst>
                      <a:ext uri="{FF2B5EF4-FFF2-40B4-BE49-F238E27FC236}">
                        <a16:creationId xmlns:a16="http://schemas.microsoft.com/office/drawing/2014/main" id="{E6B7DA5B-F065-2842-BCE3-471D7906CE07}"/>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5" name="Rektangel 134">
                    <a:extLst>
                      <a:ext uri="{FF2B5EF4-FFF2-40B4-BE49-F238E27FC236}">
                        <a16:creationId xmlns:a16="http://schemas.microsoft.com/office/drawing/2014/main" id="{B04DDF36-E4D0-1541-8466-643799975A90}"/>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6" name="Rektangel 135">
                    <a:extLst>
                      <a:ext uri="{FF2B5EF4-FFF2-40B4-BE49-F238E27FC236}">
                        <a16:creationId xmlns:a16="http://schemas.microsoft.com/office/drawing/2014/main" id="{0C6F3194-B699-D740-A1E1-EAEB8C66A35E}"/>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125" name="Gruppe 124">
                  <a:extLst>
                    <a:ext uri="{FF2B5EF4-FFF2-40B4-BE49-F238E27FC236}">
                      <a16:creationId xmlns:a16="http://schemas.microsoft.com/office/drawing/2014/main" id="{C17BA548-9E47-5E40-95F0-9D998CFD5426}"/>
                    </a:ext>
                  </a:extLst>
                </p:cNvPr>
                <p:cNvGrpSpPr/>
                <p:nvPr userDrawn="1"/>
              </p:nvGrpSpPr>
              <p:grpSpPr>
                <a:xfrm>
                  <a:off x="12316858" y="1468435"/>
                  <a:ext cx="440675" cy="1322025"/>
                  <a:chOff x="12316858" y="1600866"/>
                  <a:chExt cx="440675" cy="1322025"/>
                </a:xfrm>
              </p:grpSpPr>
              <p:sp>
                <p:nvSpPr>
                  <p:cNvPr id="131" name="Rektangel 130">
                    <a:extLst>
                      <a:ext uri="{FF2B5EF4-FFF2-40B4-BE49-F238E27FC236}">
                        <a16:creationId xmlns:a16="http://schemas.microsoft.com/office/drawing/2014/main" id="{9B63810D-9182-9647-8817-730AA17B9908}"/>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2" name="Rektangel 131">
                    <a:extLst>
                      <a:ext uri="{FF2B5EF4-FFF2-40B4-BE49-F238E27FC236}">
                        <a16:creationId xmlns:a16="http://schemas.microsoft.com/office/drawing/2014/main" id="{76178564-5C0D-A84D-A7E4-632055B6BBCA}"/>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3" name="Rektangel 132">
                    <a:extLst>
                      <a:ext uri="{FF2B5EF4-FFF2-40B4-BE49-F238E27FC236}">
                        <a16:creationId xmlns:a16="http://schemas.microsoft.com/office/drawing/2014/main" id="{2D2CE19A-924B-564C-ABE6-C21E0B2CBAED}"/>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126" name="Gruppe 125">
                  <a:extLst>
                    <a:ext uri="{FF2B5EF4-FFF2-40B4-BE49-F238E27FC236}">
                      <a16:creationId xmlns:a16="http://schemas.microsoft.com/office/drawing/2014/main" id="{559F23A5-5BF4-B14C-82D4-70EFF9772D87}"/>
                    </a:ext>
                  </a:extLst>
                </p:cNvPr>
                <p:cNvGrpSpPr/>
                <p:nvPr userDrawn="1"/>
              </p:nvGrpSpPr>
              <p:grpSpPr>
                <a:xfrm>
                  <a:off x="12316858" y="2843923"/>
                  <a:ext cx="440675" cy="1762700"/>
                  <a:chOff x="12316858" y="3201732"/>
                  <a:chExt cx="440675" cy="1762700"/>
                </a:xfrm>
              </p:grpSpPr>
              <p:sp>
                <p:nvSpPr>
                  <p:cNvPr id="127" name="Rektangel 126">
                    <a:extLst>
                      <a:ext uri="{FF2B5EF4-FFF2-40B4-BE49-F238E27FC236}">
                        <a16:creationId xmlns:a16="http://schemas.microsoft.com/office/drawing/2014/main" id="{1C6AC6BA-EC18-824D-AF37-845A37278F2A}"/>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8" name="Rektangel 127">
                    <a:extLst>
                      <a:ext uri="{FF2B5EF4-FFF2-40B4-BE49-F238E27FC236}">
                        <a16:creationId xmlns:a16="http://schemas.microsoft.com/office/drawing/2014/main" id="{6A88E69C-BC25-E944-B7EF-EBBC18D8339C}"/>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9" name="Rektangel 128">
                    <a:extLst>
                      <a:ext uri="{FF2B5EF4-FFF2-40B4-BE49-F238E27FC236}">
                        <a16:creationId xmlns:a16="http://schemas.microsoft.com/office/drawing/2014/main" id="{CD353E5E-D83D-F24E-8720-DA4E6552C137}"/>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0" name="Rektangel 129">
                    <a:extLst>
                      <a:ext uri="{FF2B5EF4-FFF2-40B4-BE49-F238E27FC236}">
                        <a16:creationId xmlns:a16="http://schemas.microsoft.com/office/drawing/2014/main" id="{443B0873-2032-ED4A-82E8-AE8C6FE9F5AB}"/>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118" name="TekstSylinder 117">
              <a:extLst>
                <a:ext uri="{FF2B5EF4-FFF2-40B4-BE49-F238E27FC236}">
                  <a16:creationId xmlns:a16="http://schemas.microsoft.com/office/drawing/2014/main" id="{6DB9C27B-183E-204C-A01D-673CC376DE0D}"/>
                </a:ext>
              </a:extLst>
            </p:cNvPr>
            <p:cNvSpPr txBox="1"/>
            <p:nvPr userDrawn="1"/>
          </p:nvSpPr>
          <p:spPr>
            <a:xfrm>
              <a:off x="12252771" y="3429000"/>
              <a:ext cx="1127661" cy="1801536"/>
            </a:xfrm>
            <a:prstGeom prst="rect">
              <a:avLst/>
            </a:prstGeom>
            <a:noFill/>
          </p:spPr>
          <p:txBody>
            <a:bodyPr wrap="square" lIns="0" tIns="0" rIns="0" bIns="0" rtlCol="0">
              <a:noAutofit/>
            </a:bodyPr>
            <a:lstStyle/>
            <a:p>
              <a:pPr algn="l"/>
              <a:r>
                <a:rPr lang="nb-NO" sz="800" kern="1200">
                  <a:solidFill>
                    <a:schemeClr val="tx1"/>
                  </a:solidFill>
                  <a:latin typeface="+mn-lt"/>
                  <a:ea typeface="+mn-ea"/>
                  <a:cs typeface="+mn-cs"/>
                </a:rPr>
                <a:t>Det er lov å endre bakgrunnsfarge.</a:t>
              </a:r>
            </a:p>
            <a:p>
              <a:pPr marL="0" indent="0" algn="l">
                <a:buNone/>
              </a:pPr>
              <a:endParaRPr lang="nb-NO" sz="800" kern="1200">
                <a:solidFill>
                  <a:schemeClr val="tx1"/>
                </a:solidFill>
                <a:latin typeface="+mn-lt"/>
                <a:ea typeface="+mn-ea"/>
                <a:cs typeface="+mn-cs"/>
              </a:endParaRPr>
            </a:p>
            <a:p>
              <a:pPr marL="0" indent="0" algn="l">
                <a:buNone/>
              </a:pPr>
              <a:r>
                <a:rPr lang="nb-NO" sz="800" kern="1200">
                  <a:solidFill>
                    <a:schemeClr val="tx1"/>
                  </a:solidFill>
                  <a:latin typeface="+mn-lt"/>
                  <a:ea typeface="+mn-ea"/>
                  <a:cs typeface="+mn-cs"/>
                </a:rPr>
                <a:t>På sider med positiv logo benyttes alltid lyse bakgrunnsfarger.</a:t>
              </a:r>
            </a:p>
            <a:p>
              <a:pPr marL="0" indent="0" algn="l">
                <a:buNone/>
              </a:pPr>
              <a:endParaRPr lang="nb-NO" sz="800" kern="1200">
                <a:solidFill>
                  <a:schemeClr val="tx1"/>
                </a:solidFill>
                <a:latin typeface="+mn-lt"/>
                <a:ea typeface="+mn-ea"/>
                <a:cs typeface="+mn-cs"/>
              </a:endParaRPr>
            </a:p>
            <a:p>
              <a:pPr marL="0" indent="0" algn="l">
                <a:buNone/>
              </a:pPr>
              <a:r>
                <a:rPr lang="nb-NO" sz="800" b="1" kern="1200">
                  <a:solidFill>
                    <a:schemeClr val="tx1"/>
                  </a:solidFill>
                  <a:latin typeface="+mn-lt"/>
                  <a:ea typeface="+mn-ea"/>
                  <a:cs typeface="+mn-cs"/>
                </a:rPr>
                <a:t>Sørg alltid for god lesbarhet/kontrast </a:t>
              </a:r>
              <a:r>
                <a:rPr lang="nb-NO" sz="800" kern="1200">
                  <a:solidFill>
                    <a:schemeClr val="tx1"/>
                  </a:solidFill>
                  <a:latin typeface="+mn-lt"/>
                  <a:ea typeface="+mn-ea"/>
                  <a:cs typeface="+mn-cs"/>
                </a:rPr>
                <a:t>og følg lovlige farge-kombinasjoner.</a:t>
              </a:r>
            </a:p>
          </p:txBody>
        </p:sp>
        <p:grpSp>
          <p:nvGrpSpPr>
            <p:cNvPr id="119" name="Gruppe 118">
              <a:extLst>
                <a:ext uri="{FF2B5EF4-FFF2-40B4-BE49-F238E27FC236}">
                  <a16:creationId xmlns:a16="http://schemas.microsoft.com/office/drawing/2014/main" id="{74D7BF0B-3E09-444C-9AFF-AB01B35624FC}"/>
                </a:ext>
              </a:extLst>
            </p:cNvPr>
            <p:cNvGrpSpPr/>
            <p:nvPr userDrawn="1"/>
          </p:nvGrpSpPr>
          <p:grpSpPr>
            <a:xfrm>
              <a:off x="12610441" y="194994"/>
              <a:ext cx="807496" cy="955972"/>
              <a:chOff x="12610441" y="212086"/>
              <a:chExt cx="807496" cy="955972"/>
            </a:xfrm>
          </p:grpSpPr>
          <p:cxnSp>
            <p:nvCxnSpPr>
              <p:cNvPr id="120" name="Vinkel 119">
                <a:extLst>
                  <a:ext uri="{FF2B5EF4-FFF2-40B4-BE49-F238E27FC236}">
                    <a16:creationId xmlns:a16="http://schemas.microsoft.com/office/drawing/2014/main" id="{5A99E870-FD93-3B44-8FBD-4D137D1803AC}"/>
                  </a:ext>
                </a:extLst>
              </p:cNvPr>
              <p:cNvCxnSpPr>
                <a:cxnSpLocks/>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121" name="TekstSylinder 120">
                <a:extLst>
                  <a:ext uri="{FF2B5EF4-FFF2-40B4-BE49-F238E27FC236}">
                    <a16:creationId xmlns:a16="http://schemas.microsoft.com/office/drawing/2014/main" id="{FF708AAD-7EC4-8240-87D4-5F7492876627}"/>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rPr>
                  <a:t>Mørk blå og mørk grønn bakgrunn, skal alltid ha negativ tekst/logo</a:t>
                </a:r>
              </a:p>
            </p:txBody>
          </p:sp>
        </p:grpSp>
      </p:grpSp>
    </p:spTree>
    <p:extLst>
      <p:ext uri="{BB962C8B-B14F-4D97-AF65-F5344CB8AC3E}">
        <p14:creationId xmlns:p14="http://schemas.microsoft.com/office/powerpoint/2010/main" val="37613437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Bilde">
    <p:spTree>
      <p:nvGrpSpPr>
        <p:cNvPr id="1" name=""/>
        <p:cNvGrpSpPr/>
        <p:nvPr/>
      </p:nvGrpSpPr>
      <p:grpSpPr>
        <a:xfrm>
          <a:off x="0" y="0"/>
          <a:ext cx="0" cy="0"/>
          <a:chOff x="0" y="0"/>
          <a:chExt cx="0" cy="0"/>
        </a:xfrm>
      </p:grpSpPr>
      <p:sp>
        <p:nvSpPr>
          <p:cNvPr id="5" name="Plassholder for bilde 8">
            <a:extLst>
              <a:ext uri="{FF2B5EF4-FFF2-40B4-BE49-F238E27FC236}">
                <a16:creationId xmlns:a16="http://schemas.microsoft.com/office/drawing/2014/main" id="{60CD866B-09E0-644B-925F-4FC4C3C24E6E}"/>
              </a:ext>
            </a:extLst>
          </p:cNvPr>
          <p:cNvSpPr>
            <a:spLocks noGrp="1"/>
          </p:cNvSpPr>
          <p:nvPr>
            <p:ph type="pic" sz="quarter" idx="17" hasCustomPrompt="1"/>
          </p:nvPr>
        </p:nvSpPr>
        <p:spPr>
          <a:xfrm>
            <a:off x="0" y="0"/>
            <a:ext cx="12193200" cy="6858000"/>
          </a:xfrm>
          <a:noFill/>
        </p:spPr>
        <p:txBody>
          <a:bodyPr lIns="180000" tIns="180000" rIns="180000" bIns="180000">
            <a:normAutofit/>
          </a:bodyPr>
          <a:lstStyle>
            <a:lvl1pPr marL="0" indent="0" algn="l">
              <a:lnSpc>
                <a:spcPct val="100000"/>
              </a:lnSpc>
              <a:buFont typeface="Arial" panose="020B0604020202020204" pitchFamily="34" charset="0"/>
              <a:buNone/>
              <a:defRPr sz="1200">
                <a:solidFill>
                  <a:schemeClr val="tx1"/>
                </a:solidFill>
              </a:defRPr>
            </a:lvl1pPr>
          </a:lstStyle>
          <a:p>
            <a:r>
              <a:rPr lang="nb-NO" noProof="0"/>
              <a:t>1. legg et bilde i </a:t>
            </a:r>
            <a:r>
              <a:rPr lang="nb-NO" noProof="0" err="1"/>
              <a:t>bildeboksen</a:t>
            </a:r>
            <a:br>
              <a:rPr lang="nb-NO" noProof="0"/>
            </a:br>
            <a:r>
              <a:rPr lang="nb-NO" noProof="0"/>
              <a:t>2. plasser lengst bak</a:t>
            </a:r>
          </a:p>
        </p:txBody>
      </p:sp>
      <p:sp>
        <p:nvSpPr>
          <p:cNvPr id="2" name="Date Placeholder 1">
            <a:extLst>
              <a:ext uri="{FF2B5EF4-FFF2-40B4-BE49-F238E27FC236}">
                <a16:creationId xmlns:a16="http://schemas.microsoft.com/office/drawing/2014/main" id="{833855AB-DD85-A042-816A-FE4B586EB8E5}"/>
              </a:ext>
            </a:extLst>
          </p:cNvPr>
          <p:cNvSpPr>
            <a:spLocks noGrp="1"/>
          </p:cNvSpPr>
          <p:nvPr>
            <p:ph type="dt" sz="half" idx="10"/>
          </p:nvPr>
        </p:nvSpPr>
        <p:spPr/>
        <p:txBody>
          <a:bodyPr/>
          <a:lstStyle/>
          <a:p>
            <a:fld id="{10D617A1-83E2-5344-8976-17361E42FD8B}" type="datetime1">
              <a:rPr lang="nb-NO" smtClean="0"/>
              <a:t>20.11.2023</a:t>
            </a:fld>
            <a:endParaRPr lang="nb-NO"/>
          </a:p>
        </p:txBody>
      </p:sp>
      <p:sp>
        <p:nvSpPr>
          <p:cNvPr id="3" name="Footer Placeholder 2">
            <a:extLst>
              <a:ext uri="{FF2B5EF4-FFF2-40B4-BE49-F238E27FC236}">
                <a16:creationId xmlns:a16="http://schemas.microsoft.com/office/drawing/2014/main" id="{38879BB5-5FD5-7845-BDED-D0F03760B998}"/>
              </a:ext>
            </a:extLst>
          </p:cNvPr>
          <p:cNvSpPr>
            <a:spLocks noGrp="1"/>
          </p:cNvSpPr>
          <p:nvPr>
            <p:ph type="ftr" sz="quarter" idx="11"/>
          </p:nvPr>
        </p:nvSpPr>
        <p:spPr/>
        <p:txBody>
          <a:bodyPr/>
          <a:lstStyle/>
          <a:p>
            <a:endParaRPr lang="nb-NO"/>
          </a:p>
        </p:txBody>
      </p:sp>
      <p:sp>
        <p:nvSpPr>
          <p:cNvPr id="4" name="Slide Number Placeholder 3">
            <a:extLst>
              <a:ext uri="{FF2B5EF4-FFF2-40B4-BE49-F238E27FC236}">
                <a16:creationId xmlns:a16="http://schemas.microsoft.com/office/drawing/2014/main" id="{483B267F-75EE-304B-926E-01981DB8FDFB}"/>
              </a:ext>
            </a:extLst>
          </p:cNvPr>
          <p:cNvSpPr>
            <a:spLocks noGrp="1"/>
          </p:cNvSpPr>
          <p:nvPr>
            <p:ph type="sldNum" sz="quarter" idx="12"/>
          </p:nvPr>
        </p:nvSpPr>
        <p:spPr/>
        <p:txBody>
          <a:bodyPr/>
          <a:lstStyle/>
          <a:p>
            <a:fld id="{8ACEFDFC-287E-0A4D-81A7-6CC8C070690D}" type="slidenum">
              <a:rPr lang="nb-NO" smtClean="0"/>
              <a:t>‹#›</a:t>
            </a:fld>
            <a:endParaRPr lang="nb-NO"/>
          </a:p>
        </p:txBody>
      </p:sp>
      <p:sp>
        <p:nvSpPr>
          <p:cNvPr id="6" name="Plassholder for tekst 7">
            <a:extLst>
              <a:ext uri="{FF2B5EF4-FFF2-40B4-BE49-F238E27FC236}">
                <a16:creationId xmlns:a16="http://schemas.microsoft.com/office/drawing/2014/main" id="{BB1A03DA-0C1D-E543-8AED-4F84F9939FD8}"/>
              </a:ext>
            </a:extLst>
          </p:cNvPr>
          <p:cNvSpPr>
            <a:spLocks noGrp="1"/>
          </p:cNvSpPr>
          <p:nvPr>
            <p:ph type="body" sz="quarter" idx="21"/>
          </p:nvPr>
        </p:nvSpPr>
        <p:spPr>
          <a:xfrm>
            <a:off x="331200" y="6296400"/>
            <a:ext cx="687600" cy="360000"/>
          </a:xfrm>
          <a:blipFill>
            <a:blip r:embed="rId2" cstate="screen">
              <a:extLst>
                <a:ext uri="{28A0092B-C50C-407E-A947-70E740481C1C}">
                  <a14:useLocalDpi xmlns:a14="http://schemas.microsoft.com/office/drawing/2010/main"/>
                </a:ext>
              </a:extLst>
            </a:blip>
            <a:stretch>
              <a:fillRect/>
            </a:stretch>
          </a:blipFill>
        </p:spPr>
        <p:txBody>
          <a:bodyPr>
            <a:normAutofit/>
          </a:bodyPr>
          <a:lstStyle>
            <a:lvl1pPr marL="0" indent="0">
              <a:buFont typeface="Arial" panose="020B0604020202020204" pitchFamily="34" charset="0"/>
              <a:buNone/>
              <a:defRPr sz="100">
                <a:solidFill>
                  <a:schemeClr val="bg1"/>
                </a:solidFill>
              </a:defRPr>
            </a:lvl1pPr>
          </a:lstStyle>
          <a:p>
            <a:pPr lvl="0"/>
            <a:r>
              <a:rPr lang="nb-NO"/>
              <a:t>Klikk for å redigere tekststiler i malen</a:t>
            </a:r>
          </a:p>
        </p:txBody>
      </p:sp>
      <p:grpSp>
        <p:nvGrpSpPr>
          <p:cNvPr id="23" name="Gruppe 22">
            <a:extLst>
              <a:ext uri="{FF2B5EF4-FFF2-40B4-BE49-F238E27FC236}">
                <a16:creationId xmlns:a16="http://schemas.microsoft.com/office/drawing/2014/main" id="{E6B2F163-6ED3-2147-9D52-FE9CA569B810}"/>
              </a:ext>
            </a:extLst>
          </p:cNvPr>
          <p:cNvGrpSpPr/>
          <p:nvPr userDrawn="1"/>
        </p:nvGrpSpPr>
        <p:grpSpPr>
          <a:xfrm>
            <a:off x="-800" y="-1306644"/>
            <a:ext cx="12194000" cy="1075340"/>
            <a:chOff x="-800" y="-1229864"/>
            <a:chExt cx="12194000" cy="1075340"/>
          </a:xfrm>
        </p:grpSpPr>
        <p:grpSp>
          <p:nvGrpSpPr>
            <p:cNvPr id="24" name="Gruppe 23">
              <a:extLst>
                <a:ext uri="{FF2B5EF4-FFF2-40B4-BE49-F238E27FC236}">
                  <a16:creationId xmlns:a16="http://schemas.microsoft.com/office/drawing/2014/main" id="{509D2454-70FF-CE43-BA44-8336A95E4B45}"/>
                </a:ext>
              </a:extLst>
            </p:cNvPr>
            <p:cNvGrpSpPr/>
            <p:nvPr/>
          </p:nvGrpSpPr>
          <p:grpSpPr>
            <a:xfrm>
              <a:off x="0" y="-320124"/>
              <a:ext cx="12192000" cy="165600"/>
              <a:chOff x="0" y="-413084"/>
              <a:chExt cx="12192000" cy="206078"/>
            </a:xfrm>
            <a:solidFill>
              <a:schemeClr val="bg1"/>
            </a:solidFill>
          </p:grpSpPr>
          <p:sp>
            <p:nvSpPr>
              <p:cNvPr id="51" name="Rektangel 50">
                <a:extLst>
                  <a:ext uri="{FF2B5EF4-FFF2-40B4-BE49-F238E27FC236}">
                    <a16:creationId xmlns:a16="http://schemas.microsoft.com/office/drawing/2014/main" id="{E01F046E-AA1F-A543-9EE9-1F139F5E93DD}"/>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52" name="Rektangel 51">
                <a:extLst>
                  <a:ext uri="{FF2B5EF4-FFF2-40B4-BE49-F238E27FC236}">
                    <a16:creationId xmlns:a16="http://schemas.microsoft.com/office/drawing/2014/main" id="{9888665A-D584-654A-BDAB-173BDA280D00}"/>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3" name="Rektangel 52">
                <a:extLst>
                  <a:ext uri="{FF2B5EF4-FFF2-40B4-BE49-F238E27FC236}">
                    <a16:creationId xmlns:a16="http://schemas.microsoft.com/office/drawing/2014/main" id="{B4DB81F3-C6A8-D842-8B16-582614A0A615}"/>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4" name="Rektangel 53">
                <a:extLst>
                  <a:ext uri="{FF2B5EF4-FFF2-40B4-BE49-F238E27FC236}">
                    <a16:creationId xmlns:a16="http://schemas.microsoft.com/office/drawing/2014/main" id="{A507F676-471B-D34B-A0CC-1015F896AE9D}"/>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55" name="Rektangel 54">
                <a:extLst>
                  <a:ext uri="{FF2B5EF4-FFF2-40B4-BE49-F238E27FC236}">
                    <a16:creationId xmlns:a16="http://schemas.microsoft.com/office/drawing/2014/main" id="{C220B5B3-B212-8840-BE9F-0BDEA799F841}"/>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56" name="Rektangel 55">
                <a:extLst>
                  <a:ext uri="{FF2B5EF4-FFF2-40B4-BE49-F238E27FC236}">
                    <a16:creationId xmlns:a16="http://schemas.microsoft.com/office/drawing/2014/main" id="{0E30B65E-18B7-A743-91CC-519854ABBFFD}"/>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25" name="Rett linje 24">
              <a:extLst>
                <a:ext uri="{FF2B5EF4-FFF2-40B4-BE49-F238E27FC236}">
                  <a16:creationId xmlns:a16="http://schemas.microsoft.com/office/drawing/2014/main" id="{BFB4B24A-00A6-A740-9B6F-090EA989E161}"/>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Rett linje 25">
              <a:extLst>
                <a:ext uri="{FF2B5EF4-FFF2-40B4-BE49-F238E27FC236}">
                  <a16:creationId xmlns:a16="http://schemas.microsoft.com/office/drawing/2014/main" id="{8ADB2E79-48A8-B942-ADEF-9DA957FAB045}"/>
                </a:ext>
              </a:extLst>
            </p:cNvPr>
            <p:cNvCxnSpPr>
              <a:cxnSpLocks/>
              <a:stCxn id="41"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FE3F964E-27AF-5147-9507-F07231AFAE03}"/>
                </a:ext>
              </a:extLst>
            </p:cNvPr>
            <p:cNvCxnSpPr>
              <a:cxnSpLocks/>
              <a:stCxn id="43"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Rett linje 27">
              <a:extLst>
                <a:ext uri="{FF2B5EF4-FFF2-40B4-BE49-F238E27FC236}">
                  <a16:creationId xmlns:a16="http://schemas.microsoft.com/office/drawing/2014/main" id="{5D0A5FDB-18A9-3D49-BB00-63F06337B29F}"/>
                </a:ext>
              </a:extLst>
            </p:cNvPr>
            <p:cNvCxnSpPr>
              <a:cxnSpLocks/>
              <a:stCxn id="39"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Rett linje 28">
              <a:extLst>
                <a:ext uri="{FF2B5EF4-FFF2-40B4-BE49-F238E27FC236}">
                  <a16:creationId xmlns:a16="http://schemas.microsoft.com/office/drawing/2014/main" id="{113B2CC6-F548-F845-9551-8EAC4BCD15F0}"/>
                </a:ext>
              </a:extLst>
            </p:cNvPr>
            <p:cNvCxnSpPr>
              <a:cxnSpLocks/>
              <a:stCxn id="45"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Rett linje 29">
              <a:extLst>
                <a:ext uri="{FF2B5EF4-FFF2-40B4-BE49-F238E27FC236}">
                  <a16:creationId xmlns:a16="http://schemas.microsoft.com/office/drawing/2014/main" id="{BF5236E1-9C62-EC46-A641-A5DE731E3063}"/>
                </a:ext>
              </a:extLst>
            </p:cNvPr>
            <p:cNvCxnSpPr>
              <a:cxnSpLocks/>
              <a:stCxn id="49"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160E83E6-97F0-8349-AE3E-0B28728EAB0A}"/>
                </a:ext>
              </a:extLst>
            </p:cNvPr>
            <p:cNvCxnSpPr>
              <a:cxnSpLocks/>
              <a:stCxn id="47"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2" name="Gruppe 31">
              <a:extLst>
                <a:ext uri="{FF2B5EF4-FFF2-40B4-BE49-F238E27FC236}">
                  <a16:creationId xmlns:a16="http://schemas.microsoft.com/office/drawing/2014/main" id="{3A24E8AA-6FA1-5B47-95C6-5F3EED5830AC}"/>
                </a:ext>
              </a:extLst>
            </p:cNvPr>
            <p:cNvGrpSpPr/>
            <p:nvPr userDrawn="1"/>
          </p:nvGrpSpPr>
          <p:grpSpPr>
            <a:xfrm>
              <a:off x="0" y="-621464"/>
              <a:ext cx="12192000" cy="206078"/>
              <a:chOff x="0" y="-674874"/>
              <a:chExt cx="12192000" cy="206078"/>
            </a:xfrm>
          </p:grpSpPr>
          <p:sp>
            <p:nvSpPr>
              <p:cNvPr id="49" name="Rektangel 48">
                <a:extLst>
                  <a:ext uri="{FF2B5EF4-FFF2-40B4-BE49-F238E27FC236}">
                    <a16:creationId xmlns:a16="http://schemas.microsoft.com/office/drawing/2014/main" id="{737C8123-9A5E-904D-A679-6AA1399D81B9}"/>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50" name="Rett linje 49">
                <a:extLst>
                  <a:ext uri="{FF2B5EF4-FFF2-40B4-BE49-F238E27FC236}">
                    <a16:creationId xmlns:a16="http://schemas.microsoft.com/office/drawing/2014/main" id="{06CE9363-6BA2-8B4C-BE8E-74BA405E042C}"/>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3" name="Gruppe 32">
              <a:extLst>
                <a:ext uri="{FF2B5EF4-FFF2-40B4-BE49-F238E27FC236}">
                  <a16:creationId xmlns:a16="http://schemas.microsoft.com/office/drawing/2014/main" id="{86B73520-89F8-9F47-A1D7-D228D01885AF}"/>
                </a:ext>
              </a:extLst>
            </p:cNvPr>
            <p:cNvGrpSpPr/>
            <p:nvPr userDrawn="1"/>
          </p:nvGrpSpPr>
          <p:grpSpPr>
            <a:xfrm>
              <a:off x="0" y="-744566"/>
              <a:ext cx="10156824" cy="206078"/>
              <a:chOff x="0" y="-930144"/>
              <a:chExt cx="10156824" cy="206078"/>
            </a:xfrm>
          </p:grpSpPr>
          <p:sp>
            <p:nvSpPr>
              <p:cNvPr id="47" name="Rektangel 46">
                <a:extLst>
                  <a:ext uri="{FF2B5EF4-FFF2-40B4-BE49-F238E27FC236}">
                    <a16:creationId xmlns:a16="http://schemas.microsoft.com/office/drawing/2014/main" id="{1CE07EF8-531B-694E-BF46-6672550BB790}"/>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48" name="Rett linje 47">
                <a:extLst>
                  <a:ext uri="{FF2B5EF4-FFF2-40B4-BE49-F238E27FC236}">
                    <a16:creationId xmlns:a16="http://schemas.microsoft.com/office/drawing/2014/main" id="{145F084E-1053-0245-85FD-2118E9DF9AE9}"/>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4" name="Gruppe 33">
              <a:extLst>
                <a:ext uri="{FF2B5EF4-FFF2-40B4-BE49-F238E27FC236}">
                  <a16:creationId xmlns:a16="http://schemas.microsoft.com/office/drawing/2014/main" id="{D2003B3E-181B-8A4C-AE22-1F0D2605D09F}"/>
                </a:ext>
              </a:extLst>
            </p:cNvPr>
            <p:cNvGrpSpPr/>
            <p:nvPr userDrawn="1"/>
          </p:nvGrpSpPr>
          <p:grpSpPr>
            <a:xfrm>
              <a:off x="0" y="-867666"/>
              <a:ext cx="8128000" cy="206078"/>
              <a:chOff x="0" y="-1191934"/>
              <a:chExt cx="8128000" cy="206078"/>
            </a:xfrm>
          </p:grpSpPr>
          <p:sp>
            <p:nvSpPr>
              <p:cNvPr id="45" name="Rektangel 44">
                <a:extLst>
                  <a:ext uri="{FF2B5EF4-FFF2-40B4-BE49-F238E27FC236}">
                    <a16:creationId xmlns:a16="http://schemas.microsoft.com/office/drawing/2014/main" id="{647ADF1D-5F42-8D47-AD41-E4F201CF52A9}"/>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46" name="Rett linje 45">
                <a:extLst>
                  <a:ext uri="{FF2B5EF4-FFF2-40B4-BE49-F238E27FC236}">
                    <a16:creationId xmlns:a16="http://schemas.microsoft.com/office/drawing/2014/main" id="{D6EA2D86-99A2-F14C-ADD4-53641A8A7F64}"/>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5" name="Gruppe 34">
              <a:extLst>
                <a:ext uri="{FF2B5EF4-FFF2-40B4-BE49-F238E27FC236}">
                  <a16:creationId xmlns:a16="http://schemas.microsoft.com/office/drawing/2014/main" id="{A83433ED-4FB5-2B4F-9191-C83A94955236}"/>
                </a:ext>
              </a:extLst>
            </p:cNvPr>
            <p:cNvGrpSpPr/>
            <p:nvPr userDrawn="1"/>
          </p:nvGrpSpPr>
          <p:grpSpPr>
            <a:xfrm>
              <a:off x="-800" y="-990766"/>
              <a:ext cx="6091200" cy="206078"/>
              <a:chOff x="0" y="-1453724"/>
              <a:chExt cx="6091200" cy="206078"/>
            </a:xfrm>
          </p:grpSpPr>
          <p:sp>
            <p:nvSpPr>
              <p:cNvPr id="43" name="Rektangel 42">
                <a:extLst>
                  <a:ext uri="{FF2B5EF4-FFF2-40B4-BE49-F238E27FC236}">
                    <a16:creationId xmlns:a16="http://schemas.microsoft.com/office/drawing/2014/main" id="{A7E6EB65-4D53-4849-B81B-72E7F6DB7DBA}"/>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44" name="Rett linje 43">
                <a:extLst>
                  <a:ext uri="{FF2B5EF4-FFF2-40B4-BE49-F238E27FC236}">
                    <a16:creationId xmlns:a16="http://schemas.microsoft.com/office/drawing/2014/main" id="{F2B3A6CA-D596-AF46-A9EC-6AC4827C6275}"/>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6" name="Gruppe 35">
              <a:extLst>
                <a:ext uri="{FF2B5EF4-FFF2-40B4-BE49-F238E27FC236}">
                  <a16:creationId xmlns:a16="http://schemas.microsoft.com/office/drawing/2014/main" id="{FA7B6066-4DFD-E94C-94AB-69F5B53199FE}"/>
                </a:ext>
              </a:extLst>
            </p:cNvPr>
            <p:cNvGrpSpPr/>
            <p:nvPr userDrawn="1"/>
          </p:nvGrpSpPr>
          <p:grpSpPr>
            <a:xfrm>
              <a:off x="0" y="-1113866"/>
              <a:ext cx="4060800" cy="206078"/>
              <a:chOff x="0" y="-1715514"/>
              <a:chExt cx="4060800" cy="206078"/>
            </a:xfrm>
          </p:grpSpPr>
          <p:sp>
            <p:nvSpPr>
              <p:cNvPr id="41" name="Rektangel 40">
                <a:extLst>
                  <a:ext uri="{FF2B5EF4-FFF2-40B4-BE49-F238E27FC236}">
                    <a16:creationId xmlns:a16="http://schemas.microsoft.com/office/drawing/2014/main" id="{A0039850-834E-CC40-B3F3-683135B32A66}"/>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42" name="Rett linje 41">
                <a:extLst>
                  <a:ext uri="{FF2B5EF4-FFF2-40B4-BE49-F238E27FC236}">
                    <a16:creationId xmlns:a16="http://schemas.microsoft.com/office/drawing/2014/main" id="{B824AF56-ECEA-4043-9C18-8E90194DD88A}"/>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7" name="Gruppe 36">
              <a:extLst>
                <a:ext uri="{FF2B5EF4-FFF2-40B4-BE49-F238E27FC236}">
                  <a16:creationId xmlns:a16="http://schemas.microsoft.com/office/drawing/2014/main" id="{F11CB56F-0A6B-4543-801E-C174C1568B52}"/>
                </a:ext>
              </a:extLst>
            </p:cNvPr>
            <p:cNvGrpSpPr/>
            <p:nvPr userDrawn="1"/>
          </p:nvGrpSpPr>
          <p:grpSpPr>
            <a:xfrm>
              <a:off x="0" y="-1229864"/>
              <a:ext cx="1015200" cy="206078"/>
              <a:chOff x="0" y="-1959289"/>
              <a:chExt cx="1015200" cy="206078"/>
            </a:xfrm>
          </p:grpSpPr>
          <p:sp>
            <p:nvSpPr>
              <p:cNvPr id="39" name="Rektangel 38">
                <a:extLst>
                  <a:ext uri="{FF2B5EF4-FFF2-40B4-BE49-F238E27FC236}">
                    <a16:creationId xmlns:a16="http://schemas.microsoft.com/office/drawing/2014/main" id="{A90B194E-0C82-8C43-8756-A40AF75761D0}"/>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40" name="Rett linje 39">
                <a:extLst>
                  <a:ext uri="{FF2B5EF4-FFF2-40B4-BE49-F238E27FC236}">
                    <a16:creationId xmlns:a16="http://schemas.microsoft.com/office/drawing/2014/main" id="{AAC9C1BD-3CA7-FC4B-8E3D-DE83E5B7C7D0}"/>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38" name="Rett linje 37">
              <a:extLst>
                <a:ext uri="{FF2B5EF4-FFF2-40B4-BE49-F238E27FC236}">
                  <a16:creationId xmlns:a16="http://schemas.microsoft.com/office/drawing/2014/main" id="{C7A51BD2-CD19-A647-9106-EE6264D8BE88}"/>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57" name="Gruppe 56">
            <a:extLst>
              <a:ext uri="{FF2B5EF4-FFF2-40B4-BE49-F238E27FC236}">
                <a16:creationId xmlns:a16="http://schemas.microsoft.com/office/drawing/2014/main" id="{1255D6A5-7C18-3546-BA08-2FFEDAB34041}"/>
              </a:ext>
            </a:extLst>
          </p:cNvPr>
          <p:cNvGrpSpPr/>
          <p:nvPr userDrawn="1"/>
        </p:nvGrpSpPr>
        <p:grpSpPr>
          <a:xfrm>
            <a:off x="-715963" y="-4004"/>
            <a:ext cx="590564" cy="6862004"/>
            <a:chOff x="-715963" y="-4004"/>
            <a:chExt cx="590564" cy="6862004"/>
          </a:xfrm>
        </p:grpSpPr>
        <p:sp>
          <p:nvSpPr>
            <p:cNvPr id="58" name="Rektangel 57">
              <a:extLst>
                <a:ext uri="{FF2B5EF4-FFF2-40B4-BE49-F238E27FC236}">
                  <a16:creationId xmlns:a16="http://schemas.microsoft.com/office/drawing/2014/main" id="{83B42075-3A5C-1E46-A9FA-362B5515A8A6}"/>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59" name="Rektangel 58">
              <a:extLst>
                <a:ext uri="{FF2B5EF4-FFF2-40B4-BE49-F238E27FC236}">
                  <a16:creationId xmlns:a16="http://schemas.microsoft.com/office/drawing/2014/main" id="{D106EC1A-221F-0A4B-9475-29240E861AA7}"/>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60" name="Rektangel 59">
              <a:extLst>
                <a:ext uri="{FF2B5EF4-FFF2-40B4-BE49-F238E27FC236}">
                  <a16:creationId xmlns:a16="http://schemas.microsoft.com/office/drawing/2014/main" id="{7637FBCC-CEAF-474B-9393-8790DD5AFB51}"/>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61" name="Rektangel 60">
              <a:extLst>
                <a:ext uri="{FF2B5EF4-FFF2-40B4-BE49-F238E27FC236}">
                  <a16:creationId xmlns:a16="http://schemas.microsoft.com/office/drawing/2014/main" id="{58DA230D-EB5E-5B47-A595-BC7A0838781B}"/>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62" name="Rett linje 61">
              <a:extLst>
                <a:ext uri="{FF2B5EF4-FFF2-40B4-BE49-F238E27FC236}">
                  <a16:creationId xmlns:a16="http://schemas.microsoft.com/office/drawing/2014/main" id="{29A6395B-F80C-7247-AF08-0815CB4E5CAF}"/>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3" name="Rett linje 62">
              <a:extLst>
                <a:ext uri="{FF2B5EF4-FFF2-40B4-BE49-F238E27FC236}">
                  <a16:creationId xmlns:a16="http://schemas.microsoft.com/office/drawing/2014/main" id="{8E28BDF9-D392-E74A-B639-BDDDD5173217}"/>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4" name="Rett linje 63">
              <a:extLst>
                <a:ext uri="{FF2B5EF4-FFF2-40B4-BE49-F238E27FC236}">
                  <a16:creationId xmlns:a16="http://schemas.microsoft.com/office/drawing/2014/main" id="{B18FF123-D027-C14E-AB15-B6FA96912712}"/>
                </a:ext>
              </a:extLst>
            </p:cNvPr>
            <p:cNvCxnSpPr>
              <a:cxnSpLocks/>
              <a:stCxn id="66"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Rett linje 64">
              <a:extLst>
                <a:ext uri="{FF2B5EF4-FFF2-40B4-BE49-F238E27FC236}">
                  <a16:creationId xmlns:a16="http://schemas.microsoft.com/office/drawing/2014/main" id="{8D0FBEDD-4B7F-AB4D-A811-0314736171E9}"/>
                </a:ext>
              </a:extLst>
            </p:cNvPr>
            <p:cNvCxnSpPr>
              <a:cxnSpLocks/>
              <a:stCxn id="66"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6" name="Rektangel 65">
              <a:extLst>
                <a:ext uri="{FF2B5EF4-FFF2-40B4-BE49-F238E27FC236}">
                  <a16:creationId xmlns:a16="http://schemas.microsoft.com/office/drawing/2014/main" id="{F95F586E-E9CB-7F4E-875F-DFADD3742B91}"/>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67" name="Rett linje 66">
              <a:extLst>
                <a:ext uri="{FF2B5EF4-FFF2-40B4-BE49-F238E27FC236}">
                  <a16:creationId xmlns:a16="http://schemas.microsoft.com/office/drawing/2014/main" id="{18AC3B52-7605-124D-9366-1406BC09415E}"/>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68" name="Rektangel 67">
              <a:extLst>
                <a:ext uri="{FF2B5EF4-FFF2-40B4-BE49-F238E27FC236}">
                  <a16:creationId xmlns:a16="http://schemas.microsoft.com/office/drawing/2014/main" id="{6D64798A-AF2F-F64B-B9C6-A6DDADD19126}"/>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69" name="Rett linje 68">
              <a:extLst>
                <a:ext uri="{FF2B5EF4-FFF2-40B4-BE49-F238E27FC236}">
                  <a16:creationId xmlns:a16="http://schemas.microsoft.com/office/drawing/2014/main" id="{F95D1769-0224-4D4A-B6BA-84065BF4B8EE}"/>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0" name="Rett linje 69">
              <a:extLst>
                <a:ext uri="{FF2B5EF4-FFF2-40B4-BE49-F238E27FC236}">
                  <a16:creationId xmlns:a16="http://schemas.microsoft.com/office/drawing/2014/main" id="{6CFB1E29-DA85-B549-BFD0-C834FE927E61}"/>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Rett linje 70">
              <a:extLst>
                <a:ext uri="{FF2B5EF4-FFF2-40B4-BE49-F238E27FC236}">
                  <a16:creationId xmlns:a16="http://schemas.microsoft.com/office/drawing/2014/main" id="{5AF03FC7-8289-7A4E-A1A6-339D9AF6FCDC}"/>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72" name="TekstSylinder 71">
            <a:extLst>
              <a:ext uri="{FF2B5EF4-FFF2-40B4-BE49-F238E27FC236}">
                <a16:creationId xmlns:a16="http://schemas.microsoft.com/office/drawing/2014/main" id="{4CC3D295-8F51-F14C-A0DE-43811CC503C3}"/>
              </a:ext>
            </a:extLst>
          </p:cNvPr>
          <p:cNvSpPr txBox="1"/>
          <p:nvPr userDrawn="1"/>
        </p:nvSpPr>
        <p:spPr>
          <a:xfrm>
            <a:off x="0" y="-213030"/>
            <a:ext cx="3068662" cy="206078"/>
          </a:xfrm>
          <a:prstGeom prst="rect">
            <a:avLst/>
          </a:prstGeom>
          <a:noFill/>
        </p:spPr>
        <p:txBody>
          <a:bodyPr wrap="none" lIns="0" tIns="0" rIns="0" bIns="0" rtlCol="0" anchor="ctr">
            <a:noAutofit/>
          </a:bodyPr>
          <a:lstStyle/>
          <a:p>
            <a:pPr algn="l"/>
            <a:r>
              <a:rPr lang="nb-NO" sz="800">
                <a:solidFill>
                  <a:schemeClr val="tx1"/>
                </a:solidFill>
              </a:rPr>
              <a:t>Oslo 2018 / Innholdssider / positiv</a:t>
            </a:r>
          </a:p>
        </p:txBody>
      </p:sp>
      <p:grpSp>
        <p:nvGrpSpPr>
          <p:cNvPr id="90" name="Gruppe 89">
            <a:extLst>
              <a:ext uri="{FF2B5EF4-FFF2-40B4-BE49-F238E27FC236}">
                <a16:creationId xmlns:a16="http://schemas.microsoft.com/office/drawing/2014/main" id="{7CA9C2BF-57F1-B045-9180-AF5743F3C790}"/>
              </a:ext>
            </a:extLst>
          </p:cNvPr>
          <p:cNvGrpSpPr/>
          <p:nvPr userDrawn="1"/>
        </p:nvGrpSpPr>
        <p:grpSpPr>
          <a:xfrm>
            <a:off x="12252770" y="1"/>
            <a:ext cx="1165167" cy="5230535"/>
            <a:chOff x="12252770" y="1"/>
            <a:chExt cx="1165167" cy="5230535"/>
          </a:xfrm>
        </p:grpSpPr>
        <p:grpSp>
          <p:nvGrpSpPr>
            <p:cNvPr id="91" name="Gruppe 90">
              <a:extLst>
                <a:ext uri="{FF2B5EF4-FFF2-40B4-BE49-F238E27FC236}">
                  <a16:creationId xmlns:a16="http://schemas.microsoft.com/office/drawing/2014/main" id="{9EE5E5A1-CB87-064E-A1B8-4F7240CA91C3}"/>
                </a:ext>
              </a:extLst>
            </p:cNvPr>
            <p:cNvGrpSpPr/>
            <p:nvPr userDrawn="1"/>
          </p:nvGrpSpPr>
          <p:grpSpPr>
            <a:xfrm>
              <a:off x="12252770" y="1"/>
              <a:ext cx="409071" cy="3254927"/>
              <a:chOff x="12252770" y="1"/>
              <a:chExt cx="588588" cy="4683318"/>
            </a:xfrm>
          </p:grpSpPr>
          <p:sp>
            <p:nvSpPr>
              <p:cNvPr id="96" name="Rektangel 95">
                <a:extLst>
                  <a:ext uri="{FF2B5EF4-FFF2-40B4-BE49-F238E27FC236}">
                    <a16:creationId xmlns:a16="http://schemas.microsoft.com/office/drawing/2014/main" id="{9199446D-A160-E54C-A98A-97670A104D64}"/>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97" name="Gruppe 96">
                <a:extLst>
                  <a:ext uri="{FF2B5EF4-FFF2-40B4-BE49-F238E27FC236}">
                    <a16:creationId xmlns:a16="http://schemas.microsoft.com/office/drawing/2014/main" id="{C247B874-04D1-9D4E-A793-049462DE26D6}"/>
                  </a:ext>
                </a:extLst>
              </p:cNvPr>
              <p:cNvGrpSpPr/>
              <p:nvPr userDrawn="1"/>
            </p:nvGrpSpPr>
            <p:grpSpPr>
              <a:xfrm>
                <a:off x="12326727" y="84822"/>
                <a:ext cx="440675" cy="4513676"/>
                <a:chOff x="12316858" y="92947"/>
                <a:chExt cx="440675" cy="4513676"/>
              </a:xfrm>
            </p:grpSpPr>
            <p:grpSp>
              <p:nvGrpSpPr>
                <p:cNvPr id="98" name="Gruppe 97">
                  <a:extLst>
                    <a:ext uri="{FF2B5EF4-FFF2-40B4-BE49-F238E27FC236}">
                      <a16:creationId xmlns:a16="http://schemas.microsoft.com/office/drawing/2014/main" id="{3467FE23-DCD1-4E47-BB9E-95855B3839A7}"/>
                    </a:ext>
                  </a:extLst>
                </p:cNvPr>
                <p:cNvGrpSpPr/>
                <p:nvPr userDrawn="1"/>
              </p:nvGrpSpPr>
              <p:grpSpPr>
                <a:xfrm>
                  <a:off x="12316858" y="92947"/>
                  <a:ext cx="440675" cy="1322025"/>
                  <a:chOff x="12316858" y="92947"/>
                  <a:chExt cx="440675" cy="1322025"/>
                </a:xfrm>
              </p:grpSpPr>
              <p:sp>
                <p:nvSpPr>
                  <p:cNvPr id="108" name="Rektangel 107">
                    <a:extLst>
                      <a:ext uri="{FF2B5EF4-FFF2-40B4-BE49-F238E27FC236}">
                        <a16:creationId xmlns:a16="http://schemas.microsoft.com/office/drawing/2014/main" id="{EA2CFB82-4FE0-CA4F-8D2C-B9F50B385686}"/>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9" name="Rektangel 108">
                    <a:extLst>
                      <a:ext uri="{FF2B5EF4-FFF2-40B4-BE49-F238E27FC236}">
                        <a16:creationId xmlns:a16="http://schemas.microsoft.com/office/drawing/2014/main" id="{9A8820E8-7760-944E-A657-1E6172961864}"/>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0" name="Rektangel 109">
                    <a:extLst>
                      <a:ext uri="{FF2B5EF4-FFF2-40B4-BE49-F238E27FC236}">
                        <a16:creationId xmlns:a16="http://schemas.microsoft.com/office/drawing/2014/main" id="{1EB784A8-BE62-BC46-9207-5D0171020E01}"/>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99" name="Gruppe 98">
                  <a:extLst>
                    <a:ext uri="{FF2B5EF4-FFF2-40B4-BE49-F238E27FC236}">
                      <a16:creationId xmlns:a16="http://schemas.microsoft.com/office/drawing/2014/main" id="{C0612BDE-564D-C94D-A7AB-2ACB109360FC}"/>
                    </a:ext>
                  </a:extLst>
                </p:cNvPr>
                <p:cNvGrpSpPr/>
                <p:nvPr userDrawn="1"/>
              </p:nvGrpSpPr>
              <p:grpSpPr>
                <a:xfrm>
                  <a:off x="12316858" y="1468435"/>
                  <a:ext cx="440675" cy="1322025"/>
                  <a:chOff x="12316858" y="1600866"/>
                  <a:chExt cx="440675" cy="1322025"/>
                </a:xfrm>
              </p:grpSpPr>
              <p:sp>
                <p:nvSpPr>
                  <p:cNvPr id="105" name="Rektangel 104">
                    <a:extLst>
                      <a:ext uri="{FF2B5EF4-FFF2-40B4-BE49-F238E27FC236}">
                        <a16:creationId xmlns:a16="http://schemas.microsoft.com/office/drawing/2014/main" id="{9611E365-DC43-6947-8EBE-B931F5312195}"/>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6" name="Rektangel 105">
                    <a:extLst>
                      <a:ext uri="{FF2B5EF4-FFF2-40B4-BE49-F238E27FC236}">
                        <a16:creationId xmlns:a16="http://schemas.microsoft.com/office/drawing/2014/main" id="{896A1615-33C0-2841-AD4C-3D62C2946BFD}"/>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7" name="Rektangel 106">
                    <a:extLst>
                      <a:ext uri="{FF2B5EF4-FFF2-40B4-BE49-F238E27FC236}">
                        <a16:creationId xmlns:a16="http://schemas.microsoft.com/office/drawing/2014/main" id="{A4F6BBA8-3378-8946-9C45-2A239E00BF41}"/>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100" name="Gruppe 99">
                  <a:extLst>
                    <a:ext uri="{FF2B5EF4-FFF2-40B4-BE49-F238E27FC236}">
                      <a16:creationId xmlns:a16="http://schemas.microsoft.com/office/drawing/2014/main" id="{8C309830-E5F1-8E41-BCA9-251AA3B86FDE}"/>
                    </a:ext>
                  </a:extLst>
                </p:cNvPr>
                <p:cNvGrpSpPr/>
                <p:nvPr userDrawn="1"/>
              </p:nvGrpSpPr>
              <p:grpSpPr>
                <a:xfrm>
                  <a:off x="12316858" y="2843923"/>
                  <a:ext cx="440675" cy="1762700"/>
                  <a:chOff x="12316858" y="3201732"/>
                  <a:chExt cx="440675" cy="1762700"/>
                </a:xfrm>
              </p:grpSpPr>
              <p:sp>
                <p:nvSpPr>
                  <p:cNvPr id="101" name="Rektangel 100">
                    <a:extLst>
                      <a:ext uri="{FF2B5EF4-FFF2-40B4-BE49-F238E27FC236}">
                        <a16:creationId xmlns:a16="http://schemas.microsoft.com/office/drawing/2014/main" id="{50CA88BB-7387-DD4B-A6E3-BEDF86F26146}"/>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2" name="Rektangel 101">
                    <a:extLst>
                      <a:ext uri="{FF2B5EF4-FFF2-40B4-BE49-F238E27FC236}">
                        <a16:creationId xmlns:a16="http://schemas.microsoft.com/office/drawing/2014/main" id="{AB1934A5-85F4-FF48-9398-897E1A8ADB5C}"/>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3" name="Rektangel 102">
                    <a:extLst>
                      <a:ext uri="{FF2B5EF4-FFF2-40B4-BE49-F238E27FC236}">
                        <a16:creationId xmlns:a16="http://schemas.microsoft.com/office/drawing/2014/main" id="{963F2E7F-4C9D-0447-AAAF-227BFCF09E72}"/>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4" name="Rektangel 103">
                    <a:extLst>
                      <a:ext uri="{FF2B5EF4-FFF2-40B4-BE49-F238E27FC236}">
                        <a16:creationId xmlns:a16="http://schemas.microsoft.com/office/drawing/2014/main" id="{E6FAAD3A-5A0C-1244-8308-B81ABB39B043}"/>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92" name="TekstSylinder 91">
              <a:extLst>
                <a:ext uri="{FF2B5EF4-FFF2-40B4-BE49-F238E27FC236}">
                  <a16:creationId xmlns:a16="http://schemas.microsoft.com/office/drawing/2014/main" id="{BABF0E71-DEA0-3343-8AF8-6A9A70C4B49B}"/>
                </a:ext>
              </a:extLst>
            </p:cNvPr>
            <p:cNvSpPr txBox="1"/>
            <p:nvPr userDrawn="1"/>
          </p:nvSpPr>
          <p:spPr>
            <a:xfrm>
              <a:off x="12252771" y="3429000"/>
              <a:ext cx="1127661" cy="1801536"/>
            </a:xfrm>
            <a:prstGeom prst="rect">
              <a:avLst/>
            </a:prstGeom>
            <a:noFill/>
          </p:spPr>
          <p:txBody>
            <a:bodyPr wrap="square" lIns="0" tIns="0" rIns="0" bIns="0" rtlCol="0">
              <a:noAutofit/>
            </a:bodyPr>
            <a:lstStyle/>
            <a:p>
              <a:pPr algn="l"/>
              <a:r>
                <a:rPr lang="nb-NO" sz="800" kern="1200">
                  <a:solidFill>
                    <a:schemeClr val="tx1"/>
                  </a:solidFill>
                  <a:latin typeface="+mn-lt"/>
                  <a:ea typeface="+mn-ea"/>
                  <a:cs typeface="+mn-cs"/>
                </a:rPr>
                <a:t>Det er lov å endre bakgrunnsfarge.</a:t>
              </a:r>
            </a:p>
            <a:p>
              <a:pPr marL="0" indent="0" algn="l">
                <a:buNone/>
              </a:pPr>
              <a:endParaRPr lang="nb-NO" sz="800" kern="1200">
                <a:solidFill>
                  <a:schemeClr val="tx1"/>
                </a:solidFill>
                <a:latin typeface="+mn-lt"/>
                <a:ea typeface="+mn-ea"/>
                <a:cs typeface="+mn-cs"/>
              </a:endParaRPr>
            </a:p>
            <a:p>
              <a:pPr marL="0" indent="0" algn="l">
                <a:buNone/>
              </a:pPr>
              <a:r>
                <a:rPr lang="nb-NO" sz="800" kern="1200">
                  <a:solidFill>
                    <a:schemeClr val="tx1"/>
                  </a:solidFill>
                  <a:latin typeface="+mn-lt"/>
                  <a:ea typeface="+mn-ea"/>
                  <a:cs typeface="+mn-cs"/>
                </a:rPr>
                <a:t>På sider med positiv logo benyttes alltid lyse bakgrunnsfarger.</a:t>
              </a:r>
            </a:p>
            <a:p>
              <a:pPr marL="0" indent="0" algn="l">
                <a:buNone/>
              </a:pPr>
              <a:endParaRPr lang="nb-NO" sz="800" kern="1200">
                <a:solidFill>
                  <a:schemeClr val="tx1"/>
                </a:solidFill>
                <a:latin typeface="+mn-lt"/>
                <a:ea typeface="+mn-ea"/>
                <a:cs typeface="+mn-cs"/>
              </a:endParaRPr>
            </a:p>
            <a:p>
              <a:pPr marL="0" indent="0" algn="l">
                <a:buNone/>
              </a:pPr>
              <a:r>
                <a:rPr lang="nb-NO" sz="800" b="1" kern="1200">
                  <a:solidFill>
                    <a:schemeClr val="tx1"/>
                  </a:solidFill>
                  <a:latin typeface="+mn-lt"/>
                  <a:ea typeface="+mn-ea"/>
                  <a:cs typeface="+mn-cs"/>
                </a:rPr>
                <a:t>Sørg alltid for god lesbarhet/kontrast </a:t>
              </a:r>
              <a:r>
                <a:rPr lang="nb-NO" sz="800" kern="1200">
                  <a:solidFill>
                    <a:schemeClr val="tx1"/>
                  </a:solidFill>
                  <a:latin typeface="+mn-lt"/>
                  <a:ea typeface="+mn-ea"/>
                  <a:cs typeface="+mn-cs"/>
                </a:rPr>
                <a:t>og følg lovlige farge-kombinasjoner.</a:t>
              </a:r>
            </a:p>
          </p:txBody>
        </p:sp>
        <p:grpSp>
          <p:nvGrpSpPr>
            <p:cNvPr id="93" name="Gruppe 92">
              <a:extLst>
                <a:ext uri="{FF2B5EF4-FFF2-40B4-BE49-F238E27FC236}">
                  <a16:creationId xmlns:a16="http://schemas.microsoft.com/office/drawing/2014/main" id="{02BB3DD4-65FF-4E43-8EC4-72B29CEB570B}"/>
                </a:ext>
              </a:extLst>
            </p:cNvPr>
            <p:cNvGrpSpPr/>
            <p:nvPr userDrawn="1"/>
          </p:nvGrpSpPr>
          <p:grpSpPr>
            <a:xfrm>
              <a:off x="12610441" y="194994"/>
              <a:ext cx="807496" cy="955972"/>
              <a:chOff x="12610441" y="212086"/>
              <a:chExt cx="807496" cy="955972"/>
            </a:xfrm>
          </p:grpSpPr>
          <p:cxnSp>
            <p:nvCxnSpPr>
              <p:cNvPr id="94" name="Vinkel 93">
                <a:extLst>
                  <a:ext uri="{FF2B5EF4-FFF2-40B4-BE49-F238E27FC236}">
                    <a16:creationId xmlns:a16="http://schemas.microsoft.com/office/drawing/2014/main" id="{B0A36170-F06E-8E41-9BC7-F44F4E26A5A9}"/>
                  </a:ext>
                </a:extLst>
              </p:cNvPr>
              <p:cNvCxnSpPr>
                <a:cxnSpLocks/>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95" name="TekstSylinder 94">
                <a:extLst>
                  <a:ext uri="{FF2B5EF4-FFF2-40B4-BE49-F238E27FC236}">
                    <a16:creationId xmlns:a16="http://schemas.microsoft.com/office/drawing/2014/main" id="{A2E98FD4-0641-4147-A688-3F5F957482F2}"/>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rPr>
                  <a:t>Mørk blå og mørk grønn bakgrunn, skal alltid ha negativ tekst/logo</a:t>
                </a:r>
              </a:p>
            </p:txBody>
          </p:sp>
        </p:grpSp>
      </p:grpSp>
    </p:spTree>
    <p:extLst>
      <p:ext uri="{BB962C8B-B14F-4D97-AF65-F5344CB8AC3E}">
        <p14:creationId xmlns:p14="http://schemas.microsoft.com/office/powerpoint/2010/main" val="81955849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Bilde neg">
    <p:bg>
      <p:bgPr>
        <a:solidFill>
          <a:schemeClr val="tx2"/>
        </a:solidFill>
        <a:effectLst/>
      </p:bgPr>
    </p:bg>
    <p:spTree>
      <p:nvGrpSpPr>
        <p:cNvPr id="1" name=""/>
        <p:cNvGrpSpPr/>
        <p:nvPr/>
      </p:nvGrpSpPr>
      <p:grpSpPr>
        <a:xfrm>
          <a:off x="0" y="0"/>
          <a:ext cx="0" cy="0"/>
          <a:chOff x="0" y="0"/>
          <a:chExt cx="0" cy="0"/>
        </a:xfrm>
      </p:grpSpPr>
      <p:sp>
        <p:nvSpPr>
          <p:cNvPr id="5" name="Plassholder for bilde 8">
            <a:extLst>
              <a:ext uri="{FF2B5EF4-FFF2-40B4-BE49-F238E27FC236}">
                <a16:creationId xmlns:a16="http://schemas.microsoft.com/office/drawing/2014/main" id="{60CD866B-09E0-644B-925F-4FC4C3C24E6E}"/>
              </a:ext>
            </a:extLst>
          </p:cNvPr>
          <p:cNvSpPr>
            <a:spLocks noGrp="1"/>
          </p:cNvSpPr>
          <p:nvPr>
            <p:ph type="pic" sz="quarter" idx="17" hasCustomPrompt="1"/>
          </p:nvPr>
        </p:nvSpPr>
        <p:spPr>
          <a:xfrm>
            <a:off x="0" y="0"/>
            <a:ext cx="12193200" cy="6858000"/>
          </a:xfrm>
          <a:noFill/>
        </p:spPr>
        <p:txBody>
          <a:bodyPr lIns="180000" tIns="180000" rIns="180000" bIns="180000">
            <a:normAutofit/>
          </a:bodyPr>
          <a:lstStyle>
            <a:lvl1pPr marL="0" indent="0" algn="l">
              <a:lnSpc>
                <a:spcPct val="100000"/>
              </a:lnSpc>
              <a:buFont typeface="Arial" panose="020B0604020202020204" pitchFamily="34" charset="0"/>
              <a:buNone/>
              <a:defRPr sz="1200">
                <a:solidFill>
                  <a:schemeClr val="bg1"/>
                </a:solidFill>
              </a:defRPr>
            </a:lvl1pPr>
          </a:lstStyle>
          <a:p>
            <a:r>
              <a:rPr lang="nb-NO" noProof="0"/>
              <a:t>1. plasser et bilde i rammen</a:t>
            </a:r>
            <a:br>
              <a:rPr lang="nb-NO" noProof="0"/>
            </a:br>
            <a:r>
              <a:rPr lang="nb-NO" noProof="0"/>
              <a:t>2. plasser lengst bak</a:t>
            </a:r>
          </a:p>
        </p:txBody>
      </p:sp>
      <p:sp>
        <p:nvSpPr>
          <p:cNvPr id="2" name="Date Placeholder 1">
            <a:extLst>
              <a:ext uri="{FF2B5EF4-FFF2-40B4-BE49-F238E27FC236}">
                <a16:creationId xmlns:a16="http://schemas.microsoft.com/office/drawing/2014/main" id="{833855AB-DD85-A042-816A-FE4B586EB8E5}"/>
              </a:ext>
            </a:extLst>
          </p:cNvPr>
          <p:cNvSpPr>
            <a:spLocks noGrp="1"/>
          </p:cNvSpPr>
          <p:nvPr>
            <p:ph type="dt" sz="half" idx="10"/>
          </p:nvPr>
        </p:nvSpPr>
        <p:spPr/>
        <p:txBody>
          <a:bodyPr/>
          <a:lstStyle>
            <a:lvl1pPr>
              <a:defRPr>
                <a:solidFill>
                  <a:schemeClr val="bg1"/>
                </a:solidFill>
              </a:defRPr>
            </a:lvl1pPr>
          </a:lstStyle>
          <a:p>
            <a:fld id="{939CC06A-0458-7443-A95A-A3C9036965EC}" type="datetime1">
              <a:rPr lang="nb-NO" smtClean="0"/>
              <a:pPr/>
              <a:t>20.11.2023</a:t>
            </a:fld>
            <a:endParaRPr lang="nb-NO"/>
          </a:p>
        </p:txBody>
      </p:sp>
      <p:sp>
        <p:nvSpPr>
          <p:cNvPr id="3" name="Footer Placeholder 2">
            <a:extLst>
              <a:ext uri="{FF2B5EF4-FFF2-40B4-BE49-F238E27FC236}">
                <a16:creationId xmlns:a16="http://schemas.microsoft.com/office/drawing/2014/main" id="{38879BB5-5FD5-7845-BDED-D0F03760B998}"/>
              </a:ext>
            </a:extLst>
          </p:cNvPr>
          <p:cNvSpPr>
            <a:spLocks noGrp="1"/>
          </p:cNvSpPr>
          <p:nvPr>
            <p:ph type="ftr" sz="quarter" idx="11"/>
          </p:nvPr>
        </p:nvSpPr>
        <p:spPr/>
        <p:txBody>
          <a:bodyPr/>
          <a:lstStyle>
            <a:lvl1pPr>
              <a:defRPr>
                <a:solidFill>
                  <a:schemeClr val="bg1"/>
                </a:solidFill>
              </a:defRPr>
            </a:lvl1pPr>
          </a:lstStyle>
          <a:p>
            <a:endParaRPr lang="nb-NO"/>
          </a:p>
        </p:txBody>
      </p:sp>
      <p:sp>
        <p:nvSpPr>
          <p:cNvPr id="4" name="Slide Number Placeholder 3">
            <a:extLst>
              <a:ext uri="{FF2B5EF4-FFF2-40B4-BE49-F238E27FC236}">
                <a16:creationId xmlns:a16="http://schemas.microsoft.com/office/drawing/2014/main" id="{483B267F-75EE-304B-926E-01981DB8FDFB}"/>
              </a:ext>
            </a:extLst>
          </p:cNvPr>
          <p:cNvSpPr>
            <a:spLocks noGrp="1"/>
          </p:cNvSpPr>
          <p:nvPr>
            <p:ph type="sldNum" sz="quarter" idx="12"/>
          </p:nvPr>
        </p:nvSpPr>
        <p:spPr/>
        <p:txBody>
          <a:bodyPr/>
          <a:lstStyle>
            <a:lvl1pPr>
              <a:defRPr>
                <a:solidFill>
                  <a:schemeClr val="bg1"/>
                </a:solidFill>
              </a:defRPr>
            </a:lvl1pPr>
          </a:lstStyle>
          <a:p>
            <a:fld id="{8ACEFDFC-287E-0A4D-81A7-6CC8C070690D}" type="slidenum">
              <a:rPr lang="nb-NO" smtClean="0"/>
              <a:pPr/>
              <a:t>‹#›</a:t>
            </a:fld>
            <a:endParaRPr lang="nb-NO"/>
          </a:p>
        </p:txBody>
      </p:sp>
      <p:grpSp>
        <p:nvGrpSpPr>
          <p:cNvPr id="23" name="Gruppe 22">
            <a:extLst>
              <a:ext uri="{FF2B5EF4-FFF2-40B4-BE49-F238E27FC236}">
                <a16:creationId xmlns:a16="http://schemas.microsoft.com/office/drawing/2014/main" id="{E6B2F163-6ED3-2147-9D52-FE9CA569B810}"/>
              </a:ext>
            </a:extLst>
          </p:cNvPr>
          <p:cNvGrpSpPr/>
          <p:nvPr userDrawn="1"/>
        </p:nvGrpSpPr>
        <p:grpSpPr>
          <a:xfrm>
            <a:off x="-800" y="-1306644"/>
            <a:ext cx="12194000" cy="1075340"/>
            <a:chOff x="-800" y="-1229864"/>
            <a:chExt cx="12194000" cy="1075340"/>
          </a:xfrm>
        </p:grpSpPr>
        <p:grpSp>
          <p:nvGrpSpPr>
            <p:cNvPr id="24" name="Gruppe 23">
              <a:extLst>
                <a:ext uri="{FF2B5EF4-FFF2-40B4-BE49-F238E27FC236}">
                  <a16:creationId xmlns:a16="http://schemas.microsoft.com/office/drawing/2014/main" id="{509D2454-70FF-CE43-BA44-8336A95E4B45}"/>
                </a:ext>
              </a:extLst>
            </p:cNvPr>
            <p:cNvGrpSpPr/>
            <p:nvPr/>
          </p:nvGrpSpPr>
          <p:grpSpPr>
            <a:xfrm>
              <a:off x="0" y="-320124"/>
              <a:ext cx="12192000" cy="165600"/>
              <a:chOff x="0" y="-413084"/>
              <a:chExt cx="12192000" cy="206078"/>
            </a:xfrm>
            <a:solidFill>
              <a:schemeClr val="bg1"/>
            </a:solidFill>
          </p:grpSpPr>
          <p:sp>
            <p:nvSpPr>
              <p:cNvPr id="51" name="Rektangel 50">
                <a:extLst>
                  <a:ext uri="{FF2B5EF4-FFF2-40B4-BE49-F238E27FC236}">
                    <a16:creationId xmlns:a16="http://schemas.microsoft.com/office/drawing/2014/main" id="{E01F046E-AA1F-A543-9EE9-1F139F5E93DD}"/>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52" name="Rektangel 51">
                <a:extLst>
                  <a:ext uri="{FF2B5EF4-FFF2-40B4-BE49-F238E27FC236}">
                    <a16:creationId xmlns:a16="http://schemas.microsoft.com/office/drawing/2014/main" id="{9888665A-D584-654A-BDAB-173BDA280D00}"/>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3" name="Rektangel 52">
                <a:extLst>
                  <a:ext uri="{FF2B5EF4-FFF2-40B4-BE49-F238E27FC236}">
                    <a16:creationId xmlns:a16="http://schemas.microsoft.com/office/drawing/2014/main" id="{B4DB81F3-C6A8-D842-8B16-582614A0A615}"/>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4" name="Rektangel 53">
                <a:extLst>
                  <a:ext uri="{FF2B5EF4-FFF2-40B4-BE49-F238E27FC236}">
                    <a16:creationId xmlns:a16="http://schemas.microsoft.com/office/drawing/2014/main" id="{A507F676-471B-D34B-A0CC-1015F896AE9D}"/>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55" name="Rektangel 54">
                <a:extLst>
                  <a:ext uri="{FF2B5EF4-FFF2-40B4-BE49-F238E27FC236}">
                    <a16:creationId xmlns:a16="http://schemas.microsoft.com/office/drawing/2014/main" id="{C220B5B3-B212-8840-BE9F-0BDEA799F841}"/>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56" name="Rektangel 55">
                <a:extLst>
                  <a:ext uri="{FF2B5EF4-FFF2-40B4-BE49-F238E27FC236}">
                    <a16:creationId xmlns:a16="http://schemas.microsoft.com/office/drawing/2014/main" id="{0E30B65E-18B7-A743-91CC-519854ABBFFD}"/>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25" name="Rett linje 24">
              <a:extLst>
                <a:ext uri="{FF2B5EF4-FFF2-40B4-BE49-F238E27FC236}">
                  <a16:creationId xmlns:a16="http://schemas.microsoft.com/office/drawing/2014/main" id="{BFB4B24A-00A6-A740-9B6F-090EA989E161}"/>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Rett linje 25">
              <a:extLst>
                <a:ext uri="{FF2B5EF4-FFF2-40B4-BE49-F238E27FC236}">
                  <a16:creationId xmlns:a16="http://schemas.microsoft.com/office/drawing/2014/main" id="{8ADB2E79-48A8-B942-ADEF-9DA957FAB045}"/>
                </a:ext>
              </a:extLst>
            </p:cNvPr>
            <p:cNvCxnSpPr>
              <a:cxnSpLocks/>
              <a:stCxn id="41"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FE3F964E-27AF-5147-9507-F07231AFAE03}"/>
                </a:ext>
              </a:extLst>
            </p:cNvPr>
            <p:cNvCxnSpPr>
              <a:cxnSpLocks/>
              <a:stCxn id="43"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Rett linje 27">
              <a:extLst>
                <a:ext uri="{FF2B5EF4-FFF2-40B4-BE49-F238E27FC236}">
                  <a16:creationId xmlns:a16="http://schemas.microsoft.com/office/drawing/2014/main" id="{5D0A5FDB-18A9-3D49-BB00-63F06337B29F}"/>
                </a:ext>
              </a:extLst>
            </p:cNvPr>
            <p:cNvCxnSpPr>
              <a:cxnSpLocks/>
              <a:stCxn id="39"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Rett linje 28">
              <a:extLst>
                <a:ext uri="{FF2B5EF4-FFF2-40B4-BE49-F238E27FC236}">
                  <a16:creationId xmlns:a16="http://schemas.microsoft.com/office/drawing/2014/main" id="{113B2CC6-F548-F845-9551-8EAC4BCD15F0}"/>
                </a:ext>
              </a:extLst>
            </p:cNvPr>
            <p:cNvCxnSpPr>
              <a:cxnSpLocks/>
              <a:stCxn id="45"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Rett linje 29">
              <a:extLst>
                <a:ext uri="{FF2B5EF4-FFF2-40B4-BE49-F238E27FC236}">
                  <a16:creationId xmlns:a16="http://schemas.microsoft.com/office/drawing/2014/main" id="{BF5236E1-9C62-EC46-A641-A5DE731E3063}"/>
                </a:ext>
              </a:extLst>
            </p:cNvPr>
            <p:cNvCxnSpPr>
              <a:cxnSpLocks/>
              <a:stCxn id="49"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160E83E6-97F0-8349-AE3E-0B28728EAB0A}"/>
                </a:ext>
              </a:extLst>
            </p:cNvPr>
            <p:cNvCxnSpPr>
              <a:cxnSpLocks/>
              <a:stCxn id="47"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2" name="Gruppe 31">
              <a:extLst>
                <a:ext uri="{FF2B5EF4-FFF2-40B4-BE49-F238E27FC236}">
                  <a16:creationId xmlns:a16="http://schemas.microsoft.com/office/drawing/2014/main" id="{3A24E8AA-6FA1-5B47-95C6-5F3EED5830AC}"/>
                </a:ext>
              </a:extLst>
            </p:cNvPr>
            <p:cNvGrpSpPr/>
            <p:nvPr userDrawn="1"/>
          </p:nvGrpSpPr>
          <p:grpSpPr>
            <a:xfrm>
              <a:off x="0" y="-621464"/>
              <a:ext cx="12192000" cy="206078"/>
              <a:chOff x="0" y="-674874"/>
              <a:chExt cx="12192000" cy="206078"/>
            </a:xfrm>
          </p:grpSpPr>
          <p:sp>
            <p:nvSpPr>
              <p:cNvPr id="49" name="Rektangel 48">
                <a:extLst>
                  <a:ext uri="{FF2B5EF4-FFF2-40B4-BE49-F238E27FC236}">
                    <a16:creationId xmlns:a16="http://schemas.microsoft.com/office/drawing/2014/main" id="{737C8123-9A5E-904D-A679-6AA1399D81B9}"/>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50" name="Rett linje 49">
                <a:extLst>
                  <a:ext uri="{FF2B5EF4-FFF2-40B4-BE49-F238E27FC236}">
                    <a16:creationId xmlns:a16="http://schemas.microsoft.com/office/drawing/2014/main" id="{06CE9363-6BA2-8B4C-BE8E-74BA405E042C}"/>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3" name="Gruppe 32">
              <a:extLst>
                <a:ext uri="{FF2B5EF4-FFF2-40B4-BE49-F238E27FC236}">
                  <a16:creationId xmlns:a16="http://schemas.microsoft.com/office/drawing/2014/main" id="{86B73520-89F8-9F47-A1D7-D228D01885AF}"/>
                </a:ext>
              </a:extLst>
            </p:cNvPr>
            <p:cNvGrpSpPr/>
            <p:nvPr userDrawn="1"/>
          </p:nvGrpSpPr>
          <p:grpSpPr>
            <a:xfrm>
              <a:off x="0" y="-744566"/>
              <a:ext cx="10156824" cy="206078"/>
              <a:chOff x="0" y="-930144"/>
              <a:chExt cx="10156824" cy="206078"/>
            </a:xfrm>
          </p:grpSpPr>
          <p:sp>
            <p:nvSpPr>
              <p:cNvPr id="47" name="Rektangel 46">
                <a:extLst>
                  <a:ext uri="{FF2B5EF4-FFF2-40B4-BE49-F238E27FC236}">
                    <a16:creationId xmlns:a16="http://schemas.microsoft.com/office/drawing/2014/main" id="{1CE07EF8-531B-694E-BF46-6672550BB790}"/>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48" name="Rett linje 47">
                <a:extLst>
                  <a:ext uri="{FF2B5EF4-FFF2-40B4-BE49-F238E27FC236}">
                    <a16:creationId xmlns:a16="http://schemas.microsoft.com/office/drawing/2014/main" id="{145F084E-1053-0245-85FD-2118E9DF9AE9}"/>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4" name="Gruppe 33">
              <a:extLst>
                <a:ext uri="{FF2B5EF4-FFF2-40B4-BE49-F238E27FC236}">
                  <a16:creationId xmlns:a16="http://schemas.microsoft.com/office/drawing/2014/main" id="{D2003B3E-181B-8A4C-AE22-1F0D2605D09F}"/>
                </a:ext>
              </a:extLst>
            </p:cNvPr>
            <p:cNvGrpSpPr/>
            <p:nvPr userDrawn="1"/>
          </p:nvGrpSpPr>
          <p:grpSpPr>
            <a:xfrm>
              <a:off x="0" y="-867666"/>
              <a:ext cx="8128000" cy="206078"/>
              <a:chOff x="0" y="-1191934"/>
              <a:chExt cx="8128000" cy="206078"/>
            </a:xfrm>
          </p:grpSpPr>
          <p:sp>
            <p:nvSpPr>
              <p:cNvPr id="45" name="Rektangel 44">
                <a:extLst>
                  <a:ext uri="{FF2B5EF4-FFF2-40B4-BE49-F238E27FC236}">
                    <a16:creationId xmlns:a16="http://schemas.microsoft.com/office/drawing/2014/main" id="{647ADF1D-5F42-8D47-AD41-E4F201CF52A9}"/>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46" name="Rett linje 45">
                <a:extLst>
                  <a:ext uri="{FF2B5EF4-FFF2-40B4-BE49-F238E27FC236}">
                    <a16:creationId xmlns:a16="http://schemas.microsoft.com/office/drawing/2014/main" id="{D6EA2D86-99A2-F14C-ADD4-53641A8A7F64}"/>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5" name="Gruppe 34">
              <a:extLst>
                <a:ext uri="{FF2B5EF4-FFF2-40B4-BE49-F238E27FC236}">
                  <a16:creationId xmlns:a16="http://schemas.microsoft.com/office/drawing/2014/main" id="{A83433ED-4FB5-2B4F-9191-C83A94955236}"/>
                </a:ext>
              </a:extLst>
            </p:cNvPr>
            <p:cNvGrpSpPr/>
            <p:nvPr userDrawn="1"/>
          </p:nvGrpSpPr>
          <p:grpSpPr>
            <a:xfrm>
              <a:off x="-800" y="-990766"/>
              <a:ext cx="6091200" cy="206078"/>
              <a:chOff x="0" y="-1453724"/>
              <a:chExt cx="6091200" cy="206078"/>
            </a:xfrm>
          </p:grpSpPr>
          <p:sp>
            <p:nvSpPr>
              <p:cNvPr id="43" name="Rektangel 42">
                <a:extLst>
                  <a:ext uri="{FF2B5EF4-FFF2-40B4-BE49-F238E27FC236}">
                    <a16:creationId xmlns:a16="http://schemas.microsoft.com/office/drawing/2014/main" id="{A7E6EB65-4D53-4849-B81B-72E7F6DB7DBA}"/>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44" name="Rett linje 43">
                <a:extLst>
                  <a:ext uri="{FF2B5EF4-FFF2-40B4-BE49-F238E27FC236}">
                    <a16:creationId xmlns:a16="http://schemas.microsoft.com/office/drawing/2014/main" id="{F2B3A6CA-D596-AF46-A9EC-6AC4827C6275}"/>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6" name="Gruppe 35">
              <a:extLst>
                <a:ext uri="{FF2B5EF4-FFF2-40B4-BE49-F238E27FC236}">
                  <a16:creationId xmlns:a16="http://schemas.microsoft.com/office/drawing/2014/main" id="{FA7B6066-4DFD-E94C-94AB-69F5B53199FE}"/>
                </a:ext>
              </a:extLst>
            </p:cNvPr>
            <p:cNvGrpSpPr/>
            <p:nvPr userDrawn="1"/>
          </p:nvGrpSpPr>
          <p:grpSpPr>
            <a:xfrm>
              <a:off x="0" y="-1113866"/>
              <a:ext cx="4060800" cy="206078"/>
              <a:chOff x="0" y="-1715514"/>
              <a:chExt cx="4060800" cy="206078"/>
            </a:xfrm>
          </p:grpSpPr>
          <p:sp>
            <p:nvSpPr>
              <p:cNvPr id="41" name="Rektangel 40">
                <a:extLst>
                  <a:ext uri="{FF2B5EF4-FFF2-40B4-BE49-F238E27FC236}">
                    <a16:creationId xmlns:a16="http://schemas.microsoft.com/office/drawing/2014/main" id="{A0039850-834E-CC40-B3F3-683135B32A66}"/>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42" name="Rett linje 41">
                <a:extLst>
                  <a:ext uri="{FF2B5EF4-FFF2-40B4-BE49-F238E27FC236}">
                    <a16:creationId xmlns:a16="http://schemas.microsoft.com/office/drawing/2014/main" id="{B824AF56-ECEA-4043-9C18-8E90194DD88A}"/>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7" name="Gruppe 36">
              <a:extLst>
                <a:ext uri="{FF2B5EF4-FFF2-40B4-BE49-F238E27FC236}">
                  <a16:creationId xmlns:a16="http://schemas.microsoft.com/office/drawing/2014/main" id="{F11CB56F-0A6B-4543-801E-C174C1568B52}"/>
                </a:ext>
              </a:extLst>
            </p:cNvPr>
            <p:cNvGrpSpPr/>
            <p:nvPr userDrawn="1"/>
          </p:nvGrpSpPr>
          <p:grpSpPr>
            <a:xfrm>
              <a:off x="0" y="-1229864"/>
              <a:ext cx="1015200" cy="206078"/>
              <a:chOff x="0" y="-1959289"/>
              <a:chExt cx="1015200" cy="206078"/>
            </a:xfrm>
          </p:grpSpPr>
          <p:sp>
            <p:nvSpPr>
              <p:cNvPr id="39" name="Rektangel 38">
                <a:extLst>
                  <a:ext uri="{FF2B5EF4-FFF2-40B4-BE49-F238E27FC236}">
                    <a16:creationId xmlns:a16="http://schemas.microsoft.com/office/drawing/2014/main" id="{A90B194E-0C82-8C43-8756-A40AF75761D0}"/>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40" name="Rett linje 39">
                <a:extLst>
                  <a:ext uri="{FF2B5EF4-FFF2-40B4-BE49-F238E27FC236}">
                    <a16:creationId xmlns:a16="http://schemas.microsoft.com/office/drawing/2014/main" id="{AAC9C1BD-3CA7-FC4B-8E3D-DE83E5B7C7D0}"/>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38" name="Rett linje 37">
              <a:extLst>
                <a:ext uri="{FF2B5EF4-FFF2-40B4-BE49-F238E27FC236}">
                  <a16:creationId xmlns:a16="http://schemas.microsoft.com/office/drawing/2014/main" id="{C7A51BD2-CD19-A647-9106-EE6264D8BE88}"/>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57" name="Gruppe 56">
            <a:extLst>
              <a:ext uri="{FF2B5EF4-FFF2-40B4-BE49-F238E27FC236}">
                <a16:creationId xmlns:a16="http://schemas.microsoft.com/office/drawing/2014/main" id="{1255D6A5-7C18-3546-BA08-2FFEDAB34041}"/>
              </a:ext>
            </a:extLst>
          </p:cNvPr>
          <p:cNvGrpSpPr/>
          <p:nvPr userDrawn="1"/>
        </p:nvGrpSpPr>
        <p:grpSpPr>
          <a:xfrm>
            <a:off x="-715963" y="-4004"/>
            <a:ext cx="590564" cy="6862004"/>
            <a:chOff x="-715963" y="-4004"/>
            <a:chExt cx="590564" cy="6862004"/>
          </a:xfrm>
        </p:grpSpPr>
        <p:sp>
          <p:nvSpPr>
            <p:cNvPr id="58" name="Rektangel 57">
              <a:extLst>
                <a:ext uri="{FF2B5EF4-FFF2-40B4-BE49-F238E27FC236}">
                  <a16:creationId xmlns:a16="http://schemas.microsoft.com/office/drawing/2014/main" id="{83B42075-3A5C-1E46-A9FA-362B5515A8A6}"/>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59" name="Rektangel 58">
              <a:extLst>
                <a:ext uri="{FF2B5EF4-FFF2-40B4-BE49-F238E27FC236}">
                  <a16:creationId xmlns:a16="http://schemas.microsoft.com/office/drawing/2014/main" id="{D106EC1A-221F-0A4B-9475-29240E861AA7}"/>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60" name="Rektangel 59">
              <a:extLst>
                <a:ext uri="{FF2B5EF4-FFF2-40B4-BE49-F238E27FC236}">
                  <a16:creationId xmlns:a16="http://schemas.microsoft.com/office/drawing/2014/main" id="{7637FBCC-CEAF-474B-9393-8790DD5AFB51}"/>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61" name="Rektangel 60">
              <a:extLst>
                <a:ext uri="{FF2B5EF4-FFF2-40B4-BE49-F238E27FC236}">
                  <a16:creationId xmlns:a16="http://schemas.microsoft.com/office/drawing/2014/main" id="{58DA230D-EB5E-5B47-A595-BC7A0838781B}"/>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62" name="Rett linje 61">
              <a:extLst>
                <a:ext uri="{FF2B5EF4-FFF2-40B4-BE49-F238E27FC236}">
                  <a16:creationId xmlns:a16="http://schemas.microsoft.com/office/drawing/2014/main" id="{29A6395B-F80C-7247-AF08-0815CB4E5CAF}"/>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3" name="Rett linje 62">
              <a:extLst>
                <a:ext uri="{FF2B5EF4-FFF2-40B4-BE49-F238E27FC236}">
                  <a16:creationId xmlns:a16="http://schemas.microsoft.com/office/drawing/2014/main" id="{8E28BDF9-D392-E74A-B639-BDDDD5173217}"/>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4" name="Rett linje 63">
              <a:extLst>
                <a:ext uri="{FF2B5EF4-FFF2-40B4-BE49-F238E27FC236}">
                  <a16:creationId xmlns:a16="http://schemas.microsoft.com/office/drawing/2014/main" id="{B18FF123-D027-C14E-AB15-B6FA96912712}"/>
                </a:ext>
              </a:extLst>
            </p:cNvPr>
            <p:cNvCxnSpPr>
              <a:cxnSpLocks/>
              <a:stCxn id="66"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Rett linje 64">
              <a:extLst>
                <a:ext uri="{FF2B5EF4-FFF2-40B4-BE49-F238E27FC236}">
                  <a16:creationId xmlns:a16="http://schemas.microsoft.com/office/drawing/2014/main" id="{8D0FBEDD-4B7F-AB4D-A811-0314736171E9}"/>
                </a:ext>
              </a:extLst>
            </p:cNvPr>
            <p:cNvCxnSpPr>
              <a:cxnSpLocks/>
              <a:stCxn id="66"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6" name="Rektangel 65">
              <a:extLst>
                <a:ext uri="{FF2B5EF4-FFF2-40B4-BE49-F238E27FC236}">
                  <a16:creationId xmlns:a16="http://schemas.microsoft.com/office/drawing/2014/main" id="{F95F586E-E9CB-7F4E-875F-DFADD3742B91}"/>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67" name="Rett linje 66">
              <a:extLst>
                <a:ext uri="{FF2B5EF4-FFF2-40B4-BE49-F238E27FC236}">
                  <a16:creationId xmlns:a16="http://schemas.microsoft.com/office/drawing/2014/main" id="{18AC3B52-7605-124D-9366-1406BC09415E}"/>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68" name="Rektangel 67">
              <a:extLst>
                <a:ext uri="{FF2B5EF4-FFF2-40B4-BE49-F238E27FC236}">
                  <a16:creationId xmlns:a16="http://schemas.microsoft.com/office/drawing/2014/main" id="{6D64798A-AF2F-F64B-B9C6-A6DDADD19126}"/>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69" name="Rett linje 68">
              <a:extLst>
                <a:ext uri="{FF2B5EF4-FFF2-40B4-BE49-F238E27FC236}">
                  <a16:creationId xmlns:a16="http://schemas.microsoft.com/office/drawing/2014/main" id="{F95D1769-0224-4D4A-B6BA-84065BF4B8EE}"/>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0" name="Rett linje 69">
              <a:extLst>
                <a:ext uri="{FF2B5EF4-FFF2-40B4-BE49-F238E27FC236}">
                  <a16:creationId xmlns:a16="http://schemas.microsoft.com/office/drawing/2014/main" id="{6CFB1E29-DA85-B549-BFD0-C834FE927E61}"/>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Rett linje 70">
              <a:extLst>
                <a:ext uri="{FF2B5EF4-FFF2-40B4-BE49-F238E27FC236}">
                  <a16:creationId xmlns:a16="http://schemas.microsoft.com/office/drawing/2014/main" id="{5AF03FC7-8289-7A4E-A1A6-339D9AF6FCDC}"/>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74" name="Plassholder for tekst 7">
            <a:extLst>
              <a:ext uri="{FF2B5EF4-FFF2-40B4-BE49-F238E27FC236}">
                <a16:creationId xmlns:a16="http://schemas.microsoft.com/office/drawing/2014/main" id="{B4167E25-FC4E-0D40-B7E9-F526F2DED683}"/>
              </a:ext>
            </a:extLst>
          </p:cNvPr>
          <p:cNvSpPr>
            <a:spLocks noGrp="1"/>
          </p:cNvSpPr>
          <p:nvPr>
            <p:ph type="body" sz="quarter" idx="21"/>
          </p:nvPr>
        </p:nvSpPr>
        <p:spPr>
          <a:xfrm>
            <a:off x="331200" y="6296400"/>
            <a:ext cx="687600" cy="360000"/>
          </a:xfrm>
          <a:blipFill>
            <a:blip r:embed="rId2" cstate="screen">
              <a:extLst>
                <a:ext uri="{28A0092B-C50C-407E-A947-70E740481C1C}">
                  <a14:useLocalDpi xmlns:a14="http://schemas.microsoft.com/office/drawing/2010/main"/>
                </a:ext>
              </a:extLst>
            </a:blip>
            <a:stretch>
              <a:fillRect/>
            </a:stretch>
          </a:blipFill>
        </p:spPr>
        <p:txBody>
          <a:bodyPr>
            <a:normAutofit/>
          </a:bodyPr>
          <a:lstStyle>
            <a:lvl1pPr marL="0" indent="0">
              <a:buFont typeface="Arial" panose="020B0604020202020204" pitchFamily="34" charset="0"/>
              <a:buNone/>
              <a:defRPr sz="100">
                <a:solidFill>
                  <a:schemeClr val="bg1"/>
                </a:solidFill>
              </a:defRPr>
            </a:lvl1pPr>
          </a:lstStyle>
          <a:p>
            <a:pPr lvl="0"/>
            <a:r>
              <a:rPr lang="nb-NO"/>
              <a:t>Klikk for å redigere tekststiler i malen</a:t>
            </a:r>
          </a:p>
        </p:txBody>
      </p:sp>
      <p:sp>
        <p:nvSpPr>
          <p:cNvPr id="92" name="TekstSylinder 91">
            <a:extLst>
              <a:ext uri="{FF2B5EF4-FFF2-40B4-BE49-F238E27FC236}">
                <a16:creationId xmlns:a16="http://schemas.microsoft.com/office/drawing/2014/main" id="{6D51DDC6-EDC4-6145-9FBF-942463C865BC}"/>
              </a:ext>
            </a:extLst>
          </p:cNvPr>
          <p:cNvSpPr txBox="1"/>
          <p:nvPr userDrawn="1"/>
        </p:nvSpPr>
        <p:spPr>
          <a:xfrm>
            <a:off x="0" y="-213030"/>
            <a:ext cx="3068662" cy="206078"/>
          </a:xfrm>
          <a:prstGeom prst="rect">
            <a:avLst/>
          </a:prstGeom>
          <a:noFill/>
        </p:spPr>
        <p:txBody>
          <a:bodyPr wrap="none" lIns="0" tIns="0" rIns="0" bIns="0" rtlCol="0" anchor="ctr">
            <a:noAutofit/>
          </a:bodyPr>
          <a:lstStyle/>
          <a:p>
            <a:pPr algn="l"/>
            <a:r>
              <a:rPr lang="nb-NO" sz="800">
                <a:solidFill>
                  <a:schemeClr val="tx1"/>
                </a:solidFill>
              </a:rPr>
              <a:t>Oslo 2018 / Innholdssider / negativ</a:t>
            </a:r>
          </a:p>
        </p:txBody>
      </p:sp>
      <p:grpSp>
        <p:nvGrpSpPr>
          <p:cNvPr id="6" name="Gruppe 5">
            <a:extLst>
              <a:ext uri="{FF2B5EF4-FFF2-40B4-BE49-F238E27FC236}">
                <a16:creationId xmlns:a16="http://schemas.microsoft.com/office/drawing/2014/main" id="{8CA7E12B-54B4-874B-933C-FC3D9E55A3BC}"/>
              </a:ext>
            </a:extLst>
          </p:cNvPr>
          <p:cNvGrpSpPr/>
          <p:nvPr userDrawn="1"/>
        </p:nvGrpSpPr>
        <p:grpSpPr>
          <a:xfrm>
            <a:off x="12252770" y="1"/>
            <a:ext cx="1165167" cy="5230535"/>
            <a:chOff x="12252770" y="1"/>
            <a:chExt cx="1165167" cy="5230535"/>
          </a:xfrm>
        </p:grpSpPr>
        <p:grpSp>
          <p:nvGrpSpPr>
            <p:cNvPr id="75" name="Gruppe 74">
              <a:extLst>
                <a:ext uri="{FF2B5EF4-FFF2-40B4-BE49-F238E27FC236}">
                  <a16:creationId xmlns:a16="http://schemas.microsoft.com/office/drawing/2014/main" id="{8F8009E6-2DC8-1C47-86DE-7EB231C9CC5E}"/>
                </a:ext>
              </a:extLst>
            </p:cNvPr>
            <p:cNvGrpSpPr/>
            <p:nvPr userDrawn="1"/>
          </p:nvGrpSpPr>
          <p:grpSpPr>
            <a:xfrm>
              <a:off x="12252770" y="1"/>
              <a:ext cx="409071" cy="3254927"/>
              <a:chOff x="12252770" y="1"/>
              <a:chExt cx="588588" cy="4683318"/>
            </a:xfrm>
          </p:grpSpPr>
          <p:sp>
            <p:nvSpPr>
              <p:cNvPr id="76" name="Rektangel 75">
                <a:extLst>
                  <a:ext uri="{FF2B5EF4-FFF2-40B4-BE49-F238E27FC236}">
                    <a16:creationId xmlns:a16="http://schemas.microsoft.com/office/drawing/2014/main" id="{AECE28FE-6B3F-5C41-9D27-3E564F322407}"/>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77" name="Gruppe 76">
                <a:extLst>
                  <a:ext uri="{FF2B5EF4-FFF2-40B4-BE49-F238E27FC236}">
                    <a16:creationId xmlns:a16="http://schemas.microsoft.com/office/drawing/2014/main" id="{CB74C1BB-F327-C041-8696-8CC95A20290D}"/>
                  </a:ext>
                </a:extLst>
              </p:cNvPr>
              <p:cNvGrpSpPr/>
              <p:nvPr userDrawn="1"/>
            </p:nvGrpSpPr>
            <p:grpSpPr>
              <a:xfrm>
                <a:off x="12326727" y="84822"/>
                <a:ext cx="440675" cy="4513676"/>
                <a:chOff x="12316858" y="92947"/>
                <a:chExt cx="440675" cy="4513676"/>
              </a:xfrm>
            </p:grpSpPr>
            <p:grpSp>
              <p:nvGrpSpPr>
                <p:cNvPr id="78" name="Gruppe 77">
                  <a:extLst>
                    <a:ext uri="{FF2B5EF4-FFF2-40B4-BE49-F238E27FC236}">
                      <a16:creationId xmlns:a16="http://schemas.microsoft.com/office/drawing/2014/main" id="{8BA22E53-07F3-E344-B911-54485682BB00}"/>
                    </a:ext>
                  </a:extLst>
                </p:cNvPr>
                <p:cNvGrpSpPr/>
                <p:nvPr userDrawn="1"/>
              </p:nvGrpSpPr>
              <p:grpSpPr>
                <a:xfrm>
                  <a:off x="12316858" y="92947"/>
                  <a:ext cx="440675" cy="1322025"/>
                  <a:chOff x="12316858" y="92947"/>
                  <a:chExt cx="440675" cy="1322025"/>
                </a:xfrm>
              </p:grpSpPr>
              <p:sp>
                <p:nvSpPr>
                  <p:cNvPr id="88" name="Rektangel 87">
                    <a:extLst>
                      <a:ext uri="{FF2B5EF4-FFF2-40B4-BE49-F238E27FC236}">
                        <a16:creationId xmlns:a16="http://schemas.microsoft.com/office/drawing/2014/main" id="{F7E0A24B-DECB-ED4D-A71C-0EC6A992AF35}"/>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9" name="Rektangel 88">
                    <a:extLst>
                      <a:ext uri="{FF2B5EF4-FFF2-40B4-BE49-F238E27FC236}">
                        <a16:creationId xmlns:a16="http://schemas.microsoft.com/office/drawing/2014/main" id="{6E2329DA-C840-C147-8677-C1FFC58179C0}"/>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0" name="Rektangel 89">
                    <a:extLst>
                      <a:ext uri="{FF2B5EF4-FFF2-40B4-BE49-F238E27FC236}">
                        <a16:creationId xmlns:a16="http://schemas.microsoft.com/office/drawing/2014/main" id="{7772449B-69B2-094B-91F1-1382CE2FB42B}"/>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79" name="Gruppe 78">
                  <a:extLst>
                    <a:ext uri="{FF2B5EF4-FFF2-40B4-BE49-F238E27FC236}">
                      <a16:creationId xmlns:a16="http://schemas.microsoft.com/office/drawing/2014/main" id="{07ED3267-1D40-1D4D-9EC7-353345137976}"/>
                    </a:ext>
                  </a:extLst>
                </p:cNvPr>
                <p:cNvGrpSpPr/>
                <p:nvPr userDrawn="1"/>
              </p:nvGrpSpPr>
              <p:grpSpPr>
                <a:xfrm>
                  <a:off x="12316858" y="1468435"/>
                  <a:ext cx="440675" cy="1322025"/>
                  <a:chOff x="12316858" y="1600866"/>
                  <a:chExt cx="440675" cy="1322025"/>
                </a:xfrm>
              </p:grpSpPr>
              <p:sp>
                <p:nvSpPr>
                  <p:cNvPr id="85" name="Rektangel 84">
                    <a:extLst>
                      <a:ext uri="{FF2B5EF4-FFF2-40B4-BE49-F238E27FC236}">
                        <a16:creationId xmlns:a16="http://schemas.microsoft.com/office/drawing/2014/main" id="{D6BA8FBC-0FE5-4F46-8FC3-48DC4E4604EA}"/>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6" name="Rektangel 85">
                    <a:extLst>
                      <a:ext uri="{FF2B5EF4-FFF2-40B4-BE49-F238E27FC236}">
                        <a16:creationId xmlns:a16="http://schemas.microsoft.com/office/drawing/2014/main" id="{F622D83D-32EF-974E-B8E9-3A938C35CDA8}"/>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7" name="Rektangel 86">
                    <a:extLst>
                      <a:ext uri="{FF2B5EF4-FFF2-40B4-BE49-F238E27FC236}">
                        <a16:creationId xmlns:a16="http://schemas.microsoft.com/office/drawing/2014/main" id="{1BDF731E-7B6C-2144-B025-0869B767623C}"/>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80" name="Gruppe 79">
                  <a:extLst>
                    <a:ext uri="{FF2B5EF4-FFF2-40B4-BE49-F238E27FC236}">
                      <a16:creationId xmlns:a16="http://schemas.microsoft.com/office/drawing/2014/main" id="{49B6A4FA-1E22-9147-8AD9-B28366A7CE3B}"/>
                    </a:ext>
                  </a:extLst>
                </p:cNvPr>
                <p:cNvGrpSpPr/>
                <p:nvPr userDrawn="1"/>
              </p:nvGrpSpPr>
              <p:grpSpPr>
                <a:xfrm>
                  <a:off x="12316858" y="2843923"/>
                  <a:ext cx="440675" cy="1762700"/>
                  <a:chOff x="12316858" y="3201732"/>
                  <a:chExt cx="440675" cy="1762700"/>
                </a:xfrm>
              </p:grpSpPr>
              <p:sp>
                <p:nvSpPr>
                  <p:cNvPr id="81" name="Rektangel 80">
                    <a:extLst>
                      <a:ext uri="{FF2B5EF4-FFF2-40B4-BE49-F238E27FC236}">
                        <a16:creationId xmlns:a16="http://schemas.microsoft.com/office/drawing/2014/main" id="{BE12CC14-985A-504B-A96D-5C6E9DE8F21E}"/>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2" name="Rektangel 81">
                    <a:extLst>
                      <a:ext uri="{FF2B5EF4-FFF2-40B4-BE49-F238E27FC236}">
                        <a16:creationId xmlns:a16="http://schemas.microsoft.com/office/drawing/2014/main" id="{9E8D8E6F-EA70-1842-A974-5D35616E09FA}"/>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3" name="Rektangel 82">
                    <a:extLst>
                      <a:ext uri="{FF2B5EF4-FFF2-40B4-BE49-F238E27FC236}">
                        <a16:creationId xmlns:a16="http://schemas.microsoft.com/office/drawing/2014/main" id="{751FBA97-2B6D-5B40-BFA2-E3FE8D3EF3F0}"/>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4" name="Rektangel 83">
                    <a:extLst>
                      <a:ext uri="{FF2B5EF4-FFF2-40B4-BE49-F238E27FC236}">
                        <a16:creationId xmlns:a16="http://schemas.microsoft.com/office/drawing/2014/main" id="{7D4A6F92-ED09-794E-9D24-8961E4EB9709}"/>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91" name="TekstSylinder 90">
              <a:extLst>
                <a:ext uri="{FF2B5EF4-FFF2-40B4-BE49-F238E27FC236}">
                  <a16:creationId xmlns:a16="http://schemas.microsoft.com/office/drawing/2014/main" id="{5A1DF305-43F9-0B42-BCC1-E577120FC643}"/>
                </a:ext>
              </a:extLst>
            </p:cNvPr>
            <p:cNvSpPr txBox="1"/>
            <p:nvPr userDrawn="1"/>
          </p:nvSpPr>
          <p:spPr>
            <a:xfrm>
              <a:off x="12252771" y="3429000"/>
              <a:ext cx="1127661" cy="1801536"/>
            </a:xfrm>
            <a:prstGeom prst="rect">
              <a:avLst/>
            </a:prstGeom>
            <a:noFill/>
          </p:spPr>
          <p:txBody>
            <a:bodyPr wrap="square" lIns="0" tIns="0" rIns="0" bIns="0" rtlCol="0">
              <a:noAutofit/>
            </a:bodyPr>
            <a:lstStyle/>
            <a:p>
              <a:pPr algn="l"/>
              <a:r>
                <a:rPr lang="nb-NO" sz="800" kern="1200">
                  <a:solidFill>
                    <a:schemeClr val="tx1"/>
                  </a:solidFill>
                  <a:latin typeface="+mn-lt"/>
                  <a:ea typeface="+mn-ea"/>
                  <a:cs typeface="+mn-cs"/>
                </a:rPr>
                <a:t>Det er lov å endre bakgrunnsfarge.</a:t>
              </a:r>
            </a:p>
            <a:p>
              <a:pPr marL="0" indent="0" algn="l">
                <a:buNone/>
              </a:pPr>
              <a:endParaRPr lang="nb-NO" sz="800" kern="1200">
                <a:solidFill>
                  <a:schemeClr val="tx1"/>
                </a:solidFill>
                <a:latin typeface="+mn-lt"/>
                <a:ea typeface="+mn-ea"/>
                <a:cs typeface="+mn-cs"/>
              </a:endParaRPr>
            </a:p>
            <a:p>
              <a:pPr marL="0" indent="0" algn="l">
                <a:buNone/>
              </a:pPr>
              <a:r>
                <a:rPr lang="nb-NO" sz="800" kern="1200">
                  <a:solidFill>
                    <a:schemeClr val="tx1"/>
                  </a:solidFill>
                  <a:latin typeface="+mn-lt"/>
                  <a:ea typeface="+mn-ea"/>
                  <a:cs typeface="+mn-cs"/>
                </a:rPr>
                <a:t>På sider med positiv logo benyttes alltid lyse bakgrunnsfarger.</a:t>
              </a:r>
            </a:p>
            <a:p>
              <a:pPr marL="0" indent="0" algn="l">
                <a:buNone/>
              </a:pPr>
              <a:endParaRPr lang="nb-NO" sz="800" kern="1200">
                <a:solidFill>
                  <a:schemeClr val="tx1"/>
                </a:solidFill>
                <a:latin typeface="+mn-lt"/>
                <a:ea typeface="+mn-ea"/>
                <a:cs typeface="+mn-cs"/>
              </a:endParaRPr>
            </a:p>
            <a:p>
              <a:pPr marL="0" indent="0" algn="l">
                <a:buNone/>
              </a:pPr>
              <a:r>
                <a:rPr lang="nb-NO" sz="800" b="1" kern="1200">
                  <a:solidFill>
                    <a:schemeClr val="tx1"/>
                  </a:solidFill>
                  <a:latin typeface="+mn-lt"/>
                  <a:ea typeface="+mn-ea"/>
                  <a:cs typeface="+mn-cs"/>
                </a:rPr>
                <a:t>Sørg alltid for god lesbarhet/kontrast </a:t>
              </a:r>
              <a:r>
                <a:rPr lang="nb-NO" sz="800" kern="1200">
                  <a:solidFill>
                    <a:schemeClr val="tx1"/>
                  </a:solidFill>
                  <a:latin typeface="+mn-lt"/>
                  <a:ea typeface="+mn-ea"/>
                  <a:cs typeface="+mn-cs"/>
                </a:rPr>
                <a:t>og følg lovlige farge-kombinasjoner.</a:t>
              </a:r>
            </a:p>
          </p:txBody>
        </p:sp>
        <p:grpSp>
          <p:nvGrpSpPr>
            <p:cNvPr id="93" name="Gruppe 92">
              <a:extLst>
                <a:ext uri="{FF2B5EF4-FFF2-40B4-BE49-F238E27FC236}">
                  <a16:creationId xmlns:a16="http://schemas.microsoft.com/office/drawing/2014/main" id="{6E30C78A-C11F-3D47-A36A-DA706F5C2C2B}"/>
                </a:ext>
              </a:extLst>
            </p:cNvPr>
            <p:cNvGrpSpPr/>
            <p:nvPr userDrawn="1"/>
          </p:nvGrpSpPr>
          <p:grpSpPr>
            <a:xfrm>
              <a:off x="12610441" y="194994"/>
              <a:ext cx="807496" cy="955972"/>
              <a:chOff x="12610441" y="212086"/>
              <a:chExt cx="807496" cy="955972"/>
            </a:xfrm>
          </p:grpSpPr>
          <p:cxnSp>
            <p:nvCxnSpPr>
              <p:cNvPr id="94" name="Vinkel 93">
                <a:extLst>
                  <a:ext uri="{FF2B5EF4-FFF2-40B4-BE49-F238E27FC236}">
                    <a16:creationId xmlns:a16="http://schemas.microsoft.com/office/drawing/2014/main" id="{9502FE88-586C-5A4C-9443-40A0C140DDA4}"/>
                  </a:ext>
                </a:extLst>
              </p:cNvPr>
              <p:cNvCxnSpPr>
                <a:cxnSpLocks/>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95" name="TekstSylinder 94">
                <a:extLst>
                  <a:ext uri="{FF2B5EF4-FFF2-40B4-BE49-F238E27FC236}">
                    <a16:creationId xmlns:a16="http://schemas.microsoft.com/office/drawing/2014/main" id="{A577656F-9AE9-3D43-848E-7E4C5574867D}"/>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rPr>
                  <a:t>Mørk blå og mørk grønn bakgrunn, skal alltid ha negativ tekst/logo</a:t>
                </a:r>
              </a:p>
            </p:txBody>
          </p:sp>
        </p:grpSp>
      </p:grpSp>
    </p:spTree>
    <p:extLst>
      <p:ext uri="{BB962C8B-B14F-4D97-AF65-F5344CB8AC3E}">
        <p14:creationId xmlns:p14="http://schemas.microsoft.com/office/powerpoint/2010/main" val="282767509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image" Target="../media/image1.png"/><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57D19DB-E18F-4144-9CBC-76AF7C95EB5D}"/>
              </a:ext>
            </a:extLst>
          </p:cNvPr>
          <p:cNvSpPr>
            <a:spLocks noGrp="1"/>
          </p:cNvSpPr>
          <p:nvPr>
            <p:ph type="title"/>
          </p:nvPr>
        </p:nvSpPr>
        <p:spPr>
          <a:xfrm>
            <a:off x="695326" y="720001"/>
            <a:ext cx="9469438" cy="1311999"/>
          </a:xfrm>
          <a:prstGeom prst="rect">
            <a:avLst/>
          </a:prstGeom>
        </p:spPr>
        <p:txBody>
          <a:bodyPr vert="horz" lIns="0" tIns="0" rIns="0" bIns="0" rtlCol="0" anchor="t">
            <a:normAutofit/>
          </a:bodyPr>
          <a:lstStyle/>
          <a:p>
            <a:r>
              <a:rPr lang="nb-NO"/>
              <a:t>Klikk for å redigere tittelstil</a:t>
            </a:r>
            <a:endParaRPr/>
          </a:p>
        </p:txBody>
      </p:sp>
      <p:sp>
        <p:nvSpPr>
          <p:cNvPr id="3" name="Text Placeholder 2">
            <a:extLst>
              <a:ext uri="{FF2B5EF4-FFF2-40B4-BE49-F238E27FC236}">
                <a16:creationId xmlns:a16="http://schemas.microsoft.com/office/drawing/2014/main" id="{F6E42F49-DDD6-394E-A8FF-1D33FFDB0437}"/>
              </a:ext>
            </a:extLst>
          </p:cNvPr>
          <p:cNvSpPr>
            <a:spLocks noGrp="1"/>
          </p:cNvSpPr>
          <p:nvPr>
            <p:ph type="body" idx="1"/>
          </p:nvPr>
        </p:nvSpPr>
        <p:spPr>
          <a:xfrm>
            <a:off x="695326" y="2032000"/>
            <a:ext cx="9469438" cy="4060795"/>
          </a:xfrm>
          <a:prstGeom prst="rect">
            <a:avLst/>
          </a:prstGeom>
        </p:spPr>
        <p:txBody>
          <a:bodyPr vert="horz" lIns="0" tIns="0" rIns="0" bIns="0" rtlCol="0" anchor="t">
            <a:no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a:p>
        </p:txBody>
      </p:sp>
      <p:sp>
        <p:nvSpPr>
          <p:cNvPr id="4" name="Date Placeholder 3">
            <a:extLst>
              <a:ext uri="{FF2B5EF4-FFF2-40B4-BE49-F238E27FC236}">
                <a16:creationId xmlns:a16="http://schemas.microsoft.com/office/drawing/2014/main" id="{60BD181B-26C6-1441-AC51-F9CA495AD871}"/>
              </a:ext>
            </a:extLst>
          </p:cNvPr>
          <p:cNvSpPr>
            <a:spLocks noGrp="1"/>
          </p:cNvSpPr>
          <p:nvPr>
            <p:ph type="dt" sz="half" idx="2"/>
          </p:nvPr>
        </p:nvSpPr>
        <p:spPr>
          <a:xfrm>
            <a:off x="10156825" y="6292352"/>
            <a:ext cx="1339850" cy="365125"/>
          </a:xfrm>
          <a:prstGeom prst="rect">
            <a:avLst/>
          </a:prstGeom>
        </p:spPr>
        <p:txBody>
          <a:bodyPr vert="horz" lIns="91440" tIns="45720" rIns="91440" bIns="45720" rtlCol="0" anchor="ctr"/>
          <a:lstStyle>
            <a:lvl1pPr algn="r">
              <a:defRPr sz="900" b="0" i="0">
                <a:solidFill>
                  <a:schemeClr val="tx1"/>
                </a:solidFill>
                <a:latin typeface="Oslo Sans" panose="02000000000000000000" pitchFamily="2" charset="77"/>
              </a:defRPr>
            </a:lvl1pPr>
          </a:lstStyle>
          <a:p>
            <a:fld id="{A40496DB-E8C8-4849-8A63-AC568158CC03}" type="datetime1">
              <a:rPr lang="nb-NO" smtClean="0"/>
              <a:t>20.11.2023</a:t>
            </a:fld>
            <a:endParaRPr lang="nb-NO"/>
          </a:p>
        </p:txBody>
      </p:sp>
      <p:sp>
        <p:nvSpPr>
          <p:cNvPr id="5" name="Footer Placeholder 4">
            <a:extLst>
              <a:ext uri="{FF2B5EF4-FFF2-40B4-BE49-F238E27FC236}">
                <a16:creationId xmlns:a16="http://schemas.microsoft.com/office/drawing/2014/main" id="{A4DFE725-0D07-7B47-98CD-EAA5EC15E8C6}"/>
              </a:ext>
            </a:extLst>
          </p:cNvPr>
          <p:cNvSpPr>
            <a:spLocks noGrp="1"/>
          </p:cNvSpPr>
          <p:nvPr>
            <p:ph type="ftr" sz="quarter" idx="3"/>
          </p:nvPr>
        </p:nvSpPr>
        <p:spPr>
          <a:xfrm>
            <a:off x="2035176" y="6292849"/>
            <a:ext cx="8121648" cy="365125"/>
          </a:xfrm>
          <a:prstGeom prst="rect">
            <a:avLst/>
          </a:prstGeom>
        </p:spPr>
        <p:txBody>
          <a:bodyPr vert="horz" lIns="91440" tIns="45720" rIns="91440" bIns="45720" rtlCol="0" anchor="ctr"/>
          <a:lstStyle>
            <a:lvl1pPr algn="ctr">
              <a:defRPr sz="1000" b="0" i="0">
                <a:solidFill>
                  <a:schemeClr val="tx1"/>
                </a:solidFill>
                <a:latin typeface="Oslo Sans Light" panose="02000000000000000000" pitchFamily="2" charset="77"/>
              </a:defRPr>
            </a:lvl1pPr>
          </a:lstStyle>
          <a:p>
            <a:endParaRPr lang="nb-NO"/>
          </a:p>
        </p:txBody>
      </p:sp>
      <p:sp>
        <p:nvSpPr>
          <p:cNvPr id="6" name="Slide Number Placeholder 5">
            <a:extLst>
              <a:ext uri="{FF2B5EF4-FFF2-40B4-BE49-F238E27FC236}">
                <a16:creationId xmlns:a16="http://schemas.microsoft.com/office/drawing/2014/main" id="{9038F127-E3EF-B346-96BD-C679BB3F2366}"/>
              </a:ext>
            </a:extLst>
          </p:cNvPr>
          <p:cNvSpPr>
            <a:spLocks noGrp="1"/>
          </p:cNvSpPr>
          <p:nvPr>
            <p:ph type="sldNum" sz="quarter" idx="4"/>
          </p:nvPr>
        </p:nvSpPr>
        <p:spPr>
          <a:xfrm>
            <a:off x="11496674" y="6292352"/>
            <a:ext cx="695325" cy="365125"/>
          </a:xfrm>
          <a:prstGeom prst="rect">
            <a:avLst/>
          </a:prstGeom>
        </p:spPr>
        <p:txBody>
          <a:bodyPr vert="horz" lIns="91440" tIns="45720" rIns="91440" bIns="45720" rtlCol="0" anchor="ctr"/>
          <a:lstStyle>
            <a:lvl1pPr algn="ctr">
              <a:defRPr sz="900" b="0" i="0">
                <a:solidFill>
                  <a:schemeClr val="tx1"/>
                </a:solidFill>
                <a:latin typeface="Oslo Sans" panose="02000000000000000000" pitchFamily="2" charset="77"/>
              </a:defRPr>
            </a:lvl1pPr>
          </a:lstStyle>
          <a:p>
            <a:pPr algn="l"/>
            <a:fld id="{8ACEFDFC-287E-0A4D-81A7-6CC8C070690D}" type="slidenum">
              <a:rPr lang="nb-NO" smtClean="0"/>
              <a:pPr algn="l"/>
              <a:t>‹#›</a:t>
            </a:fld>
            <a:endParaRPr lang="nb-NO"/>
          </a:p>
        </p:txBody>
      </p:sp>
      <p:pic>
        <p:nvPicPr>
          <p:cNvPr id="19" name="Bilde 18">
            <a:extLst>
              <a:ext uri="{FF2B5EF4-FFF2-40B4-BE49-F238E27FC236}">
                <a16:creationId xmlns:a16="http://schemas.microsoft.com/office/drawing/2014/main" id="{655AFB16-D4F3-C04D-8A8D-B4B481D6101F}"/>
              </a:ext>
            </a:extLst>
          </p:cNvPr>
          <p:cNvPicPr>
            <a:picLocks noChangeAspect="1"/>
          </p:cNvPicPr>
          <p:nvPr/>
        </p:nvPicPr>
        <p:blipFill>
          <a:blip r:embed="rId35" cstate="screen">
            <a:extLst>
              <a:ext uri="{28A0092B-C50C-407E-A947-70E740481C1C}">
                <a14:useLocalDpi xmlns:a14="http://schemas.microsoft.com/office/drawing/2010/main"/>
              </a:ext>
            </a:extLst>
          </a:blip>
          <a:stretch>
            <a:fillRect/>
          </a:stretch>
        </p:blipFill>
        <p:spPr>
          <a:xfrm>
            <a:off x="331200" y="6296400"/>
            <a:ext cx="688336" cy="360000"/>
          </a:xfrm>
          <a:prstGeom prst="rect">
            <a:avLst/>
          </a:prstGeom>
        </p:spPr>
      </p:pic>
      <p:grpSp>
        <p:nvGrpSpPr>
          <p:cNvPr id="7" name="Gruppe 6">
            <a:extLst>
              <a:ext uri="{FF2B5EF4-FFF2-40B4-BE49-F238E27FC236}">
                <a16:creationId xmlns:a16="http://schemas.microsoft.com/office/drawing/2014/main" id="{D82277FC-07F1-AB47-941F-3BC464842E95}"/>
              </a:ext>
            </a:extLst>
          </p:cNvPr>
          <p:cNvGrpSpPr/>
          <p:nvPr/>
        </p:nvGrpSpPr>
        <p:grpSpPr>
          <a:xfrm>
            <a:off x="-715963" y="-1306644"/>
            <a:ext cx="12909163" cy="8164644"/>
            <a:chOff x="-715963" y="-1306644"/>
            <a:chExt cx="12909163" cy="8164644"/>
          </a:xfrm>
        </p:grpSpPr>
        <p:grpSp>
          <p:nvGrpSpPr>
            <p:cNvPr id="51" name="Gruppe 50">
              <a:extLst>
                <a:ext uri="{FF2B5EF4-FFF2-40B4-BE49-F238E27FC236}">
                  <a16:creationId xmlns:a16="http://schemas.microsoft.com/office/drawing/2014/main" id="{B44CDB01-E460-3643-978B-976DFDCDC9FE}"/>
                </a:ext>
              </a:extLst>
            </p:cNvPr>
            <p:cNvGrpSpPr/>
            <p:nvPr userDrawn="1"/>
          </p:nvGrpSpPr>
          <p:grpSpPr>
            <a:xfrm>
              <a:off x="-800" y="-1306644"/>
              <a:ext cx="12194000" cy="1075340"/>
              <a:chOff x="-800" y="-1229864"/>
              <a:chExt cx="12194000" cy="1075340"/>
            </a:xfrm>
          </p:grpSpPr>
          <p:grpSp>
            <p:nvGrpSpPr>
              <p:cNvPr id="52" name="Gruppe 51">
                <a:extLst>
                  <a:ext uri="{FF2B5EF4-FFF2-40B4-BE49-F238E27FC236}">
                    <a16:creationId xmlns:a16="http://schemas.microsoft.com/office/drawing/2014/main" id="{DBE46DEF-60E7-5B46-AD1B-A57A5C59CA43}"/>
                  </a:ext>
                </a:extLst>
              </p:cNvPr>
              <p:cNvGrpSpPr/>
              <p:nvPr/>
            </p:nvGrpSpPr>
            <p:grpSpPr>
              <a:xfrm>
                <a:off x="0" y="-320124"/>
                <a:ext cx="12192000" cy="165600"/>
                <a:chOff x="0" y="-413084"/>
                <a:chExt cx="12192000" cy="206078"/>
              </a:xfrm>
              <a:solidFill>
                <a:schemeClr val="bg1"/>
              </a:solidFill>
            </p:grpSpPr>
            <p:sp>
              <p:nvSpPr>
                <p:cNvPr id="88" name="Rektangel 87">
                  <a:extLst>
                    <a:ext uri="{FF2B5EF4-FFF2-40B4-BE49-F238E27FC236}">
                      <a16:creationId xmlns:a16="http://schemas.microsoft.com/office/drawing/2014/main" id="{F13331D1-F609-AD44-83BF-BAEF95BF22E3}"/>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89" name="Rektangel 88">
                  <a:extLst>
                    <a:ext uri="{FF2B5EF4-FFF2-40B4-BE49-F238E27FC236}">
                      <a16:creationId xmlns:a16="http://schemas.microsoft.com/office/drawing/2014/main" id="{601DC206-D487-2146-B60B-9346351B6209}"/>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90" name="Rektangel 89">
                  <a:extLst>
                    <a:ext uri="{FF2B5EF4-FFF2-40B4-BE49-F238E27FC236}">
                      <a16:creationId xmlns:a16="http://schemas.microsoft.com/office/drawing/2014/main" id="{95563654-18C4-E049-B075-EFAE23D27B7F}"/>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91" name="Rektangel 90">
                  <a:extLst>
                    <a:ext uri="{FF2B5EF4-FFF2-40B4-BE49-F238E27FC236}">
                      <a16:creationId xmlns:a16="http://schemas.microsoft.com/office/drawing/2014/main" id="{C723BB83-6916-7F48-8496-B45E04B52E9D}"/>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92" name="Rektangel 91">
                  <a:extLst>
                    <a:ext uri="{FF2B5EF4-FFF2-40B4-BE49-F238E27FC236}">
                      <a16:creationId xmlns:a16="http://schemas.microsoft.com/office/drawing/2014/main" id="{61EE50B3-2E35-D042-B07B-22CB8798A169}"/>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93" name="Rektangel 92">
                  <a:extLst>
                    <a:ext uri="{FF2B5EF4-FFF2-40B4-BE49-F238E27FC236}">
                      <a16:creationId xmlns:a16="http://schemas.microsoft.com/office/drawing/2014/main" id="{5F396E9B-C02C-E549-8D9D-2F635A7A1EE2}"/>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53" name="Rett linje 52">
                <a:extLst>
                  <a:ext uri="{FF2B5EF4-FFF2-40B4-BE49-F238E27FC236}">
                    <a16:creationId xmlns:a16="http://schemas.microsoft.com/office/drawing/2014/main" id="{E17FFD9C-CA80-F742-92C1-C8300BFFB9C9}"/>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6" name="Rett linje 55">
                <a:extLst>
                  <a:ext uri="{FF2B5EF4-FFF2-40B4-BE49-F238E27FC236}">
                    <a16:creationId xmlns:a16="http://schemas.microsoft.com/office/drawing/2014/main" id="{FE2AF690-3FA9-A94A-B8B5-A8D7675F87F1}"/>
                  </a:ext>
                </a:extLst>
              </p:cNvPr>
              <p:cNvCxnSpPr>
                <a:cxnSpLocks/>
                <a:stCxn id="78"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9" name="Rett linje 58">
                <a:extLst>
                  <a:ext uri="{FF2B5EF4-FFF2-40B4-BE49-F238E27FC236}">
                    <a16:creationId xmlns:a16="http://schemas.microsoft.com/office/drawing/2014/main" id="{F4468E54-BA10-7244-BE9E-3618081B2E29}"/>
                  </a:ext>
                </a:extLst>
              </p:cNvPr>
              <p:cNvCxnSpPr>
                <a:cxnSpLocks/>
                <a:stCxn id="80"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Rett linje 59">
                <a:extLst>
                  <a:ext uri="{FF2B5EF4-FFF2-40B4-BE49-F238E27FC236}">
                    <a16:creationId xmlns:a16="http://schemas.microsoft.com/office/drawing/2014/main" id="{802EFB61-8B6A-3448-AEFC-573BD73CBA7B}"/>
                  </a:ext>
                </a:extLst>
              </p:cNvPr>
              <p:cNvCxnSpPr>
                <a:cxnSpLocks/>
                <a:stCxn id="76"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1" name="Rett linje 60">
                <a:extLst>
                  <a:ext uri="{FF2B5EF4-FFF2-40B4-BE49-F238E27FC236}">
                    <a16:creationId xmlns:a16="http://schemas.microsoft.com/office/drawing/2014/main" id="{4495D86F-83BB-D841-819E-E7EFE4C86368}"/>
                  </a:ext>
                </a:extLst>
              </p:cNvPr>
              <p:cNvCxnSpPr>
                <a:cxnSpLocks/>
                <a:stCxn id="82"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3" name="Rett linje 62">
                <a:extLst>
                  <a:ext uri="{FF2B5EF4-FFF2-40B4-BE49-F238E27FC236}">
                    <a16:creationId xmlns:a16="http://schemas.microsoft.com/office/drawing/2014/main" id="{F6759061-AE87-FB4F-BE6C-CA10D3EF2F63}"/>
                  </a:ext>
                </a:extLst>
              </p:cNvPr>
              <p:cNvCxnSpPr>
                <a:cxnSpLocks/>
                <a:stCxn id="86"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Rett linje 67">
                <a:extLst>
                  <a:ext uri="{FF2B5EF4-FFF2-40B4-BE49-F238E27FC236}">
                    <a16:creationId xmlns:a16="http://schemas.microsoft.com/office/drawing/2014/main" id="{966CD6C9-85A9-6242-A16C-A89819B4F63B}"/>
                  </a:ext>
                </a:extLst>
              </p:cNvPr>
              <p:cNvCxnSpPr>
                <a:cxnSpLocks/>
                <a:stCxn id="84"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69" name="Gruppe 68">
                <a:extLst>
                  <a:ext uri="{FF2B5EF4-FFF2-40B4-BE49-F238E27FC236}">
                    <a16:creationId xmlns:a16="http://schemas.microsoft.com/office/drawing/2014/main" id="{D22EC228-3961-D047-A490-0051EFBFB484}"/>
                  </a:ext>
                </a:extLst>
              </p:cNvPr>
              <p:cNvGrpSpPr/>
              <p:nvPr userDrawn="1"/>
            </p:nvGrpSpPr>
            <p:grpSpPr>
              <a:xfrm>
                <a:off x="0" y="-621464"/>
                <a:ext cx="12192000" cy="206078"/>
                <a:chOff x="0" y="-674874"/>
                <a:chExt cx="12192000" cy="206078"/>
              </a:xfrm>
            </p:grpSpPr>
            <p:sp>
              <p:nvSpPr>
                <p:cNvPr id="86" name="Rektangel 85">
                  <a:extLst>
                    <a:ext uri="{FF2B5EF4-FFF2-40B4-BE49-F238E27FC236}">
                      <a16:creationId xmlns:a16="http://schemas.microsoft.com/office/drawing/2014/main" id="{60D4D8E5-28E3-D043-872D-3C90EECEC9C1}"/>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87" name="Rett linje 86">
                  <a:extLst>
                    <a:ext uri="{FF2B5EF4-FFF2-40B4-BE49-F238E27FC236}">
                      <a16:creationId xmlns:a16="http://schemas.microsoft.com/office/drawing/2014/main" id="{22AC440B-D129-2B46-906C-241A275D07F7}"/>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70" name="Gruppe 69">
                <a:extLst>
                  <a:ext uri="{FF2B5EF4-FFF2-40B4-BE49-F238E27FC236}">
                    <a16:creationId xmlns:a16="http://schemas.microsoft.com/office/drawing/2014/main" id="{DD245E6A-62D8-444C-8F4C-FA46DF1ACBF1}"/>
                  </a:ext>
                </a:extLst>
              </p:cNvPr>
              <p:cNvGrpSpPr/>
              <p:nvPr userDrawn="1"/>
            </p:nvGrpSpPr>
            <p:grpSpPr>
              <a:xfrm>
                <a:off x="0" y="-744566"/>
                <a:ext cx="10156824" cy="206078"/>
                <a:chOff x="0" y="-930144"/>
                <a:chExt cx="10156824" cy="206078"/>
              </a:xfrm>
            </p:grpSpPr>
            <p:sp>
              <p:nvSpPr>
                <p:cNvPr id="84" name="Rektangel 83">
                  <a:extLst>
                    <a:ext uri="{FF2B5EF4-FFF2-40B4-BE49-F238E27FC236}">
                      <a16:creationId xmlns:a16="http://schemas.microsoft.com/office/drawing/2014/main" id="{A6F930F5-1F42-8C44-912D-1E7AD767D42A}"/>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85" name="Rett linje 84">
                  <a:extLst>
                    <a:ext uri="{FF2B5EF4-FFF2-40B4-BE49-F238E27FC236}">
                      <a16:creationId xmlns:a16="http://schemas.microsoft.com/office/drawing/2014/main" id="{0718B71B-1735-BA42-B9A4-84E37EF8111A}"/>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71" name="Gruppe 70">
                <a:extLst>
                  <a:ext uri="{FF2B5EF4-FFF2-40B4-BE49-F238E27FC236}">
                    <a16:creationId xmlns:a16="http://schemas.microsoft.com/office/drawing/2014/main" id="{7E1BCEC3-3A90-3740-BE0E-0C15D80AFDE3}"/>
                  </a:ext>
                </a:extLst>
              </p:cNvPr>
              <p:cNvGrpSpPr/>
              <p:nvPr userDrawn="1"/>
            </p:nvGrpSpPr>
            <p:grpSpPr>
              <a:xfrm>
                <a:off x="0" y="-867666"/>
                <a:ext cx="8128000" cy="206078"/>
                <a:chOff x="0" y="-1191934"/>
                <a:chExt cx="8128000" cy="206078"/>
              </a:xfrm>
            </p:grpSpPr>
            <p:sp>
              <p:nvSpPr>
                <p:cNvPr id="82" name="Rektangel 81">
                  <a:extLst>
                    <a:ext uri="{FF2B5EF4-FFF2-40B4-BE49-F238E27FC236}">
                      <a16:creationId xmlns:a16="http://schemas.microsoft.com/office/drawing/2014/main" id="{ABCA5FB8-8529-FD49-9610-5B2DAE59151B}"/>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83" name="Rett linje 82">
                  <a:extLst>
                    <a:ext uri="{FF2B5EF4-FFF2-40B4-BE49-F238E27FC236}">
                      <a16:creationId xmlns:a16="http://schemas.microsoft.com/office/drawing/2014/main" id="{DF3ADDFA-CA5C-4347-8A76-E401BD2421C4}"/>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72" name="Gruppe 71">
                <a:extLst>
                  <a:ext uri="{FF2B5EF4-FFF2-40B4-BE49-F238E27FC236}">
                    <a16:creationId xmlns:a16="http://schemas.microsoft.com/office/drawing/2014/main" id="{E373B03A-43B9-F247-98EA-F0F315D19065}"/>
                  </a:ext>
                </a:extLst>
              </p:cNvPr>
              <p:cNvGrpSpPr/>
              <p:nvPr userDrawn="1"/>
            </p:nvGrpSpPr>
            <p:grpSpPr>
              <a:xfrm>
                <a:off x="-800" y="-990766"/>
                <a:ext cx="6091200" cy="206078"/>
                <a:chOff x="0" y="-1453724"/>
                <a:chExt cx="6091200" cy="206078"/>
              </a:xfrm>
            </p:grpSpPr>
            <p:sp>
              <p:nvSpPr>
                <p:cNvPr id="80" name="Rektangel 79">
                  <a:extLst>
                    <a:ext uri="{FF2B5EF4-FFF2-40B4-BE49-F238E27FC236}">
                      <a16:creationId xmlns:a16="http://schemas.microsoft.com/office/drawing/2014/main" id="{D7CC119A-59B2-4E45-ABF4-12CC9863D8DB}"/>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81" name="Rett linje 80">
                  <a:extLst>
                    <a:ext uri="{FF2B5EF4-FFF2-40B4-BE49-F238E27FC236}">
                      <a16:creationId xmlns:a16="http://schemas.microsoft.com/office/drawing/2014/main" id="{29E19601-BF3A-6945-B6EA-B39B514666DF}"/>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73" name="Gruppe 72">
                <a:extLst>
                  <a:ext uri="{FF2B5EF4-FFF2-40B4-BE49-F238E27FC236}">
                    <a16:creationId xmlns:a16="http://schemas.microsoft.com/office/drawing/2014/main" id="{46D3E486-E9D7-D246-8D34-D3E03C5ADDA2}"/>
                  </a:ext>
                </a:extLst>
              </p:cNvPr>
              <p:cNvGrpSpPr/>
              <p:nvPr userDrawn="1"/>
            </p:nvGrpSpPr>
            <p:grpSpPr>
              <a:xfrm>
                <a:off x="0" y="-1113866"/>
                <a:ext cx="4060800" cy="206078"/>
                <a:chOff x="0" y="-1715514"/>
                <a:chExt cx="4060800" cy="206078"/>
              </a:xfrm>
            </p:grpSpPr>
            <p:sp>
              <p:nvSpPr>
                <p:cNvPr id="78" name="Rektangel 77">
                  <a:extLst>
                    <a:ext uri="{FF2B5EF4-FFF2-40B4-BE49-F238E27FC236}">
                      <a16:creationId xmlns:a16="http://schemas.microsoft.com/office/drawing/2014/main" id="{2924E641-B14F-9342-93B1-45270397C558}"/>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79" name="Rett linje 78">
                  <a:extLst>
                    <a:ext uri="{FF2B5EF4-FFF2-40B4-BE49-F238E27FC236}">
                      <a16:creationId xmlns:a16="http://schemas.microsoft.com/office/drawing/2014/main" id="{7289E497-4845-2B47-8B11-9AA2E9007152}"/>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74" name="Gruppe 73">
                <a:extLst>
                  <a:ext uri="{FF2B5EF4-FFF2-40B4-BE49-F238E27FC236}">
                    <a16:creationId xmlns:a16="http://schemas.microsoft.com/office/drawing/2014/main" id="{A4AE3721-B59D-6F4A-8398-9214B952E02F}"/>
                  </a:ext>
                </a:extLst>
              </p:cNvPr>
              <p:cNvGrpSpPr/>
              <p:nvPr userDrawn="1"/>
            </p:nvGrpSpPr>
            <p:grpSpPr>
              <a:xfrm>
                <a:off x="0" y="-1229864"/>
                <a:ext cx="1015200" cy="206078"/>
                <a:chOff x="0" y="-1959289"/>
                <a:chExt cx="1015200" cy="206078"/>
              </a:xfrm>
            </p:grpSpPr>
            <p:sp>
              <p:nvSpPr>
                <p:cNvPr id="76" name="Rektangel 75">
                  <a:extLst>
                    <a:ext uri="{FF2B5EF4-FFF2-40B4-BE49-F238E27FC236}">
                      <a16:creationId xmlns:a16="http://schemas.microsoft.com/office/drawing/2014/main" id="{D735E99D-5AF9-174C-8E83-28479BD52A3E}"/>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77" name="Rett linje 76">
                  <a:extLst>
                    <a:ext uri="{FF2B5EF4-FFF2-40B4-BE49-F238E27FC236}">
                      <a16:creationId xmlns:a16="http://schemas.microsoft.com/office/drawing/2014/main" id="{A70D7560-61DB-994A-87B8-39AAE2B011A2}"/>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75" name="Rett linje 74">
                <a:extLst>
                  <a:ext uri="{FF2B5EF4-FFF2-40B4-BE49-F238E27FC236}">
                    <a16:creationId xmlns:a16="http://schemas.microsoft.com/office/drawing/2014/main" id="{6BB287FE-25B7-6E46-A8D8-09106D1DE5E0}"/>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94" name="Gruppe 93">
              <a:extLst>
                <a:ext uri="{FF2B5EF4-FFF2-40B4-BE49-F238E27FC236}">
                  <a16:creationId xmlns:a16="http://schemas.microsoft.com/office/drawing/2014/main" id="{2C16CF82-97BF-0148-B86A-9951B518F6E9}"/>
                </a:ext>
              </a:extLst>
            </p:cNvPr>
            <p:cNvGrpSpPr/>
            <p:nvPr userDrawn="1"/>
          </p:nvGrpSpPr>
          <p:grpSpPr>
            <a:xfrm>
              <a:off x="-715963" y="-4004"/>
              <a:ext cx="590564" cy="6862004"/>
              <a:chOff x="-715963" y="-4004"/>
              <a:chExt cx="590564" cy="6862004"/>
            </a:xfrm>
          </p:grpSpPr>
          <p:sp>
            <p:nvSpPr>
              <p:cNvPr id="95" name="Rektangel 94">
                <a:extLst>
                  <a:ext uri="{FF2B5EF4-FFF2-40B4-BE49-F238E27FC236}">
                    <a16:creationId xmlns:a16="http://schemas.microsoft.com/office/drawing/2014/main" id="{CF65C379-267C-BB4F-A4C0-EF3E35389651}"/>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96" name="Rektangel 95">
                <a:extLst>
                  <a:ext uri="{FF2B5EF4-FFF2-40B4-BE49-F238E27FC236}">
                    <a16:creationId xmlns:a16="http://schemas.microsoft.com/office/drawing/2014/main" id="{B4C47047-2EED-5F40-82EE-04A3BFEAD50C}"/>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97" name="Rektangel 96">
                <a:extLst>
                  <a:ext uri="{FF2B5EF4-FFF2-40B4-BE49-F238E27FC236}">
                    <a16:creationId xmlns:a16="http://schemas.microsoft.com/office/drawing/2014/main" id="{8B1E96CC-ED06-AA41-8932-E34FD694D0DE}"/>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98" name="Rektangel 97">
                <a:extLst>
                  <a:ext uri="{FF2B5EF4-FFF2-40B4-BE49-F238E27FC236}">
                    <a16:creationId xmlns:a16="http://schemas.microsoft.com/office/drawing/2014/main" id="{642D5F4C-819A-1748-9143-910B7D3857BC}"/>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99" name="Rett linje 98">
                <a:extLst>
                  <a:ext uri="{FF2B5EF4-FFF2-40B4-BE49-F238E27FC236}">
                    <a16:creationId xmlns:a16="http://schemas.microsoft.com/office/drawing/2014/main" id="{980BA797-8DD7-B649-833E-3D97C11FD37C}"/>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0" name="Rett linje 99">
                <a:extLst>
                  <a:ext uri="{FF2B5EF4-FFF2-40B4-BE49-F238E27FC236}">
                    <a16:creationId xmlns:a16="http://schemas.microsoft.com/office/drawing/2014/main" id="{BC32A0A9-54E5-CD4C-BE81-6E7DC431DB2A}"/>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1" name="Rett linje 100">
                <a:extLst>
                  <a:ext uri="{FF2B5EF4-FFF2-40B4-BE49-F238E27FC236}">
                    <a16:creationId xmlns:a16="http://schemas.microsoft.com/office/drawing/2014/main" id="{249C515F-6819-F04B-AD39-C3EBC7066AC1}"/>
                  </a:ext>
                </a:extLst>
              </p:cNvPr>
              <p:cNvCxnSpPr>
                <a:cxnSpLocks/>
                <a:stCxn id="103"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2" name="Rett linje 101">
                <a:extLst>
                  <a:ext uri="{FF2B5EF4-FFF2-40B4-BE49-F238E27FC236}">
                    <a16:creationId xmlns:a16="http://schemas.microsoft.com/office/drawing/2014/main" id="{8C691848-1A12-F74A-A3FA-44B5DBFA0EF1}"/>
                  </a:ext>
                </a:extLst>
              </p:cNvPr>
              <p:cNvCxnSpPr>
                <a:cxnSpLocks/>
                <a:stCxn id="103"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3" name="Rektangel 102">
                <a:extLst>
                  <a:ext uri="{FF2B5EF4-FFF2-40B4-BE49-F238E27FC236}">
                    <a16:creationId xmlns:a16="http://schemas.microsoft.com/office/drawing/2014/main" id="{679A96D0-630E-A248-8A66-85AFEAADB6D9}"/>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104" name="Rett linje 103">
                <a:extLst>
                  <a:ext uri="{FF2B5EF4-FFF2-40B4-BE49-F238E27FC236}">
                    <a16:creationId xmlns:a16="http://schemas.microsoft.com/office/drawing/2014/main" id="{277A3813-78CA-4245-9274-37A394F9AC8C}"/>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105" name="Rektangel 104">
                <a:extLst>
                  <a:ext uri="{FF2B5EF4-FFF2-40B4-BE49-F238E27FC236}">
                    <a16:creationId xmlns:a16="http://schemas.microsoft.com/office/drawing/2014/main" id="{D02A2843-C4BF-0948-A00B-ABA55DFA0E9B}"/>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106" name="Rett linje 105">
                <a:extLst>
                  <a:ext uri="{FF2B5EF4-FFF2-40B4-BE49-F238E27FC236}">
                    <a16:creationId xmlns:a16="http://schemas.microsoft.com/office/drawing/2014/main" id="{BB928164-D999-9747-8045-A70F91E56148}"/>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07" name="Rett linje 106">
                <a:extLst>
                  <a:ext uri="{FF2B5EF4-FFF2-40B4-BE49-F238E27FC236}">
                    <a16:creationId xmlns:a16="http://schemas.microsoft.com/office/drawing/2014/main" id="{C7477409-7230-4247-BA24-6E66275F588F}"/>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8" name="Rett linje 107">
                <a:extLst>
                  <a:ext uri="{FF2B5EF4-FFF2-40B4-BE49-F238E27FC236}">
                    <a16:creationId xmlns:a16="http://schemas.microsoft.com/office/drawing/2014/main" id="{1DEAA521-022B-7E41-855C-0F5D51E729B6}"/>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09" name="TekstSylinder 108">
              <a:extLst>
                <a:ext uri="{FF2B5EF4-FFF2-40B4-BE49-F238E27FC236}">
                  <a16:creationId xmlns:a16="http://schemas.microsoft.com/office/drawing/2014/main" id="{45B3E6E9-F77A-DD45-98C1-8C513069745F}"/>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rPr>
                <a:t>Oslo 2019</a:t>
              </a:r>
            </a:p>
          </p:txBody>
        </p:sp>
      </p:grpSp>
      <p:grpSp>
        <p:nvGrpSpPr>
          <p:cNvPr id="8" name="Gruppe 7">
            <a:extLst>
              <a:ext uri="{FF2B5EF4-FFF2-40B4-BE49-F238E27FC236}">
                <a16:creationId xmlns:a16="http://schemas.microsoft.com/office/drawing/2014/main" id="{CBB6964B-BA5A-DD48-A089-32057D28988E}"/>
              </a:ext>
            </a:extLst>
          </p:cNvPr>
          <p:cNvGrpSpPr/>
          <p:nvPr/>
        </p:nvGrpSpPr>
        <p:grpSpPr>
          <a:xfrm>
            <a:off x="12252770" y="1"/>
            <a:ext cx="1165167" cy="4935681"/>
            <a:chOff x="12252770" y="1"/>
            <a:chExt cx="1165167" cy="4935681"/>
          </a:xfrm>
        </p:grpSpPr>
        <p:grpSp>
          <p:nvGrpSpPr>
            <p:cNvPr id="110" name="Gruppe 109">
              <a:extLst>
                <a:ext uri="{FF2B5EF4-FFF2-40B4-BE49-F238E27FC236}">
                  <a16:creationId xmlns:a16="http://schemas.microsoft.com/office/drawing/2014/main" id="{C9C92012-9FC3-2E4E-BE38-A18855EFBC7C}"/>
                </a:ext>
              </a:extLst>
            </p:cNvPr>
            <p:cNvGrpSpPr/>
            <p:nvPr userDrawn="1"/>
          </p:nvGrpSpPr>
          <p:grpSpPr>
            <a:xfrm>
              <a:off x="12252770" y="1"/>
              <a:ext cx="409071" cy="3254927"/>
              <a:chOff x="12252770" y="1"/>
              <a:chExt cx="588588" cy="4683318"/>
            </a:xfrm>
          </p:grpSpPr>
          <p:sp>
            <p:nvSpPr>
              <p:cNvPr id="111" name="Rektangel 110">
                <a:extLst>
                  <a:ext uri="{FF2B5EF4-FFF2-40B4-BE49-F238E27FC236}">
                    <a16:creationId xmlns:a16="http://schemas.microsoft.com/office/drawing/2014/main" id="{D9D0B4AE-0662-2F43-8093-C11987AA9007}"/>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112" name="Gruppe 111">
                <a:extLst>
                  <a:ext uri="{FF2B5EF4-FFF2-40B4-BE49-F238E27FC236}">
                    <a16:creationId xmlns:a16="http://schemas.microsoft.com/office/drawing/2014/main" id="{45F59ADC-46DD-CC40-AC59-6E98221334D7}"/>
                  </a:ext>
                </a:extLst>
              </p:cNvPr>
              <p:cNvGrpSpPr/>
              <p:nvPr userDrawn="1"/>
            </p:nvGrpSpPr>
            <p:grpSpPr>
              <a:xfrm>
                <a:off x="12326727" y="84822"/>
                <a:ext cx="440675" cy="4513676"/>
                <a:chOff x="12316858" y="92947"/>
                <a:chExt cx="440675" cy="4513676"/>
              </a:xfrm>
            </p:grpSpPr>
            <p:grpSp>
              <p:nvGrpSpPr>
                <p:cNvPr id="113" name="Gruppe 112">
                  <a:extLst>
                    <a:ext uri="{FF2B5EF4-FFF2-40B4-BE49-F238E27FC236}">
                      <a16:creationId xmlns:a16="http://schemas.microsoft.com/office/drawing/2014/main" id="{CD074050-EE73-4342-AFCE-05394593BD2F}"/>
                    </a:ext>
                  </a:extLst>
                </p:cNvPr>
                <p:cNvGrpSpPr/>
                <p:nvPr userDrawn="1"/>
              </p:nvGrpSpPr>
              <p:grpSpPr>
                <a:xfrm>
                  <a:off x="12316858" y="92947"/>
                  <a:ext cx="440675" cy="1322025"/>
                  <a:chOff x="12316858" y="92947"/>
                  <a:chExt cx="440675" cy="1322025"/>
                </a:xfrm>
              </p:grpSpPr>
              <p:sp>
                <p:nvSpPr>
                  <p:cNvPr id="123" name="Rektangel 122">
                    <a:extLst>
                      <a:ext uri="{FF2B5EF4-FFF2-40B4-BE49-F238E27FC236}">
                        <a16:creationId xmlns:a16="http://schemas.microsoft.com/office/drawing/2014/main" id="{1377A3AD-D44C-0742-9B48-A685AE324C7D}"/>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4" name="Rektangel 123">
                    <a:extLst>
                      <a:ext uri="{FF2B5EF4-FFF2-40B4-BE49-F238E27FC236}">
                        <a16:creationId xmlns:a16="http://schemas.microsoft.com/office/drawing/2014/main" id="{A78EDC14-E0FB-D84C-817C-F708E18EAB44}"/>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5" name="Rektangel 124">
                    <a:extLst>
                      <a:ext uri="{FF2B5EF4-FFF2-40B4-BE49-F238E27FC236}">
                        <a16:creationId xmlns:a16="http://schemas.microsoft.com/office/drawing/2014/main" id="{DC4DBF56-E631-6343-BC9A-AFB883B41953}"/>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114" name="Gruppe 113">
                  <a:extLst>
                    <a:ext uri="{FF2B5EF4-FFF2-40B4-BE49-F238E27FC236}">
                      <a16:creationId xmlns:a16="http://schemas.microsoft.com/office/drawing/2014/main" id="{85B84A1D-B5F3-D14A-B84E-F6637105161F}"/>
                    </a:ext>
                  </a:extLst>
                </p:cNvPr>
                <p:cNvGrpSpPr/>
                <p:nvPr userDrawn="1"/>
              </p:nvGrpSpPr>
              <p:grpSpPr>
                <a:xfrm>
                  <a:off x="12316858" y="1468435"/>
                  <a:ext cx="440675" cy="1322025"/>
                  <a:chOff x="12316858" y="1600866"/>
                  <a:chExt cx="440675" cy="1322025"/>
                </a:xfrm>
              </p:grpSpPr>
              <p:sp>
                <p:nvSpPr>
                  <p:cNvPr id="120" name="Rektangel 119">
                    <a:extLst>
                      <a:ext uri="{FF2B5EF4-FFF2-40B4-BE49-F238E27FC236}">
                        <a16:creationId xmlns:a16="http://schemas.microsoft.com/office/drawing/2014/main" id="{0B13B0B7-FEB5-1B40-86D4-F84FFECAFA56}"/>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1" name="Rektangel 120">
                    <a:extLst>
                      <a:ext uri="{FF2B5EF4-FFF2-40B4-BE49-F238E27FC236}">
                        <a16:creationId xmlns:a16="http://schemas.microsoft.com/office/drawing/2014/main" id="{CED241D4-53D9-B546-A17C-D2A3C0F01BA7}"/>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2" name="Rektangel 121">
                    <a:extLst>
                      <a:ext uri="{FF2B5EF4-FFF2-40B4-BE49-F238E27FC236}">
                        <a16:creationId xmlns:a16="http://schemas.microsoft.com/office/drawing/2014/main" id="{BD2FDEE2-59C5-2244-8D48-B748B21F44E6}"/>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115" name="Gruppe 114">
                  <a:extLst>
                    <a:ext uri="{FF2B5EF4-FFF2-40B4-BE49-F238E27FC236}">
                      <a16:creationId xmlns:a16="http://schemas.microsoft.com/office/drawing/2014/main" id="{353F38E4-440D-D14F-A3C3-220E2A725180}"/>
                    </a:ext>
                  </a:extLst>
                </p:cNvPr>
                <p:cNvGrpSpPr/>
                <p:nvPr userDrawn="1"/>
              </p:nvGrpSpPr>
              <p:grpSpPr>
                <a:xfrm>
                  <a:off x="12316858" y="2843923"/>
                  <a:ext cx="440675" cy="1762700"/>
                  <a:chOff x="12316858" y="3201732"/>
                  <a:chExt cx="440675" cy="1762700"/>
                </a:xfrm>
              </p:grpSpPr>
              <p:sp>
                <p:nvSpPr>
                  <p:cNvPr id="116" name="Rektangel 115">
                    <a:extLst>
                      <a:ext uri="{FF2B5EF4-FFF2-40B4-BE49-F238E27FC236}">
                        <a16:creationId xmlns:a16="http://schemas.microsoft.com/office/drawing/2014/main" id="{88F57B44-0B4E-2741-9DB9-91D02336B1AE}"/>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7" name="Rektangel 116">
                    <a:extLst>
                      <a:ext uri="{FF2B5EF4-FFF2-40B4-BE49-F238E27FC236}">
                        <a16:creationId xmlns:a16="http://schemas.microsoft.com/office/drawing/2014/main" id="{39067185-4605-874B-893C-F2B4942611E0}"/>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8" name="Rektangel 117">
                    <a:extLst>
                      <a:ext uri="{FF2B5EF4-FFF2-40B4-BE49-F238E27FC236}">
                        <a16:creationId xmlns:a16="http://schemas.microsoft.com/office/drawing/2014/main" id="{7FC7A109-0231-844F-B452-CE563CE3F063}"/>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9" name="Rektangel 118">
                    <a:extLst>
                      <a:ext uri="{FF2B5EF4-FFF2-40B4-BE49-F238E27FC236}">
                        <a16:creationId xmlns:a16="http://schemas.microsoft.com/office/drawing/2014/main" id="{39A195BA-5772-5944-8FDB-4AA90CCBAB47}"/>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126" name="TekstSylinder 125">
              <a:extLst>
                <a:ext uri="{FF2B5EF4-FFF2-40B4-BE49-F238E27FC236}">
                  <a16:creationId xmlns:a16="http://schemas.microsoft.com/office/drawing/2014/main" id="{3484B298-00C0-F64D-9790-F98610961696}"/>
                </a:ext>
              </a:extLst>
            </p:cNvPr>
            <p:cNvSpPr txBox="1"/>
            <p:nvPr userDrawn="1"/>
          </p:nvSpPr>
          <p:spPr>
            <a:xfrm>
              <a:off x="12252771" y="3429000"/>
              <a:ext cx="1127661" cy="1506682"/>
            </a:xfrm>
            <a:prstGeom prst="rect">
              <a:avLst/>
            </a:prstGeom>
            <a:noFill/>
          </p:spPr>
          <p:txBody>
            <a:bodyPr wrap="square" lIns="0" tIns="0" rIns="0" bIns="0" rtlCol="0">
              <a:noAutofit/>
            </a:bodyPr>
            <a:lstStyle/>
            <a:p>
              <a:pPr algn="l"/>
              <a:r>
                <a:rPr lang="nb-NO" sz="800" kern="1200">
                  <a:solidFill>
                    <a:schemeClr val="tx1"/>
                  </a:solidFill>
                  <a:latin typeface="+mn-lt"/>
                  <a:ea typeface="+mn-ea"/>
                  <a:cs typeface="+mn-cs"/>
                </a:rPr>
                <a:t>Det er lov å endre bakgrunnsfarge.</a:t>
              </a:r>
            </a:p>
            <a:p>
              <a:pPr marL="0" indent="0" algn="l">
                <a:buNone/>
              </a:pPr>
              <a:endParaRPr lang="nb-NO" sz="800" kern="1200">
                <a:solidFill>
                  <a:schemeClr val="tx1"/>
                </a:solidFill>
                <a:latin typeface="+mn-lt"/>
                <a:ea typeface="+mn-ea"/>
                <a:cs typeface="+mn-cs"/>
              </a:endParaRPr>
            </a:p>
            <a:p>
              <a:pPr marL="0" indent="0" algn="l">
                <a:buNone/>
              </a:pPr>
              <a:r>
                <a:rPr lang="nb-NO" sz="800" kern="1200">
                  <a:solidFill>
                    <a:schemeClr val="tx1"/>
                  </a:solidFill>
                  <a:latin typeface="+mn-lt"/>
                  <a:ea typeface="+mn-ea"/>
                  <a:cs typeface="+mn-cs"/>
                </a:rPr>
                <a:t>På sider med positiv logo benyttes alltid lyse bakgrunnsfarger.</a:t>
              </a:r>
            </a:p>
            <a:p>
              <a:pPr marL="0" indent="0" algn="l">
                <a:buNone/>
              </a:pPr>
              <a:endParaRPr lang="nb-NO" sz="800" kern="1200">
                <a:solidFill>
                  <a:schemeClr val="tx1"/>
                </a:solidFill>
                <a:latin typeface="+mn-lt"/>
                <a:ea typeface="+mn-ea"/>
                <a:cs typeface="+mn-cs"/>
              </a:endParaRPr>
            </a:p>
            <a:p>
              <a:pPr marL="0" indent="0" algn="l">
                <a:buNone/>
              </a:pPr>
              <a:r>
                <a:rPr lang="nb-NO" sz="800" b="1" kern="1200">
                  <a:solidFill>
                    <a:schemeClr val="tx1"/>
                  </a:solidFill>
                  <a:latin typeface="+mn-lt"/>
                  <a:ea typeface="+mn-ea"/>
                  <a:cs typeface="+mn-cs"/>
                </a:rPr>
                <a:t>Sørg alltid for god lesbarhet/kontrast </a:t>
              </a:r>
              <a:r>
                <a:rPr lang="nb-NO" sz="800" kern="1200">
                  <a:solidFill>
                    <a:schemeClr val="tx1"/>
                  </a:solidFill>
                  <a:latin typeface="+mn-lt"/>
                  <a:ea typeface="+mn-ea"/>
                  <a:cs typeface="+mn-cs"/>
                </a:rPr>
                <a:t>og følg lovlige farge-kombinasjoner.</a:t>
              </a:r>
            </a:p>
          </p:txBody>
        </p:sp>
        <p:cxnSp>
          <p:nvCxnSpPr>
            <p:cNvPr id="11" name="Vinkel 10">
              <a:extLst>
                <a:ext uri="{FF2B5EF4-FFF2-40B4-BE49-F238E27FC236}">
                  <a16:creationId xmlns:a16="http://schemas.microsoft.com/office/drawing/2014/main" id="{78D3CBB5-2B72-8343-94A5-B544F70D8B49}"/>
                </a:ext>
              </a:extLst>
            </p:cNvPr>
            <p:cNvCxnSpPr>
              <a:cxnSpLocks/>
              <a:stCxn id="123" idx="3"/>
              <a:endCxn id="120" idx="3"/>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17" name="TekstSylinder 16">
              <a:extLst>
                <a:ext uri="{FF2B5EF4-FFF2-40B4-BE49-F238E27FC236}">
                  <a16:creationId xmlns:a16="http://schemas.microsoft.com/office/drawing/2014/main" id="{19819DB8-B612-BD4F-87C2-D875F61C4A97}"/>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rPr>
                <a:t>Mørk blå og mørk grønn bakgrunn, skal alltid ha negativ tekst/logo</a:t>
              </a:r>
            </a:p>
          </p:txBody>
        </p:sp>
      </p:grpSp>
    </p:spTree>
    <p:extLst>
      <p:ext uri="{BB962C8B-B14F-4D97-AF65-F5344CB8AC3E}">
        <p14:creationId xmlns:p14="http://schemas.microsoft.com/office/powerpoint/2010/main" val="1816548450"/>
      </p:ext>
    </p:extLst>
  </p:cSld>
  <p:clrMap bg1="lt1" tx1="dk1" bg2="lt2" tx2="dk2" accent1="accent1" accent2="accent2" accent3="accent3" accent4="accent4" accent5="accent5" accent6="accent6" hlink="hlink" folHlink="folHlink"/>
  <p:sldLayoutIdLst>
    <p:sldLayoutId id="2147483861" r:id="rId1"/>
    <p:sldLayoutId id="2147483862" r:id="rId2"/>
    <p:sldLayoutId id="2147483863" r:id="rId3"/>
    <p:sldLayoutId id="2147483869" r:id="rId4"/>
    <p:sldLayoutId id="2147483868" r:id="rId5"/>
    <p:sldLayoutId id="2147483787" r:id="rId6"/>
    <p:sldLayoutId id="2147483786" r:id="rId7"/>
    <p:sldLayoutId id="2147483705" r:id="rId8"/>
    <p:sldLayoutId id="2147483706" r:id="rId9"/>
    <p:sldLayoutId id="2147483712" r:id="rId10"/>
    <p:sldLayoutId id="2147483711" r:id="rId11"/>
    <p:sldLayoutId id="2147483840" r:id="rId12"/>
    <p:sldLayoutId id="2147483866" r:id="rId13"/>
    <p:sldLayoutId id="2147483850" r:id="rId14"/>
    <p:sldLayoutId id="2147483849" r:id="rId15"/>
    <p:sldLayoutId id="2147483844" r:id="rId16"/>
    <p:sldLayoutId id="2147483845" r:id="rId17"/>
    <p:sldLayoutId id="2147483846" r:id="rId18"/>
    <p:sldLayoutId id="2147483740" r:id="rId19"/>
    <p:sldLayoutId id="2147483741" r:id="rId20"/>
    <p:sldLayoutId id="2147483860" r:id="rId21"/>
    <p:sldLayoutId id="2147483742" r:id="rId22"/>
    <p:sldLayoutId id="2147483743" r:id="rId23"/>
    <p:sldLayoutId id="2147483864" r:id="rId24"/>
    <p:sldLayoutId id="2147483865" r:id="rId25"/>
    <p:sldLayoutId id="2147483754" r:id="rId26"/>
    <p:sldLayoutId id="2147483833" r:id="rId27"/>
    <p:sldLayoutId id="2147483756" r:id="rId28"/>
    <p:sldLayoutId id="2147483834" r:id="rId29"/>
    <p:sldLayoutId id="2147483755" r:id="rId30"/>
    <p:sldLayoutId id="2147483835" r:id="rId31"/>
    <p:sldLayoutId id="2147483757" r:id="rId32"/>
    <p:sldLayoutId id="2147483836" r:id="rId33"/>
  </p:sldLayoutIdLst>
  <p:hf hdr="0" ftr="0"/>
  <p:txStyles>
    <p:titleStyle>
      <a:lvl1pPr algn="l" defTabSz="914400" rtl="0" eaLnBrk="1" latinLnBrk="0" hangingPunct="1">
        <a:lnSpc>
          <a:spcPct val="100000"/>
        </a:lnSpc>
        <a:spcBef>
          <a:spcPct val="0"/>
        </a:spcBef>
        <a:buNone/>
        <a:defRPr sz="3200" b="0" i="0" kern="1200">
          <a:solidFill>
            <a:schemeClr val="tx1"/>
          </a:solidFill>
          <a:latin typeface="+mj-lt"/>
          <a:ea typeface="+mj-ea"/>
          <a:cs typeface="+mj-cs"/>
        </a:defRPr>
      </a:lvl1pPr>
    </p:titleStyle>
    <p:bodyStyle>
      <a:lvl1pPr marL="216000" indent="-216000" algn="l" defTabSz="914400" rtl="0" eaLnBrk="1" latinLnBrk="0" hangingPunct="1">
        <a:lnSpc>
          <a:spcPct val="100000"/>
        </a:lnSpc>
        <a:spcBef>
          <a:spcPts val="1200"/>
        </a:spcBef>
        <a:buSzPct val="100000"/>
        <a:buFontTx/>
        <a:buBlip>
          <a:blip r:embed="rId36"/>
        </a:buBlip>
        <a:defRPr sz="2000" b="0" i="0" kern="1200">
          <a:solidFill>
            <a:schemeClr val="tx1"/>
          </a:solidFill>
          <a:latin typeface="+mn-lt"/>
          <a:ea typeface="+mn-ea"/>
          <a:cs typeface="+mn-cs"/>
        </a:defRPr>
      </a:lvl1pPr>
      <a:lvl2pPr marL="396000" indent="-180000" algn="l" defTabSz="914400" rtl="0" eaLnBrk="1" latinLnBrk="0" hangingPunct="1">
        <a:lnSpc>
          <a:spcPct val="100000"/>
        </a:lnSpc>
        <a:spcBef>
          <a:spcPts val="600"/>
        </a:spcBef>
        <a:buClr>
          <a:schemeClr val="tx2"/>
        </a:buClr>
        <a:buSzPct val="110000"/>
        <a:buFont typeface="Arial" panose="020B0604020202020204" pitchFamily="34" charset="0"/>
        <a:buChar char="•"/>
        <a:defRPr sz="1700" b="0" i="0" kern="1200">
          <a:solidFill>
            <a:schemeClr val="tx1"/>
          </a:solidFill>
          <a:latin typeface="+mn-lt"/>
          <a:ea typeface="+mn-ea"/>
          <a:cs typeface="+mn-cs"/>
        </a:defRPr>
      </a:lvl2pPr>
      <a:lvl3pPr marL="576000" indent="-180000" algn="l" defTabSz="914400" rtl="0" eaLnBrk="1" latinLnBrk="0" hangingPunct="1">
        <a:lnSpc>
          <a:spcPct val="100000"/>
        </a:lnSpc>
        <a:spcBef>
          <a:spcPts val="300"/>
        </a:spcBef>
        <a:buClr>
          <a:schemeClr val="accent5"/>
        </a:buClr>
        <a:buFont typeface="Wingdings" pitchFamily="2" charset="2"/>
        <a:buChar char="§"/>
        <a:tabLst/>
        <a:defRPr sz="1600" b="0" i="0" kern="1200">
          <a:solidFill>
            <a:schemeClr val="tx1"/>
          </a:solidFill>
          <a:latin typeface="+mn-lt"/>
          <a:ea typeface="+mn-ea"/>
          <a:cs typeface="+mn-cs"/>
        </a:defRPr>
      </a:lvl3pPr>
      <a:lvl4pPr marL="756000" indent="-180000" algn="l" defTabSz="914400" rtl="0" eaLnBrk="1" latinLnBrk="0" hangingPunct="1">
        <a:lnSpc>
          <a:spcPct val="100000"/>
        </a:lnSpc>
        <a:spcBef>
          <a:spcPts val="300"/>
        </a:spcBef>
        <a:buClr>
          <a:schemeClr val="accent2"/>
        </a:buClr>
        <a:buFont typeface="Wingdings" pitchFamily="2" charset="2"/>
        <a:buChar char="§"/>
        <a:defRPr sz="1400" b="0" i="0" kern="1200">
          <a:solidFill>
            <a:schemeClr val="tx1"/>
          </a:solidFill>
          <a:latin typeface="+mn-lt"/>
          <a:ea typeface="+mn-ea"/>
          <a:cs typeface="+mn-cs"/>
        </a:defRPr>
      </a:lvl4pPr>
      <a:lvl5pPr marL="936000" indent="-180000" algn="l" defTabSz="914400" rtl="0" eaLnBrk="1" latinLnBrk="0" hangingPunct="1">
        <a:lnSpc>
          <a:spcPct val="100000"/>
        </a:lnSpc>
        <a:spcBef>
          <a:spcPts val="300"/>
        </a:spcBef>
        <a:buClr>
          <a:schemeClr val="accent6"/>
        </a:buClr>
        <a:buFont typeface="Wingdings" pitchFamily="2" charset="2"/>
        <a:buChar char="§"/>
        <a:tabLst/>
        <a:defRPr sz="14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438" userDrawn="1">
          <p15:clr>
            <a:srgbClr val="F26B43"/>
          </p15:clr>
        </p15:guide>
        <p15:guide id="3" pos="7242">
          <p15:clr>
            <a:srgbClr val="F26B43"/>
          </p15:clr>
        </p15:guide>
        <p15:guide id="4" pos="2560">
          <p15:clr>
            <a:srgbClr val="F26B43"/>
          </p15:clr>
        </p15:guide>
        <p15:guide id="5" pos="1282">
          <p15:clr>
            <a:srgbClr val="F26B43"/>
          </p15:clr>
        </p15:guide>
        <p15:guide id="6" pos="5120">
          <p15:clr>
            <a:srgbClr val="F26B43"/>
          </p15:clr>
        </p15:guide>
        <p15:guide id="7" pos="6403">
          <p15:clr>
            <a:srgbClr val="F26B43"/>
          </p15:clr>
        </p15:guide>
        <p15:guide id="8" orient="horz" pos="1280">
          <p15:clr>
            <a:srgbClr val="F26B43"/>
          </p15:clr>
        </p15:guide>
        <p15:guide id="9" orient="horz" pos="2561">
          <p15:clr>
            <a:srgbClr val="F26B43"/>
          </p15:clr>
        </p15:guide>
        <p15:guide id="10" orient="horz" pos="3838">
          <p15:clr>
            <a:srgbClr val="F26B43"/>
          </p15:clr>
        </p15:guide>
        <p15:guide id="11" orient="horz" pos="411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KG08o7w1N5I" TargetMode="External"/><Relationship Id="rId2" Type="http://schemas.openxmlformats.org/officeDocument/2006/relationships/hyperlink" Target="https://www.google.com/search?q=nsf+kompresjon+video&amp;sca_esv=573190987&amp;rlz=1C1GGRV_enNO763NO763&amp;sxsrf=AM9HkKlvTRnqqwE8lhIaHZJsDxm02vWoqQ%3A1697203995458&amp;ei=G0cpZcjIG6aJxc8P7uOJ4As&amp;ved=0ahUKEwiIworKkfOBAxWmRPEDHe5xArwQ4dUDCA8&amp;uact=5&amp;oq=nsf+kompresjon+video&amp;gs_lp=Egxnd3Mtd2l6LXNlcnAiFG5zZiBrb21wcmVzam9uIHZpZGVvMgUQIRigAUjfEVCFBFjRDXABeAGQAQCYAdIBoAHBBaoBBTMuMi4xuAEDyAEA-AEBwgIKEAAYRxjWBBiwA-IDBBgAIEGIBgGQBgg&amp;sclient=gws-wiz-serp#fpstate=ive&amp;vld=cid:3c5bca81,vid:vKZOHsGoRk8,st:0" TargetMode="External"/><Relationship Id="rId1" Type="http://schemas.openxmlformats.org/officeDocument/2006/relationships/slideLayout" Target="../slideLayouts/slideLayout19.xml"/><Relationship Id="rId6" Type="http://schemas.openxmlformats.org/officeDocument/2006/relationships/hyperlink" Target="https://korus.no/v%C3%A5re-fagomr%C3%A5der/switch-tryggere-rusmiddelbruk" TargetMode="External"/><Relationship Id="rId5" Type="http://schemas.openxmlformats.org/officeDocument/2006/relationships/hyperlink" Target="https://www.fhi.no/sm/smittevernveilederen/temakapitler/personer-stoff-med-sproyter/?term=#infeksjoner-hos-personer-som-tar-stoff-med-spryter" TargetMode="External"/><Relationship Id="rId4" Type="http://schemas.openxmlformats.org/officeDocument/2006/relationships/hyperlink" Target="https://nhi.no/animasjoner/hjerte-og-kar/blodpropp-i-lungene/"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lassholder for bilde 6" descr="Et bilde som inneholder tekst, grafisk design, Grafikk, illustrasjon&#10;&#10;Automatisk generert beskrivelse">
            <a:extLst>
              <a:ext uri="{FF2B5EF4-FFF2-40B4-BE49-F238E27FC236}">
                <a16:creationId xmlns:a16="http://schemas.microsoft.com/office/drawing/2014/main" id="{B6693EFC-478A-48FB-8FEB-F6A8DA23E785}"/>
              </a:ext>
            </a:extLst>
          </p:cNvPr>
          <p:cNvPicPr>
            <a:picLocks noGrp="1" noChangeAspect="1"/>
          </p:cNvPicPr>
          <p:nvPr>
            <p:ph type="pic" sz="quarter" idx="17"/>
          </p:nvPr>
        </p:nvPicPr>
        <p:blipFill>
          <a:blip r:embed="rId2"/>
          <a:srcRect t="7" b="7"/>
          <a:stretch>
            <a:fillRect/>
          </a:stretch>
        </p:blipFill>
        <p:spPr/>
      </p:pic>
      <p:sp>
        <p:nvSpPr>
          <p:cNvPr id="3" name="Plassholder for dato 2">
            <a:extLst>
              <a:ext uri="{FF2B5EF4-FFF2-40B4-BE49-F238E27FC236}">
                <a16:creationId xmlns:a16="http://schemas.microsoft.com/office/drawing/2014/main" id="{1737A6F1-E127-E5E0-4343-08BFAB7C2CFB}"/>
              </a:ext>
            </a:extLst>
          </p:cNvPr>
          <p:cNvSpPr>
            <a:spLocks noGrp="1"/>
          </p:cNvSpPr>
          <p:nvPr>
            <p:ph type="dt" sz="half" idx="10"/>
          </p:nvPr>
        </p:nvSpPr>
        <p:spPr/>
        <p:txBody>
          <a:bodyPr/>
          <a:lstStyle/>
          <a:p>
            <a:fld id="{10D617A1-83E2-5344-8976-17361E42FD8B}" type="datetime1">
              <a:rPr lang="nb-NO" smtClean="0"/>
              <a:t>20.11.2023</a:t>
            </a:fld>
            <a:endParaRPr lang="nb-NO"/>
          </a:p>
        </p:txBody>
      </p:sp>
      <p:sp>
        <p:nvSpPr>
          <p:cNvPr id="4" name="Plassholder for lysbildenummer 3">
            <a:extLst>
              <a:ext uri="{FF2B5EF4-FFF2-40B4-BE49-F238E27FC236}">
                <a16:creationId xmlns:a16="http://schemas.microsoft.com/office/drawing/2014/main" id="{4B63A924-DDA8-4B43-10A5-C1E36A648976}"/>
              </a:ext>
            </a:extLst>
          </p:cNvPr>
          <p:cNvSpPr>
            <a:spLocks noGrp="1"/>
          </p:cNvSpPr>
          <p:nvPr>
            <p:ph type="sldNum" sz="quarter" idx="12"/>
          </p:nvPr>
        </p:nvSpPr>
        <p:spPr/>
        <p:txBody>
          <a:bodyPr/>
          <a:lstStyle/>
          <a:p>
            <a:fld id="{8ACEFDFC-287E-0A4D-81A7-6CC8C070690D}" type="slidenum">
              <a:rPr lang="nb-NO" smtClean="0"/>
              <a:t>1</a:t>
            </a:fld>
            <a:endParaRPr lang="nb-NO"/>
          </a:p>
        </p:txBody>
      </p:sp>
    </p:spTree>
    <p:extLst>
      <p:ext uri="{BB962C8B-B14F-4D97-AF65-F5344CB8AC3E}">
        <p14:creationId xmlns:p14="http://schemas.microsoft.com/office/powerpoint/2010/main" val="37584694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8481AB4-5B4B-41DD-BF68-AA87CCCCB137}"/>
              </a:ext>
            </a:extLst>
          </p:cNvPr>
          <p:cNvSpPr>
            <a:spLocks noGrp="1"/>
          </p:cNvSpPr>
          <p:nvPr>
            <p:ph type="title"/>
          </p:nvPr>
        </p:nvSpPr>
        <p:spPr/>
        <p:txBody>
          <a:bodyPr/>
          <a:lstStyle/>
          <a:p>
            <a:r>
              <a:rPr lang="nb-NO"/>
              <a:t>Om modulen</a:t>
            </a:r>
          </a:p>
        </p:txBody>
      </p:sp>
      <p:sp>
        <p:nvSpPr>
          <p:cNvPr id="3" name="Plassholder for innhold 2">
            <a:extLst>
              <a:ext uri="{FF2B5EF4-FFF2-40B4-BE49-F238E27FC236}">
                <a16:creationId xmlns:a16="http://schemas.microsoft.com/office/drawing/2014/main" id="{BFB9003F-4840-4AE6-87D3-A9CFBE6146F3}"/>
              </a:ext>
            </a:extLst>
          </p:cNvPr>
          <p:cNvSpPr>
            <a:spLocks noGrp="1"/>
          </p:cNvSpPr>
          <p:nvPr>
            <p:ph idx="1"/>
          </p:nvPr>
        </p:nvSpPr>
        <p:spPr/>
        <p:txBody>
          <a:bodyPr/>
          <a:lstStyle/>
          <a:p>
            <a:pPr marL="215900" indent="-215900">
              <a:buFont typeface="Arial" panose="020B0604020202020204" pitchFamily="34" charset="0"/>
              <a:buChar char="•"/>
            </a:pPr>
            <a:r>
              <a:rPr lang="nb-NO" sz="2000"/>
              <a:t>Mål for modulen: Ansatte som møter personer med rusutfordringer skal ha økt kunnskap om huden, hudproblemer, observasjoner den ansatte kan gjøre og når man bør oppsøke hjelp</a:t>
            </a:r>
            <a:endParaRPr lang="nb-NO"/>
          </a:p>
          <a:p>
            <a:pPr marL="0" indent="0">
              <a:buNone/>
            </a:pPr>
            <a:endParaRPr lang="nb-NO"/>
          </a:p>
          <a:p>
            <a:pPr marL="215900" indent="-215900">
              <a:buFont typeface="Arial" panose="020B0604020202020204" pitchFamily="34" charset="0"/>
              <a:buChar char="•"/>
            </a:pPr>
            <a:r>
              <a:rPr lang="nb-NO"/>
              <a:t>Denne modulen tar kun for seg de mest vanlige komplikasjonene knyttet til huden. Målgruppen er ansatte uten helsefaglig bakgrunn</a:t>
            </a:r>
          </a:p>
          <a:p>
            <a:pPr marL="215900" indent="-215900">
              <a:buFont typeface="Arial" panose="020B0604020202020204" pitchFamily="34" charset="0"/>
              <a:buChar char="•"/>
            </a:pPr>
            <a:endParaRPr lang="nb-NO"/>
          </a:p>
          <a:p>
            <a:pPr marL="215900" indent="-215900">
              <a:buFont typeface="Arial" panose="020B0604020202020204" pitchFamily="34" charset="0"/>
              <a:buChar char="•"/>
            </a:pPr>
            <a:r>
              <a:rPr lang="nb-NO"/>
              <a:t>Er du usikker, oppsøk alltid helsepersonell!</a:t>
            </a:r>
          </a:p>
          <a:p>
            <a:pPr marL="215900" indent="-215900"/>
            <a:endParaRPr lang="nb-NO"/>
          </a:p>
        </p:txBody>
      </p:sp>
      <p:sp>
        <p:nvSpPr>
          <p:cNvPr id="4" name="Plassholder for dato 3">
            <a:extLst>
              <a:ext uri="{FF2B5EF4-FFF2-40B4-BE49-F238E27FC236}">
                <a16:creationId xmlns:a16="http://schemas.microsoft.com/office/drawing/2014/main" id="{A03AA78E-38A3-41E1-9260-23B6DDF74ACF}"/>
              </a:ext>
            </a:extLst>
          </p:cNvPr>
          <p:cNvSpPr>
            <a:spLocks noGrp="1"/>
          </p:cNvSpPr>
          <p:nvPr>
            <p:ph type="dt" sz="half" idx="10"/>
          </p:nvPr>
        </p:nvSpPr>
        <p:spPr/>
        <p:txBody>
          <a:bodyPr/>
          <a:lstStyle/>
          <a:p>
            <a:fld id="{C20DE0DF-BE6B-D248-92A9-54242D212695}" type="datetime1">
              <a:rPr lang="nb-NO" smtClean="0"/>
              <a:t>20.11.2023</a:t>
            </a:fld>
            <a:endParaRPr lang="nb-NO"/>
          </a:p>
        </p:txBody>
      </p:sp>
      <p:sp>
        <p:nvSpPr>
          <p:cNvPr id="5" name="Plassholder for lysbildenummer 4">
            <a:extLst>
              <a:ext uri="{FF2B5EF4-FFF2-40B4-BE49-F238E27FC236}">
                <a16:creationId xmlns:a16="http://schemas.microsoft.com/office/drawing/2014/main" id="{E3EA9758-7D85-4BBB-83DA-A00EC5595585}"/>
              </a:ext>
            </a:extLst>
          </p:cNvPr>
          <p:cNvSpPr>
            <a:spLocks noGrp="1"/>
          </p:cNvSpPr>
          <p:nvPr>
            <p:ph type="sldNum" sz="quarter" idx="12"/>
          </p:nvPr>
        </p:nvSpPr>
        <p:spPr/>
        <p:txBody>
          <a:bodyPr/>
          <a:lstStyle/>
          <a:p>
            <a:fld id="{8ACEFDFC-287E-0A4D-81A7-6CC8C070690D}" type="slidenum">
              <a:rPr lang="nb-NO" smtClean="0"/>
              <a:t>2</a:t>
            </a:fld>
            <a:endParaRPr lang="nb-NO"/>
          </a:p>
        </p:txBody>
      </p:sp>
    </p:spTree>
    <p:extLst>
      <p:ext uri="{BB962C8B-B14F-4D97-AF65-F5344CB8AC3E}">
        <p14:creationId xmlns:p14="http://schemas.microsoft.com/office/powerpoint/2010/main" val="29561737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 name="Tittel 5">
            <a:extLst>
              <a:ext uri="{FF2B5EF4-FFF2-40B4-BE49-F238E27FC236}">
                <a16:creationId xmlns:a16="http://schemas.microsoft.com/office/drawing/2014/main" id="{DD5C2C67-CDE0-4A4B-9970-88395F8FE627}"/>
              </a:ext>
            </a:extLst>
          </p:cNvPr>
          <p:cNvSpPr>
            <a:spLocks noGrp="1"/>
          </p:cNvSpPr>
          <p:nvPr>
            <p:ph type="title"/>
          </p:nvPr>
        </p:nvSpPr>
        <p:spPr>
          <a:xfrm>
            <a:off x="695326" y="720001"/>
            <a:ext cx="9469438" cy="929337"/>
          </a:xfrm>
        </p:spPr>
        <p:txBody>
          <a:bodyPr>
            <a:normAutofit/>
          </a:bodyPr>
          <a:lstStyle/>
          <a:p>
            <a:r>
              <a:rPr lang="nb-NO"/>
              <a:t>Hvorfor er det viktig å kunne noe om hud?</a:t>
            </a:r>
          </a:p>
        </p:txBody>
      </p:sp>
      <p:sp>
        <p:nvSpPr>
          <p:cNvPr id="7" name="Plassholder for innhold 6">
            <a:extLst>
              <a:ext uri="{FF2B5EF4-FFF2-40B4-BE49-F238E27FC236}">
                <a16:creationId xmlns:a16="http://schemas.microsoft.com/office/drawing/2014/main" id="{F73F6CF0-7807-436C-B07F-0FF21155D6FF}"/>
              </a:ext>
            </a:extLst>
          </p:cNvPr>
          <p:cNvSpPr>
            <a:spLocks noGrp="1"/>
          </p:cNvSpPr>
          <p:nvPr>
            <p:ph idx="1"/>
          </p:nvPr>
        </p:nvSpPr>
        <p:spPr/>
        <p:txBody>
          <a:bodyPr/>
          <a:lstStyle/>
          <a:p>
            <a:pPr marL="215900" indent="-215900">
              <a:buFont typeface="Arial" panose="020B0604020202020204" pitchFamily="34" charset="0"/>
              <a:buChar char="•"/>
            </a:pPr>
            <a:r>
              <a:rPr lang="nb-NO"/>
              <a:t>Svært vanlig med skader i hud hos personer som ruser seg, særlig ved injeksjon av sprøyter</a:t>
            </a:r>
          </a:p>
          <a:p>
            <a:pPr marL="215900" indent="-215900">
              <a:buFont typeface="Arial" panose="020B0604020202020204" pitchFamily="34" charset="0"/>
              <a:buChar char="•"/>
            </a:pPr>
            <a:r>
              <a:rPr lang="nb-NO"/>
              <a:t>Huden kan vise tegn ved infeksjoner og andre sykdommer </a:t>
            </a:r>
          </a:p>
          <a:p>
            <a:pPr marL="215900" indent="-215900">
              <a:buFont typeface="Arial" panose="020B0604020202020204" pitchFamily="34" charset="0"/>
              <a:buChar char="•"/>
            </a:pPr>
            <a:r>
              <a:rPr lang="nb-NO"/>
              <a:t>Ubehandlet infeksjon i hud kan føre til alvorlig sykdom, både akutt og over tid, som nyresvikt</a:t>
            </a:r>
          </a:p>
          <a:p>
            <a:pPr marL="215900" indent="-215900">
              <a:buFont typeface="Arial" panose="020B0604020202020204" pitchFamily="34" charset="0"/>
              <a:buChar char="•"/>
            </a:pPr>
            <a:r>
              <a:rPr lang="nb-NO"/>
              <a:t>God hygiene, intakt hud og rent utstyr kan forebygge sykdommer og komplikasjoner</a:t>
            </a:r>
          </a:p>
          <a:p>
            <a:pPr marL="215900" indent="-215900"/>
            <a:endParaRPr lang="nb-NO"/>
          </a:p>
        </p:txBody>
      </p:sp>
      <p:sp>
        <p:nvSpPr>
          <p:cNvPr id="4" name="Plassholder for dato 3">
            <a:extLst>
              <a:ext uri="{FF2B5EF4-FFF2-40B4-BE49-F238E27FC236}">
                <a16:creationId xmlns:a16="http://schemas.microsoft.com/office/drawing/2014/main" id="{47FE0AC1-CCD3-422C-98DC-B6C461B85F3A}"/>
              </a:ext>
            </a:extLst>
          </p:cNvPr>
          <p:cNvSpPr>
            <a:spLocks noGrp="1"/>
          </p:cNvSpPr>
          <p:nvPr>
            <p:ph type="dt" sz="half" idx="10"/>
          </p:nvPr>
        </p:nvSpPr>
        <p:spPr/>
        <p:txBody>
          <a:bodyPr/>
          <a:lstStyle/>
          <a:p>
            <a:fld id="{A2434FEE-7D88-AA46-8139-80D9197567F4}" type="datetime1">
              <a:rPr lang="nb-NO" smtClean="0"/>
              <a:t>20.11.2023</a:t>
            </a:fld>
            <a:endParaRPr lang="nb-NO"/>
          </a:p>
        </p:txBody>
      </p:sp>
      <p:sp>
        <p:nvSpPr>
          <p:cNvPr id="5" name="Plassholder for lysbildenummer 4">
            <a:extLst>
              <a:ext uri="{FF2B5EF4-FFF2-40B4-BE49-F238E27FC236}">
                <a16:creationId xmlns:a16="http://schemas.microsoft.com/office/drawing/2014/main" id="{D7E9D029-BD8E-4EE6-9FDB-966515EE8C07}"/>
              </a:ext>
            </a:extLst>
          </p:cNvPr>
          <p:cNvSpPr>
            <a:spLocks noGrp="1"/>
          </p:cNvSpPr>
          <p:nvPr>
            <p:ph type="sldNum" sz="quarter" idx="12"/>
          </p:nvPr>
        </p:nvSpPr>
        <p:spPr/>
        <p:txBody>
          <a:bodyPr/>
          <a:lstStyle/>
          <a:p>
            <a:fld id="{8ACEFDFC-287E-0A4D-81A7-6CC8C070690D}" type="slidenum">
              <a:rPr lang="nb-NO" smtClean="0"/>
              <a:t>3</a:t>
            </a:fld>
            <a:endParaRPr lang="nb-NO"/>
          </a:p>
        </p:txBody>
      </p:sp>
    </p:spTree>
    <p:extLst>
      <p:ext uri="{BB962C8B-B14F-4D97-AF65-F5344CB8AC3E}">
        <p14:creationId xmlns:p14="http://schemas.microsoft.com/office/powerpoint/2010/main" val="10706758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DDEF98B-B487-4056-B7A2-DDEA0BD1AE77}"/>
              </a:ext>
            </a:extLst>
          </p:cNvPr>
          <p:cNvSpPr>
            <a:spLocks noGrp="1"/>
          </p:cNvSpPr>
          <p:nvPr>
            <p:ph type="title"/>
          </p:nvPr>
        </p:nvSpPr>
        <p:spPr>
          <a:xfrm>
            <a:off x="695325" y="668232"/>
            <a:ext cx="8753692" cy="1121392"/>
          </a:xfrm>
        </p:spPr>
        <p:txBody>
          <a:bodyPr>
            <a:normAutofit/>
          </a:bodyPr>
          <a:lstStyle/>
          <a:p>
            <a:r>
              <a:rPr lang="nb-NO"/>
              <a:t>Hva er de vanligste komplikasjonene i huden hos personer med rusproblemer?</a:t>
            </a:r>
          </a:p>
        </p:txBody>
      </p:sp>
      <p:sp>
        <p:nvSpPr>
          <p:cNvPr id="3" name="Plassholder for innhold 2">
            <a:extLst>
              <a:ext uri="{FF2B5EF4-FFF2-40B4-BE49-F238E27FC236}">
                <a16:creationId xmlns:a16="http://schemas.microsoft.com/office/drawing/2014/main" id="{0F103902-07A7-4835-ADC2-2976DE284C39}"/>
              </a:ext>
            </a:extLst>
          </p:cNvPr>
          <p:cNvSpPr>
            <a:spLocks noGrp="1"/>
          </p:cNvSpPr>
          <p:nvPr>
            <p:ph sz="half" idx="1"/>
          </p:nvPr>
        </p:nvSpPr>
        <p:spPr>
          <a:xfrm>
            <a:off x="695325" y="2032000"/>
            <a:ext cx="5181600" cy="4060826"/>
          </a:xfrm>
        </p:spPr>
        <p:txBody>
          <a:bodyPr/>
          <a:lstStyle/>
          <a:p>
            <a:pPr marL="215900" indent="-215900">
              <a:buFont typeface="Arial" panose="020B0604020202020204" pitchFamily="34" charset="0"/>
              <a:buChar char="•"/>
            </a:pPr>
            <a:endParaRPr lang="nb-NO"/>
          </a:p>
          <a:p>
            <a:pPr marL="215900" indent="-215900">
              <a:buFont typeface="Arial" panose="020B0604020202020204" pitchFamily="34" charset="0"/>
              <a:buChar char="•"/>
            </a:pPr>
            <a:r>
              <a:rPr lang="nb-NO"/>
              <a:t>Sårinfeksjoner</a:t>
            </a:r>
          </a:p>
          <a:p>
            <a:pPr marL="215900" indent="-215900">
              <a:buFont typeface="Arial" panose="020B0604020202020204" pitchFamily="34" charset="0"/>
              <a:buChar char="•"/>
            </a:pPr>
            <a:r>
              <a:rPr lang="nb-NO"/>
              <a:t>Venøse leggsår</a:t>
            </a:r>
          </a:p>
          <a:p>
            <a:pPr marL="215900" indent="-215900">
              <a:buFont typeface="Arial" panose="020B0604020202020204" pitchFamily="34" charset="0"/>
              <a:buChar char="•"/>
            </a:pPr>
            <a:r>
              <a:rPr lang="nb-NO"/>
              <a:t>Abscesser/bomskudd</a:t>
            </a:r>
          </a:p>
          <a:p>
            <a:pPr marL="215900" indent="-215900"/>
            <a:endParaRPr lang="nb-NO"/>
          </a:p>
        </p:txBody>
      </p:sp>
      <p:sp>
        <p:nvSpPr>
          <p:cNvPr id="4" name="Plassholder for dato 3">
            <a:extLst>
              <a:ext uri="{FF2B5EF4-FFF2-40B4-BE49-F238E27FC236}">
                <a16:creationId xmlns:a16="http://schemas.microsoft.com/office/drawing/2014/main" id="{F881F584-C4AB-4A74-AEEC-E3FE90AF4DFD}"/>
              </a:ext>
            </a:extLst>
          </p:cNvPr>
          <p:cNvSpPr>
            <a:spLocks noGrp="1"/>
          </p:cNvSpPr>
          <p:nvPr>
            <p:ph type="dt" sz="half" idx="10"/>
          </p:nvPr>
        </p:nvSpPr>
        <p:spPr/>
        <p:txBody>
          <a:bodyPr/>
          <a:lstStyle/>
          <a:p>
            <a:fld id="{A2434FEE-7D88-AA46-8139-80D9197567F4}" type="datetime1">
              <a:rPr lang="nb-NO" smtClean="0"/>
              <a:t>20.11.2023</a:t>
            </a:fld>
            <a:endParaRPr lang="nb-NO"/>
          </a:p>
        </p:txBody>
      </p:sp>
      <p:sp>
        <p:nvSpPr>
          <p:cNvPr id="5" name="Plassholder for lysbildenummer 4">
            <a:extLst>
              <a:ext uri="{FF2B5EF4-FFF2-40B4-BE49-F238E27FC236}">
                <a16:creationId xmlns:a16="http://schemas.microsoft.com/office/drawing/2014/main" id="{C9A1DAF6-83AB-42AE-A30D-4A66E6491FC9}"/>
              </a:ext>
            </a:extLst>
          </p:cNvPr>
          <p:cNvSpPr>
            <a:spLocks noGrp="1"/>
          </p:cNvSpPr>
          <p:nvPr>
            <p:ph type="sldNum" sz="quarter" idx="12"/>
          </p:nvPr>
        </p:nvSpPr>
        <p:spPr/>
        <p:txBody>
          <a:bodyPr/>
          <a:lstStyle/>
          <a:p>
            <a:fld id="{8ACEFDFC-287E-0A4D-81A7-6CC8C070690D}" type="slidenum">
              <a:rPr lang="nb-NO" smtClean="0"/>
              <a:t>4</a:t>
            </a:fld>
            <a:endParaRPr lang="nb-NO"/>
          </a:p>
        </p:txBody>
      </p:sp>
    </p:spTree>
    <p:extLst>
      <p:ext uri="{BB962C8B-B14F-4D97-AF65-F5344CB8AC3E}">
        <p14:creationId xmlns:p14="http://schemas.microsoft.com/office/powerpoint/2010/main" val="41097886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 name="Tittel 5">
            <a:extLst>
              <a:ext uri="{FF2B5EF4-FFF2-40B4-BE49-F238E27FC236}">
                <a16:creationId xmlns:a16="http://schemas.microsoft.com/office/drawing/2014/main" id="{1C380B0F-B268-481A-BD19-71634069B090}"/>
              </a:ext>
            </a:extLst>
          </p:cNvPr>
          <p:cNvSpPr>
            <a:spLocks noGrp="1"/>
          </p:cNvSpPr>
          <p:nvPr>
            <p:ph type="title"/>
          </p:nvPr>
        </p:nvSpPr>
        <p:spPr>
          <a:xfrm>
            <a:off x="695326" y="720001"/>
            <a:ext cx="5181600" cy="766967"/>
          </a:xfrm>
        </p:spPr>
        <p:txBody>
          <a:bodyPr/>
          <a:lstStyle/>
          <a:p>
            <a:r>
              <a:rPr lang="nb-NO"/>
              <a:t>Sårinfeksjoner</a:t>
            </a:r>
          </a:p>
        </p:txBody>
      </p:sp>
      <p:sp>
        <p:nvSpPr>
          <p:cNvPr id="7" name="Plassholder for innhold 6">
            <a:extLst>
              <a:ext uri="{FF2B5EF4-FFF2-40B4-BE49-F238E27FC236}">
                <a16:creationId xmlns:a16="http://schemas.microsoft.com/office/drawing/2014/main" id="{5E193221-3E4D-411C-87E6-D5A5832BA653}"/>
              </a:ext>
            </a:extLst>
          </p:cNvPr>
          <p:cNvSpPr>
            <a:spLocks noGrp="1"/>
          </p:cNvSpPr>
          <p:nvPr>
            <p:ph sz="half" idx="1"/>
          </p:nvPr>
        </p:nvSpPr>
        <p:spPr>
          <a:xfrm>
            <a:off x="695324" y="1410056"/>
            <a:ext cx="5756275" cy="4682770"/>
          </a:xfrm>
        </p:spPr>
        <p:txBody>
          <a:bodyPr/>
          <a:lstStyle/>
          <a:p>
            <a:pPr>
              <a:buFont typeface="Arial" panose="020B0604020202020204" pitchFamily="34" charset="0"/>
              <a:buChar char="•"/>
            </a:pPr>
            <a:endParaRPr lang="nb-NO"/>
          </a:p>
          <a:p>
            <a:pPr>
              <a:buFont typeface="Arial" panose="020B0604020202020204" pitchFamily="34" charset="0"/>
              <a:buChar char="•"/>
            </a:pPr>
            <a:r>
              <a:rPr lang="nb-NO"/>
              <a:t>Et sår i huden kan være et resultat av en skade, injeksjoner, et bitt eller et kirurgisk inngrep. Slike sår kan bli infisert med bakterier (stafylokokker og streptokokker) og utløse en sårinfeksjon.</a:t>
            </a:r>
          </a:p>
          <a:p>
            <a:pPr>
              <a:buFont typeface="Arial" panose="020B0604020202020204" pitchFamily="34" charset="0"/>
              <a:buChar char="•"/>
            </a:pPr>
            <a:r>
              <a:rPr lang="nb-NO"/>
              <a:t>Ofte kan det være nødvendig med antibiotika </a:t>
            </a:r>
          </a:p>
          <a:p>
            <a:pPr>
              <a:buFont typeface="Arial" panose="020B0604020202020204" pitchFamily="34" charset="0"/>
              <a:buChar char="•"/>
            </a:pPr>
            <a:r>
              <a:rPr lang="nb-NO"/>
              <a:t>Viktig å holde såret rent</a:t>
            </a:r>
          </a:p>
          <a:p>
            <a:pPr>
              <a:buFont typeface="Arial" panose="020B0604020202020204" pitchFamily="34" charset="0"/>
              <a:buChar char="•"/>
            </a:pPr>
            <a:r>
              <a:rPr lang="nb-NO"/>
              <a:t>Sårinfeksjoner er vanlig særlig om såret har oppstått under urene forhold</a:t>
            </a:r>
          </a:p>
          <a:p>
            <a:endParaRPr lang="nb-NO"/>
          </a:p>
        </p:txBody>
      </p:sp>
      <p:sp>
        <p:nvSpPr>
          <p:cNvPr id="4" name="Plassholder for dato 3">
            <a:extLst>
              <a:ext uri="{FF2B5EF4-FFF2-40B4-BE49-F238E27FC236}">
                <a16:creationId xmlns:a16="http://schemas.microsoft.com/office/drawing/2014/main" id="{54C72030-6B1A-4D15-9951-671E53B4B256}"/>
              </a:ext>
            </a:extLst>
          </p:cNvPr>
          <p:cNvSpPr>
            <a:spLocks noGrp="1"/>
          </p:cNvSpPr>
          <p:nvPr>
            <p:ph type="dt" sz="half" idx="10"/>
          </p:nvPr>
        </p:nvSpPr>
        <p:spPr/>
        <p:txBody>
          <a:bodyPr/>
          <a:lstStyle/>
          <a:p>
            <a:fld id="{C20DE0DF-BE6B-D248-92A9-54242D212695}" type="datetime1">
              <a:rPr lang="nb-NO" smtClean="0"/>
              <a:t>20.11.2023</a:t>
            </a:fld>
            <a:endParaRPr lang="nb-NO"/>
          </a:p>
        </p:txBody>
      </p:sp>
      <p:sp>
        <p:nvSpPr>
          <p:cNvPr id="5" name="Plassholder for lysbildenummer 4">
            <a:extLst>
              <a:ext uri="{FF2B5EF4-FFF2-40B4-BE49-F238E27FC236}">
                <a16:creationId xmlns:a16="http://schemas.microsoft.com/office/drawing/2014/main" id="{8F8CC84B-3E13-4B15-8D51-F069CDDFC8C4}"/>
              </a:ext>
            </a:extLst>
          </p:cNvPr>
          <p:cNvSpPr>
            <a:spLocks noGrp="1"/>
          </p:cNvSpPr>
          <p:nvPr>
            <p:ph type="sldNum" sz="quarter" idx="12"/>
          </p:nvPr>
        </p:nvSpPr>
        <p:spPr/>
        <p:txBody>
          <a:bodyPr/>
          <a:lstStyle/>
          <a:p>
            <a:fld id="{8ACEFDFC-287E-0A4D-81A7-6CC8C070690D}" type="slidenum">
              <a:rPr lang="nb-NO" smtClean="0"/>
              <a:t>5</a:t>
            </a:fld>
            <a:endParaRPr lang="nb-NO"/>
          </a:p>
        </p:txBody>
      </p:sp>
    </p:spTree>
    <p:extLst>
      <p:ext uri="{BB962C8B-B14F-4D97-AF65-F5344CB8AC3E}">
        <p14:creationId xmlns:p14="http://schemas.microsoft.com/office/powerpoint/2010/main" val="29994050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DE4087A-59CF-322D-989D-B524AA0DD7D0}"/>
              </a:ext>
            </a:extLst>
          </p:cNvPr>
          <p:cNvSpPr>
            <a:spLocks noGrp="1"/>
          </p:cNvSpPr>
          <p:nvPr>
            <p:ph type="title"/>
          </p:nvPr>
        </p:nvSpPr>
        <p:spPr/>
        <p:txBody>
          <a:bodyPr/>
          <a:lstStyle/>
          <a:p>
            <a:r>
              <a:rPr lang="nb-NO"/>
              <a:t>Venøse leggsår</a:t>
            </a:r>
          </a:p>
        </p:txBody>
      </p:sp>
      <p:sp>
        <p:nvSpPr>
          <p:cNvPr id="3" name="Plassholder for innhold 2">
            <a:extLst>
              <a:ext uri="{FF2B5EF4-FFF2-40B4-BE49-F238E27FC236}">
                <a16:creationId xmlns:a16="http://schemas.microsoft.com/office/drawing/2014/main" id="{00A0080E-12A8-733F-CFE4-6DA1334F36E6}"/>
              </a:ext>
            </a:extLst>
          </p:cNvPr>
          <p:cNvSpPr>
            <a:spLocks noGrp="1"/>
          </p:cNvSpPr>
          <p:nvPr>
            <p:ph sz="half" idx="1"/>
          </p:nvPr>
        </p:nvSpPr>
        <p:spPr/>
        <p:txBody>
          <a:bodyPr/>
          <a:lstStyle/>
          <a:p>
            <a:pPr>
              <a:buFont typeface="Arial" panose="020B0604020202020204" pitchFamily="34" charset="0"/>
              <a:buChar char="•"/>
            </a:pPr>
            <a:r>
              <a:rPr lang="nb-NO"/>
              <a:t>Dårlig fungerende klaffer i vener (blodårer) i beina kan føre til at blodsirkulasjonen blir dårligere og leggene hovner opp. Denne hevelsen kan utvikle seg til å bli venøse leggsår.</a:t>
            </a:r>
          </a:p>
          <a:p>
            <a:pPr>
              <a:buFont typeface="Arial" panose="020B0604020202020204" pitchFamily="34" charset="0"/>
              <a:buChar char="•"/>
            </a:pPr>
            <a:r>
              <a:rPr lang="nb-NO"/>
              <a:t>Overfladiske, fuktige sår</a:t>
            </a:r>
          </a:p>
          <a:p>
            <a:pPr>
              <a:buFont typeface="Arial" panose="020B0604020202020204" pitchFamily="34" charset="0"/>
              <a:buChar char="•"/>
            </a:pPr>
            <a:r>
              <a:rPr lang="nb-NO"/>
              <a:t>Oppstår nedenfor kneet</a:t>
            </a:r>
          </a:p>
          <a:p>
            <a:pPr>
              <a:buFont typeface="Arial" panose="020B0604020202020204" pitchFamily="34" charset="0"/>
              <a:buChar char="•"/>
            </a:pPr>
            <a:r>
              <a:rPr lang="nb-NO"/>
              <a:t>Kan vare i lang tid</a:t>
            </a:r>
          </a:p>
          <a:p>
            <a:pPr>
              <a:buFont typeface="Arial" panose="020B0604020202020204" pitchFamily="34" charset="0"/>
              <a:buChar char="•"/>
            </a:pPr>
            <a:r>
              <a:rPr lang="nb-NO"/>
              <a:t>Kan komme tilbake dersom de ikke forebygges med kompresjonsstrømper</a:t>
            </a:r>
          </a:p>
          <a:p>
            <a:pPr>
              <a:buFont typeface="Arial" panose="020B0604020202020204" pitchFamily="34" charset="0"/>
              <a:buChar char="•"/>
            </a:pPr>
            <a:endParaRPr lang="nb-NO"/>
          </a:p>
        </p:txBody>
      </p:sp>
      <p:pic>
        <p:nvPicPr>
          <p:cNvPr id="8" name="Plassholder for innhold 7" descr="Et bilde som inneholder skjermbilde, clip art, tegnefilm&#10;&#10;Automatisk generert beskrivelse">
            <a:extLst>
              <a:ext uri="{FF2B5EF4-FFF2-40B4-BE49-F238E27FC236}">
                <a16:creationId xmlns:a16="http://schemas.microsoft.com/office/drawing/2014/main" id="{81FB9A00-5429-F0B7-8328-4065F813E6F6}"/>
              </a:ext>
            </a:extLst>
          </p:cNvPr>
          <p:cNvPicPr>
            <a:picLocks noGrp="1" noChangeAspect="1"/>
          </p:cNvPicPr>
          <p:nvPr>
            <p:ph sz="half" idx="2"/>
          </p:nvPr>
        </p:nvPicPr>
        <p:blipFill>
          <a:blip r:embed="rId2"/>
          <a:srcRect/>
          <a:stretch/>
        </p:blipFill>
        <p:spPr>
          <a:xfrm>
            <a:off x="6315074" y="2120662"/>
            <a:ext cx="5181600" cy="3883500"/>
          </a:xfrm>
        </p:spPr>
      </p:pic>
      <p:sp>
        <p:nvSpPr>
          <p:cNvPr id="5" name="Plassholder for dato 4">
            <a:extLst>
              <a:ext uri="{FF2B5EF4-FFF2-40B4-BE49-F238E27FC236}">
                <a16:creationId xmlns:a16="http://schemas.microsoft.com/office/drawing/2014/main" id="{0EBD7168-8497-7AF8-AAB5-FF9C4D976B28}"/>
              </a:ext>
            </a:extLst>
          </p:cNvPr>
          <p:cNvSpPr>
            <a:spLocks noGrp="1"/>
          </p:cNvSpPr>
          <p:nvPr>
            <p:ph type="dt" sz="half" idx="10"/>
          </p:nvPr>
        </p:nvSpPr>
        <p:spPr/>
        <p:txBody>
          <a:bodyPr/>
          <a:lstStyle/>
          <a:p>
            <a:fld id="{81931E7B-50BA-9449-91F9-9A9201D90364}" type="datetime1">
              <a:rPr lang="nb-NO" smtClean="0"/>
              <a:t>20.11.2023</a:t>
            </a:fld>
            <a:endParaRPr lang="nb-NO"/>
          </a:p>
        </p:txBody>
      </p:sp>
      <p:sp>
        <p:nvSpPr>
          <p:cNvPr id="6" name="Plassholder for lysbildenummer 5">
            <a:extLst>
              <a:ext uri="{FF2B5EF4-FFF2-40B4-BE49-F238E27FC236}">
                <a16:creationId xmlns:a16="http://schemas.microsoft.com/office/drawing/2014/main" id="{02BA8FBE-DF0D-15CE-9986-D936E1DCC78D}"/>
              </a:ext>
            </a:extLst>
          </p:cNvPr>
          <p:cNvSpPr>
            <a:spLocks noGrp="1"/>
          </p:cNvSpPr>
          <p:nvPr>
            <p:ph type="sldNum" sz="quarter" idx="12"/>
          </p:nvPr>
        </p:nvSpPr>
        <p:spPr/>
        <p:txBody>
          <a:bodyPr/>
          <a:lstStyle/>
          <a:p>
            <a:fld id="{8ACEFDFC-287E-0A4D-81A7-6CC8C070690D}" type="slidenum">
              <a:rPr lang="nb-NO" smtClean="0"/>
              <a:t>6</a:t>
            </a:fld>
            <a:endParaRPr lang="nb-NO"/>
          </a:p>
        </p:txBody>
      </p:sp>
    </p:spTree>
    <p:extLst>
      <p:ext uri="{BB962C8B-B14F-4D97-AF65-F5344CB8AC3E}">
        <p14:creationId xmlns:p14="http://schemas.microsoft.com/office/powerpoint/2010/main" val="11633125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20A5ADC-42EE-420A-AB7D-52293127CECB}"/>
              </a:ext>
            </a:extLst>
          </p:cNvPr>
          <p:cNvSpPr>
            <a:spLocks noGrp="1"/>
          </p:cNvSpPr>
          <p:nvPr>
            <p:ph type="title"/>
          </p:nvPr>
        </p:nvSpPr>
        <p:spPr>
          <a:xfrm>
            <a:off x="695326" y="720001"/>
            <a:ext cx="7139516" cy="630235"/>
          </a:xfrm>
        </p:spPr>
        <p:txBody>
          <a:bodyPr>
            <a:normAutofit/>
          </a:bodyPr>
          <a:lstStyle/>
          <a:p>
            <a:r>
              <a:rPr lang="nb-NO"/>
              <a:t>Abscesser og bomskudd</a:t>
            </a:r>
          </a:p>
        </p:txBody>
      </p:sp>
      <p:sp>
        <p:nvSpPr>
          <p:cNvPr id="3" name="Plassholder for innhold 2">
            <a:extLst>
              <a:ext uri="{FF2B5EF4-FFF2-40B4-BE49-F238E27FC236}">
                <a16:creationId xmlns:a16="http://schemas.microsoft.com/office/drawing/2014/main" id="{C105DC9E-9788-44F9-BC68-7181604E0C92}"/>
              </a:ext>
            </a:extLst>
          </p:cNvPr>
          <p:cNvSpPr>
            <a:spLocks noGrp="1"/>
          </p:cNvSpPr>
          <p:nvPr>
            <p:ph sz="half" idx="1"/>
          </p:nvPr>
        </p:nvSpPr>
        <p:spPr>
          <a:xfrm>
            <a:off x="695325" y="1692067"/>
            <a:ext cx="5181600" cy="4400759"/>
          </a:xfrm>
        </p:spPr>
        <p:txBody>
          <a:bodyPr/>
          <a:lstStyle/>
          <a:p>
            <a:pPr marL="215900" indent="-215900">
              <a:buFont typeface="Arial" panose="020B0604020202020204" pitchFamily="34" charset="0"/>
              <a:buChar char="•"/>
            </a:pPr>
            <a:r>
              <a:rPr lang="nb-NO"/>
              <a:t>Bomskudd er gatenavnet på en injisering som ikke treffer blodåren som planlagt. Kan føre til irritasjoner, infeksjoner og abscesser</a:t>
            </a:r>
          </a:p>
          <a:p>
            <a:pPr marL="215900" indent="-215900">
              <a:buFont typeface="Arial" panose="020B0604020202020204" pitchFamily="34" charset="0"/>
              <a:buChar char="•"/>
            </a:pPr>
            <a:endParaRPr lang="nb-NO"/>
          </a:p>
          <a:p>
            <a:pPr marL="215900" indent="-215900">
              <a:buFont typeface="Arial" panose="020B0604020202020204" pitchFamily="34" charset="0"/>
              <a:buChar char="•"/>
            </a:pPr>
            <a:r>
              <a:rPr lang="nb-NO"/>
              <a:t>Abscesser er verkebyller, eller pussfylte hulrom i huden</a:t>
            </a:r>
          </a:p>
          <a:p>
            <a:pPr marL="215900" indent="-215900">
              <a:buFont typeface="Arial" panose="020B0604020202020204" pitchFamily="34" charset="0"/>
              <a:buChar char="•"/>
            </a:pPr>
            <a:r>
              <a:rPr lang="nb-NO"/>
              <a:t>Oppstår gjerne etter en betennelse</a:t>
            </a:r>
          </a:p>
          <a:p>
            <a:pPr marL="215900" indent="-215900">
              <a:buFont typeface="Arial" panose="020B0604020202020204" pitchFamily="34" charset="0"/>
              <a:buChar char="•"/>
            </a:pPr>
            <a:r>
              <a:rPr lang="nb-NO"/>
              <a:t>Personer som injiserer er utsatt</a:t>
            </a:r>
          </a:p>
          <a:p>
            <a:pPr marL="215900" indent="-215900">
              <a:buFont typeface="Arial" panose="020B0604020202020204" pitchFamily="34" charset="0"/>
              <a:buChar char="•"/>
            </a:pPr>
            <a:r>
              <a:rPr lang="nb-NO"/>
              <a:t>Kan være smertefullt og må tømmes</a:t>
            </a:r>
          </a:p>
          <a:p>
            <a:pPr marL="215900" indent="-215900">
              <a:buFont typeface="Arial" panose="020B0604020202020204" pitchFamily="34" charset="0"/>
              <a:buChar char="•"/>
            </a:pPr>
            <a:r>
              <a:rPr lang="nb-NO"/>
              <a:t>Antibiotika kan måtte gis</a:t>
            </a:r>
          </a:p>
          <a:p>
            <a:pPr marL="215900" indent="-215900">
              <a:buFont typeface="Arial" panose="020B0604020202020204" pitchFamily="34" charset="0"/>
              <a:buChar char="•"/>
            </a:pPr>
            <a:endParaRPr lang="nb-NO"/>
          </a:p>
        </p:txBody>
      </p:sp>
      <p:sp>
        <p:nvSpPr>
          <p:cNvPr id="4" name="Plassholder for dato 3">
            <a:extLst>
              <a:ext uri="{FF2B5EF4-FFF2-40B4-BE49-F238E27FC236}">
                <a16:creationId xmlns:a16="http://schemas.microsoft.com/office/drawing/2014/main" id="{B65E7811-E0D6-4E04-8620-2DF74D29E5A8}"/>
              </a:ext>
            </a:extLst>
          </p:cNvPr>
          <p:cNvSpPr>
            <a:spLocks noGrp="1"/>
          </p:cNvSpPr>
          <p:nvPr>
            <p:ph type="dt" sz="half" idx="10"/>
          </p:nvPr>
        </p:nvSpPr>
        <p:spPr/>
        <p:txBody>
          <a:bodyPr/>
          <a:lstStyle/>
          <a:p>
            <a:fld id="{A2434FEE-7D88-AA46-8139-80D9197567F4}" type="datetime1">
              <a:rPr lang="nb-NO" smtClean="0"/>
              <a:t>20.11.2023</a:t>
            </a:fld>
            <a:endParaRPr lang="nb-NO"/>
          </a:p>
        </p:txBody>
      </p:sp>
      <p:sp>
        <p:nvSpPr>
          <p:cNvPr id="5" name="Plassholder for lysbildenummer 4">
            <a:extLst>
              <a:ext uri="{FF2B5EF4-FFF2-40B4-BE49-F238E27FC236}">
                <a16:creationId xmlns:a16="http://schemas.microsoft.com/office/drawing/2014/main" id="{68BE1DAA-C961-4EB4-84C8-E3121E90ADAD}"/>
              </a:ext>
            </a:extLst>
          </p:cNvPr>
          <p:cNvSpPr>
            <a:spLocks noGrp="1"/>
          </p:cNvSpPr>
          <p:nvPr>
            <p:ph type="sldNum" sz="quarter" idx="12"/>
          </p:nvPr>
        </p:nvSpPr>
        <p:spPr/>
        <p:txBody>
          <a:bodyPr/>
          <a:lstStyle/>
          <a:p>
            <a:fld id="{8ACEFDFC-287E-0A4D-81A7-6CC8C070690D}" type="slidenum">
              <a:rPr lang="nb-NO" smtClean="0"/>
              <a:t>7</a:t>
            </a:fld>
            <a:endParaRPr lang="nb-NO"/>
          </a:p>
        </p:txBody>
      </p:sp>
      <p:pic>
        <p:nvPicPr>
          <p:cNvPr id="6" name="Bilde 5">
            <a:extLst>
              <a:ext uri="{FF2B5EF4-FFF2-40B4-BE49-F238E27FC236}">
                <a16:creationId xmlns:a16="http://schemas.microsoft.com/office/drawing/2014/main" id="{0B639E48-8F92-6238-42DB-E379F0A44963}"/>
              </a:ext>
            </a:extLst>
          </p:cNvPr>
          <p:cNvPicPr>
            <a:picLocks noChangeAspect="1"/>
          </p:cNvPicPr>
          <p:nvPr/>
        </p:nvPicPr>
        <p:blipFill>
          <a:blip r:embed="rId2"/>
          <a:srcRect/>
          <a:stretch/>
        </p:blipFill>
        <p:spPr>
          <a:xfrm>
            <a:off x="6684758" y="1843582"/>
            <a:ext cx="4248530" cy="3002737"/>
          </a:xfrm>
          <a:prstGeom prst="rect">
            <a:avLst/>
          </a:prstGeom>
        </p:spPr>
      </p:pic>
    </p:spTree>
    <p:extLst>
      <p:ext uri="{BB962C8B-B14F-4D97-AF65-F5344CB8AC3E}">
        <p14:creationId xmlns:p14="http://schemas.microsoft.com/office/powerpoint/2010/main" val="20589723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0C848EC-BF6B-445A-85F1-F32CBEE01ABE}"/>
              </a:ext>
            </a:extLst>
          </p:cNvPr>
          <p:cNvSpPr>
            <a:spLocks noGrp="1"/>
          </p:cNvSpPr>
          <p:nvPr>
            <p:ph type="title"/>
          </p:nvPr>
        </p:nvSpPr>
        <p:spPr>
          <a:xfrm>
            <a:off x="695325" y="200523"/>
            <a:ext cx="10909863" cy="1138193"/>
          </a:xfrm>
        </p:spPr>
        <p:txBody>
          <a:bodyPr>
            <a:normAutofit/>
          </a:bodyPr>
          <a:lstStyle/>
          <a:p>
            <a:r>
              <a:rPr lang="nb-NO"/>
              <a:t>Hvordan kan du bidra til forebygge hudproblemer hos brukeren?</a:t>
            </a:r>
          </a:p>
        </p:txBody>
      </p:sp>
      <p:sp>
        <p:nvSpPr>
          <p:cNvPr id="3" name="Plassholder for innhold 2">
            <a:extLst>
              <a:ext uri="{FF2B5EF4-FFF2-40B4-BE49-F238E27FC236}">
                <a16:creationId xmlns:a16="http://schemas.microsoft.com/office/drawing/2014/main" id="{A6C64ED9-7FF2-484D-A78F-6280B6174BEC}"/>
              </a:ext>
            </a:extLst>
          </p:cNvPr>
          <p:cNvSpPr>
            <a:spLocks noGrp="1"/>
          </p:cNvSpPr>
          <p:nvPr>
            <p:ph idx="1"/>
          </p:nvPr>
        </p:nvSpPr>
        <p:spPr>
          <a:xfrm>
            <a:off x="695326" y="1538243"/>
            <a:ext cx="9469438" cy="4554582"/>
          </a:xfrm>
        </p:spPr>
        <p:txBody>
          <a:bodyPr/>
          <a:lstStyle/>
          <a:p>
            <a:pPr marL="215900" indent="-215900">
              <a:buFont typeface="Wingdings" panose="05000000000000000000" pitchFamily="2" charset="2"/>
              <a:buChar char="§"/>
            </a:pPr>
            <a:endParaRPr lang="nb-NO"/>
          </a:p>
          <a:p>
            <a:pPr marL="215900" indent="-215900">
              <a:buFont typeface="Wingdings" panose="05000000000000000000" pitchFamily="2" charset="2"/>
              <a:buChar char="§"/>
            </a:pPr>
            <a:r>
              <a:rPr lang="nb-NO"/>
              <a:t>Motivere til ivaretakelse av </a:t>
            </a:r>
            <a:r>
              <a:rPr lang="nb-NO" b="1"/>
              <a:t>personlig hygiene </a:t>
            </a:r>
            <a:endParaRPr lang="nb-NO"/>
          </a:p>
          <a:p>
            <a:pPr marL="215900" indent="-215900">
              <a:buFont typeface="Wingdings" panose="05000000000000000000" pitchFamily="2" charset="2"/>
              <a:buChar char="§"/>
            </a:pPr>
            <a:r>
              <a:rPr lang="nb-NO"/>
              <a:t>Har personen tilgang og benytter seg av </a:t>
            </a:r>
            <a:r>
              <a:rPr lang="nb-NO" b="1"/>
              <a:t>rent brukerutstyr</a:t>
            </a:r>
            <a:r>
              <a:rPr lang="nb-NO"/>
              <a:t>? Tilbys dette i bydel?</a:t>
            </a:r>
          </a:p>
          <a:p>
            <a:pPr marL="215900" indent="-215900">
              <a:buFont typeface="Wingdings" panose="05000000000000000000" pitchFamily="2" charset="2"/>
              <a:buChar char="§"/>
            </a:pPr>
            <a:r>
              <a:rPr lang="nb-NO"/>
              <a:t>Hvordan er ernæringsstatusen? God ernæring fremmer sårheling</a:t>
            </a:r>
          </a:p>
          <a:p>
            <a:pPr marL="215900" indent="-215900">
              <a:buFont typeface="Wingdings" panose="05000000000000000000" pitchFamily="2" charset="2"/>
              <a:buChar char="§"/>
            </a:pPr>
            <a:r>
              <a:rPr lang="nb-NO"/>
              <a:t>Har personen hatt leggsår? Motiver til å bruke støttestrømper</a:t>
            </a:r>
          </a:p>
          <a:p>
            <a:pPr marL="215900" indent="-215900">
              <a:buFont typeface="Wingdings" panose="05000000000000000000" pitchFamily="2" charset="2"/>
              <a:buChar char="§"/>
            </a:pPr>
            <a:r>
              <a:rPr lang="nb-NO"/>
              <a:t>Motiver personen til å ha beina høyt i løpet av dagen og om natten</a:t>
            </a:r>
          </a:p>
          <a:p>
            <a:pPr marL="215900" indent="-215900">
              <a:buFont typeface="Wingdings" panose="05000000000000000000" pitchFamily="2" charset="2"/>
              <a:buChar char="§"/>
            </a:pPr>
            <a:r>
              <a:rPr lang="nb-NO"/>
              <a:t>Dersom personen injiserer, snakk om andre </a:t>
            </a:r>
            <a:r>
              <a:rPr lang="nb-NO" err="1"/>
              <a:t>inntaksmåter</a:t>
            </a:r>
          </a:p>
        </p:txBody>
      </p:sp>
      <p:sp>
        <p:nvSpPr>
          <p:cNvPr id="4" name="Plassholder for dato 3">
            <a:extLst>
              <a:ext uri="{FF2B5EF4-FFF2-40B4-BE49-F238E27FC236}">
                <a16:creationId xmlns:a16="http://schemas.microsoft.com/office/drawing/2014/main" id="{6CDDD315-77B4-42BA-AAAF-93BA81B60097}"/>
              </a:ext>
            </a:extLst>
          </p:cNvPr>
          <p:cNvSpPr>
            <a:spLocks noGrp="1"/>
          </p:cNvSpPr>
          <p:nvPr>
            <p:ph type="dt" sz="half" idx="10"/>
          </p:nvPr>
        </p:nvSpPr>
        <p:spPr/>
        <p:txBody>
          <a:bodyPr/>
          <a:lstStyle/>
          <a:p>
            <a:fld id="{C20DE0DF-BE6B-D248-92A9-54242D212695}" type="datetime1">
              <a:rPr lang="nb-NO" smtClean="0"/>
              <a:t>20.11.2023</a:t>
            </a:fld>
            <a:endParaRPr lang="nb-NO"/>
          </a:p>
        </p:txBody>
      </p:sp>
      <p:sp>
        <p:nvSpPr>
          <p:cNvPr id="5" name="Plassholder for lysbildenummer 4">
            <a:extLst>
              <a:ext uri="{FF2B5EF4-FFF2-40B4-BE49-F238E27FC236}">
                <a16:creationId xmlns:a16="http://schemas.microsoft.com/office/drawing/2014/main" id="{E0C52258-5B78-47B8-8738-EDEBEE079141}"/>
              </a:ext>
            </a:extLst>
          </p:cNvPr>
          <p:cNvSpPr>
            <a:spLocks noGrp="1"/>
          </p:cNvSpPr>
          <p:nvPr>
            <p:ph type="sldNum" sz="quarter" idx="12"/>
          </p:nvPr>
        </p:nvSpPr>
        <p:spPr/>
        <p:txBody>
          <a:bodyPr/>
          <a:lstStyle/>
          <a:p>
            <a:fld id="{8ACEFDFC-287E-0A4D-81A7-6CC8C070690D}" type="slidenum">
              <a:rPr lang="nb-NO" smtClean="0"/>
              <a:t>8</a:t>
            </a:fld>
            <a:endParaRPr lang="nb-NO"/>
          </a:p>
        </p:txBody>
      </p:sp>
    </p:spTree>
    <p:extLst>
      <p:ext uri="{BB962C8B-B14F-4D97-AF65-F5344CB8AC3E}">
        <p14:creationId xmlns:p14="http://schemas.microsoft.com/office/powerpoint/2010/main" val="40013188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B7056CF-819A-4682-9AF4-82DC3DD3ACB1}"/>
              </a:ext>
            </a:extLst>
          </p:cNvPr>
          <p:cNvSpPr>
            <a:spLocks noGrp="1"/>
          </p:cNvSpPr>
          <p:nvPr>
            <p:ph type="title"/>
          </p:nvPr>
        </p:nvSpPr>
        <p:spPr/>
        <p:txBody>
          <a:bodyPr/>
          <a:lstStyle/>
          <a:p>
            <a:r>
              <a:rPr lang="nb-NO"/>
              <a:t>Refleksjonsoppgaver</a:t>
            </a:r>
          </a:p>
        </p:txBody>
      </p:sp>
      <p:sp>
        <p:nvSpPr>
          <p:cNvPr id="3" name="Plassholder for innhold 2">
            <a:extLst>
              <a:ext uri="{FF2B5EF4-FFF2-40B4-BE49-F238E27FC236}">
                <a16:creationId xmlns:a16="http://schemas.microsoft.com/office/drawing/2014/main" id="{327B8001-6F6F-4316-9CF1-F9873141652F}"/>
              </a:ext>
            </a:extLst>
          </p:cNvPr>
          <p:cNvSpPr>
            <a:spLocks noGrp="1"/>
          </p:cNvSpPr>
          <p:nvPr>
            <p:ph idx="1"/>
          </p:nvPr>
        </p:nvSpPr>
        <p:spPr/>
        <p:txBody>
          <a:bodyPr/>
          <a:lstStyle/>
          <a:p>
            <a:pPr marL="215900" indent="-215900">
              <a:buFont typeface="Arial" panose="020B0604020202020204" pitchFamily="34" charset="0"/>
              <a:buChar char="•"/>
            </a:pPr>
            <a:endParaRPr lang="nb-NO"/>
          </a:p>
          <a:p>
            <a:pPr marL="215900" indent="-215900">
              <a:buFont typeface="Arial" panose="020B0604020202020204" pitchFamily="34" charset="0"/>
              <a:buChar char="•"/>
            </a:pPr>
            <a:r>
              <a:rPr lang="nb-NO"/>
              <a:t>Hvorfor er det viktig å sove i senga om natten?</a:t>
            </a:r>
          </a:p>
          <a:p>
            <a:pPr marL="0" indent="0">
              <a:buNone/>
            </a:pPr>
            <a:endParaRPr lang="nb-NO"/>
          </a:p>
          <a:p>
            <a:pPr marL="215900" indent="-215900">
              <a:buFont typeface="Arial" panose="020B0604020202020204" pitchFamily="34" charset="0"/>
              <a:buChar char="•"/>
            </a:pPr>
            <a:r>
              <a:rPr lang="nb-NO"/>
              <a:t>Vidar kommer inn på kontoret ditt. Han halter litt. Du kommenterer det, og han sier såret har blitt litt verre. Du kjenner ikke til noe sår og lurer på hva han mener med det. Nei, det er ikke så farlig sier han. Jeg har hatt det lenge. Hva gjør du?</a:t>
            </a:r>
          </a:p>
          <a:p>
            <a:pPr marL="0" indent="0">
              <a:buNone/>
            </a:pPr>
            <a:endParaRPr lang="nb-NO"/>
          </a:p>
          <a:p>
            <a:pPr marL="0" indent="0">
              <a:buNone/>
            </a:pPr>
            <a:endParaRPr lang="nb-NO"/>
          </a:p>
        </p:txBody>
      </p:sp>
      <p:sp>
        <p:nvSpPr>
          <p:cNvPr id="4" name="Plassholder for dato 3">
            <a:extLst>
              <a:ext uri="{FF2B5EF4-FFF2-40B4-BE49-F238E27FC236}">
                <a16:creationId xmlns:a16="http://schemas.microsoft.com/office/drawing/2014/main" id="{F2812D22-9CF1-432C-8C16-CEDBBF4EB5CB}"/>
              </a:ext>
            </a:extLst>
          </p:cNvPr>
          <p:cNvSpPr>
            <a:spLocks noGrp="1"/>
          </p:cNvSpPr>
          <p:nvPr>
            <p:ph type="dt" sz="half" idx="10"/>
          </p:nvPr>
        </p:nvSpPr>
        <p:spPr/>
        <p:txBody>
          <a:bodyPr/>
          <a:lstStyle/>
          <a:p>
            <a:fld id="{C20DE0DF-BE6B-D248-92A9-54242D212695}" type="datetime1">
              <a:rPr lang="nb-NO" smtClean="0"/>
              <a:t>20.11.2023</a:t>
            </a:fld>
            <a:endParaRPr lang="nb-NO"/>
          </a:p>
        </p:txBody>
      </p:sp>
      <p:sp>
        <p:nvSpPr>
          <p:cNvPr id="5" name="Plassholder for lysbildenummer 4">
            <a:extLst>
              <a:ext uri="{FF2B5EF4-FFF2-40B4-BE49-F238E27FC236}">
                <a16:creationId xmlns:a16="http://schemas.microsoft.com/office/drawing/2014/main" id="{72E034EA-BF9F-40BB-9576-9D619150CA88}"/>
              </a:ext>
            </a:extLst>
          </p:cNvPr>
          <p:cNvSpPr>
            <a:spLocks noGrp="1"/>
          </p:cNvSpPr>
          <p:nvPr>
            <p:ph type="sldNum" sz="quarter" idx="12"/>
          </p:nvPr>
        </p:nvSpPr>
        <p:spPr/>
        <p:txBody>
          <a:bodyPr/>
          <a:lstStyle/>
          <a:p>
            <a:fld id="{8ACEFDFC-287E-0A4D-81A7-6CC8C070690D}" type="slidenum">
              <a:rPr lang="nb-NO" smtClean="0"/>
              <a:t>9</a:t>
            </a:fld>
            <a:endParaRPr lang="nb-NO"/>
          </a:p>
        </p:txBody>
      </p:sp>
    </p:spTree>
    <p:extLst>
      <p:ext uri="{BB962C8B-B14F-4D97-AF65-F5344CB8AC3E}">
        <p14:creationId xmlns:p14="http://schemas.microsoft.com/office/powerpoint/2010/main" val="693956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E92CFBF-7CCD-455B-BC11-91C15CA9A963}"/>
              </a:ext>
            </a:extLst>
          </p:cNvPr>
          <p:cNvSpPr>
            <a:spLocks noGrp="1"/>
          </p:cNvSpPr>
          <p:nvPr>
            <p:ph type="title"/>
          </p:nvPr>
        </p:nvSpPr>
        <p:spPr/>
        <p:txBody>
          <a:bodyPr/>
          <a:lstStyle/>
          <a:p>
            <a:r>
              <a:rPr lang="nb-NO"/>
              <a:t>Her kan du lese mer</a:t>
            </a:r>
          </a:p>
        </p:txBody>
      </p:sp>
      <p:sp>
        <p:nvSpPr>
          <p:cNvPr id="3" name="Plassholder for innhold 2">
            <a:extLst>
              <a:ext uri="{FF2B5EF4-FFF2-40B4-BE49-F238E27FC236}">
                <a16:creationId xmlns:a16="http://schemas.microsoft.com/office/drawing/2014/main" id="{5ABD1955-06BD-4CD7-BDED-B58F24337E5F}"/>
              </a:ext>
            </a:extLst>
          </p:cNvPr>
          <p:cNvSpPr>
            <a:spLocks noGrp="1"/>
          </p:cNvSpPr>
          <p:nvPr>
            <p:ph idx="1"/>
          </p:nvPr>
        </p:nvSpPr>
        <p:spPr/>
        <p:txBody>
          <a:bodyPr/>
          <a:lstStyle/>
          <a:p>
            <a:pPr marL="215900" indent="-215900">
              <a:buFont typeface="Arial" panose="020B0604020202020204" pitchFamily="34" charset="0"/>
              <a:buChar char="•"/>
            </a:pPr>
            <a:r>
              <a:rPr lang="nb-NO">
                <a:latin typeface="Quire Sans"/>
                <a:cs typeface="Quire Sans"/>
                <a:hlinkClick r:id="rId2"/>
              </a:rPr>
              <a:t>Film: Kompresjonsbehandling</a:t>
            </a:r>
            <a:endParaRPr lang="nb-NO">
              <a:latin typeface="Quire Sans"/>
              <a:cs typeface="Quire Sans"/>
            </a:endParaRPr>
          </a:p>
          <a:p>
            <a:pPr marL="215900" indent="-215900">
              <a:buFont typeface="Arial" panose="020B0604020202020204" pitchFamily="34" charset="0"/>
              <a:buChar char="•"/>
            </a:pPr>
            <a:r>
              <a:rPr lang="nb-NO">
                <a:latin typeface="Quire Sans"/>
                <a:cs typeface="Quire Sans"/>
                <a:hlinkClick r:id="rId3"/>
              </a:rPr>
              <a:t>Film: Kort film om blodpropp</a:t>
            </a:r>
            <a:r>
              <a:rPr lang="nb-NO">
                <a:latin typeface="Quire Sans"/>
                <a:cs typeface="Quire Sans"/>
              </a:rPr>
              <a:t> og </a:t>
            </a:r>
            <a:r>
              <a:rPr lang="nb-NO">
                <a:latin typeface="Quire Sans"/>
                <a:cs typeface="Quire Sans"/>
                <a:hlinkClick r:id="rId4"/>
              </a:rPr>
              <a:t>blodpropp i lungene</a:t>
            </a:r>
            <a:endParaRPr lang="nb-NO">
              <a:latin typeface="Quire Sans"/>
              <a:cs typeface="Quire Sans"/>
            </a:endParaRPr>
          </a:p>
          <a:p>
            <a:pPr marL="215900" indent="-215900">
              <a:buFont typeface="Arial" panose="020B0604020202020204" pitchFamily="34" charset="0"/>
              <a:buChar char="•"/>
            </a:pPr>
            <a:r>
              <a:rPr lang="nb-NO">
                <a:ea typeface="+mn-lt"/>
                <a:cs typeface="+mn-lt"/>
                <a:hlinkClick r:id="rId5"/>
              </a:rPr>
              <a:t>Smittervernveileder injiserende rusbruk</a:t>
            </a:r>
            <a:endParaRPr lang="nb-NO">
              <a:latin typeface="Quire Sans"/>
              <a:cs typeface="Quire Sans"/>
            </a:endParaRPr>
          </a:p>
          <a:p>
            <a:pPr marL="215900" indent="-215900">
              <a:buFont typeface="Arial" panose="020B0604020202020204" pitchFamily="34" charset="0"/>
              <a:buChar char="•"/>
            </a:pPr>
            <a:r>
              <a:rPr lang="nb-NO">
                <a:ea typeface="+mn-lt"/>
                <a:cs typeface="+mn-lt"/>
                <a:hlinkClick r:id="rId6"/>
              </a:rPr>
              <a:t>Informasjon og film om røyking av heroin</a:t>
            </a:r>
            <a:endParaRPr lang="nb-NO"/>
          </a:p>
          <a:p>
            <a:pPr marL="0" indent="0">
              <a:buNone/>
            </a:pPr>
            <a:endParaRPr lang="nb-NO"/>
          </a:p>
        </p:txBody>
      </p:sp>
      <p:sp>
        <p:nvSpPr>
          <p:cNvPr id="4" name="Plassholder for dato 3">
            <a:extLst>
              <a:ext uri="{FF2B5EF4-FFF2-40B4-BE49-F238E27FC236}">
                <a16:creationId xmlns:a16="http://schemas.microsoft.com/office/drawing/2014/main" id="{42BF0506-F195-4958-91EA-4DBD27B51B18}"/>
              </a:ext>
            </a:extLst>
          </p:cNvPr>
          <p:cNvSpPr>
            <a:spLocks noGrp="1"/>
          </p:cNvSpPr>
          <p:nvPr>
            <p:ph type="dt" sz="half" idx="10"/>
          </p:nvPr>
        </p:nvSpPr>
        <p:spPr/>
        <p:txBody>
          <a:bodyPr/>
          <a:lstStyle/>
          <a:p>
            <a:fld id="{C20DE0DF-BE6B-D248-92A9-54242D212695}" type="datetime1">
              <a:rPr lang="nb-NO" smtClean="0"/>
              <a:t>20.11.2023</a:t>
            </a:fld>
            <a:endParaRPr lang="nb-NO"/>
          </a:p>
        </p:txBody>
      </p:sp>
      <p:sp>
        <p:nvSpPr>
          <p:cNvPr id="5" name="Plassholder for lysbildenummer 4">
            <a:extLst>
              <a:ext uri="{FF2B5EF4-FFF2-40B4-BE49-F238E27FC236}">
                <a16:creationId xmlns:a16="http://schemas.microsoft.com/office/drawing/2014/main" id="{76100BE7-87AB-4635-9E0E-1051F9543BBD}"/>
              </a:ext>
            </a:extLst>
          </p:cNvPr>
          <p:cNvSpPr>
            <a:spLocks noGrp="1"/>
          </p:cNvSpPr>
          <p:nvPr>
            <p:ph type="sldNum" sz="quarter" idx="12"/>
          </p:nvPr>
        </p:nvSpPr>
        <p:spPr/>
        <p:txBody>
          <a:bodyPr/>
          <a:lstStyle/>
          <a:p>
            <a:fld id="{8ACEFDFC-287E-0A4D-81A7-6CC8C070690D}" type="slidenum">
              <a:rPr lang="nb-NO" smtClean="0"/>
              <a:t>10</a:t>
            </a:fld>
            <a:endParaRPr lang="nb-NO"/>
          </a:p>
        </p:txBody>
      </p:sp>
    </p:spTree>
    <p:extLst>
      <p:ext uri="{BB962C8B-B14F-4D97-AF65-F5344CB8AC3E}">
        <p14:creationId xmlns:p14="http://schemas.microsoft.com/office/powerpoint/2010/main" val="31702016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75E959B7-0F15-4AFF-8956-3E9695BD5C58}"/>
              </a:ext>
            </a:extLst>
          </p:cNvPr>
          <p:cNvSpPr>
            <a:spLocks noGrp="1"/>
          </p:cNvSpPr>
          <p:nvPr>
            <p:ph type="dt" sz="half" idx="10"/>
          </p:nvPr>
        </p:nvSpPr>
        <p:spPr/>
        <p:txBody>
          <a:bodyPr/>
          <a:lstStyle/>
          <a:p>
            <a:fld id="{4CD1A60D-DB44-0749-AE29-4712892B2B84}" type="datetime1">
              <a:rPr lang="nb-NO" smtClean="0"/>
              <a:t>20.11.2023</a:t>
            </a:fld>
            <a:endParaRPr lang="nb-NO"/>
          </a:p>
        </p:txBody>
      </p:sp>
      <p:sp>
        <p:nvSpPr>
          <p:cNvPr id="3" name="Plassholder for lysbildenummer 2">
            <a:extLst>
              <a:ext uri="{FF2B5EF4-FFF2-40B4-BE49-F238E27FC236}">
                <a16:creationId xmlns:a16="http://schemas.microsoft.com/office/drawing/2014/main" id="{F45C79AB-198B-40FC-990E-2EF729FC91AE}"/>
              </a:ext>
            </a:extLst>
          </p:cNvPr>
          <p:cNvSpPr>
            <a:spLocks noGrp="1"/>
          </p:cNvSpPr>
          <p:nvPr>
            <p:ph type="sldNum" sz="quarter" idx="12"/>
          </p:nvPr>
        </p:nvSpPr>
        <p:spPr/>
        <p:txBody>
          <a:bodyPr/>
          <a:lstStyle/>
          <a:p>
            <a:fld id="{8ACEFDFC-287E-0A4D-81A7-6CC8C070690D}" type="slidenum">
              <a:rPr lang="nb-NO" smtClean="0"/>
              <a:t>11</a:t>
            </a:fld>
            <a:endParaRPr lang="nb-NO"/>
          </a:p>
        </p:txBody>
      </p:sp>
      <p:pic>
        <p:nvPicPr>
          <p:cNvPr id="5" name="Bilde 4">
            <a:extLst>
              <a:ext uri="{FF2B5EF4-FFF2-40B4-BE49-F238E27FC236}">
                <a16:creationId xmlns:a16="http://schemas.microsoft.com/office/drawing/2014/main" id="{C75D27C9-33B1-4375-844C-F659500B7C4C}"/>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682831903"/>
      </p:ext>
    </p:extLst>
  </p:cSld>
  <p:clrMapOvr>
    <a:masterClrMapping/>
  </p:clrMapOvr>
</p:sld>
</file>

<file path=ppt/theme/theme1.xml><?xml version="1.0" encoding="utf-8"?>
<a:theme xmlns:a="http://schemas.openxmlformats.org/drawingml/2006/main" name="Oslo_2019_basic">
  <a:themeElements>
    <a:clrScheme name="Oslo">
      <a:dk1>
        <a:srgbClr val="000000"/>
      </a:dk1>
      <a:lt1>
        <a:srgbClr val="FFFFFF"/>
      </a:lt1>
      <a:dk2>
        <a:srgbClr val="2A2859"/>
      </a:dk2>
      <a:lt2>
        <a:srgbClr val="F8F0DD"/>
      </a:lt2>
      <a:accent1>
        <a:srgbClr val="034B45"/>
      </a:accent1>
      <a:accent2>
        <a:srgbClr val="4EF8B6"/>
      </a:accent2>
      <a:accent3>
        <a:srgbClr val="C7F6C9"/>
      </a:accent3>
      <a:accent4>
        <a:srgbClr val="6FE9FF"/>
      </a:accent4>
      <a:accent5>
        <a:srgbClr val="FF8274"/>
      </a:accent5>
      <a:accent6>
        <a:srgbClr val="F9C66B"/>
      </a:accent6>
      <a:hlink>
        <a:srgbClr val="000000"/>
      </a:hlink>
      <a:folHlink>
        <a:srgbClr val="000000"/>
      </a:folHlink>
    </a:clrScheme>
    <a:fontScheme name="Test">
      <a:majorFont>
        <a:latin typeface="Oslo Sans Office Normal"/>
        <a:ea typeface=""/>
        <a:cs typeface=""/>
      </a:majorFont>
      <a:minorFont>
        <a:latin typeface="Oslo Sans Office Norm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dirty="0" smtClean="0"/>
        </a:defPPr>
      </a:lstStyle>
    </a:txDef>
  </a:objectDefaults>
  <a:extraClrSchemeLst/>
  <a:extLst>
    <a:ext uri="{05A4C25C-085E-4340-85A3-A5531E510DB2}">
      <thm15:themeFamily xmlns:thm15="http://schemas.microsoft.com/office/thememl/2012/main" name="Oslo_2019_basic.potx" id="{6638DBF3-01EF-9D48-9287-8DEF6339D1DD}" vid="{0A37711F-0EDD-C449-98AC-C8327000A621}"/>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c528fd71-ad7b-48f8-811b-c0b5643803ab" ContentTypeId="0x01010016F48F0717DDBC43A26F9C4EC94D925E" PreviousValue="false"/>
</file>

<file path=customXml/item2.xml><?xml version="1.0" encoding="utf-8"?>
<p:properties xmlns:p="http://schemas.microsoft.com/office/2006/metadata/properties" xmlns:xsi="http://www.w3.org/2001/XMLSchema-instance" xmlns:pc="http://schemas.microsoft.com/office/infopath/2007/PartnerControls">
  <documentManagement>
    <TaxCatchAll xmlns="4df6e483-d641-4d94-bcf7-a345db2ecd6b" xsi:nil="true"/>
    <Filmer xmlns="c477f1d7-8495-401d-96d8-87d6be20e424" xsi:nil="true"/>
    <OK_Felles_Arkivverdig xmlns="7ed84371-acf6-4102-828c-2caf905b4736" xsi:nil="true"/>
    <lcf76f155ced4ddcb4097134ff3c332f xmlns="c477f1d7-8495-401d-96d8-87d6be20e424">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Oslo Word med logo" ma:contentTypeID="0x01010016F48F0717DDBC43A26F9C4EC94D925E00F74D0FC7F49956458F42C4A98A91B448" ma:contentTypeVersion="32" ma:contentTypeDescription="Felles innholdstype for Oslo Kommune" ma:contentTypeScope="" ma:versionID="1223a26e007f29a782996198c93a9783">
  <xsd:schema xmlns:xsd="http://www.w3.org/2001/XMLSchema" xmlns:xs="http://www.w3.org/2001/XMLSchema" xmlns:p="http://schemas.microsoft.com/office/2006/metadata/properties" xmlns:ns2="7ed84371-acf6-4102-828c-2caf905b4736" xmlns:ns3="c477f1d7-8495-401d-96d8-87d6be20e424" xmlns:ns4="4df6e483-d641-4d94-bcf7-a345db2ecd6b" targetNamespace="http://schemas.microsoft.com/office/2006/metadata/properties" ma:root="true" ma:fieldsID="940ffeb8da8a9593f8ce461fbce0b314" ns2:_="" ns3:_="" ns4:_="">
    <xsd:import namespace="7ed84371-acf6-4102-828c-2caf905b4736"/>
    <xsd:import namespace="c477f1d7-8495-401d-96d8-87d6be20e424"/>
    <xsd:import namespace="4df6e483-d641-4d94-bcf7-a345db2ecd6b"/>
    <xsd:element name="properties">
      <xsd:complexType>
        <xsd:sequence>
          <xsd:element name="documentManagement">
            <xsd:complexType>
              <xsd:all>
                <xsd:element ref="ns2:OK_Felles_Arkivverdig" minOccurs="0"/>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LengthInSeconds" minOccurs="0"/>
                <xsd:element ref="ns3:MediaServiceAutoKeyPoints" minOccurs="0"/>
                <xsd:element ref="ns3:MediaServiceKeyPoints" minOccurs="0"/>
                <xsd:element ref="ns4:SharedWithUsers" minOccurs="0"/>
                <xsd:element ref="ns4:SharedWithDetails" minOccurs="0"/>
                <xsd:element ref="ns3:lcf76f155ced4ddcb4097134ff3c332f" minOccurs="0"/>
                <xsd:element ref="ns4:TaxCatchAll" minOccurs="0"/>
                <xsd:element ref="ns3:Filmer" minOccurs="0"/>
                <xsd:element ref="ns3:MediaServiceLocation"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ed84371-acf6-4102-828c-2caf905b4736" elementFormDefault="qualified">
    <xsd:import namespace="http://schemas.microsoft.com/office/2006/documentManagement/types"/>
    <xsd:import namespace="http://schemas.microsoft.com/office/infopath/2007/PartnerControls"/>
    <xsd:element name="OK_Felles_Arkivverdig" ma:index="8" nillable="true" ma:displayName="Arkivverdig" ma:description="Skal dokumentet bli arkivert i virksomhetens arkivssytem?" ma:format="Dropdown" ma:indexed="true" ma:internalName="OK_Felles_Arkivverdig">
      <xsd:simpleType>
        <xsd:restriction base="dms:Choice">
          <xsd:enumeration value="Ja"/>
          <xsd:enumeration value="Nei"/>
          <xsd:enumeration value="Arkivert"/>
        </xsd:restriction>
      </xsd:simpleType>
    </xsd:element>
  </xsd:schema>
  <xsd:schema xmlns:xsd="http://www.w3.org/2001/XMLSchema" xmlns:xs="http://www.w3.org/2001/XMLSchema" xmlns:dms="http://schemas.microsoft.com/office/2006/documentManagement/types" xmlns:pc="http://schemas.microsoft.com/office/infopath/2007/PartnerControls" targetNamespace="c477f1d7-8495-401d-96d8-87d6be20e424" elementFormDefault="qualified">
    <xsd:import namespace="http://schemas.microsoft.com/office/2006/documentManagement/types"/>
    <xsd:import namespace="http://schemas.microsoft.com/office/infopath/2007/PartnerControls"/>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DateTaken" ma:index="11" nillable="true" ma:displayName="MediaServiceDateTaken" ma:hidden="true" ma:internalName="MediaServiceDateTaken" ma:readOnly="true">
      <xsd:simpleType>
        <xsd:restriction base="dms:Text"/>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LengthInSeconds" ma:index="16" nillable="true" ma:displayName="MediaLengthInSeconds" ma:hidden="true" ma:internalName="MediaLengthInSeconds" ma:readOnly="true">
      <xsd:simpleType>
        <xsd:restriction base="dms:Unknow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Bildemerkelapper" ma:readOnly="false" ma:fieldId="{5cf76f15-5ced-4ddc-b409-7134ff3c332f}" ma:taxonomyMulti="true" ma:sspId="c528fd71-ad7b-48f8-811b-c0b5643803ab" ma:termSetId="09814cd3-568e-fe90-9814-8d621ff8fb84" ma:anchorId="fba54fb3-c3e1-fe81-a776-ca4b69148c4d" ma:open="true" ma:isKeyword="false">
      <xsd:complexType>
        <xsd:sequence>
          <xsd:element ref="pc:Terms" minOccurs="0" maxOccurs="1"/>
        </xsd:sequence>
      </xsd:complexType>
    </xsd:element>
    <xsd:element name="Filmer" ma:index="24" nillable="true" ma:displayName="Filmer" ma:description="https://vimeo.com/483145883/62bac932cd&#10; &#10;FACT UNG - https://vimeo.com/483145595/3de397dcd4&#10; &#10;FACT Eldre - https://vimeo.com/483145374/ff6cd8205f&#10; &#10;FACT SOME - https://vimeo.com/483145279/7f9e966e79 " ma:format="Dropdown" ma:internalName="Filmer">
      <xsd:simpleType>
        <xsd:restriction base="dms:Note">
          <xsd:maxLength value="255"/>
        </xsd:restriction>
      </xsd:simpleType>
    </xsd:element>
    <xsd:element name="MediaServiceLocation" ma:index="25" nillable="true" ma:displayName="Location" ma:description="" ma:indexed="true" ma:internalName="MediaServiceLocation" ma:readOnly="true">
      <xsd:simpleType>
        <xsd:restriction base="dms:Text"/>
      </xsd:simpleType>
    </xsd:element>
    <xsd:element name="MediaServiceObjectDetectorVersions" ma:index="26"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df6e483-d641-4d94-bcf7-a345db2ecd6b" elementFormDefault="qualified">
    <xsd:import namespace="http://schemas.microsoft.com/office/2006/documentManagement/types"/>
    <xsd:import namespace="http://schemas.microsoft.com/office/infopath/2007/PartnerControls"/>
    <xsd:element name="SharedWithUsers" ma:index="19"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lingsdetaljer" ma:internalName="SharedWithDetails" ma:readOnly="true">
      <xsd:simpleType>
        <xsd:restriction base="dms:Note">
          <xsd:maxLength value="255"/>
        </xsd:restriction>
      </xsd:simpleType>
    </xsd:element>
    <xsd:element name="TaxCatchAll" ma:index="23" nillable="true" ma:displayName="Taxonomy Catch All Column" ma:hidden="true" ma:list="{a69a5f05-3605-48c9-ad48-1177870d70b4}" ma:internalName="TaxCatchAll" ma:showField="CatchAllData" ma:web="4df6e483-d641-4d94-bcf7-a345db2ecd6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5E879D4-B53C-4B21-9866-CDA0731D969C}">
  <ds:schemaRefs>
    <ds:schemaRef ds:uri="Microsoft.SharePoint.Taxonomy.ContentTypeSync"/>
  </ds:schemaRefs>
</ds:datastoreItem>
</file>

<file path=customXml/itemProps2.xml><?xml version="1.0" encoding="utf-8"?>
<ds:datastoreItem xmlns:ds="http://schemas.openxmlformats.org/officeDocument/2006/customXml" ds:itemID="{E34E0944-264C-49B9-9A09-878BC65E96C5}">
  <ds:schemaRefs>
    <ds:schemaRef ds:uri="4df6e483-d641-4d94-bcf7-a345db2ecd6b"/>
    <ds:schemaRef ds:uri="7ed84371-acf6-4102-828c-2caf905b4736"/>
    <ds:schemaRef ds:uri="c477f1d7-8495-401d-96d8-87d6be20e42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2FD27745-F479-4ACC-BA99-B69BA04A8A2C}">
  <ds:schemaRefs>
    <ds:schemaRef ds:uri="4df6e483-d641-4d94-bcf7-a345db2ecd6b"/>
    <ds:schemaRef ds:uri="7ed84371-acf6-4102-828c-2caf905b4736"/>
    <ds:schemaRef ds:uri="c477f1d7-8495-401d-96d8-87d6be20e42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4.xml><?xml version="1.0" encoding="utf-8"?>
<ds:datastoreItem xmlns:ds="http://schemas.openxmlformats.org/officeDocument/2006/customXml" ds:itemID="{F32A55AD-344B-49C9-B970-59185EF32F1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blank</Template>
  <Application>Microsoft Office PowerPoint</Application>
  <PresentationFormat>Widescreen</PresentationFormat>
  <Slides>11</Slides>
  <Notes>0</Notes>
  <HiddenSlides>0</HiddenSlides>
  <ScaleCrop>false</ScaleCrop>
  <HeadingPairs>
    <vt:vector size="4" baseType="variant">
      <vt:variant>
        <vt:lpstr>Tema</vt:lpstr>
      </vt:variant>
      <vt:variant>
        <vt:i4>1</vt:i4>
      </vt:variant>
      <vt:variant>
        <vt:lpstr>Lysbildetitler</vt:lpstr>
      </vt:variant>
      <vt:variant>
        <vt:i4>11</vt:i4>
      </vt:variant>
    </vt:vector>
  </HeadingPairs>
  <TitlesOfParts>
    <vt:vector size="12" baseType="lpstr">
      <vt:lpstr>Oslo_2019_basic</vt:lpstr>
      <vt:lpstr>PowerPoint-presentasjon</vt:lpstr>
      <vt:lpstr>Om modulen</vt:lpstr>
      <vt:lpstr>Hvorfor er det viktig å kunne noe om hud?</vt:lpstr>
      <vt:lpstr>Hva er de vanligste komplikasjonene i huden hos personer med rusproblemer?</vt:lpstr>
      <vt:lpstr>Sårinfeksjoner</vt:lpstr>
      <vt:lpstr>Venøse leggsår</vt:lpstr>
      <vt:lpstr>Abscesser og bomskudd</vt:lpstr>
      <vt:lpstr>Hvordan kan du bidra til forebygge hudproblemer hos brukeren?</vt:lpstr>
      <vt:lpstr>Refleksjonsoppgaver</vt:lpstr>
      <vt:lpstr>Her kan du lese mer</vt:lpstr>
      <vt:lpstr>PowerPoint-presentasjon</vt:lpstr>
    </vt:vector>
  </TitlesOfParts>
  <Company>Oslo kommune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 hud</dc:title>
  <dc:creator>Sara Anne Warhuus</dc:creator>
  <cp:revision>3</cp:revision>
  <cp:lastPrinted>2019-03-22T09:42:42Z</cp:lastPrinted>
  <dcterms:created xsi:type="dcterms:W3CDTF">2023-10-16T11:52:48Z</dcterms:created>
  <dcterms:modified xsi:type="dcterms:W3CDTF">2023-11-20T13:52:14Z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a2396b7-5846-48ff-8468-5f49f8ad722a_Enabled">
    <vt:lpwstr>true</vt:lpwstr>
  </property>
  <property fmtid="{D5CDD505-2E9C-101B-9397-08002B2CF9AE}" pid="3" name="MSIP_Label_7a2396b7-5846-48ff-8468-5f49f8ad722a_SetDate">
    <vt:lpwstr>2023-10-16T11:52:49Z</vt:lpwstr>
  </property>
  <property fmtid="{D5CDD505-2E9C-101B-9397-08002B2CF9AE}" pid="4" name="MSIP_Label_7a2396b7-5846-48ff-8468-5f49f8ad722a_Method">
    <vt:lpwstr>Standard</vt:lpwstr>
  </property>
  <property fmtid="{D5CDD505-2E9C-101B-9397-08002B2CF9AE}" pid="5" name="MSIP_Label_7a2396b7-5846-48ff-8468-5f49f8ad722a_Name">
    <vt:lpwstr>Lav</vt:lpwstr>
  </property>
  <property fmtid="{D5CDD505-2E9C-101B-9397-08002B2CF9AE}" pid="6" name="MSIP_Label_7a2396b7-5846-48ff-8468-5f49f8ad722a_SiteId">
    <vt:lpwstr>e6795081-6391-442e-9ab4-5e9ef74f18ea</vt:lpwstr>
  </property>
  <property fmtid="{D5CDD505-2E9C-101B-9397-08002B2CF9AE}" pid="7" name="MSIP_Label_7a2396b7-5846-48ff-8468-5f49f8ad722a_ActionId">
    <vt:lpwstr>1f7051f4-e56d-4a10-8b6a-93d357b69120</vt:lpwstr>
  </property>
  <property fmtid="{D5CDD505-2E9C-101B-9397-08002B2CF9AE}" pid="8" name="MSIP_Label_7a2396b7-5846-48ff-8468-5f49f8ad722a_ContentBits">
    <vt:lpwstr>0</vt:lpwstr>
  </property>
  <property fmtid="{D5CDD505-2E9C-101B-9397-08002B2CF9AE}" pid="9" name="ContentTypeId">
    <vt:lpwstr>0x01010016F48F0717DDBC43A26F9C4EC94D925E00F74D0FC7F49956458F42C4A98A91B448</vt:lpwstr>
  </property>
  <property fmtid="{D5CDD505-2E9C-101B-9397-08002B2CF9AE}" pid="10" name="MediaServiceImageTags">
    <vt:lpwstr/>
  </property>
</Properties>
</file>