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A3_11F3BD0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4"/>
  </p:sldMasterIdLst>
  <p:notesMasterIdLst>
    <p:notesMasterId r:id="rId17"/>
  </p:notesMasterIdLst>
  <p:handoutMasterIdLst>
    <p:handoutMasterId r:id="rId18"/>
  </p:handoutMasterIdLst>
  <p:sldIdLst>
    <p:sldId id="422" r:id="rId5"/>
    <p:sldId id="417" r:id="rId6"/>
    <p:sldId id="424" r:id="rId7"/>
    <p:sldId id="426" r:id="rId8"/>
    <p:sldId id="425" r:id="rId9"/>
    <p:sldId id="423" r:id="rId10"/>
    <p:sldId id="419" r:id="rId11"/>
    <p:sldId id="429" r:id="rId12"/>
    <p:sldId id="408" r:id="rId13"/>
    <p:sldId id="410" r:id="rId14"/>
    <p:sldId id="411" r:id="rId15"/>
    <p:sldId id="416" r:id="rId16"/>
  </p:sldIdLst>
  <p:sldSz cx="12192000" cy="6858000"/>
  <p:notesSz cx="6858000" cy="9144000"/>
  <p:embeddedFontLst>
    <p:embeddedFont>
      <p:font typeface="Oslo Sans" panose="020B0604020202020204" charset="0"/>
      <p:regular r:id="rId19"/>
      <p:bold r:id="rId20"/>
      <p:italic r:id="rId21"/>
      <p:boldItalic r:id="rId22"/>
    </p:embeddedFont>
    <p:embeddedFont>
      <p:font typeface="Oslo Sans Light" panose="020B0604020202020204" charset="0"/>
      <p:regular r:id="rId23"/>
      <p:italic r:id="rId24"/>
    </p:embeddedFont>
    <p:embeddedFont>
      <p:font typeface="Oslo Sans Office Normal" panose="020B0604020202020204" charset="0"/>
      <p:regular r:id="rId25"/>
      <p:bold r:id="rId26"/>
      <p:italic r:id="rId27"/>
      <p:boldItalic r:id="rId28"/>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FE82C7D-DE78-9B41-9138-E7CD198A3DC4}">
          <p14:sldIdLst>
            <p14:sldId id="422"/>
            <p14:sldId id="417"/>
            <p14:sldId id="424"/>
            <p14:sldId id="426"/>
            <p14:sldId id="425"/>
            <p14:sldId id="423"/>
            <p14:sldId id="419"/>
            <p14:sldId id="429"/>
            <p14:sldId id="408"/>
            <p14:sldId id="410"/>
            <p14:sldId id="411"/>
            <p14:sldId id="41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F374DD-CF69-D381-CE75-918B4A83FD7C}" name="Silje Finstad" initials="SF" userId="S::silje.finstad@vel.oslo.kommune.no::f46f10d7-2d02-481a-9ce0-e11171b8588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FE9FF"/>
    <a:srgbClr val="D0BFAE"/>
    <a:srgbClr val="B3F6FF"/>
    <a:srgbClr val="B3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29B0B4-34D5-FABE-8B55-33BAB95931F5}" v="26" dt="2024-01-24T13:17:29.030"/>
    <p1510:client id="{4ED0E2FF-A0D4-6C66-E2C8-9464760452C4}" v="782" dt="2024-01-24T09:34:54.462"/>
    <p1510:client id="{5A7FDBEF-EF79-57C4-0207-47FE126BD38D}" v="2" dt="2024-01-24T10:07:19.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618" y="11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ri Traaen" userId="e0d845d4-c8f0-4cfc-85e2-1352c9f54d02" providerId="ADAL" clId="{EEE45644-D5E2-4EAF-8AE9-FC221180CBD8}"/>
    <pc:docChg chg="undo redo custSel addSld delSld modSld modSection">
      <pc:chgData name="Turi Traaen" userId="e0d845d4-c8f0-4cfc-85e2-1352c9f54d02" providerId="ADAL" clId="{EEE45644-D5E2-4EAF-8AE9-FC221180CBD8}" dt="2024-01-10T12:19:53.231" v="1866" actId="20577"/>
      <pc:docMkLst>
        <pc:docMk/>
      </pc:docMkLst>
      <pc:sldChg chg="modSp mod">
        <pc:chgData name="Turi Traaen" userId="e0d845d4-c8f0-4cfc-85e2-1352c9f54d02" providerId="ADAL" clId="{EEE45644-D5E2-4EAF-8AE9-FC221180CBD8}" dt="2023-12-19T10:09:44.055" v="28" actId="20577"/>
        <pc:sldMkLst>
          <pc:docMk/>
          <pc:sldMk cId="3917593981" sldId="404"/>
        </pc:sldMkLst>
        <pc:spChg chg="mod">
          <ac:chgData name="Turi Traaen" userId="e0d845d4-c8f0-4cfc-85e2-1352c9f54d02" providerId="ADAL" clId="{EEE45644-D5E2-4EAF-8AE9-FC221180CBD8}" dt="2023-12-19T10:09:44.055" v="28" actId="20577"/>
          <ac:spMkLst>
            <pc:docMk/>
            <pc:sldMk cId="3917593981" sldId="404"/>
            <ac:spMk id="2" creationId="{9794CF5B-12C9-4A41-B2F2-34E8B46412E0}"/>
          </ac:spMkLst>
        </pc:spChg>
      </pc:sldChg>
      <pc:sldChg chg="modSp del mod">
        <pc:chgData name="Turi Traaen" userId="e0d845d4-c8f0-4cfc-85e2-1352c9f54d02" providerId="ADAL" clId="{EEE45644-D5E2-4EAF-8AE9-FC221180CBD8}" dt="2024-01-10T09:36:04.047" v="247" actId="47"/>
        <pc:sldMkLst>
          <pc:docMk/>
          <pc:sldMk cId="505947898" sldId="406"/>
        </pc:sldMkLst>
        <pc:spChg chg="mod">
          <ac:chgData name="Turi Traaen" userId="e0d845d4-c8f0-4cfc-85e2-1352c9f54d02" providerId="ADAL" clId="{EEE45644-D5E2-4EAF-8AE9-FC221180CBD8}" dt="2024-01-10T09:35:06.042" v="239" actId="21"/>
          <ac:spMkLst>
            <pc:docMk/>
            <pc:sldMk cId="505947898" sldId="406"/>
            <ac:spMk id="2" creationId="{43FC2057-A87E-4739-80A3-2B4DAD493D12}"/>
          </ac:spMkLst>
        </pc:spChg>
        <pc:spChg chg="mod">
          <ac:chgData name="Turi Traaen" userId="e0d845d4-c8f0-4cfc-85e2-1352c9f54d02" providerId="ADAL" clId="{EEE45644-D5E2-4EAF-8AE9-FC221180CBD8}" dt="2024-01-10T09:35:48.086" v="243" actId="21"/>
          <ac:spMkLst>
            <pc:docMk/>
            <pc:sldMk cId="505947898" sldId="406"/>
            <ac:spMk id="3" creationId="{809BFAB8-92B2-4753-B0F8-3901233A1418}"/>
          </ac:spMkLst>
        </pc:spChg>
      </pc:sldChg>
      <pc:sldChg chg="addSp delSp modSp del mod setBg modClrScheme chgLayout">
        <pc:chgData name="Turi Traaen" userId="e0d845d4-c8f0-4cfc-85e2-1352c9f54d02" providerId="ADAL" clId="{EEE45644-D5E2-4EAF-8AE9-FC221180CBD8}" dt="2024-01-05T11:40:09.561" v="146" actId="47"/>
        <pc:sldMkLst>
          <pc:docMk/>
          <pc:sldMk cId="3546539238" sldId="407"/>
        </pc:sldMkLst>
        <pc:spChg chg="mod">
          <ac:chgData name="Turi Traaen" userId="e0d845d4-c8f0-4cfc-85e2-1352c9f54d02" providerId="ADAL" clId="{EEE45644-D5E2-4EAF-8AE9-FC221180CBD8}" dt="2024-01-05T11:38:53.867" v="122" actId="26606"/>
          <ac:spMkLst>
            <pc:docMk/>
            <pc:sldMk cId="3546539238" sldId="407"/>
            <ac:spMk id="2" creationId="{A7EFAFDB-F7A3-4E7B-972A-E4E988851EEC}"/>
          </ac:spMkLst>
        </pc:spChg>
        <pc:spChg chg="mod">
          <ac:chgData name="Turi Traaen" userId="e0d845d4-c8f0-4cfc-85e2-1352c9f54d02" providerId="ADAL" clId="{EEE45644-D5E2-4EAF-8AE9-FC221180CBD8}" dt="2024-01-05T11:38:53.867" v="122" actId="26606"/>
          <ac:spMkLst>
            <pc:docMk/>
            <pc:sldMk cId="3546539238" sldId="407"/>
            <ac:spMk id="3" creationId="{62AA3894-B2B8-4BCE-8D2D-D527FEE0CDE5}"/>
          </ac:spMkLst>
        </pc:spChg>
        <pc:spChg chg="mod">
          <ac:chgData name="Turi Traaen" userId="e0d845d4-c8f0-4cfc-85e2-1352c9f54d02" providerId="ADAL" clId="{EEE45644-D5E2-4EAF-8AE9-FC221180CBD8}" dt="2024-01-05T11:38:53.867" v="122" actId="26606"/>
          <ac:spMkLst>
            <pc:docMk/>
            <pc:sldMk cId="3546539238" sldId="407"/>
            <ac:spMk id="5" creationId="{DD7AFB89-FAB7-4D68-8A8D-171089ED514F}"/>
          </ac:spMkLst>
        </pc:spChg>
        <pc:spChg chg="mod">
          <ac:chgData name="Turi Traaen" userId="e0d845d4-c8f0-4cfc-85e2-1352c9f54d02" providerId="ADAL" clId="{EEE45644-D5E2-4EAF-8AE9-FC221180CBD8}" dt="2024-01-05T11:38:53.867" v="122" actId="26606"/>
          <ac:spMkLst>
            <pc:docMk/>
            <pc:sldMk cId="3546539238" sldId="407"/>
            <ac:spMk id="6" creationId="{B28A4F20-1DD8-41C4-BFC9-656348819472}"/>
          </ac:spMkLst>
        </pc:spChg>
        <pc:spChg chg="add del">
          <ac:chgData name="Turi Traaen" userId="e0d845d4-c8f0-4cfc-85e2-1352c9f54d02" providerId="ADAL" clId="{EEE45644-D5E2-4EAF-8AE9-FC221180CBD8}" dt="2024-01-05T11:38:53.265" v="121" actId="931"/>
          <ac:spMkLst>
            <pc:docMk/>
            <pc:sldMk cId="3546539238" sldId="407"/>
            <ac:spMk id="7" creationId="{6684B0DC-2782-4141-9613-AC674A945525}"/>
          </ac:spMkLst>
        </pc:spChg>
        <pc:picChg chg="add del mod ord">
          <ac:chgData name="Turi Traaen" userId="e0d845d4-c8f0-4cfc-85e2-1352c9f54d02" providerId="ADAL" clId="{EEE45644-D5E2-4EAF-8AE9-FC221180CBD8}" dt="2024-01-05T11:38:53.867" v="122" actId="26606"/>
          <ac:picMkLst>
            <pc:docMk/>
            <pc:sldMk cId="3546539238" sldId="407"/>
            <ac:picMk id="8" creationId="{1FF514EB-4044-F3F8-8898-97AEC882CD10}"/>
          </ac:picMkLst>
        </pc:picChg>
      </pc:sldChg>
      <pc:sldChg chg="modSp mod">
        <pc:chgData name="Turi Traaen" userId="e0d845d4-c8f0-4cfc-85e2-1352c9f54d02" providerId="ADAL" clId="{EEE45644-D5E2-4EAF-8AE9-FC221180CBD8}" dt="2024-01-10T12:13:47.056" v="1701" actId="20577"/>
        <pc:sldMkLst>
          <pc:docMk/>
          <pc:sldMk cId="4110615447" sldId="408"/>
        </pc:sldMkLst>
        <pc:spChg chg="mod">
          <ac:chgData name="Turi Traaen" userId="e0d845d4-c8f0-4cfc-85e2-1352c9f54d02" providerId="ADAL" clId="{EEE45644-D5E2-4EAF-8AE9-FC221180CBD8}" dt="2024-01-10T12:10:42.862" v="1621" actId="20577"/>
          <ac:spMkLst>
            <pc:docMk/>
            <pc:sldMk cId="4110615447" sldId="408"/>
            <ac:spMk id="6" creationId="{CCAC3317-B37A-4629-B775-8990C3D00260}"/>
          </ac:spMkLst>
        </pc:spChg>
        <pc:spChg chg="mod">
          <ac:chgData name="Turi Traaen" userId="e0d845d4-c8f0-4cfc-85e2-1352c9f54d02" providerId="ADAL" clId="{EEE45644-D5E2-4EAF-8AE9-FC221180CBD8}" dt="2024-01-10T12:13:47.056" v="1701" actId="20577"/>
          <ac:spMkLst>
            <pc:docMk/>
            <pc:sldMk cId="4110615447" sldId="408"/>
            <ac:spMk id="7" creationId="{6149D4EB-833D-41B5-B9F1-913969E38AC4}"/>
          </ac:spMkLst>
        </pc:spChg>
      </pc:sldChg>
      <pc:sldChg chg="modSp mod">
        <pc:chgData name="Turi Traaen" userId="e0d845d4-c8f0-4cfc-85e2-1352c9f54d02" providerId="ADAL" clId="{EEE45644-D5E2-4EAF-8AE9-FC221180CBD8}" dt="2024-01-10T12:19:53.231" v="1866" actId="20577"/>
        <pc:sldMkLst>
          <pc:docMk/>
          <pc:sldMk cId="1355330799" sldId="410"/>
        </pc:sldMkLst>
        <pc:spChg chg="mod">
          <ac:chgData name="Turi Traaen" userId="e0d845d4-c8f0-4cfc-85e2-1352c9f54d02" providerId="ADAL" clId="{EEE45644-D5E2-4EAF-8AE9-FC221180CBD8}" dt="2024-01-10T12:14:48.385" v="1702" actId="20577"/>
          <ac:spMkLst>
            <pc:docMk/>
            <pc:sldMk cId="1355330799" sldId="410"/>
            <ac:spMk id="2" creationId="{A8D2BA87-95CB-4843-81E7-5CB6E239187C}"/>
          </ac:spMkLst>
        </pc:spChg>
        <pc:spChg chg="mod">
          <ac:chgData name="Turi Traaen" userId="e0d845d4-c8f0-4cfc-85e2-1352c9f54d02" providerId="ADAL" clId="{EEE45644-D5E2-4EAF-8AE9-FC221180CBD8}" dt="2024-01-10T12:19:53.231" v="1866" actId="20577"/>
          <ac:spMkLst>
            <pc:docMk/>
            <pc:sldMk cId="1355330799" sldId="410"/>
            <ac:spMk id="3" creationId="{A1F6B19E-F2D7-4E85-8394-73F2AE8002C1}"/>
          </ac:spMkLst>
        </pc:spChg>
      </pc:sldChg>
      <pc:sldChg chg="modSp mod">
        <pc:chgData name="Turi Traaen" userId="e0d845d4-c8f0-4cfc-85e2-1352c9f54d02" providerId="ADAL" clId="{EEE45644-D5E2-4EAF-8AE9-FC221180CBD8}" dt="2023-12-19T10:11:04.077" v="107" actId="20577"/>
        <pc:sldMkLst>
          <pc:docMk/>
          <pc:sldMk cId="3379901962" sldId="411"/>
        </pc:sldMkLst>
        <pc:spChg chg="mod">
          <ac:chgData name="Turi Traaen" userId="e0d845d4-c8f0-4cfc-85e2-1352c9f54d02" providerId="ADAL" clId="{EEE45644-D5E2-4EAF-8AE9-FC221180CBD8}" dt="2023-12-19T10:11:04.077" v="107" actId="20577"/>
          <ac:spMkLst>
            <pc:docMk/>
            <pc:sldMk cId="3379901962" sldId="411"/>
            <ac:spMk id="2" creationId="{0FE16AE3-0BAF-4072-A878-18BBA98A9425}"/>
          </ac:spMkLst>
        </pc:spChg>
      </pc:sldChg>
      <pc:sldChg chg="modSp mod">
        <pc:chgData name="Turi Traaen" userId="e0d845d4-c8f0-4cfc-85e2-1352c9f54d02" providerId="ADAL" clId="{EEE45644-D5E2-4EAF-8AE9-FC221180CBD8}" dt="2024-01-10T09:28:42.318" v="170" actId="6549"/>
        <pc:sldMkLst>
          <pc:docMk/>
          <pc:sldMk cId="2956173776" sldId="417"/>
        </pc:sldMkLst>
        <pc:spChg chg="mod">
          <ac:chgData name="Turi Traaen" userId="e0d845d4-c8f0-4cfc-85e2-1352c9f54d02" providerId="ADAL" clId="{EEE45644-D5E2-4EAF-8AE9-FC221180CBD8}" dt="2024-01-10T09:28:42.318" v="170" actId="6549"/>
          <ac:spMkLst>
            <pc:docMk/>
            <pc:sldMk cId="2956173776" sldId="417"/>
            <ac:spMk id="3" creationId="{BFB9003F-4840-4AE6-87D3-A9CFBE6146F3}"/>
          </ac:spMkLst>
        </pc:spChg>
      </pc:sldChg>
      <pc:sldChg chg="modSp mod setBg">
        <pc:chgData name="Turi Traaen" userId="e0d845d4-c8f0-4cfc-85e2-1352c9f54d02" providerId="ADAL" clId="{EEE45644-D5E2-4EAF-8AE9-FC221180CBD8}" dt="2024-01-10T12:05:47.041" v="1494" actId="20577"/>
        <pc:sldMkLst>
          <pc:docMk/>
          <pc:sldMk cId="301186304" sldId="419"/>
        </pc:sldMkLst>
        <pc:spChg chg="mod">
          <ac:chgData name="Turi Traaen" userId="e0d845d4-c8f0-4cfc-85e2-1352c9f54d02" providerId="ADAL" clId="{EEE45644-D5E2-4EAF-8AE9-FC221180CBD8}" dt="2023-12-19T10:10:20.620" v="84" actId="6549"/>
          <ac:spMkLst>
            <pc:docMk/>
            <pc:sldMk cId="301186304" sldId="419"/>
            <ac:spMk id="2" creationId="{A31D8677-E373-8D2D-C3A9-2FEC8C977699}"/>
          </ac:spMkLst>
        </pc:spChg>
        <pc:spChg chg="mod">
          <ac:chgData name="Turi Traaen" userId="e0d845d4-c8f0-4cfc-85e2-1352c9f54d02" providerId="ADAL" clId="{EEE45644-D5E2-4EAF-8AE9-FC221180CBD8}" dt="2024-01-10T12:05:47.041" v="1494" actId="20577"/>
          <ac:spMkLst>
            <pc:docMk/>
            <pc:sldMk cId="301186304" sldId="419"/>
            <ac:spMk id="3" creationId="{EA0660E2-E978-7A0C-6EAC-B7EFE4EC351B}"/>
          </ac:spMkLst>
        </pc:spChg>
      </pc:sldChg>
      <pc:sldChg chg="del">
        <pc:chgData name="Turi Traaen" userId="e0d845d4-c8f0-4cfc-85e2-1352c9f54d02" providerId="ADAL" clId="{EEE45644-D5E2-4EAF-8AE9-FC221180CBD8}" dt="2023-12-19T10:09:13.776" v="4" actId="47"/>
        <pc:sldMkLst>
          <pc:docMk/>
          <pc:sldMk cId="1033766023" sldId="421"/>
        </pc:sldMkLst>
      </pc:sldChg>
      <pc:sldChg chg="addSp delSp modSp new mod">
        <pc:chgData name="Turi Traaen" userId="e0d845d4-c8f0-4cfc-85e2-1352c9f54d02" providerId="ADAL" clId="{EEE45644-D5E2-4EAF-8AE9-FC221180CBD8}" dt="2023-12-19T10:09:11.501" v="3" actId="962"/>
        <pc:sldMkLst>
          <pc:docMk/>
          <pc:sldMk cId="242522958" sldId="422"/>
        </pc:sldMkLst>
        <pc:spChg chg="del">
          <ac:chgData name="Turi Traaen" userId="e0d845d4-c8f0-4cfc-85e2-1352c9f54d02" providerId="ADAL" clId="{EEE45644-D5E2-4EAF-8AE9-FC221180CBD8}" dt="2023-12-19T10:09:09.282" v="1" actId="931"/>
          <ac:spMkLst>
            <pc:docMk/>
            <pc:sldMk cId="242522958" sldId="422"/>
            <ac:spMk id="2" creationId="{C4B77062-85B6-44EE-4D0E-4F982AD5FB81}"/>
          </ac:spMkLst>
        </pc:spChg>
        <pc:picChg chg="add mod">
          <ac:chgData name="Turi Traaen" userId="e0d845d4-c8f0-4cfc-85e2-1352c9f54d02" providerId="ADAL" clId="{EEE45644-D5E2-4EAF-8AE9-FC221180CBD8}" dt="2023-12-19T10:09:11.501" v="3" actId="962"/>
          <ac:picMkLst>
            <pc:docMk/>
            <pc:sldMk cId="242522958" sldId="422"/>
            <ac:picMk id="7" creationId="{6BB5A3A3-D40A-3765-0CE0-1272A61DE225}"/>
          </ac:picMkLst>
        </pc:picChg>
      </pc:sldChg>
      <pc:sldChg chg="modSp new mod setBg">
        <pc:chgData name="Turi Traaen" userId="e0d845d4-c8f0-4cfc-85e2-1352c9f54d02" providerId="ADAL" clId="{EEE45644-D5E2-4EAF-8AE9-FC221180CBD8}" dt="2024-01-10T10:45:39.404" v="1439" actId="20577"/>
        <pc:sldMkLst>
          <pc:docMk/>
          <pc:sldMk cId="3594606997" sldId="423"/>
        </pc:sldMkLst>
        <pc:spChg chg="mod">
          <ac:chgData name="Turi Traaen" userId="e0d845d4-c8f0-4cfc-85e2-1352c9f54d02" providerId="ADAL" clId="{EEE45644-D5E2-4EAF-8AE9-FC221180CBD8}" dt="2023-12-19T10:10:35.668" v="94" actId="20577"/>
          <ac:spMkLst>
            <pc:docMk/>
            <pc:sldMk cId="3594606997" sldId="423"/>
            <ac:spMk id="2" creationId="{2FDB7277-C5E7-92B3-02FE-D778C6A4C410}"/>
          </ac:spMkLst>
        </pc:spChg>
        <pc:spChg chg="mod">
          <ac:chgData name="Turi Traaen" userId="e0d845d4-c8f0-4cfc-85e2-1352c9f54d02" providerId="ADAL" clId="{EEE45644-D5E2-4EAF-8AE9-FC221180CBD8}" dt="2024-01-10T10:45:39.404" v="1439" actId="20577"/>
          <ac:spMkLst>
            <pc:docMk/>
            <pc:sldMk cId="3594606997" sldId="423"/>
            <ac:spMk id="3" creationId="{25288424-61FF-195A-5A40-CAD6139A2AB5}"/>
          </ac:spMkLst>
        </pc:spChg>
      </pc:sldChg>
      <pc:sldChg chg="modSp mod">
        <pc:chgData name="Turi Traaen" userId="e0d845d4-c8f0-4cfc-85e2-1352c9f54d02" providerId="ADAL" clId="{EEE45644-D5E2-4EAF-8AE9-FC221180CBD8}" dt="2024-01-10T09:33:09.622" v="198" actId="20577"/>
        <pc:sldMkLst>
          <pc:docMk/>
          <pc:sldMk cId="3842552420" sldId="424"/>
        </pc:sldMkLst>
        <pc:spChg chg="mod">
          <ac:chgData name="Turi Traaen" userId="e0d845d4-c8f0-4cfc-85e2-1352c9f54d02" providerId="ADAL" clId="{EEE45644-D5E2-4EAF-8AE9-FC221180CBD8}" dt="2024-01-10T09:33:09.622" v="198" actId="20577"/>
          <ac:spMkLst>
            <pc:docMk/>
            <pc:sldMk cId="3842552420" sldId="424"/>
            <ac:spMk id="3" creationId="{C76E807B-2978-97BC-277F-2366EC22176C}"/>
          </ac:spMkLst>
        </pc:spChg>
      </pc:sldChg>
      <pc:sldChg chg="addSp delSp modSp new mod setBg">
        <pc:chgData name="Turi Traaen" userId="e0d845d4-c8f0-4cfc-85e2-1352c9f54d02" providerId="ADAL" clId="{EEE45644-D5E2-4EAF-8AE9-FC221180CBD8}" dt="2024-01-10T12:04:34.390" v="1468" actId="20577"/>
        <pc:sldMkLst>
          <pc:docMk/>
          <pc:sldMk cId="1895327674" sldId="425"/>
        </pc:sldMkLst>
        <pc:spChg chg="mod">
          <ac:chgData name="Turi Traaen" userId="e0d845d4-c8f0-4cfc-85e2-1352c9f54d02" providerId="ADAL" clId="{EEE45644-D5E2-4EAF-8AE9-FC221180CBD8}" dt="2024-01-05T11:39:40.242" v="140" actId="20577"/>
          <ac:spMkLst>
            <pc:docMk/>
            <pc:sldMk cId="1895327674" sldId="425"/>
            <ac:spMk id="2" creationId="{7D95EFCD-B106-13BF-D43B-F198FCEB2A16}"/>
          </ac:spMkLst>
        </pc:spChg>
        <pc:spChg chg="mod">
          <ac:chgData name="Turi Traaen" userId="e0d845d4-c8f0-4cfc-85e2-1352c9f54d02" providerId="ADAL" clId="{EEE45644-D5E2-4EAF-8AE9-FC221180CBD8}" dt="2024-01-10T12:04:34.390" v="1468" actId="20577"/>
          <ac:spMkLst>
            <pc:docMk/>
            <pc:sldMk cId="1895327674" sldId="425"/>
            <ac:spMk id="3" creationId="{6BAD1195-CCFE-9D1C-2A13-054632FE6C47}"/>
          </ac:spMkLst>
        </pc:spChg>
        <pc:spChg chg="del">
          <ac:chgData name="Turi Traaen" userId="e0d845d4-c8f0-4cfc-85e2-1352c9f54d02" providerId="ADAL" clId="{EEE45644-D5E2-4EAF-8AE9-FC221180CBD8}" dt="2024-01-05T11:39:13.077" v="124" actId="931"/>
          <ac:spMkLst>
            <pc:docMk/>
            <pc:sldMk cId="1895327674" sldId="425"/>
            <ac:spMk id="4" creationId="{F856E5D9-3983-207C-5F59-BA2B38F0ADEA}"/>
          </ac:spMkLst>
        </pc:spChg>
        <pc:picChg chg="add mod">
          <ac:chgData name="Turi Traaen" userId="e0d845d4-c8f0-4cfc-85e2-1352c9f54d02" providerId="ADAL" clId="{EEE45644-D5E2-4EAF-8AE9-FC221180CBD8}" dt="2024-01-05T11:40:05.398" v="145" actId="14100"/>
          <ac:picMkLst>
            <pc:docMk/>
            <pc:sldMk cId="1895327674" sldId="425"/>
            <ac:picMk id="8" creationId="{FF8DE1B8-B3E4-C096-CFDB-66FF82311DF3}"/>
          </ac:picMkLst>
        </pc:picChg>
      </pc:sldChg>
      <pc:sldChg chg="modSp new mod setBg">
        <pc:chgData name="Turi Traaen" userId="e0d845d4-c8f0-4cfc-85e2-1352c9f54d02" providerId="ADAL" clId="{EEE45644-D5E2-4EAF-8AE9-FC221180CBD8}" dt="2024-01-10T09:36:01.330" v="246" actId="255"/>
        <pc:sldMkLst>
          <pc:docMk/>
          <pc:sldMk cId="1835828712" sldId="426"/>
        </pc:sldMkLst>
        <pc:spChg chg="mod">
          <ac:chgData name="Turi Traaen" userId="e0d845d4-c8f0-4cfc-85e2-1352c9f54d02" providerId="ADAL" clId="{EEE45644-D5E2-4EAF-8AE9-FC221180CBD8}" dt="2024-01-10T09:35:11.070" v="241" actId="20577"/>
          <ac:spMkLst>
            <pc:docMk/>
            <pc:sldMk cId="1835828712" sldId="426"/>
            <ac:spMk id="2" creationId="{4D0282FD-42D7-B936-A1FB-11355EDCBA06}"/>
          </ac:spMkLst>
        </pc:spChg>
        <pc:spChg chg="mod">
          <ac:chgData name="Turi Traaen" userId="e0d845d4-c8f0-4cfc-85e2-1352c9f54d02" providerId="ADAL" clId="{EEE45644-D5E2-4EAF-8AE9-FC221180CBD8}" dt="2024-01-10T09:36:01.330" v="246" actId="255"/>
          <ac:spMkLst>
            <pc:docMk/>
            <pc:sldMk cId="1835828712" sldId="426"/>
            <ac:spMk id="3" creationId="{26D99CD8-2D32-0BFA-268E-714BEF65428E}"/>
          </ac:spMkLst>
        </pc:spChg>
      </pc:sldChg>
      <pc:sldChg chg="new del">
        <pc:chgData name="Turi Traaen" userId="e0d845d4-c8f0-4cfc-85e2-1352c9f54d02" providerId="ADAL" clId="{EEE45644-D5E2-4EAF-8AE9-FC221180CBD8}" dt="2024-01-10T10:43:42.684" v="1350" actId="47"/>
        <pc:sldMkLst>
          <pc:docMk/>
          <pc:sldMk cId="3866616235" sldId="427"/>
        </pc:sldMkLst>
      </pc:sldChg>
      <pc:sldChg chg="modSp new mod setBg">
        <pc:chgData name="Turi Traaen" userId="e0d845d4-c8f0-4cfc-85e2-1352c9f54d02" providerId="ADAL" clId="{EEE45644-D5E2-4EAF-8AE9-FC221180CBD8}" dt="2024-01-10T12:06:52.163" v="1568" actId="20577"/>
        <pc:sldMkLst>
          <pc:docMk/>
          <pc:sldMk cId="3276596516" sldId="428"/>
        </pc:sldMkLst>
        <pc:spChg chg="mod">
          <ac:chgData name="Turi Traaen" userId="e0d845d4-c8f0-4cfc-85e2-1352c9f54d02" providerId="ADAL" clId="{EEE45644-D5E2-4EAF-8AE9-FC221180CBD8}" dt="2024-01-10T10:44:14.953" v="1378" actId="20577"/>
          <ac:spMkLst>
            <pc:docMk/>
            <pc:sldMk cId="3276596516" sldId="428"/>
            <ac:spMk id="2" creationId="{79847E0A-6ABC-D39D-81BA-1B72DE24F5D7}"/>
          </ac:spMkLst>
        </pc:spChg>
        <pc:spChg chg="mod">
          <ac:chgData name="Turi Traaen" userId="e0d845d4-c8f0-4cfc-85e2-1352c9f54d02" providerId="ADAL" clId="{EEE45644-D5E2-4EAF-8AE9-FC221180CBD8}" dt="2024-01-10T12:06:52.163" v="1568" actId="20577"/>
          <ac:spMkLst>
            <pc:docMk/>
            <pc:sldMk cId="3276596516" sldId="428"/>
            <ac:spMk id="3" creationId="{6B12F059-5D46-B77A-7B07-8829B8ABAE4F}"/>
          </ac:spMkLst>
        </pc:spChg>
      </pc:sldChg>
    </pc:docChg>
  </pc:docChgLst>
  <pc:docChgLst>
    <pc:chgData name="Silje Finstad" userId="S::silje.finstad@vel.oslo.kommune.no::f46f10d7-2d02-481a-9ce0-e11171b8588f" providerId="AD" clId="Web-{8EF4856E-D5D9-3DD9-19B8-34033D8ADF6C}"/>
    <pc:docChg chg="mod modSld">
      <pc:chgData name="Silje Finstad" userId="S::silje.finstad@vel.oslo.kommune.no::f46f10d7-2d02-481a-9ce0-e11171b8588f" providerId="AD" clId="Web-{8EF4856E-D5D9-3DD9-19B8-34033D8ADF6C}" dt="2024-01-05T10:52:35.235" v="840"/>
      <pc:docMkLst>
        <pc:docMk/>
      </pc:docMkLst>
      <pc:sldChg chg="delSp modSp mod modClrScheme chgLayout">
        <pc:chgData name="Silje Finstad" userId="S::silje.finstad@vel.oslo.kommune.no::f46f10d7-2d02-481a-9ce0-e11171b8588f" providerId="AD" clId="Web-{8EF4856E-D5D9-3DD9-19B8-34033D8ADF6C}" dt="2024-01-05T10:33:35.070" v="405" actId="20577"/>
        <pc:sldMkLst>
          <pc:docMk/>
          <pc:sldMk cId="505947898" sldId="406"/>
        </pc:sldMkLst>
        <pc:spChg chg="mod ord">
          <ac:chgData name="Silje Finstad" userId="S::silje.finstad@vel.oslo.kommune.no::f46f10d7-2d02-481a-9ce0-e11171b8588f" providerId="AD" clId="Web-{8EF4856E-D5D9-3DD9-19B8-34033D8ADF6C}" dt="2024-01-05T10:33:35.070" v="405" actId="20577"/>
          <ac:spMkLst>
            <pc:docMk/>
            <pc:sldMk cId="505947898" sldId="406"/>
            <ac:spMk id="2" creationId="{43FC2057-A87E-4739-80A3-2B4DAD493D12}"/>
          </ac:spMkLst>
        </pc:spChg>
        <pc:spChg chg="mod ord">
          <ac:chgData name="Silje Finstad" userId="S::silje.finstad@vel.oslo.kommune.no::f46f10d7-2d02-481a-9ce0-e11171b8588f" providerId="AD" clId="Web-{8EF4856E-D5D9-3DD9-19B8-34033D8ADF6C}" dt="2024-01-05T10:33:00.835" v="402"/>
          <ac:spMkLst>
            <pc:docMk/>
            <pc:sldMk cId="505947898" sldId="406"/>
            <ac:spMk id="3" creationId="{809BFAB8-92B2-4753-B0F8-3901233A1418}"/>
          </ac:spMkLst>
        </pc:spChg>
        <pc:spChg chg="mod ord">
          <ac:chgData name="Silje Finstad" userId="S::silje.finstad@vel.oslo.kommune.no::f46f10d7-2d02-481a-9ce0-e11171b8588f" providerId="AD" clId="Web-{8EF4856E-D5D9-3DD9-19B8-34033D8ADF6C}" dt="2024-01-05T10:33:00.835" v="402"/>
          <ac:spMkLst>
            <pc:docMk/>
            <pc:sldMk cId="505947898" sldId="406"/>
            <ac:spMk id="5" creationId="{430322E4-58B3-4676-982C-C34641EC5853}"/>
          </ac:spMkLst>
        </pc:spChg>
        <pc:spChg chg="mod ord">
          <ac:chgData name="Silje Finstad" userId="S::silje.finstad@vel.oslo.kommune.no::f46f10d7-2d02-481a-9ce0-e11171b8588f" providerId="AD" clId="Web-{8EF4856E-D5D9-3DD9-19B8-34033D8ADF6C}" dt="2024-01-05T10:33:00.835" v="402"/>
          <ac:spMkLst>
            <pc:docMk/>
            <pc:sldMk cId="505947898" sldId="406"/>
            <ac:spMk id="6" creationId="{32727F9E-8DB8-426D-A3D7-732F7182EF17}"/>
          </ac:spMkLst>
        </pc:spChg>
        <pc:spChg chg="del">
          <ac:chgData name="Silje Finstad" userId="S::silje.finstad@vel.oslo.kommune.no::f46f10d7-2d02-481a-9ce0-e11171b8588f" providerId="AD" clId="Web-{8EF4856E-D5D9-3DD9-19B8-34033D8ADF6C}" dt="2024-01-05T10:33:00.835" v="402"/>
          <ac:spMkLst>
            <pc:docMk/>
            <pc:sldMk cId="505947898" sldId="406"/>
            <ac:spMk id="7" creationId="{CCB8206F-0222-3360-4907-8957405A208F}"/>
          </ac:spMkLst>
        </pc:spChg>
      </pc:sldChg>
      <pc:sldChg chg="modSp addCm modCm">
        <pc:chgData name="Silje Finstad" userId="S::silje.finstad@vel.oslo.kommune.no::f46f10d7-2d02-481a-9ce0-e11171b8588f" providerId="AD" clId="Web-{8EF4856E-D5D9-3DD9-19B8-34033D8ADF6C}" dt="2024-01-05T10:43:08.957" v="640"/>
        <pc:sldMkLst>
          <pc:docMk/>
          <pc:sldMk cId="3546539238" sldId="407"/>
        </pc:sldMkLst>
        <pc:spChg chg="mod">
          <ac:chgData name="Silje Finstad" userId="S::silje.finstad@vel.oslo.kommune.no::f46f10d7-2d02-481a-9ce0-e11171b8588f" providerId="AD" clId="Web-{8EF4856E-D5D9-3DD9-19B8-34033D8ADF6C}" dt="2024-01-05T10:40:04.422" v="506" actId="20577"/>
          <ac:spMkLst>
            <pc:docMk/>
            <pc:sldMk cId="3546539238" sldId="407"/>
            <ac:spMk id="3" creationId="{62AA3894-B2B8-4BCE-8D2D-D527FEE0CDE5}"/>
          </ac:spMkLst>
        </pc:spChg>
      </pc:sldChg>
      <pc:sldChg chg="modSp">
        <pc:chgData name="Silje Finstad" userId="S::silje.finstad@vel.oslo.kommune.no::f46f10d7-2d02-481a-9ce0-e11171b8588f" providerId="AD" clId="Web-{8EF4856E-D5D9-3DD9-19B8-34033D8ADF6C}" dt="2024-01-05T10:51:55.359" v="839" actId="20577"/>
        <pc:sldMkLst>
          <pc:docMk/>
          <pc:sldMk cId="4110615447" sldId="408"/>
        </pc:sldMkLst>
        <pc:spChg chg="mod">
          <ac:chgData name="Silje Finstad" userId="S::silje.finstad@vel.oslo.kommune.no::f46f10d7-2d02-481a-9ce0-e11171b8588f" providerId="AD" clId="Web-{8EF4856E-D5D9-3DD9-19B8-34033D8ADF6C}" dt="2024-01-05T10:51:55.359" v="839" actId="20577"/>
          <ac:spMkLst>
            <pc:docMk/>
            <pc:sldMk cId="4110615447" sldId="408"/>
            <ac:spMk id="7" creationId="{6149D4EB-833D-41B5-B9F1-913969E38AC4}"/>
          </ac:spMkLst>
        </pc:spChg>
      </pc:sldChg>
      <pc:sldChg chg="modSp addCm">
        <pc:chgData name="Silje Finstad" userId="S::silje.finstad@vel.oslo.kommune.no::f46f10d7-2d02-481a-9ce0-e11171b8588f" providerId="AD" clId="Web-{8EF4856E-D5D9-3DD9-19B8-34033D8ADF6C}" dt="2024-01-05T10:46:14.758" v="641"/>
        <pc:sldMkLst>
          <pc:docMk/>
          <pc:sldMk cId="301186304" sldId="419"/>
        </pc:sldMkLst>
        <pc:spChg chg="mod">
          <ac:chgData name="Silje Finstad" userId="S::silje.finstad@vel.oslo.kommune.no::f46f10d7-2d02-481a-9ce0-e11171b8588f" providerId="AD" clId="Web-{8EF4856E-D5D9-3DD9-19B8-34033D8ADF6C}" dt="2024-01-05T10:41:39.127" v="586" actId="20577"/>
          <ac:spMkLst>
            <pc:docMk/>
            <pc:sldMk cId="301186304" sldId="419"/>
            <ac:spMk id="3" creationId="{EA0660E2-E978-7A0C-6EAC-B7EFE4EC351B}"/>
          </ac:spMkLst>
        </pc:spChg>
      </pc:sldChg>
      <pc:sldChg chg="addCm">
        <pc:chgData name="Silje Finstad" userId="S::silje.finstad@vel.oslo.kommune.no::f46f10d7-2d02-481a-9ce0-e11171b8588f" providerId="AD" clId="Web-{8EF4856E-D5D9-3DD9-19B8-34033D8ADF6C}" dt="2024-01-05T10:52:35.235" v="840"/>
        <pc:sldMkLst>
          <pc:docMk/>
          <pc:sldMk cId="3594606997" sldId="423"/>
        </pc:sldMkLst>
      </pc:sldChg>
      <pc:sldChg chg="modSp">
        <pc:chgData name="Silje Finstad" userId="S::silje.finstad@vel.oslo.kommune.no::f46f10d7-2d02-481a-9ce0-e11171b8588f" providerId="AD" clId="Web-{8EF4856E-D5D9-3DD9-19B8-34033D8ADF6C}" dt="2024-01-05T10:32:40.522" v="401" actId="20577"/>
        <pc:sldMkLst>
          <pc:docMk/>
          <pc:sldMk cId="3842552420" sldId="424"/>
        </pc:sldMkLst>
        <pc:spChg chg="mod">
          <ac:chgData name="Silje Finstad" userId="S::silje.finstad@vel.oslo.kommune.no::f46f10d7-2d02-481a-9ce0-e11171b8588f" providerId="AD" clId="Web-{8EF4856E-D5D9-3DD9-19B8-34033D8ADF6C}" dt="2024-01-05T10:32:40.522" v="401" actId="20577"/>
          <ac:spMkLst>
            <pc:docMk/>
            <pc:sldMk cId="3842552420" sldId="424"/>
            <ac:spMk id="3" creationId="{C76E807B-2978-97BC-277F-2366EC22176C}"/>
          </ac:spMkLst>
        </pc:spChg>
      </pc:sldChg>
    </pc:docChg>
  </pc:docChgLst>
  <pc:docChgLst>
    <pc:chgData name="Turi Traaen" userId="S::turi.traaen@vel.oslo.kommune.no::e0d845d4-c8f0-4cfc-85e2-1352c9f54d02" providerId="AD" clId="Web-{242814D9-3403-6B20-6A4B-78589AD702B6}"/>
    <pc:docChg chg="addSld delSld modSld sldOrd modSection">
      <pc:chgData name="Turi Traaen" userId="S::turi.traaen@vel.oslo.kommune.no::e0d845d4-c8f0-4cfc-85e2-1352c9f54d02" providerId="AD" clId="Web-{242814D9-3403-6B20-6A4B-78589AD702B6}" dt="2024-01-22T12:18:40.900" v="940" actId="20577"/>
      <pc:docMkLst>
        <pc:docMk/>
      </pc:docMkLst>
      <pc:sldChg chg="modSp">
        <pc:chgData name="Turi Traaen" userId="S::turi.traaen@vel.oslo.kommune.no::e0d845d4-c8f0-4cfc-85e2-1352c9f54d02" providerId="AD" clId="Web-{242814D9-3403-6B20-6A4B-78589AD702B6}" dt="2024-01-22T12:14:04.843" v="907" actId="20577"/>
        <pc:sldMkLst>
          <pc:docMk/>
          <pc:sldMk cId="4110615447" sldId="408"/>
        </pc:sldMkLst>
        <pc:spChg chg="mod">
          <ac:chgData name="Turi Traaen" userId="S::turi.traaen@vel.oslo.kommune.no::e0d845d4-c8f0-4cfc-85e2-1352c9f54d02" providerId="AD" clId="Web-{242814D9-3403-6B20-6A4B-78589AD702B6}" dt="2024-01-22T12:14:04.843" v="907" actId="20577"/>
          <ac:spMkLst>
            <pc:docMk/>
            <pc:sldMk cId="4110615447" sldId="408"/>
            <ac:spMk id="7" creationId="{6149D4EB-833D-41B5-B9F1-913969E38AC4}"/>
          </ac:spMkLst>
        </pc:spChg>
      </pc:sldChg>
      <pc:sldChg chg="modSp">
        <pc:chgData name="Turi Traaen" userId="S::turi.traaen@vel.oslo.kommune.no::e0d845d4-c8f0-4cfc-85e2-1352c9f54d02" providerId="AD" clId="Web-{242814D9-3403-6B20-6A4B-78589AD702B6}" dt="2024-01-22T12:18:40.900" v="940" actId="20577"/>
        <pc:sldMkLst>
          <pc:docMk/>
          <pc:sldMk cId="1355330799" sldId="410"/>
        </pc:sldMkLst>
        <pc:spChg chg="mod">
          <ac:chgData name="Turi Traaen" userId="S::turi.traaen@vel.oslo.kommune.no::e0d845d4-c8f0-4cfc-85e2-1352c9f54d02" providerId="AD" clId="Web-{242814D9-3403-6B20-6A4B-78589AD702B6}" dt="2024-01-22T12:17:18.865" v="937" actId="20577"/>
          <ac:spMkLst>
            <pc:docMk/>
            <pc:sldMk cId="1355330799" sldId="410"/>
            <ac:spMk id="2" creationId="{A8D2BA87-95CB-4843-81E7-5CB6E239187C}"/>
          </ac:spMkLst>
        </pc:spChg>
        <pc:spChg chg="mod">
          <ac:chgData name="Turi Traaen" userId="S::turi.traaen@vel.oslo.kommune.no::e0d845d4-c8f0-4cfc-85e2-1352c9f54d02" providerId="AD" clId="Web-{242814D9-3403-6B20-6A4B-78589AD702B6}" dt="2024-01-22T12:18:40.900" v="940" actId="20577"/>
          <ac:spMkLst>
            <pc:docMk/>
            <pc:sldMk cId="1355330799" sldId="410"/>
            <ac:spMk id="3" creationId="{A1F6B19E-F2D7-4E85-8394-73F2AE8002C1}"/>
          </ac:spMkLst>
        </pc:spChg>
      </pc:sldChg>
      <pc:sldChg chg="modSp">
        <pc:chgData name="Turi Traaen" userId="S::turi.traaen@vel.oslo.kommune.no::e0d845d4-c8f0-4cfc-85e2-1352c9f54d02" providerId="AD" clId="Web-{242814D9-3403-6B20-6A4B-78589AD702B6}" dt="2024-01-22T12:16:21.848" v="931" actId="20577"/>
        <pc:sldMkLst>
          <pc:docMk/>
          <pc:sldMk cId="301186304" sldId="419"/>
        </pc:sldMkLst>
        <pc:spChg chg="mod">
          <ac:chgData name="Turi Traaen" userId="S::turi.traaen@vel.oslo.kommune.no::e0d845d4-c8f0-4cfc-85e2-1352c9f54d02" providerId="AD" clId="Web-{242814D9-3403-6B20-6A4B-78589AD702B6}" dt="2024-01-22T12:16:21.848" v="931" actId="20577"/>
          <ac:spMkLst>
            <pc:docMk/>
            <pc:sldMk cId="301186304" sldId="419"/>
            <ac:spMk id="3" creationId="{EA0660E2-E978-7A0C-6EAC-B7EFE4EC351B}"/>
          </ac:spMkLst>
        </pc:spChg>
        <pc:picChg chg="mod">
          <ac:chgData name="Turi Traaen" userId="S::turi.traaen@vel.oslo.kommune.no::e0d845d4-c8f0-4cfc-85e2-1352c9f54d02" providerId="AD" clId="Web-{242814D9-3403-6B20-6A4B-78589AD702B6}" dt="2024-01-22T11:58:43.785" v="663" actId="14100"/>
          <ac:picMkLst>
            <pc:docMk/>
            <pc:sldMk cId="301186304" sldId="419"/>
            <ac:picMk id="7" creationId="{EA1EABCC-65AE-1275-6166-67D89D4BAFBB}"/>
          </ac:picMkLst>
        </pc:picChg>
      </pc:sldChg>
      <pc:sldChg chg="modSp ord">
        <pc:chgData name="Turi Traaen" userId="S::turi.traaen@vel.oslo.kommune.no::e0d845d4-c8f0-4cfc-85e2-1352c9f54d02" providerId="AD" clId="Web-{242814D9-3403-6B20-6A4B-78589AD702B6}" dt="2024-01-22T11:56:09.640" v="606" actId="20577"/>
        <pc:sldMkLst>
          <pc:docMk/>
          <pc:sldMk cId="3594606997" sldId="423"/>
        </pc:sldMkLst>
        <pc:spChg chg="mod">
          <ac:chgData name="Turi Traaen" userId="S::turi.traaen@vel.oslo.kommune.no::e0d845d4-c8f0-4cfc-85e2-1352c9f54d02" providerId="AD" clId="Web-{242814D9-3403-6B20-6A4B-78589AD702B6}" dt="2024-01-22T11:56:09.640" v="606" actId="20577"/>
          <ac:spMkLst>
            <pc:docMk/>
            <pc:sldMk cId="3594606997" sldId="423"/>
            <ac:spMk id="3" creationId="{25288424-61FF-195A-5A40-CAD6139A2AB5}"/>
          </ac:spMkLst>
        </pc:spChg>
      </pc:sldChg>
      <pc:sldChg chg="modSp">
        <pc:chgData name="Turi Traaen" userId="S::turi.traaen@vel.oslo.kommune.no::e0d845d4-c8f0-4cfc-85e2-1352c9f54d02" providerId="AD" clId="Web-{242814D9-3403-6B20-6A4B-78589AD702B6}" dt="2024-01-22T11:34:49.526" v="47" actId="20577"/>
        <pc:sldMkLst>
          <pc:docMk/>
          <pc:sldMk cId="3842552420" sldId="424"/>
        </pc:sldMkLst>
        <pc:spChg chg="mod">
          <ac:chgData name="Turi Traaen" userId="S::turi.traaen@vel.oslo.kommune.no::e0d845d4-c8f0-4cfc-85e2-1352c9f54d02" providerId="AD" clId="Web-{242814D9-3403-6B20-6A4B-78589AD702B6}" dt="2024-01-22T11:34:49.526" v="47" actId="20577"/>
          <ac:spMkLst>
            <pc:docMk/>
            <pc:sldMk cId="3842552420" sldId="424"/>
            <ac:spMk id="3" creationId="{C76E807B-2978-97BC-277F-2366EC22176C}"/>
          </ac:spMkLst>
        </pc:spChg>
      </pc:sldChg>
      <pc:sldChg chg="modSp">
        <pc:chgData name="Turi Traaen" userId="S::turi.traaen@vel.oslo.kommune.no::e0d845d4-c8f0-4cfc-85e2-1352c9f54d02" providerId="AD" clId="Web-{242814D9-3403-6B20-6A4B-78589AD702B6}" dt="2024-01-22T11:38:27.751" v="74" actId="20577"/>
        <pc:sldMkLst>
          <pc:docMk/>
          <pc:sldMk cId="1895327674" sldId="425"/>
        </pc:sldMkLst>
        <pc:spChg chg="mod">
          <ac:chgData name="Turi Traaen" userId="S::turi.traaen@vel.oslo.kommune.no::e0d845d4-c8f0-4cfc-85e2-1352c9f54d02" providerId="AD" clId="Web-{242814D9-3403-6B20-6A4B-78589AD702B6}" dt="2024-01-22T11:38:27.751" v="74" actId="20577"/>
          <ac:spMkLst>
            <pc:docMk/>
            <pc:sldMk cId="1895327674" sldId="425"/>
            <ac:spMk id="3" creationId="{6BAD1195-CCFE-9D1C-2A13-054632FE6C47}"/>
          </ac:spMkLst>
        </pc:spChg>
      </pc:sldChg>
      <pc:sldChg chg="modSp">
        <pc:chgData name="Turi Traaen" userId="S::turi.traaen@vel.oslo.kommune.no::e0d845d4-c8f0-4cfc-85e2-1352c9f54d02" providerId="AD" clId="Web-{242814D9-3403-6B20-6A4B-78589AD702B6}" dt="2024-01-22T11:45:50.201" v="243" actId="20577"/>
        <pc:sldMkLst>
          <pc:docMk/>
          <pc:sldMk cId="1835828712" sldId="426"/>
        </pc:sldMkLst>
        <pc:spChg chg="mod">
          <ac:chgData name="Turi Traaen" userId="S::turi.traaen@vel.oslo.kommune.no::e0d845d4-c8f0-4cfc-85e2-1352c9f54d02" providerId="AD" clId="Web-{242814D9-3403-6B20-6A4B-78589AD702B6}" dt="2024-01-22T11:35:35.043" v="61" actId="20577"/>
          <ac:spMkLst>
            <pc:docMk/>
            <pc:sldMk cId="1835828712" sldId="426"/>
            <ac:spMk id="2" creationId="{4D0282FD-42D7-B936-A1FB-11355EDCBA06}"/>
          </ac:spMkLst>
        </pc:spChg>
        <pc:spChg chg="mod">
          <ac:chgData name="Turi Traaen" userId="S::turi.traaen@vel.oslo.kommune.no::e0d845d4-c8f0-4cfc-85e2-1352c9f54d02" providerId="AD" clId="Web-{242814D9-3403-6B20-6A4B-78589AD702B6}" dt="2024-01-22T11:45:50.201" v="243" actId="20577"/>
          <ac:spMkLst>
            <pc:docMk/>
            <pc:sldMk cId="1835828712" sldId="426"/>
            <ac:spMk id="3" creationId="{26D99CD8-2D32-0BFA-268E-714BEF65428E}"/>
          </ac:spMkLst>
        </pc:spChg>
      </pc:sldChg>
      <pc:sldChg chg="modSp del">
        <pc:chgData name="Turi Traaen" userId="S::turi.traaen@vel.oslo.kommune.no::e0d845d4-c8f0-4cfc-85e2-1352c9f54d02" providerId="AD" clId="Web-{242814D9-3403-6B20-6A4B-78589AD702B6}" dt="2024-01-22T12:08:38.426" v="830"/>
        <pc:sldMkLst>
          <pc:docMk/>
          <pc:sldMk cId="3276596516" sldId="428"/>
        </pc:sldMkLst>
        <pc:spChg chg="mod">
          <ac:chgData name="Turi Traaen" userId="S::turi.traaen@vel.oslo.kommune.no::e0d845d4-c8f0-4cfc-85e2-1352c9f54d02" providerId="AD" clId="Web-{242814D9-3403-6B20-6A4B-78589AD702B6}" dt="2024-01-22T12:02:15.741" v="719" actId="20577"/>
          <ac:spMkLst>
            <pc:docMk/>
            <pc:sldMk cId="3276596516" sldId="428"/>
            <ac:spMk id="2" creationId="{79847E0A-6ABC-D39D-81BA-1B72DE24F5D7}"/>
          </ac:spMkLst>
        </pc:spChg>
        <pc:spChg chg="mod">
          <ac:chgData name="Turi Traaen" userId="S::turi.traaen@vel.oslo.kommune.no::e0d845d4-c8f0-4cfc-85e2-1352c9f54d02" providerId="AD" clId="Web-{242814D9-3403-6B20-6A4B-78589AD702B6}" dt="2024-01-22T12:02:23.773" v="722" actId="20577"/>
          <ac:spMkLst>
            <pc:docMk/>
            <pc:sldMk cId="3276596516" sldId="428"/>
            <ac:spMk id="3" creationId="{6B12F059-5D46-B77A-7B07-8829B8ABAE4F}"/>
          </ac:spMkLst>
        </pc:spChg>
      </pc:sldChg>
      <pc:sldChg chg="modSp new del">
        <pc:chgData name="Turi Traaen" userId="S::turi.traaen@vel.oslo.kommune.no::e0d845d4-c8f0-4cfc-85e2-1352c9f54d02" providerId="AD" clId="Web-{242814D9-3403-6B20-6A4B-78589AD702B6}" dt="2024-01-22T12:02:27.679" v="723"/>
        <pc:sldMkLst>
          <pc:docMk/>
          <pc:sldMk cId="167837996" sldId="429"/>
        </pc:sldMkLst>
        <pc:spChg chg="mod">
          <ac:chgData name="Turi Traaen" userId="S::turi.traaen@vel.oslo.kommune.no::e0d845d4-c8f0-4cfc-85e2-1352c9f54d02" providerId="AD" clId="Web-{242814D9-3403-6B20-6A4B-78589AD702B6}" dt="2024-01-22T11:46:46.999" v="253" actId="20577"/>
          <ac:spMkLst>
            <pc:docMk/>
            <pc:sldMk cId="167837996" sldId="429"/>
            <ac:spMk id="2" creationId="{D24A3D77-29B4-A212-C2A1-CE0900F94C92}"/>
          </ac:spMkLst>
        </pc:spChg>
      </pc:sldChg>
      <pc:sldChg chg="modSp new">
        <pc:chgData name="Turi Traaen" userId="S::turi.traaen@vel.oslo.kommune.no::e0d845d4-c8f0-4cfc-85e2-1352c9f54d02" providerId="AD" clId="Web-{242814D9-3403-6B20-6A4B-78589AD702B6}" dt="2024-01-22T12:07:10.126" v="829" actId="20577"/>
        <pc:sldMkLst>
          <pc:docMk/>
          <pc:sldMk cId="1784732216" sldId="429"/>
        </pc:sldMkLst>
        <pc:spChg chg="mod">
          <ac:chgData name="Turi Traaen" userId="S::turi.traaen@vel.oslo.kommune.no::e0d845d4-c8f0-4cfc-85e2-1352c9f54d02" providerId="AD" clId="Web-{242814D9-3403-6B20-6A4B-78589AD702B6}" dt="2024-01-22T12:03:06.837" v="725" actId="20577"/>
          <ac:spMkLst>
            <pc:docMk/>
            <pc:sldMk cId="1784732216" sldId="429"/>
            <ac:spMk id="2" creationId="{D5DFF24A-DBF7-B78D-05D8-120DC26E1B2D}"/>
          </ac:spMkLst>
        </pc:spChg>
        <pc:spChg chg="mod">
          <ac:chgData name="Turi Traaen" userId="S::turi.traaen@vel.oslo.kommune.no::e0d845d4-c8f0-4cfc-85e2-1352c9f54d02" providerId="AD" clId="Web-{242814D9-3403-6B20-6A4B-78589AD702B6}" dt="2024-01-22T12:07:10.126" v="829" actId="20577"/>
          <ac:spMkLst>
            <pc:docMk/>
            <pc:sldMk cId="1784732216" sldId="429"/>
            <ac:spMk id="3" creationId="{2ED56280-0424-1007-8F6B-826FA88847FE}"/>
          </ac:spMkLst>
        </pc:spChg>
      </pc:sldChg>
    </pc:docChg>
  </pc:docChgLst>
  <pc:docChgLst>
    <pc:chgData name="Turi Traaen" userId="S::turi.traaen@vel.oslo.kommune.no::e0d845d4-c8f0-4cfc-85e2-1352c9f54d02" providerId="AD" clId="Web-{1E29B0B4-34D5-FABE-8B55-33BAB95931F5}"/>
    <pc:docChg chg="modSld">
      <pc:chgData name="Turi Traaen" userId="S::turi.traaen@vel.oslo.kommune.no::e0d845d4-c8f0-4cfc-85e2-1352c9f54d02" providerId="AD" clId="Web-{1E29B0B4-34D5-FABE-8B55-33BAB95931F5}" dt="2024-01-24T13:17:29.030" v="25" actId="20577"/>
      <pc:docMkLst>
        <pc:docMk/>
      </pc:docMkLst>
      <pc:sldChg chg="modSp">
        <pc:chgData name="Turi Traaen" userId="S::turi.traaen@vel.oslo.kommune.no::e0d845d4-c8f0-4cfc-85e2-1352c9f54d02" providerId="AD" clId="Web-{1E29B0B4-34D5-FABE-8B55-33BAB95931F5}" dt="2024-01-24T12:58:18.880" v="4" actId="20577"/>
        <pc:sldMkLst>
          <pc:docMk/>
          <pc:sldMk cId="301186304" sldId="419"/>
        </pc:sldMkLst>
        <pc:spChg chg="mod">
          <ac:chgData name="Turi Traaen" userId="S::turi.traaen@vel.oslo.kommune.no::e0d845d4-c8f0-4cfc-85e2-1352c9f54d02" providerId="AD" clId="Web-{1E29B0B4-34D5-FABE-8B55-33BAB95931F5}" dt="2024-01-24T12:58:18.880" v="4" actId="20577"/>
          <ac:spMkLst>
            <pc:docMk/>
            <pc:sldMk cId="301186304" sldId="419"/>
            <ac:spMk id="3" creationId="{EA0660E2-E978-7A0C-6EAC-B7EFE4EC351B}"/>
          </ac:spMkLst>
        </pc:spChg>
      </pc:sldChg>
      <pc:sldChg chg="modSp delCm">
        <pc:chgData name="Turi Traaen" userId="S::turi.traaen@vel.oslo.kommune.no::e0d845d4-c8f0-4cfc-85e2-1352c9f54d02" providerId="AD" clId="Web-{1E29B0B4-34D5-FABE-8B55-33BAB95931F5}" dt="2024-01-24T13:17:29.030" v="25" actId="20577"/>
        <pc:sldMkLst>
          <pc:docMk/>
          <pc:sldMk cId="3594606997" sldId="423"/>
        </pc:sldMkLst>
        <pc:spChg chg="mod">
          <ac:chgData name="Turi Traaen" userId="S::turi.traaen@vel.oslo.kommune.no::e0d845d4-c8f0-4cfc-85e2-1352c9f54d02" providerId="AD" clId="Web-{1E29B0B4-34D5-FABE-8B55-33BAB95931F5}" dt="2024-01-24T13:17:29.030" v="25" actId="20577"/>
          <ac:spMkLst>
            <pc:docMk/>
            <pc:sldMk cId="3594606997" sldId="423"/>
            <ac:spMk id="3" creationId="{25288424-61FF-195A-5A40-CAD6139A2AB5}"/>
          </ac:spMkLst>
        </pc:spChg>
        <pc:extLst>
          <p:ext xmlns:p="http://schemas.openxmlformats.org/presentationml/2006/main" uri="{D6D511B9-2390-475A-947B-AFAB55BFBCF1}">
            <pc226:cmChg xmlns:pc226="http://schemas.microsoft.com/office/powerpoint/2022/06/main/command" chg="del">
              <pc226:chgData name="Turi Traaen" userId="S::turi.traaen@vel.oslo.kommune.no::e0d845d4-c8f0-4cfc-85e2-1352c9f54d02" providerId="AD" clId="Web-{1E29B0B4-34D5-FABE-8B55-33BAB95931F5}" dt="2024-01-24T13:02:58.808" v="5"/>
              <pc2:cmMkLst xmlns:pc2="http://schemas.microsoft.com/office/powerpoint/2019/9/main/command">
                <pc:docMk/>
                <pc:sldMk cId="3594606997" sldId="423"/>
                <pc2:cmMk id="{18DFEEB2-9ED2-43F9-96C9-A3EB4AE5FBDD}"/>
              </pc2:cmMkLst>
            </pc226:cmChg>
          </p:ext>
        </pc:extLst>
      </pc:sldChg>
    </pc:docChg>
  </pc:docChgLst>
  <pc:docChgLst>
    <pc:chgData name="Sara Anne Warhuus" userId="S::sara.warhuus@vel.oslo.kommune.no::b1c4e927-1cad-4858-91b2-e6cfb5763606" providerId="AD" clId="Web-{5A7FDBEF-EF79-57C4-0207-47FE126BD38D}"/>
    <pc:docChg chg="delSld modSection">
      <pc:chgData name="Sara Anne Warhuus" userId="S::sara.warhuus@vel.oslo.kommune.no::b1c4e927-1cad-4858-91b2-e6cfb5763606" providerId="AD" clId="Web-{5A7FDBEF-EF79-57C4-0207-47FE126BD38D}" dt="2024-01-24T10:07:19.822" v="1"/>
      <pc:docMkLst>
        <pc:docMk/>
      </pc:docMkLst>
      <pc:sldChg chg="del">
        <pc:chgData name="Sara Anne Warhuus" userId="S::sara.warhuus@vel.oslo.kommune.no::b1c4e927-1cad-4858-91b2-e6cfb5763606" providerId="AD" clId="Web-{5A7FDBEF-EF79-57C4-0207-47FE126BD38D}" dt="2024-01-24T10:07:16.416" v="0"/>
        <pc:sldMkLst>
          <pc:docMk/>
          <pc:sldMk cId="1627455979" sldId="430"/>
        </pc:sldMkLst>
      </pc:sldChg>
      <pc:sldChg chg="del">
        <pc:chgData name="Sara Anne Warhuus" userId="S::sara.warhuus@vel.oslo.kommune.no::b1c4e927-1cad-4858-91b2-e6cfb5763606" providerId="AD" clId="Web-{5A7FDBEF-EF79-57C4-0207-47FE126BD38D}" dt="2024-01-24T10:07:19.822" v="1"/>
        <pc:sldMkLst>
          <pc:docMk/>
          <pc:sldMk cId="534299871" sldId="431"/>
        </pc:sldMkLst>
      </pc:sldChg>
    </pc:docChg>
  </pc:docChgLst>
  <pc:docChgLst>
    <pc:chgData name="Turi Traaen" userId="S::turi.traaen@vel.oslo.kommune.no::e0d845d4-c8f0-4cfc-85e2-1352c9f54d02" providerId="AD" clId="Web-{51ED2728-EE7E-D837-3DEC-91FD687D6C4D}"/>
    <pc:docChg chg="modSld">
      <pc:chgData name="Turi Traaen" userId="S::turi.traaen@vel.oslo.kommune.no::e0d845d4-c8f0-4cfc-85e2-1352c9f54d02" providerId="AD" clId="Web-{51ED2728-EE7E-D837-3DEC-91FD687D6C4D}" dt="2024-01-10T08:47:04.039" v="2" actId="14100"/>
      <pc:docMkLst>
        <pc:docMk/>
      </pc:docMkLst>
      <pc:sldChg chg="addSp delSp modSp mod setBg modClrScheme chgLayout">
        <pc:chgData name="Turi Traaen" userId="S::turi.traaen@vel.oslo.kommune.no::e0d845d4-c8f0-4cfc-85e2-1352c9f54d02" providerId="AD" clId="Web-{51ED2728-EE7E-D837-3DEC-91FD687D6C4D}" dt="2024-01-10T08:47:04.039" v="2" actId="14100"/>
        <pc:sldMkLst>
          <pc:docMk/>
          <pc:sldMk cId="301186304" sldId="419"/>
        </pc:sldMkLst>
        <pc:spChg chg="mod">
          <ac:chgData name="Turi Traaen" userId="S::turi.traaen@vel.oslo.kommune.no::e0d845d4-c8f0-4cfc-85e2-1352c9f54d02" providerId="AD" clId="Web-{51ED2728-EE7E-D837-3DEC-91FD687D6C4D}" dt="2024-01-10T08:46:57.023" v="1"/>
          <ac:spMkLst>
            <pc:docMk/>
            <pc:sldMk cId="301186304" sldId="419"/>
            <ac:spMk id="2" creationId="{A31D8677-E373-8D2D-C3A9-2FEC8C977699}"/>
          </ac:spMkLst>
        </pc:spChg>
        <pc:spChg chg="mod">
          <ac:chgData name="Turi Traaen" userId="S::turi.traaen@vel.oslo.kommune.no::e0d845d4-c8f0-4cfc-85e2-1352c9f54d02" providerId="AD" clId="Web-{51ED2728-EE7E-D837-3DEC-91FD687D6C4D}" dt="2024-01-10T08:46:57.023" v="1"/>
          <ac:spMkLst>
            <pc:docMk/>
            <pc:sldMk cId="301186304" sldId="419"/>
            <ac:spMk id="3" creationId="{EA0660E2-E978-7A0C-6EAC-B7EFE4EC351B}"/>
          </ac:spMkLst>
        </pc:spChg>
        <pc:spChg chg="mod">
          <ac:chgData name="Turi Traaen" userId="S::turi.traaen@vel.oslo.kommune.no::e0d845d4-c8f0-4cfc-85e2-1352c9f54d02" providerId="AD" clId="Web-{51ED2728-EE7E-D837-3DEC-91FD687D6C4D}" dt="2024-01-10T08:46:57.023" v="1"/>
          <ac:spMkLst>
            <pc:docMk/>
            <pc:sldMk cId="301186304" sldId="419"/>
            <ac:spMk id="4" creationId="{F0A4ABCD-9140-C5F8-4101-CBE6DE27467B}"/>
          </ac:spMkLst>
        </pc:spChg>
        <pc:spChg chg="mod">
          <ac:chgData name="Turi Traaen" userId="S::turi.traaen@vel.oslo.kommune.no::e0d845d4-c8f0-4cfc-85e2-1352c9f54d02" providerId="AD" clId="Web-{51ED2728-EE7E-D837-3DEC-91FD687D6C4D}" dt="2024-01-10T08:46:57.023" v="1"/>
          <ac:spMkLst>
            <pc:docMk/>
            <pc:sldMk cId="301186304" sldId="419"/>
            <ac:spMk id="5" creationId="{1F13D46C-2C5B-51C0-69EE-3323D31D8FFC}"/>
          </ac:spMkLst>
        </pc:spChg>
        <pc:spChg chg="del">
          <ac:chgData name="Turi Traaen" userId="S::turi.traaen@vel.oslo.kommune.no::e0d845d4-c8f0-4cfc-85e2-1352c9f54d02" providerId="AD" clId="Web-{51ED2728-EE7E-D837-3DEC-91FD687D6C4D}" dt="2024-01-10T08:46:40.773" v="0"/>
          <ac:spMkLst>
            <pc:docMk/>
            <pc:sldMk cId="301186304" sldId="419"/>
            <ac:spMk id="6" creationId="{6724B368-F6EB-0CBE-F613-050D379A9530}"/>
          </ac:spMkLst>
        </pc:spChg>
        <pc:picChg chg="add mod ord">
          <ac:chgData name="Turi Traaen" userId="S::turi.traaen@vel.oslo.kommune.no::e0d845d4-c8f0-4cfc-85e2-1352c9f54d02" providerId="AD" clId="Web-{51ED2728-EE7E-D837-3DEC-91FD687D6C4D}" dt="2024-01-10T08:47:04.039" v="2" actId="14100"/>
          <ac:picMkLst>
            <pc:docMk/>
            <pc:sldMk cId="301186304" sldId="419"/>
            <ac:picMk id="7" creationId="{EA1EABCC-65AE-1275-6166-67D89D4BAFBB}"/>
          </ac:picMkLst>
        </pc:picChg>
      </pc:sldChg>
    </pc:docChg>
  </pc:docChgLst>
  <pc:docChgLst>
    <pc:chgData name="Turi Traaen" userId="S::turi.traaen@vel.oslo.kommune.no::e0d845d4-c8f0-4cfc-85e2-1352c9f54d02" providerId="AD" clId="Web-{F2118049-420E-0810-6395-EF6AEE304530}"/>
    <pc:docChg chg="addSld delSld modSld modSection">
      <pc:chgData name="Turi Traaen" userId="S::turi.traaen@vel.oslo.kommune.no::e0d845d4-c8f0-4cfc-85e2-1352c9f54d02" providerId="AD" clId="Web-{F2118049-420E-0810-6395-EF6AEE304530}" dt="2024-01-03T13:13:37.302" v="12" actId="20577"/>
      <pc:docMkLst>
        <pc:docMk/>
      </pc:docMkLst>
      <pc:sldChg chg="del">
        <pc:chgData name="Turi Traaen" userId="S::turi.traaen@vel.oslo.kommune.no::e0d845d4-c8f0-4cfc-85e2-1352c9f54d02" providerId="AD" clId="Web-{F2118049-420E-0810-6395-EF6AEE304530}" dt="2024-01-03T13:13:31.598" v="1"/>
        <pc:sldMkLst>
          <pc:docMk/>
          <pc:sldMk cId="3917593981" sldId="404"/>
        </pc:sldMkLst>
      </pc:sldChg>
      <pc:sldChg chg="modSp add replId">
        <pc:chgData name="Turi Traaen" userId="S::turi.traaen@vel.oslo.kommune.no::e0d845d4-c8f0-4cfc-85e2-1352c9f54d02" providerId="AD" clId="Web-{F2118049-420E-0810-6395-EF6AEE304530}" dt="2024-01-03T13:13:37.302" v="12" actId="20577"/>
        <pc:sldMkLst>
          <pc:docMk/>
          <pc:sldMk cId="3842552420" sldId="424"/>
        </pc:sldMkLst>
        <pc:spChg chg="mod">
          <ac:chgData name="Turi Traaen" userId="S::turi.traaen@vel.oslo.kommune.no::e0d845d4-c8f0-4cfc-85e2-1352c9f54d02" providerId="AD" clId="Web-{F2118049-420E-0810-6395-EF6AEE304530}" dt="2024-01-03T13:13:37.302" v="12" actId="20577"/>
          <ac:spMkLst>
            <pc:docMk/>
            <pc:sldMk cId="3842552420" sldId="424"/>
            <ac:spMk id="2" creationId="{93EA39B8-CEF9-B0A1-BF7F-6FBC9D858061}"/>
          </ac:spMkLst>
        </pc:spChg>
      </pc:sldChg>
    </pc:docChg>
  </pc:docChgLst>
  <pc:docChgLst>
    <pc:chgData name="Sara Anne Warhuus" userId="S::sara.warhuus@vel.oslo.kommune.no::b1c4e927-1cad-4858-91b2-e6cfb5763606" providerId="AD" clId="Web-{4ED0E2FF-A0D4-6C66-E2C8-9464760452C4}"/>
    <pc:docChg chg="addSld modSld modSection">
      <pc:chgData name="Sara Anne Warhuus" userId="S::sara.warhuus@vel.oslo.kommune.no::b1c4e927-1cad-4858-91b2-e6cfb5763606" providerId="AD" clId="Web-{4ED0E2FF-A0D4-6C66-E2C8-9464760452C4}" dt="2024-01-24T09:34:54.462" v="772" actId="20577"/>
      <pc:docMkLst>
        <pc:docMk/>
      </pc:docMkLst>
      <pc:sldChg chg="modSp">
        <pc:chgData name="Sara Anne Warhuus" userId="S::sara.warhuus@vel.oslo.kommune.no::b1c4e927-1cad-4858-91b2-e6cfb5763606" providerId="AD" clId="Web-{4ED0E2FF-A0D4-6C66-E2C8-9464760452C4}" dt="2024-01-24T09:34:54.462" v="772" actId="20577"/>
        <pc:sldMkLst>
          <pc:docMk/>
          <pc:sldMk cId="3379901962" sldId="411"/>
        </pc:sldMkLst>
        <pc:spChg chg="mod">
          <ac:chgData name="Sara Anne Warhuus" userId="S::sara.warhuus@vel.oslo.kommune.no::b1c4e927-1cad-4858-91b2-e6cfb5763606" providerId="AD" clId="Web-{4ED0E2FF-A0D4-6C66-E2C8-9464760452C4}" dt="2024-01-24T09:34:54.462" v="772" actId="20577"/>
          <ac:spMkLst>
            <pc:docMk/>
            <pc:sldMk cId="3379901962" sldId="411"/>
            <ac:spMk id="3" creationId="{346BD6E1-EA3D-4C4E-810A-30C44F9F2035}"/>
          </ac:spMkLst>
        </pc:spChg>
      </pc:sldChg>
      <pc:sldChg chg="addSp delSp modSp mod modClrScheme chgLayout">
        <pc:chgData name="Sara Anne Warhuus" userId="S::sara.warhuus@vel.oslo.kommune.no::b1c4e927-1cad-4858-91b2-e6cfb5763606" providerId="AD" clId="Web-{4ED0E2FF-A0D4-6C66-E2C8-9464760452C4}" dt="2024-01-24T09:05:51.050" v="74" actId="14100"/>
        <pc:sldMkLst>
          <pc:docMk/>
          <pc:sldMk cId="1835828712" sldId="426"/>
        </pc:sldMkLst>
        <pc:spChg chg="mod ord">
          <ac:chgData name="Sara Anne Warhuus" userId="S::sara.warhuus@vel.oslo.kommune.no::b1c4e927-1cad-4858-91b2-e6cfb5763606" providerId="AD" clId="Web-{4ED0E2FF-A0D4-6C66-E2C8-9464760452C4}" dt="2024-01-24T09:03:31.078" v="41"/>
          <ac:spMkLst>
            <pc:docMk/>
            <pc:sldMk cId="1835828712" sldId="426"/>
            <ac:spMk id="2" creationId="{4D0282FD-42D7-B936-A1FB-11355EDCBA06}"/>
          </ac:spMkLst>
        </pc:spChg>
        <pc:spChg chg="mod ord">
          <ac:chgData name="Sara Anne Warhuus" userId="S::sara.warhuus@vel.oslo.kommune.no::b1c4e927-1cad-4858-91b2-e6cfb5763606" providerId="AD" clId="Web-{4ED0E2FF-A0D4-6C66-E2C8-9464760452C4}" dt="2024-01-24T09:05:51.050" v="74" actId="14100"/>
          <ac:spMkLst>
            <pc:docMk/>
            <pc:sldMk cId="1835828712" sldId="426"/>
            <ac:spMk id="3" creationId="{26D99CD8-2D32-0BFA-268E-714BEF65428E}"/>
          </ac:spMkLst>
        </pc:spChg>
        <pc:spChg chg="mod ord">
          <ac:chgData name="Sara Anne Warhuus" userId="S::sara.warhuus@vel.oslo.kommune.no::b1c4e927-1cad-4858-91b2-e6cfb5763606" providerId="AD" clId="Web-{4ED0E2FF-A0D4-6C66-E2C8-9464760452C4}" dt="2024-01-24T09:03:31.078" v="41"/>
          <ac:spMkLst>
            <pc:docMk/>
            <pc:sldMk cId="1835828712" sldId="426"/>
            <ac:spMk id="4" creationId="{74296450-318E-3ECD-0194-5819352CDFB4}"/>
          </ac:spMkLst>
        </pc:spChg>
        <pc:spChg chg="mod ord">
          <ac:chgData name="Sara Anne Warhuus" userId="S::sara.warhuus@vel.oslo.kommune.no::b1c4e927-1cad-4858-91b2-e6cfb5763606" providerId="AD" clId="Web-{4ED0E2FF-A0D4-6C66-E2C8-9464760452C4}" dt="2024-01-24T09:03:31.078" v="41"/>
          <ac:spMkLst>
            <pc:docMk/>
            <pc:sldMk cId="1835828712" sldId="426"/>
            <ac:spMk id="5" creationId="{B942E809-E7B1-5ED3-EA8E-5F85F589C33C}"/>
          </ac:spMkLst>
        </pc:spChg>
        <pc:spChg chg="add del mod ord">
          <ac:chgData name="Sara Anne Warhuus" userId="S::sara.warhuus@vel.oslo.kommune.no::b1c4e927-1cad-4858-91b2-e6cfb5763606" providerId="AD" clId="Web-{4ED0E2FF-A0D4-6C66-E2C8-9464760452C4}" dt="2024-01-24T09:03:31.078" v="41"/>
          <ac:spMkLst>
            <pc:docMk/>
            <pc:sldMk cId="1835828712" sldId="426"/>
            <ac:spMk id="6" creationId="{FA5FEC14-74D3-3281-BE0B-CB41BD49797B}"/>
          </ac:spMkLst>
        </pc:spChg>
      </pc:sldChg>
      <pc:sldChg chg="mod setBg">
        <pc:chgData name="Sara Anne Warhuus" userId="S::sara.warhuus@vel.oslo.kommune.no::b1c4e927-1cad-4858-91b2-e6cfb5763606" providerId="AD" clId="Web-{4ED0E2FF-A0D4-6C66-E2C8-9464760452C4}" dt="2024-01-24T09:06:12.910" v="75"/>
        <pc:sldMkLst>
          <pc:docMk/>
          <pc:sldMk cId="1784732216" sldId="429"/>
        </pc:sldMkLst>
      </pc:sldChg>
      <pc:sldChg chg="modSp new mod setBg">
        <pc:chgData name="Sara Anne Warhuus" userId="S::sara.warhuus@vel.oslo.kommune.no::b1c4e927-1cad-4858-91b2-e6cfb5763606" providerId="AD" clId="Web-{4ED0E2FF-A0D4-6C66-E2C8-9464760452C4}" dt="2024-01-24T09:16:05.407" v="379" actId="20577"/>
        <pc:sldMkLst>
          <pc:docMk/>
          <pc:sldMk cId="1627455979" sldId="430"/>
        </pc:sldMkLst>
        <pc:spChg chg="mod">
          <ac:chgData name="Sara Anne Warhuus" userId="S::sara.warhuus@vel.oslo.kommune.no::b1c4e927-1cad-4858-91b2-e6cfb5763606" providerId="AD" clId="Web-{4ED0E2FF-A0D4-6C66-E2C8-9464760452C4}" dt="2024-01-24T09:07:02.176" v="83" actId="20577"/>
          <ac:spMkLst>
            <pc:docMk/>
            <pc:sldMk cId="1627455979" sldId="430"/>
            <ac:spMk id="2" creationId="{D49CB7C4-89AA-B49C-8C48-1F4DAC2CDD86}"/>
          </ac:spMkLst>
        </pc:spChg>
        <pc:spChg chg="mod">
          <ac:chgData name="Sara Anne Warhuus" userId="S::sara.warhuus@vel.oslo.kommune.no::b1c4e927-1cad-4858-91b2-e6cfb5763606" providerId="AD" clId="Web-{4ED0E2FF-A0D4-6C66-E2C8-9464760452C4}" dt="2024-01-24T09:16:05.407" v="379" actId="20577"/>
          <ac:spMkLst>
            <pc:docMk/>
            <pc:sldMk cId="1627455979" sldId="430"/>
            <ac:spMk id="3" creationId="{5E9D27BD-4C80-06A0-96AC-BB850739C989}"/>
          </ac:spMkLst>
        </pc:spChg>
      </pc:sldChg>
      <pc:sldChg chg="modSp new mod setBg">
        <pc:chgData name="Sara Anne Warhuus" userId="S::sara.warhuus@vel.oslo.kommune.no::b1c4e927-1cad-4858-91b2-e6cfb5763606" providerId="AD" clId="Web-{4ED0E2FF-A0D4-6C66-E2C8-9464760452C4}" dt="2024-01-24T09:27:40.702" v="657"/>
        <pc:sldMkLst>
          <pc:docMk/>
          <pc:sldMk cId="534299871" sldId="431"/>
        </pc:sldMkLst>
        <pc:spChg chg="mod">
          <ac:chgData name="Sara Anne Warhuus" userId="S::sara.warhuus@vel.oslo.kommune.no::b1c4e927-1cad-4858-91b2-e6cfb5763606" providerId="AD" clId="Web-{4ED0E2FF-A0D4-6C66-E2C8-9464760452C4}" dt="2024-01-24T09:16:30.860" v="395" actId="20577"/>
          <ac:spMkLst>
            <pc:docMk/>
            <pc:sldMk cId="534299871" sldId="431"/>
            <ac:spMk id="2" creationId="{5F0EED30-66AF-AE2D-02AC-16B5154578E9}"/>
          </ac:spMkLst>
        </pc:spChg>
        <pc:spChg chg="mod">
          <ac:chgData name="Sara Anne Warhuus" userId="S::sara.warhuus@vel.oslo.kommune.no::b1c4e927-1cad-4858-91b2-e6cfb5763606" providerId="AD" clId="Web-{4ED0E2FF-A0D4-6C66-E2C8-9464760452C4}" dt="2024-01-24T09:27:34.655" v="656" actId="20577"/>
          <ac:spMkLst>
            <pc:docMk/>
            <pc:sldMk cId="534299871" sldId="431"/>
            <ac:spMk id="3" creationId="{50389130-1329-1A75-C4A5-91C7A20F3248}"/>
          </ac:spMkLst>
        </pc:spChg>
      </pc:sldChg>
    </pc:docChg>
  </pc:docChgLst>
</pc:chgInfo>
</file>

<file path=ppt/comments/modernComment_1A3_11F3BD00.xml><?xml version="1.0" encoding="utf-8"?>
<p188:cmLst xmlns:a="http://schemas.openxmlformats.org/drawingml/2006/main" xmlns:r="http://schemas.openxmlformats.org/officeDocument/2006/relationships" xmlns:p188="http://schemas.microsoft.com/office/powerpoint/2018/8/main">
  <p188:cm id="{9BFC5685-1861-4312-B09B-3C8E94D4BC45}" authorId="{35F374DD-CF69-D381-CE75-918B4A83FD7C}" created="2024-01-05T10:46:14.758">
    <pc:sldMkLst xmlns:pc="http://schemas.microsoft.com/office/powerpoint/2013/main/command">
      <pc:docMk/>
      <pc:sldMk cId="301186304" sldId="419"/>
    </pc:sldMkLst>
    <p188:txBody>
      <a:bodyPr/>
      <a:lstStyle/>
      <a:p>
        <a:r>
          <a:rPr lang="nb-NO"/>
          <a:t>Symptomer: smerter, klemmende følelse i  brystet, stråling ut i arm eller nakke (noe ulikt grunnet kjønn), tungpustethet,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F0A768-DB0C-4713-881F-A63B7D3793C0}" type="datetimeFigureOut">
              <a:rPr lang="nb-NO" smtClean="0"/>
              <a:t>24.01.2024</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1B8034-AABF-4867-B53F-FF90918806B5}" type="slidenum">
              <a:rPr lang="nb-NO" smtClean="0"/>
              <a:t>‹#›</a:t>
            </a:fld>
            <a:endParaRPr lang="nb-NO"/>
          </a:p>
        </p:txBody>
      </p:sp>
    </p:spTree>
    <p:extLst>
      <p:ext uri="{BB962C8B-B14F-4D97-AF65-F5344CB8AC3E}">
        <p14:creationId xmlns:p14="http://schemas.microsoft.com/office/powerpoint/2010/main" val="3236426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996CD-C051-524E-B0EC-F7D3DAFC406C}" type="datetimeFigureOut">
              <a:rPr lang="nb-NO" smtClean="0"/>
              <a:t>24.01.2024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70C78-173F-D64A-A73A-E7995BB9F680}" type="slidenum">
              <a:rPr lang="nb-NO" smtClean="0"/>
              <a:t>‹#›</a:t>
            </a:fld>
            <a:endParaRPr lang="nb-NO"/>
          </a:p>
        </p:txBody>
      </p:sp>
    </p:spTree>
    <p:extLst>
      <p:ext uri="{BB962C8B-B14F-4D97-AF65-F5344CB8AC3E}">
        <p14:creationId xmlns:p14="http://schemas.microsoft.com/office/powerpoint/2010/main" val="18120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bilde byen">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bygning, utendørs&#10;&#10;Automatisk generert beskrivelse">
            <a:extLst>
              <a:ext uri="{FF2B5EF4-FFF2-40B4-BE49-F238E27FC236}">
                <a16:creationId xmlns:a16="http://schemas.microsoft.com/office/drawing/2014/main" id="{7E7EC66A-4502-9249-A55F-640D9F420E3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1</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83412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bilde marka">
    <p:bg>
      <p:bgPr>
        <a:solidFill>
          <a:schemeClr val="accent3"/>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14A8EF75-01EA-774E-9124-B9A766809B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016"/>
            <a:ext cx="12192000"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25583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306224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929942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A40496DB-E8C8-4849-8A63-AC568158CC03}" type="datetime1">
              <a:rPr lang="nb-NO" smtClean="0"/>
              <a:t>24.01.2024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pPr algn="l"/>
            <a:fld id="{8ACEFDFC-287E-0A4D-81A7-6CC8C070690D}" type="slidenum">
              <a:rPr lang="nb-NO" smtClean="0"/>
              <a:pPr algn="l"/>
              <a:t>‹#›</a:t>
            </a:fld>
            <a:endParaRPr lang="nb-NO"/>
          </a:p>
        </p:txBody>
      </p:sp>
    </p:spTree>
    <p:extLst>
      <p:ext uri="{BB962C8B-B14F-4D97-AF65-F5344CB8AC3E}">
        <p14:creationId xmlns:p14="http://schemas.microsoft.com/office/powerpoint/2010/main" val="1105544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A2E7723-9D0A-EF40-8CB8-B3C1314DD2A1}"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bg>
      <p:bgPr>
        <a:solidFill>
          <a:srgbClr val="B3F5FF"/>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tx2"/>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402CE879-B090-2641-8BC3-AD9F1F5860E2}"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tx2"/>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A301E017-7600-CA46-92E0-AFE66AACCA2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blå 2</a:t>
            </a:r>
          </a:p>
        </p:txBody>
      </p:sp>
      <p:grpSp>
        <p:nvGrpSpPr>
          <p:cNvPr id="10" name="Gruppe 9">
            <a:extLst>
              <a:ext uri="{FF2B5EF4-FFF2-40B4-BE49-F238E27FC236}">
                <a16:creationId xmlns:a16="http://schemas.microsoft.com/office/drawing/2014/main" id="{A2CEFB0E-6E2E-E543-BC09-F383E69BD8F9}"/>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25773BD9-6C2A-2E45-974B-021C79B8A0F6}"/>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CE1E3804-3FB4-B048-A83B-BD3930892E37}"/>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2DD1FCA6-63FF-D74F-8775-0893249E07DF}"/>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C51286A6-4A53-C144-B97B-7421D8D5F11C}"/>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6C69A02B-063E-ED44-BDE5-424A23AF1FC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83626417-CDF0-3D45-AD9E-DFECCB7DF8A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911B6A58-11E5-D84E-ACC8-EC16AE1CDD0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C8973C97-9370-2242-98E5-45E434DB7BD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96AB93ED-0FBE-AB48-9789-5ADF0BB61973}"/>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AB27E8C-8EEA-684B-A660-B8760E0FFB11}"/>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4D71D931-EF21-9C49-892F-B1B52A09E1F0}"/>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99BAA48-C174-C544-9DA8-230A3B74C46F}"/>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E5B7B5DF-40F4-2144-A96E-54C9ECCCE7AD}"/>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E280C9BE-B73B-D749-99AF-3C90CFCE71D2}"/>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4EF346E5-FC21-CE43-9AE3-016F4F44336E}"/>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6276475C-D8D5-9E4D-A2E4-CA3DC1A814AC}"/>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7E8EEA4C-0FD9-594C-9B75-1346201C58D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BF66CA8E-1BAC-E949-A7E3-173F8196025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D71E4EB9-B7E6-2C42-92FA-53442C24B4E1}"/>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C5F7686B-27B5-BE40-B329-00C01FBCD02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9A68E00D-6901-4240-B8E5-1AA9F3DEA44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71D7352F-67A4-4049-990F-0382FC7DC49F}"/>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381DE301-98B9-644B-8D3D-17CC7FA7BDA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7480F39F-7C7E-3A4E-8287-A036857FB1F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38DB9731-B50F-5544-B812-A6BC265BD77D}"/>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19C4AB6-0EC3-DE4F-9E18-DF8A52339E9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FAF932E7-9631-FB48-B48D-769CF895031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9CC4BE46-793A-0949-9E5E-5F57255DE9CF}"/>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98110600-5784-7F43-8FB1-692FE513BCA1}"/>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4D71D80-358C-8847-B0E9-593F373F1FA7}"/>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519ED48-547D-BD45-BD12-B83B84F405FC}"/>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0D553266-15E1-BA4D-B0C9-C6DEDB1BB5A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BB328E21-8E98-874B-8FA1-B13055BD5C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C2254678-6CC1-8842-B1EA-AD4375B525A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3405E8BE-58E7-F840-AEB4-9A58944BA448}"/>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E24FCE0A-347D-AC49-8F20-FA63B68732E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2F220C5E-10FD-9940-BE9D-E16B6DC8BDFD}"/>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7D16F1D6-C980-1049-9336-9A91B2AAE2B6}"/>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2698120B-A4D7-1B44-88F0-DD387E118BC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FCCAB6FB-CE03-4349-A7D8-D89B2EB35DB4}"/>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547DB187-8151-3A4C-A344-EE86FDB1C17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5FC04980-CFB7-F94F-ABFC-97DEA76615A8}"/>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1EBDDF6-5D28-E740-9468-AEFF2C0B38C8}"/>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3108A28A-8B03-4B4B-AED5-25C8F0B19A8E}"/>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9EE85A3A-C811-B446-960C-CD4E7BF5F929}"/>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D6200BCF-D719-1C47-A25F-61C92A75946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A79962BC-9B09-5E44-9541-31DFDF625EEA}"/>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25DB8EF8-C74F-B040-AEC6-C512AD846CD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FF8B9DD-9221-E949-AEDD-F9A74EABB77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81039E17-039C-B545-AB44-BB92A2233FF0}"/>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F1ADFE04-EE3E-6540-9B03-18959FBECFE3}"/>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95C1A217-232F-4B4A-9394-743F1BD48A8D}"/>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8B361F0E-9D84-9E4F-B02A-7589E3B43BE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44CA9DC8-6B4E-3E4C-BD7B-67854CCA423D}"/>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65692D11-923F-9745-9987-339139695FB4}"/>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2CB976BB-AA30-494E-A52E-D3878707F9DC}"/>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C3B95ACC-0F07-7945-B423-22C36C2A5BE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398EF249-1BFC-A245-BC65-16A055F1359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1F4B5ECA-11DC-2C43-89FD-E5EDCAE7B17D}"/>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F991E1A1-2B6E-9A47-94CB-C1F69C29A49E}"/>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30E67804-6891-044F-AC03-5FB46C753AC6}"/>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CE2D0E14-F4AF-1441-822C-CB31DC4CC28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BE3BE825-B4C7-9949-94F8-330CB1476A2A}"/>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15A9F73D-BD78-7445-98FB-38237CC23938}"/>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04C8BBD2-DB89-784C-9ECA-DFA7EE4DEF2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67457C0-3882-1A4C-90A1-755B3E92E3B5}"/>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D62DDE87-9F8F-5742-B1C7-17AF551CD05F}"/>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CC9F18B0-88B8-BB48-9124-890666E6CA0E}"/>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1F90B3BD-0392-1841-8022-BB65FE32B91B}"/>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AB1D2792-C57C-9548-A4F1-896EE0C46A7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42237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3389B6A-FD25-C14D-9DE8-9CA2A9B3F5D0}"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lysbilde gul">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6"/>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6"/>
          </a:solid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2CE51D89-216F-C248-97B9-E62942BAB32E}"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6"/>
          </a:solidFill>
        </p:spPr>
        <p:txBody>
          <a:bodyPr>
            <a:normAutofit/>
          </a:bodyPr>
          <a:lstStyle>
            <a:lvl1pPr marL="0" indent="0">
              <a:buFont typeface="Arial" panose="020B0604020202020204" pitchFamily="34" charset="0"/>
              <a:buNone/>
              <a:defRPr sz="100">
                <a:solidFill>
                  <a:schemeClr val="accent6"/>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ED97E241-441B-154C-8B0B-E43418F1C4F4}"/>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gul 2</a:t>
            </a:r>
          </a:p>
        </p:txBody>
      </p:sp>
      <p:grpSp>
        <p:nvGrpSpPr>
          <p:cNvPr id="11" name="Gruppe 10">
            <a:extLst>
              <a:ext uri="{FF2B5EF4-FFF2-40B4-BE49-F238E27FC236}">
                <a16:creationId xmlns:a16="http://schemas.microsoft.com/office/drawing/2014/main" id="{6F5B8C66-1CFA-8E4A-A685-9B6592A5C79E}"/>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BAEDC404-7A8D-D34C-85C5-28170069557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B3C9C108-801A-1E4F-8327-16BD7FB1609A}"/>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6B934F32-34B2-D14B-9309-D0BABA67DC1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2B4B1CD0-0C39-F84F-A5EA-63BD73E85D5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16469B96-6FDC-C149-942D-617F43FC739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24A507F6-E1C9-C246-8885-AA13FE0EA30F}"/>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0E228E5-638D-0743-961E-8CE690BAD50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EA59EC3B-E979-E94E-A948-CF5472D9032A}"/>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8896EC2B-F349-584F-9569-546A8642A732}"/>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B3751CF-5F65-FF47-B4FB-6A4E385E4ECF}"/>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0E8F8FAE-2108-954E-B3FE-91C28B9023F5}"/>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A6C76CE5-7D90-6B41-9E88-AAACD5939A9F}"/>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66DCBEA6-E67F-744B-B232-9BDD5B075769}"/>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48F4DC35-4D74-F24D-BB7A-B698029B2A53}"/>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EEB4398D-8E8A-C34C-B0ED-301EDB99ED87}"/>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B99A4063-FB57-894F-A1DF-9E510F9CE6DE}"/>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D1EE6DAC-4A77-CB4C-A7CD-06D56C10A1FF}"/>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7368DF10-2AAA-A746-9C21-72F7C724B5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7D2CE8FB-E9D2-0546-AA7D-471399582B6C}"/>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F23C4951-9685-3545-B9C6-43A452676DD4}"/>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E4B2CAAA-FBA4-E743-8D89-9824E9F6BD4D}"/>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306D5E43-7449-4D4E-8033-A7D0C355F476}"/>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CFC2647F-369F-0548-9CBC-4E21E5F8468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ADFA3ADE-F8E6-8144-899C-D0CA2C1532F6}"/>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B86E87E-B483-4745-A05C-77E546A70A92}"/>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0F2358AA-821B-8C4D-9445-DFD0F9F16E7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150558E8-E64E-9E47-AB1F-C8F03A6DB57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0C2F8E6E-EF55-AD4E-BCCC-AB52DD28BBE4}"/>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CB3FB46E-0A1A-8E4A-A7BF-29B5EB5F3FC9}"/>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F13C510D-2223-2047-B430-A5FA5936FD86}"/>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E03CE588-E5C3-8147-B150-62705F720A5A}"/>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FB16F937-0FA1-D74A-8485-678BCB150BAA}"/>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7760DE8C-B39E-574A-9173-7EBC593BE85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269A18C3-1DB1-7D42-A1DE-2556C96837C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63B9EA85-76AF-0A4D-A769-84D8A44DE592}"/>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E445B2F1-4266-2E47-8995-B7A84C53C11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6A93AB89-8F98-844E-8A1F-B6B69793F15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46699D1C-3733-ED43-98A4-B2E617E16A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D35F1BF0-2E86-844C-8F31-C0FC3A3578C9}"/>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0B2B4C6A-C1C8-2B4C-943A-9635356B7856}"/>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BD6B52-2161-3044-AFBA-6B158E5B079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11B9966E-AE71-3041-BD0A-C1D86CAD51D7}"/>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4B58C7B1-58B8-5A4C-9012-B9A463050D5C}"/>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25965AA-8A37-F34A-9395-0549AAB72D9B}"/>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6ABA3F38-2A71-C34B-A428-BAAD12F4967D}"/>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B6A6A268-763B-D54F-93BC-01B8501001E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A532ED41-3D8E-E545-A1EB-60862799F7F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3335BF5-0330-3040-B68C-DA0383A5F577}"/>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0E861C9-D981-574D-B795-99F6263737FE}"/>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AD11A3E2-6A72-B94B-8130-EC4EDF04759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38A746FB-6A33-E24A-85A4-7E544FCCC8D0}"/>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D87B58ED-9157-434B-8C3C-ED99EA0D426A}"/>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D484EB73-4C7A-D849-A642-526722C7C7F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99E81D3A-CC3F-504F-B8E2-D5A74B8A87B9}"/>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3E158624-CD01-BB4A-95AD-459E77D1192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B9E6756C-1C37-0445-B129-54E072DDDE1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E2556894-AF3A-3D4E-B2CA-87C6588DD67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3F212157-C7C5-2D44-9D99-46F8B004613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8BD5E2A6-B428-2848-819F-33BE0BF9E9AE}"/>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AE19856D-EEDD-A24A-84D1-5A7ACB086FA7}"/>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0C690583-1E3E-9E4C-9B1D-BF9CD4C6A692}"/>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338131A-61C0-954D-9654-31E5D8DCE33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F44E92C8-5780-7A49-A80B-0A6597298A95}"/>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03DFE3F4-217E-1247-A39C-76296D40EB1F}"/>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289F289-B1EE-3C40-891E-EE7843173E0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6A784681-552A-5842-8588-93A586A60CC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A4AF9075-F5E2-AE48-BE25-AC00CEBE195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D0574A85-E717-BF46-B01C-BB864B440971}"/>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0EC43C4F-D1A1-4C43-8E31-F6CA70D3A41B}"/>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B524C35F-63C3-C845-A112-F3E986F32AC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5878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641A862-612A-7D45-A0ED-07030570FC13}" type="datetime1">
              <a:rPr lang="nb-NO" smtClean="0"/>
              <a:t>24.01.2024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Deloverskrift blå">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71071AEC-201A-8A4F-97DA-3ABA5F34A6DD}" type="datetime1">
              <a:rPr lang="nb-NO" smtClean="0"/>
              <a:t>24.01.2024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CE6A8ACD-E0A1-3742-97B5-BFAB8076AAD9}"/>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a:t>
            </a:r>
          </a:p>
        </p:txBody>
      </p:sp>
      <p:pic>
        <p:nvPicPr>
          <p:cNvPr id="8" name="Bilde 7">
            <a:extLst>
              <a:ext uri="{FF2B5EF4-FFF2-40B4-BE49-F238E27FC236}">
                <a16:creationId xmlns:a16="http://schemas.microsoft.com/office/drawing/2014/main" id="{954BE4CC-F5DF-F24E-98C4-D525107793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F4A3B95A-8019-D447-B225-84DB52F4E13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657703EA-2858-FA49-9A7B-09E005E12C68}"/>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A4D833FD-CF14-6145-A018-A83F0E3937B8}"/>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ADD236D0-B0FF-A54A-9FA2-963DBDB5F62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F3CEF597-B9C6-B34B-A7E7-540C0AD1776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902EC4DA-CB65-EC4F-B145-C25433605E73}"/>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11084FFE-958E-4649-8650-9F6380605323}"/>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DEF49AAC-5DA7-0E42-B164-F9CE38C17343}"/>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E3C46F45-C240-3D4A-9E1D-27C2575BEE3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EFD2699F-3A34-6E49-BC58-DFA633A7E0CE}"/>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6F9FAF35-AD7B-3440-817C-C7E620DCF787}"/>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8047500B-DCFD-CF49-823F-82F92056A4D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67E5C96-CD93-004D-9C40-A392932E454E}"/>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222455E-2A30-F843-8736-E1B969CE83C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DB8867B-4406-414D-AFE4-61C5831D4E26}"/>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7CB59FA5-78FD-A84C-8C4D-D41D31229F3F}"/>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62A30746-DA6E-B644-A6C0-463BE60573C7}"/>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B35CAD8D-376D-AA49-8BF3-05A0C354C52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7503ACD8-C336-204D-9880-AFFF7A15D36A}"/>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6060C617-9662-EB44-B7B3-556CBB26FA8A}"/>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6A9818C9-E44D-1B4D-B95C-94E5E634A37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3ED09DA1-E24A-8440-8BFD-3B4EB052EA2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AEF53711-BDA8-3C40-9364-1549DF6BE3AC}"/>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F1EF459F-D27A-5748-BCA1-80EBBB81EA6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CAE74310-7615-274D-8ADA-72601E97A397}"/>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96FACAC-8BAA-634B-84F2-FF34E96DC0DE}"/>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0648AB5E-71BA-F24C-814C-D4B59B7EDCC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2E157768-4234-5B44-A77F-7FCF5C5A3E2D}"/>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507EEE6D-7051-EE40-B5A0-CF3B4230F67C}"/>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17535496-E9F2-5349-8DF4-74378D7B7ADA}"/>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6CBCEEEB-32A6-694B-9165-4CA274B42CF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2D3947B-156E-D840-8EA8-A70E61E94DE8}"/>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54C3B970-FC81-5A47-947E-644206B80FA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5F7AE9FC-336B-4247-B389-649CCBB2C26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78579E2C-6BF3-8145-B344-804280B6C7B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956DE6F9-0762-0742-B634-89B60B889D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E2D8917E-E6B3-A34C-B2B5-2309E43AD86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04AAE810-C5CD-F842-8FCB-FF7C9223EC9E}"/>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B07A1F21-62C7-344E-BDE0-FD306EF9D2CA}"/>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33F3E6C8-B25F-0943-B569-ABCDC1D08D8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B94EF2E8-B63D-A14D-B64C-B757E563829A}"/>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23D33338-6AF9-494D-A9C7-43853592D70E}"/>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B9B148B-1237-DD49-9266-C68C70AF31E6}"/>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4DADC1C3-89B0-864B-A542-2AD731563A5A}"/>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7D0FF2C0-D812-F74A-9727-42CAEA57FBA8}"/>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50167E63-A8AA-464A-835E-1DAF2EAF4B70}"/>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3536EE9C-707D-8F42-A04D-CD95C3159169}"/>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29E27862-DC9E-A542-8C63-37ED270FC2D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1613DB5F-4453-E24C-A8E3-8CB8FF8A0AC4}"/>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4BAE1983-8F39-B54E-8BE2-C6950CEF640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1A0AC7E0-B748-D94A-A58D-F166A01F9743}"/>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FF583A7A-C323-4641-B9B9-3A4B4CC95BDA}"/>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C8FE14BB-CD2A-7945-9783-88D7AF047926}"/>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10312BBC-9E56-8748-BAC0-7006C351F443}"/>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345B25EA-5361-1148-A342-AA5B2F6E383C}"/>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897E1735-3D01-3D46-9703-38E17E5FA5F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9F40A477-B79D-F541-996B-AB04C9D3F107}"/>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44202B7E-4C70-F341-8AFD-E057E0F1BD9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FC93B33-6310-D348-B784-FB20AE6CAED5}"/>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FF6B4707-00A3-E84F-AB69-BABE532FDEA4}"/>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78140BC-C05D-374E-8495-243760E108A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5D47158-CA69-1541-85E0-61ED571D198E}"/>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E3BB1C2A-7E34-BE43-89D1-83BCF7677412}"/>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4C530B88-746D-104E-AF3C-FBC69A9E5BF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1986B6FE-0650-AC49-AAAC-93C2C5D6B68B}"/>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8C52E202-E40A-F349-A996-4AF8BA178D4A}"/>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910BD776-700F-8F48-9319-1C63968014E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9D689DAD-89EE-5F43-ACA8-B2566054AB19}"/>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1B53CEA-B02F-B44C-9DD9-4D2DE7A9A08E}"/>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DFCE2875-17E5-B242-991C-5686497E8BB6}"/>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52140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blå lys">
    <p:bg>
      <p:bgPr>
        <a:solidFill>
          <a:srgbClr val="6FE9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2"/>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24.01.2024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846888"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992604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98A61E71-7A1D-A54A-9414-5611E8B1051A}" type="datetime1">
              <a:rPr lang="nb-NO" smtClean="0"/>
              <a:t>24.01.2024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24.01.2024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D041A6F0-0B8A-9444-BB6E-70C7E9D9BBE0}" type="datetime1">
              <a:rPr lang="nb-NO" smtClean="0"/>
              <a:t>24.01.2024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Deloverskrift gul">
    <p:bg>
      <p:bgPr>
        <a:solidFill>
          <a:schemeClr val="accent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507D2464-A518-1A48-B5E7-CA9150B3889F}" type="datetime1">
              <a:rPr lang="nb-NO" smtClean="0"/>
              <a:t>24.01.2024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89B6CDA4-7176-8F4A-ACCF-608A8E6C105F}"/>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gul</a:t>
            </a:r>
          </a:p>
        </p:txBody>
      </p:sp>
    </p:spTree>
    <p:extLst>
      <p:ext uri="{BB962C8B-B14F-4D97-AF65-F5344CB8AC3E}">
        <p14:creationId xmlns:p14="http://schemas.microsoft.com/office/powerpoint/2010/main" val="150812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4E9B9390-45D3-3F49-83A6-08ED4C2BD589}" type="datetime1">
              <a:rPr lang="nb-NO" smtClean="0"/>
              <a:t>24.01.2024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24.01.2024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81931E7B-50BA-9449-91F9-9A9201D90364}" type="datetime1">
              <a:rPr lang="nb-NO" smtClean="0"/>
              <a:t>24.01.2024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A2434FEE-7D88-AA46-8139-80D9197567F4}" type="datetime1">
              <a:rPr lang="nb-NO" smtClean="0"/>
              <a:t>24.01.2024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442C1D8A-1AB1-7949-9E34-570CB6C6816A}" type="datetime1">
              <a:rPr lang="nb-NO" smtClean="0"/>
              <a:t>24.01.2024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a:t>Click to edit Master title style</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24.01.2024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på ikonet for å legge til et bilde</a:t>
            </a:r>
          </a:p>
        </p:txBody>
      </p:sp>
    </p:spTree>
    <p:extLst>
      <p:ext uri="{BB962C8B-B14F-4D97-AF65-F5344CB8AC3E}">
        <p14:creationId xmlns:p14="http://schemas.microsoft.com/office/powerpoint/2010/main" val="3810363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24.01.2024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itat negativ">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lvl1pPr>
              <a:defRPr>
                <a:solidFill>
                  <a:schemeClr val="bg1"/>
                </a:solidFill>
              </a:defRPr>
            </a:lvl1p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solidFill>
                  <a:schemeClr val="bg1"/>
                </a:solidFill>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lvl1pPr>
              <a:defRPr>
                <a:solidFill>
                  <a:schemeClr val="bg1"/>
                </a:solidFill>
              </a:defRPr>
            </a:lvl1pPr>
          </a:lstStyle>
          <a:p>
            <a:fld id="{C20DE0DF-BE6B-D248-92A9-54242D212695}" type="datetime1">
              <a:rPr lang="nb-NO" smtClean="0"/>
              <a:pPr/>
              <a:t>24.01.2024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lvl1pPr>
              <a:defRPr>
                <a:solidFill>
                  <a:schemeClr val="bg1"/>
                </a:solidFill>
              </a:defRPr>
            </a:lvl1p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7" name="Bilde 6">
            <a:extLst>
              <a:ext uri="{FF2B5EF4-FFF2-40B4-BE49-F238E27FC236}">
                <a16:creationId xmlns:a16="http://schemas.microsoft.com/office/drawing/2014/main" id="{8DDA4121-57A1-9F44-B389-BA4A1B2AF1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11" name="Gruppe 10">
            <a:extLst>
              <a:ext uri="{FF2B5EF4-FFF2-40B4-BE49-F238E27FC236}">
                <a16:creationId xmlns:a16="http://schemas.microsoft.com/office/drawing/2014/main" id="{486E79E7-CC13-A347-AE3A-84BB7411F0A2}"/>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2F30F98F-9F6E-0C4E-8E69-71C10B7D290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A1DA2F1D-3EF3-B74C-8B2F-1D393F5B8826}"/>
                  </a:ext>
                </a:extLst>
              </p:cNvPr>
              <p:cNvGrpSpPr/>
              <p:nvPr/>
            </p:nvGrpSpPr>
            <p:grpSpPr>
              <a:xfrm>
                <a:off x="0" y="-320124"/>
                <a:ext cx="12192000" cy="165600"/>
                <a:chOff x="0" y="-413084"/>
                <a:chExt cx="12192000" cy="206078"/>
              </a:xfrm>
              <a:solidFill>
                <a:schemeClr val="bg1"/>
              </a:solidFill>
            </p:grpSpPr>
            <p:sp>
              <p:nvSpPr>
                <p:cNvPr id="56" name="Rektangel 55">
                  <a:extLst>
                    <a:ext uri="{FF2B5EF4-FFF2-40B4-BE49-F238E27FC236}">
                      <a16:creationId xmlns:a16="http://schemas.microsoft.com/office/drawing/2014/main" id="{6255A372-5580-A24A-B439-C57A7E1CE4B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7" name="Rektangel 56">
                  <a:extLst>
                    <a:ext uri="{FF2B5EF4-FFF2-40B4-BE49-F238E27FC236}">
                      <a16:creationId xmlns:a16="http://schemas.microsoft.com/office/drawing/2014/main" id="{B7371540-2443-8541-B5DC-F4B684B3C93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8" name="Rektangel 57">
                  <a:extLst>
                    <a:ext uri="{FF2B5EF4-FFF2-40B4-BE49-F238E27FC236}">
                      <a16:creationId xmlns:a16="http://schemas.microsoft.com/office/drawing/2014/main" id="{CB4CE255-C398-A543-8B5B-486CC5D519E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FB9A6627-FDFC-824A-9236-EBF047C277D7}"/>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0" name="Rektangel 59">
                  <a:extLst>
                    <a:ext uri="{FF2B5EF4-FFF2-40B4-BE49-F238E27FC236}">
                      <a16:creationId xmlns:a16="http://schemas.microsoft.com/office/drawing/2014/main" id="{42A8A78A-FCCA-064A-9D35-FC5F951C2A42}"/>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DB9322E-D287-C341-974F-B8F882273F3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91D842E9-F200-3D41-A665-0A7DD621DBC6}"/>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8217F23-38DC-F441-AA01-3C15887A1444}"/>
                  </a:ext>
                </a:extLst>
              </p:cNvPr>
              <p:cNvCxnSpPr>
                <a:cxnSpLocks/>
                <a:stCxn id="46"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45130D1-A515-A24D-9BE7-102854BB6A84}"/>
                  </a:ext>
                </a:extLst>
              </p:cNvPr>
              <p:cNvCxnSpPr>
                <a:cxnSpLocks/>
                <a:stCxn id="48"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FF53E66-AB46-0141-AD89-455E96D26C14}"/>
                  </a:ext>
                </a:extLst>
              </p:cNvPr>
              <p:cNvCxnSpPr>
                <a:cxnSpLocks/>
                <a:stCxn id="44"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B7A86560-6696-014A-AECA-E19F9F24123E}"/>
                  </a:ext>
                </a:extLst>
              </p:cNvPr>
              <p:cNvCxnSpPr>
                <a:cxnSpLocks/>
                <a:stCxn id="50"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A0F75356-8546-3149-9570-360B5827EA7E}"/>
                  </a:ext>
                </a:extLst>
              </p:cNvPr>
              <p:cNvCxnSpPr>
                <a:cxnSpLocks/>
                <a:stCxn id="54"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Rett linje 35">
                <a:extLst>
                  <a:ext uri="{FF2B5EF4-FFF2-40B4-BE49-F238E27FC236}">
                    <a16:creationId xmlns:a16="http://schemas.microsoft.com/office/drawing/2014/main" id="{105343E5-1F5C-CA46-8C3E-700D58730833}"/>
                  </a:ext>
                </a:extLst>
              </p:cNvPr>
              <p:cNvCxnSpPr>
                <a:cxnSpLocks/>
                <a:stCxn id="52"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EAD5D459-2BF6-D64F-8F45-536C2073FDD3}"/>
                  </a:ext>
                </a:extLst>
              </p:cNvPr>
              <p:cNvGrpSpPr/>
              <p:nvPr userDrawn="1"/>
            </p:nvGrpSpPr>
            <p:grpSpPr>
              <a:xfrm>
                <a:off x="0" y="-621464"/>
                <a:ext cx="12192000" cy="206078"/>
                <a:chOff x="0" y="-674874"/>
                <a:chExt cx="12192000" cy="206078"/>
              </a:xfrm>
            </p:grpSpPr>
            <p:sp>
              <p:nvSpPr>
                <p:cNvPr id="54" name="Rektangel 53">
                  <a:extLst>
                    <a:ext uri="{FF2B5EF4-FFF2-40B4-BE49-F238E27FC236}">
                      <a16:creationId xmlns:a16="http://schemas.microsoft.com/office/drawing/2014/main" id="{9C01F6CB-C381-1E41-86A2-F808355B3C5C}"/>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5" name="Rett linje 54">
                  <a:extLst>
                    <a:ext uri="{FF2B5EF4-FFF2-40B4-BE49-F238E27FC236}">
                      <a16:creationId xmlns:a16="http://schemas.microsoft.com/office/drawing/2014/main" id="{27FECFBD-D718-9D4C-81D5-FD9384B0DCB9}"/>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273A8231-E16C-A243-A2FC-13A3FD206C22}"/>
                  </a:ext>
                </a:extLst>
              </p:cNvPr>
              <p:cNvGrpSpPr/>
              <p:nvPr userDrawn="1"/>
            </p:nvGrpSpPr>
            <p:grpSpPr>
              <a:xfrm>
                <a:off x="0" y="-744566"/>
                <a:ext cx="10156824" cy="206078"/>
                <a:chOff x="0" y="-930144"/>
                <a:chExt cx="10156824" cy="206078"/>
              </a:xfrm>
            </p:grpSpPr>
            <p:sp>
              <p:nvSpPr>
                <p:cNvPr id="52" name="Rektangel 51">
                  <a:extLst>
                    <a:ext uri="{FF2B5EF4-FFF2-40B4-BE49-F238E27FC236}">
                      <a16:creationId xmlns:a16="http://schemas.microsoft.com/office/drawing/2014/main" id="{6CEF6F6D-156F-D64B-A26B-57B303DF873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3" name="Rett linje 52">
                  <a:extLst>
                    <a:ext uri="{FF2B5EF4-FFF2-40B4-BE49-F238E27FC236}">
                      <a16:creationId xmlns:a16="http://schemas.microsoft.com/office/drawing/2014/main" id="{E3AF0233-5560-6447-B7A4-C14F61197A17}"/>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BD1CA949-A5BB-EC47-A21B-7EAED08253EF}"/>
                  </a:ext>
                </a:extLst>
              </p:cNvPr>
              <p:cNvGrpSpPr/>
              <p:nvPr userDrawn="1"/>
            </p:nvGrpSpPr>
            <p:grpSpPr>
              <a:xfrm>
                <a:off x="0" y="-867666"/>
                <a:ext cx="8128000" cy="206078"/>
                <a:chOff x="0" y="-1191934"/>
                <a:chExt cx="8128000" cy="206078"/>
              </a:xfrm>
            </p:grpSpPr>
            <p:sp>
              <p:nvSpPr>
                <p:cNvPr id="50" name="Rektangel 49">
                  <a:extLst>
                    <a:ext uri="{FF2B5EF4-FFF2-40B4-BE49-F238E27FC236}">
                      <a16:creationId xmlns:a16="http://schemas.microsoft.com/office/drawing/2014/main" id="{83DF98C9-9C7B-EE42-8AF8-5DE25FE2001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1" name="Rett linje 50">
                  <a:extLst>
                    <a:ext uri="{FF2B5EF4-FFF2-40B4-BE49-F238E27FC236}">
                      <a16:creationId xmlns:a16="http://schemas.microsoft.com/office/drawing/2014/main" id="{41C64B40-429E-8143-A0BC-94BDE0975DC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A9C6E4C4-F02D-394E-AF1D-C51754803FCB}"/>
                  </a:ext>
                </a:extLst>
              </p:cNvPr>
              <p:cNvGrpSpPr/>
              <p:nvPr userDrawn="1"/>
            </p:nvGrpSpPr>
            <p:grpSpPr>
              <a:xfrm>
                <a:off x="-800" y="-990766"/>
                <a:ext cx="6091200" cy="206078"/>
                <a:chOff x="0" y="-1453724"/>
                <a:chExt cx="6091200" cy="206078"/>
              </a:xfrm>
            </p:grpSpPr>
            <p:sp>
              <p:nvSpPr>
                <p:cNvPr id="48" name="Rektangel 47">
                  <a:extLst>
                    <a:ext uri="{FF2B5EF4-FFF2-40B4-BE49-F238E27FC236}">
                      <a16:creationId xmlns:a16="http://schemas.microsoft.com/office/drawing/2014/main" id="{3969980B-68AB-9447-983D-028ABB4B50E9}"/>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9" name="Rett linje 48">
                  <a:extLst>
                    <a:ext uri="{FF2B5EF4-FFF2-40B4-BE49-F238E27FC236}">
                      <a16:creationId xmlns:a16="http://schemas.microsoft.com/office/drawing/2014/main" id="{D7433776-45D2-D448-BE15-3A90FEB681D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8E92939D-2FC0-A345-8E25-DB8134AD566D}"/>
                  </a:ext>
                </a:extLst>
              </p:cNvPr>
              <p:cNvGrpSpPr/>
              <p:nvPr userDrawn="1"/>
            </p:nvGrpSpPr>
            <p:grpSpPr>
              <a:xfrm>
                <a:off x="0" y="-1113866"/>
                <a:ext cx="4060800" cy="206078"/>
                <a:chOff x="0" y="-1715514"/>
                <a:chExt cx="4060800" cy="206078"/>
              </a:xfrm>
            </p:grpSpPr>
            <p:sp>
              <p:nvSpPr>
                <p:cNvPr id="46" name="Rektangel 45">
                  <a:extLst>
                    <a:ext uri="{FF2B5EF4-FFF2-40B4-BE49-F238E27FC236}">
                      <a16:creationId xmlns:a16="http://schemas.microsoft.com/office/drawing/2014/main" id="{280814A4-AA7C-7D46-B1D5-53CBDAEE2AC0}"/>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7" name="Rett linje 46">
                  <a:extLst>
                    <a:ext uri="{FF2B5EF4-FFF2-40B4-BE49-F238E27FC236}">
                      <a16:creationId xmlns:a16="http://schemas.microsoft.com/office/drawing/2014/main" id="{0D9A5691-593C-2944-8164-17D13666E22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EAA7A4E-6528-4E44-A9B1-8A79754376AF}"/>
                  </a:ext>
                </a:extLst>
              </p:cNvPr>
              <p:cNvGrpSpPr/>
              <p:nvPr userDrawn="1"/>
            </p:nvGrpSpPr>
            <p:grpSpPr>
              <a:xfrm>
                <a:off x="0" y="-1229864"/>
                <a:ext cx="1015200" cy="206078"/>
                <a:chOff x="0" y="-1959289"/>
                <a:chExt cx="1015200" cy="206078"/>
              </a:xfrm>
            </p:grpSpPr>
            <p:sp>
              <p:nvSpPr>
                <p:cNvPr id="44" name="Rektangel 43">
                  <a:extLst>
                    <a:ext uri="{FF2B5EF4-FFF2-40B4-BE49-F238E27FC236}">
                      <a16:creationId xmlns:a16="http://schemas.microsoft.com/office/drawing/2014/main" id="{7F5B40C9-073A-5C4D-B077-02C29F203736}"/>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5" name="Rett linje 44">
                  <a:extLst>
                    <a:ext uri="{FF2B5EF4-FFF2-40B4-BE49-F238E27FC236}">
                      <a16:creationId xmlns:a16="http://schemas.microsoft.com/office/drawing/2014/main" id="{1DEB211C-A30E-1F40-B3FE-422EE0E4D06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3" name="Rett linje 42">
                <a:extLst>
                  <a:ext uri="{FF2B5EF4-FFF2-40B4-BE49-F238E27FC236}">
                    <a16:creationId xmlns:a16="http://schemas.microsoft.com/office/drawing/2014/main" id="{1AE1E520-A5BC-E84F-89BB-9279906BBA5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8FDFCC4A-D2BA-3448-A65F-18CA3DE48067}"/>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4D912C5E-CD37-E34E-A01F-E8F9A16DCCF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A3E9B2BD-29D4-B047-AE84-1D2FD28AC80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3B6419E1-27B7-4242-9899-8736B544931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C3FBAA30-9926-6F49-A160-F804DED46A24}"/>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4FCAB45-1B4A-3748-9FE3-A87994C2096E}"/>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6E3B826-8775-D74F-A318-E8E24FE7D865}"/>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7D6FB438-683F-8C4C-800B-93E9E44690D5}"/>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2A83B05B-591C-1B43-9AB3-737807239ECE}"/>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4D200CD1-E584-7F4D-A293-2DA3716DFC0A}"/>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5F91638A-548E-2049-B93B-2164E39253C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FC143D8C-CCD1-7641-A910-1F41825261D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22B3AD91-6723-DF48-A1CB-1FF05A0B61C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65C2770-A5A3-AA47-9F07-7657AD0DE1BC}"/>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F7C60A7F-4BE7-A640-A9F1-7043EEF9718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4270FA38-1F8D-6647-B618-F64FB4A132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2" name="Gruppe 61">
            <a:extLst>
              <a:ext uri="{FF2B5EF4-FFF2-40B4-BE49-F238E27FC236}">
                <a16:creationId xmlns:a16="http://schemas.microsoft.com/office/drawing/2014/main" id="{59FDD9D8-FABC-6347-BC02-BB0A33F12EB4}"/>
              </a:ext>
            </a:extLst>
          </p:cNvPr>
          <p:cNvGrpSpPr/>
          <p:nvPr userDrawn="1"/>
        </p:nvGrpSpPr>
        <p:grpSpPr>
          <a:xfrm>
            <a:off x="12252770" y="1"/>
            <a:ext cx="1165167" cy="6855561"/>
            <a:chOff x="12252770" y="1"/>
            <a:chExt cx="1165167" cy="6855561"/>
          </a:xfrm>
        </p:grpSpPr>
        <p:grpSp>
          <p:nvGrpSpPr>
            <p:cNvPr id="63" name="Gruppe 62">
              <a:extLst>
                <a:ext uri="{FF2B5EF4-FFF2-40B4-BE49-F238E27FC236}">
                  <a16:creationId xmlns:a16="http://schemas.microsoft.com/office/drawing/2014/main" id="{B9A6C8F1-6CA0-3D42-8360-A18602120A8D}"/>
                </a:ext>
              </a:extLst>
            </p:cNvPr>
            <p:cNvGrpSpPr/>
            <p:nvPr userDrawn="1"/>
          </p:nvGrpSpPr>
          <p:grpSpPr>
            <a:xfrm>
              <a:off x="12252770" y="1"/>
              <a:ext cx="409071" cy="3254927"/>
              <a:chOff x="12252770" y="1"/>
              <a:chExt cx="588588" cy="4683318"/>
            </a:xfrm>
          </p:grpSpPr>
          <p:sp>
            <p:nvSpPr>
              <p:cNvPr id="67" name="Rektangel 66">
                <a:extLst>
                  <a:ext uri="{FF2B5EF4-FFF2-40B4-BE49-F238E27FC236}">
                    <a16:creationId xmlns:a16="http://schemas.microsoft.com/office/drawing/2014/main" id="{5F8C536E-1EC4-9D49-9023-B9EF2E4EB8F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8" name="Gruppe 67">
                <a:extLst>
                  <a:ext uri="{FF2B5EF4-FFF2-40B4-BE49-F238E27FC236}">
                    <a16:creationId xmlns:a16="http://schemas.microsoft.com/office/drawing/2014/main" id="{C1EF08D9-EC9C-B446-852D-F0B4E0F0F6A2}"/>
                  </a:ext>
                </a:extLst>
              </p:cNvPr>
              <p:cNvGrpSpPr/>
              <p:nvPr userDrawn="1"/>
            </p:nvGrpSpPr>
            <p:grpSpPr>
              <a:xfrm>
                <a:off x="12326727" y="84822"/>
                <a:ext cx="440675" cy="4513676"/>
                <a:chOff x="12316858" y="92947"/>
                <a:chExt cx="440675" cy="4513676"/>
              </a:xfrm>
            </p:grpSpPr>
            <p:grpSp>
              <p:nvGrpSpPr>
                <p:cNvPr id="69" name="Gruppe 68">
                  <a:extLst>
                    <a:ext uri="{FF2B5EF4-FFF2-40B4-BE49-F238E27FC236}">
                      <a16:creationId xmlns:a16="http://schemas.microsoft.com/office/drawing/2014/main" id="{E96FEFED-80C7-1C41-8ED4-493DB9223B60}"/>
                    </a:ext>
                  </a:extLst>
                </p:cNvPr>
                <p:cNvGrpSpPr/>
                <p:nvPr userDrawn="1"/>
              </p:nvGrpSpPr>
              <p:grpSpPr>
                <a:xfrm>
                  <a:off x="12316858" y="92947"/>
                  <a:ext cx="440675" cy="1322025"/>
                  <a:chOff x="12316858" y="92947"/>
                  <a:chExt cx="440675" cy="1322025"/>
                </a:xfrm>
              </p:grpSpPr>
              <p:sp>
                <p:nvSpPr>
                  <p:cNvPr id="79" name="Rektangel 78">
                    <a:extLst>
                      <a:ext uri="{FF2B5EF4-FFF2-40B4-BE49-F238E27FC236}">
                        <a16:creationId xmlns:a16="http://schemas.microsoft.com/office/drawing/2014/main" id="{C1395634-B23D-B740-B6E4-4920AFF48E0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EFA8E904-B367-3C49-9B17-9C209743CA09}"/>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966B25F-C537-6E46-A945-3144B4B284C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0" name="Gruppe 69">
                  <a:extLst>
                    <a:ext uri="{FF2B5EF4-FFF2-40B4-BE49-F238E27FC236}">
                      <a16:creationId xmlns:a16="http://schemas.microsoft.com/office/drawing/2014/main" id="{A4A43541-07AE-9C41-A23F-F722576C04D8}"/>
                    </a:ext>
                  </a:extLst>
                </p:cNvPr>
                <p:cNvGrpSpPr/>
                <p:nvPr userDrawn="1"/>
              </p:nvGrpSpPr>
              <p:grpSpPr>
                <a:xfrm>
                  <a:off x="12316858" y="1468435"/>
                  <a:ext cx="440675" cy="1322025"/>
                  <a:chOff x="12316858" y="1600866"/>
                  <a:chExt cx="440675" cy="1322025"/>
                </a:xfrm>
              </p:grpSpPr>
              <p:sp>
                <p:nvSpPr>
                  <p:cNvPr id="76" name="Rektangel 75">
                    <a:extLst>
                      <a:ext uri="{FF2B5EF4-FFF2-40B4-BE49-F238E27FC236}">
                        <a16:creationId xmlns:a16="http://schemas.microsoft.com/office/drawing/2014/main" id="{03B0EE39-FA3B-1947-8964-6FA95D06725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43316E30-2105-2E40-B1A7-17AF50BFDF2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25D306BD-9DF6-7D45-8B26-25EB715137F0}"/>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5E0C316-B28E-204F-8229-F0C422D764D2}"/>
                    </a:ext>
                  </a:extLst>
                </p:cNvPr>
                <p:cNvGrpSpPr/>
                <p:nvPr userDrawn="1"/>
              </p:nvGrpSpPr>
              <p:grpSpPr>
                <a:xfrm>
                  <a:off x="12316858" y="2843923"/>
                  <a:ext cx="440675" cy="1762700"/>
                  <a:chOff x="12316858" y="3201732"/>
                  <a:chExt cx="440675" cy="1762700"/>
                </a:xfrm>
              </p:grpSpPr>
              <p:sp>
                <p:nvSpPr>
                  <p:cNvPr id="72" name="Rektangel 71">
                    <a:extLst>
                      <a:ext uri="{FF2B5EF4-FFF2-40B4-BE49-F238E27FC236}">
                        <a16:creationId xmlns:a16="http://schemas.microsoft.com/office/drawing/2014/main" id="{75EF8EE1-063B-9346-B35B-D391702A8BB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FF58234-DBCD-D445-A55A-0676865E1184}"/>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109C31E9-21AC-2E47-9003-13EB8450B43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3532582E-3265-BF4E-B974-FF3AE992FDE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4" name="TekstSylinder 63">
              <a:extLst>
                <a:ext uri="{FF2B5EF4-FFF2-40B4-BE49-F238E27FC236}">
                  <a16:creationId xmlns:a16="http://schemas.microsoft.com/office/drawing/2014/main" id="{86ED5B6B-9879-C44E-8087-9FC40D9CE394}"/>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5" name="Vinkel 64">
              <a:extLst>
                <a:ext uri="{FF2B5EF4-FFF2-40B4-BE49-F238E27FC236}">
                  <a16:creationId xmlns:a16="http://schemas.microsoft.com/office/drawing/2014/main" id="{882C9AE6-2E87-9D4A-AED8-96B5D6BCAAE4}"/>
                </a:ext>
              </a:extLst>
            </p:cNvPr>
            <p:cNvCxnSpPr>
              <a:cxnSpLocks/>
              <a:stCxn id="79" idx="3"/>
              <a:endCxn id="76"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6" name="TekstSylinder 65">
              <a:extLst>
                <a:ext uri="{FF2B5EF4-FFF2-40B4-BE49-F238E27FC236}">
                  <a16:creationId xmlns:a16="http://schemas.microsoft.com/office/drawing/2014/main" id="{485D6620-BA62-D64A-9B43-1D9C5CB34030}"/>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986156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1DACB5AB-EE98-7240-B90A-DDEECBA67681}" type="datetime1">
              <a:rPr lang="nb-NO" smtClean="0"/>
              <a:t>24.01.2024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Only" preserve="1">
  <p:cSld name="Bare tittel ne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28B61C57-CE26-C74A-997D-0EEB0B8AAC4D}" type="datetime1">
              <a:rPr lang="nb-NO" smtClean="0"/>
              <a:pPr/>
              <a:t>24.01.2024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6" name="Gruppe 5">
            <a:extLst>
              <a:ext uri="{FF2B5EF4-FFF2-40B4-BE49-F238E27FC236}">
                <a16:creationId xmlns:a16="http://schemas.microsoft.com/office/drawing/2014/main" id="{C1D1050C-9B0F-DA46-A7AE-49D147BAD25B}"/>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1068411B-5C48-D749-B5E3-30A5D49D5141}"/>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7B5DD97E-E1DE-7D46-9418-0D0AFDF35F70}"/>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A0D018A7-D1AC-1A44-817B-2D69D4EE7234}"/>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AD814A3B-37FE-FE4B-B04E-FC6B766D158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46A1D4B5-D234-EB45-A367-DA2C1AEC53F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66D8AD51-3ABD-8947-A454-453AF493E4D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F338B2FE-B7A8-7347-9C68-83876225606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D151BEC-03EB-014A-A517-B60405C23277}"/>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1F47004B-BBEB-FA48-8A06-F460897DA374}"/>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3DFF5052-7500-6447-AE94-5921BC688C69}"/>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92571E5D-A6F0-C348-8000-B3FD4C1C5656}"/>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361CFB6-0332-504B-AA1B-B567E221EE1E}"/>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7E1762E-E5A1-3345-B079-7552913F529C}"/>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C1AC057A-FCD6-F949-8F37-58BA71E1CFD8}"/>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9297B28-D383-6249-A34F-5922BCCCA2CD}"/>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8DA38DB-AAE9-8748-AE1F-FFDD03973FAA}"/>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1EC8A23-B92A-DD41-B9D2-FB44C924BDCE}"/>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9164DF05-EC67-AC40-8F66-329831BDA2C4}"/>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9FDB03-16A1-CA49-920F-068F53EC1B58}"/>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B0573EAA-0C11-C147-98B8-AD18BE730C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EB0E7CD-84C6-6C44-A312-16BB487C604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DE64285-F12E-824D-8130-37D78FBA7C48}"/>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F00E4EE8-0D5B-4F4C-B728-6B1A720431DD}"/>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0ED51BD-81EB-404C-BD1C-2A098E1769C0}"/>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D7466B6-499E-2F41-95CE-764FD8B4A6A2}"/>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3F46B044-3DF6-354A-AC1B-903E736EBD6D}"/>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6CE67777-BBBB-2F47-95C1-34649FB8584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ED37426C-F34C-0D4B-8BD0-9F8901D14277}"/>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0E01F846-B854-5F4D-8459-44312D2E538F}"/>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0F5CB43-152A-4F4C-8F3F-08E5D529F6B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D20FE3BB-4A3A-0148-9187-D678070204BF}"/>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9CDD407C-7201-0F40-B92A-FF4AD5515F91}"/>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07A5FDEC-A2AB-AF49-B0D1-056383BA45BE}"/>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18F9CFD8-DEA8-7D4F-A2AB-2DD0359A71C3}"/>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B2A25372-2BA8-9048-8062-9B09788AC871}"/>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78F37647-0B41-774C-B0CE-F0914829EF3E}"/>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E89A3A05-5699-7947-977B-758F31E8A069}"/>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D698679E-611A-BA47-B555-42237E590009}"/>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83CB65AE-071B-384F-BED9-0B6BBC28F24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46A59B6E-BC40-A04A-810E-381EB0406F6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8F00FAE-DEAF-9D4B-AE1A-B2E06A30AE2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27D94157-FD6C-9343-B390-D6F5769CDC1D}"/>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DDC4238B-2FB7-504F-8FA6-8F2CB72D9FB5}"/>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EFB3E350-6D32-5B44-A589-DBA014CCAD87}"/>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78FC5178-3E3A-FA42-8025-AA007A3A20D4}"/>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DBF7CD49-D811-1E40-93F6-55470FBFF148}"/>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583D459D-BDEB-A248-A2C1-FB9BB4D30D6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0D4C9258-518D-FC40-80AD-80B600AF68B8}"/>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B723F13F-8F3A-4941-B2D9-3DE33FBA1B35}"/>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F5F9D48-374C-D34F-AC3B-AC2261364F7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pic>
        <p:nvPicPr>
          <p:cNvPr id="57" name="Bilde 56">
            <a:extLst>
              <a:ext uri="{FF2B5EF4-FFF2-40B4-BE49-F238E27FC236}">
                <a16:creationId xmlns:a16="http://schemas.microsoft.com/office/drawing/2014/main" id="{C3699402-183F-774C-B97D-A832ABCCDA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58" name="Gruppe 57">
            <a:extLst>
              <a:ext uri="{FF2B5EF4-FFF2-40B4-BE49-F238E27FC236}">
                <a16:creationId xmlns:a16="http://schemas.microsoft.com/office/drawing/2014/main" id="{B17E6E01-06C2-2A48-9FE5-6A3259C2A26A}"/>
              </a:ext>
            </a:extLst>
          </p:cNvPr>
          <p:cNvGrpSpPr/>
          <p:nvPr userDrawn="1"/>
        </p:nvGrpSpPr>
        <p:grpSpPr>
          <a:xfrm>
            <a:off x="12252770" y="1"/>
            <a:ext cx="1165167" cy="5230535"/>
            <a:chOff x="12252770" y="1"/>
            <a:chExt cx="1165167" cy="5230535"/>
          </a:xfrm>
        </p:grpSpPr>
        <p:grpSp>
          <p:nvGrpSpPr>
            <p:cNvPr id="59" name="Gruppe 58">
              <a:extLst>
                <a:ext uri="{FF2B5EF4-FFF2-40B4-BE49-F238E27FC236}">
                  <a16:creationId xmlns:a16="http://schemas.microsoft.com/office/drawing/2014/main" id="{F2EB3480-5DDC-0044-8395-748858D199CE}"/>
                </a:ext>
              </a:extLst>
            </p:cNvPr>
            <p:cNvGrpSpPr/>
            <p:nvPr userDrawn="1"/>
          </p:nvGrpSpPr>
          <p:grpSpPr>
            <a:xfrm>
              <a:off x="12252770" y="1"/>
              <a:ext cx="409071" cy="3254927"/>
              <a:chOff x="12252770" y="1"/>
              <a:chExt cx="588588" cy="4683318"/>
            </a:xfrm>
          </p:grpSpPr>
          <p:sp>
            <p:nvSpPr>
              <p:cNvPr id="64" name="Rektangel 63">
                <a:extLst>
                  <a:ext uri="{FF2B5EF4-FFF2-40B4-BE49-F238E27FC236}">
                    <a16:creationId xmlns:a16="http://schemas.microsoft.com/office/drawing/2014/main" id="{3BA74F53-7E5B-4840-9D64-49E4BF43F431}"/>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5" name="Gruppe 64">
                <a:extLst>
                  <a:ext uri="{FF2B5EF4-FFF2-40B4-BE49-F238E27FC236}">
                    <a16:creationId xmlns:a16="http://schemas.microsoft.com/office/drawing/2014/main" id="{3C37FD06-23C3-6848-951F-9C9046A29A7E}"/>
                  </a:ext>
                </a:extLst>
              </p:cNvPr>
              <p:cNvGrpSpPr/>
              <p:nvPr userDrawn="1"/>
            </p:nvGrpSpPr>
            <p:grpSpPr>
              <a:xfrm>
                <a:off x="12326727" y="84822"/>
                <a:ext cx="440675" cy="4513676"/>
                <a:chOff x="12316858" y="92947"/>
                <a:chExt cx="440675" cy="4513676"/>
              </a:xfrm>
            </p:grpSpPr>
            <p:grpSp>
              <p:nvGrpSpPr>
                <p:cNvPr id="66" name="Gruppe 65">
                  <a:extLst>
                    <a:ext uri="{FF2B5EF4-FFF2-40B4-BE49-F238E27FC236}">
                      <a16:creationId xmlns:a16="http://schemas.microsoft.com/office/drawing/2014/main" id="{A8085072-8F46-C24B-BEAA-89C731D92341}"/>
                    </a:ext>
                  </a:extLst>
                </p:cNvPr>
                <p:cNvGrpSpPr/>
                <p:nvPr userDrawn="1"/>
              </p:nvGrpSpPr>
              <p:grpSpPr>
                <a:xfrm>
                  <a:off x="12316858" y="92947"/>
                  <a:ext cx="440675" cy="1322025"/>
                  <a:chOff x="12316858" y="92947"/>
                  <a:chExt cx="440675" cy="1322025"/>
                </a:xfrm>
              </p:grpSpPr>
              <p:sp>
                <p:nvSpPr>
                  <p:cNvPr id="76" name="Rektangel 75">
                    <a:extLst>
                      <a:ext uri="{FF2B5EF4-FFF2-40B4-BE49-F238E27FC236}">
                        <a16:creationId xmlns:a16="http://schemas.microsoft.com/office/drawing/2014/main" id="{FDC87DD8-68F2-2B4A-BA17-43C04DB94C09}"/>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DD7FA195-ED26-914A-B647-91E942CD5D9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717A406D-FE53-2448-86BD-614D3C73B3E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AA16A036-19CC-A842-9CBA-384F3686A5FE}"/>
                    </a:ext>
                  </a:extLst>
                </p:cNvPr>
                <p:cNvGrpSpPr/>
                <p:nvPr userDrawn="1"/>
              </p:nvGrpSpPr>
              <p:grpSpPr>
                <a:xfrm>
                  <a:off x="12316858" y="1468435"/>
                  <a:ext cx="440675" cy="1322025"/>
                  <a:chOff x="12316858" y="1600866"/>
                  <a:chExt cx="440675" cy="1322025"/>
                </a:xfrm>
              </p:grpSpPr>
              <p:sp>
                <p:nvSpPr>
                  <p:cNvPr id="73" name="Rektangel 72">
                    <a:extLst>
                      <a:ext uri="{FF2B5EF4-FFF2-40B4-BE49-F238E27FC236}">
                        <a16:creationId xmlns:a16="http://schemas.microsoft.com/office/drawing/2014/main" id="{5AA70624-BE75-D842-A641-7D4B557E5EB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8D025E7-9CA0-A047-9F6A-F02E903A1983}"/>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977E685-6718-7745-8B6E-DEDEE888EB94}"/>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6A888C87-51EF-BF43-A149-80800BA1451C}"/>
                    </a:ext>
                  </a:extLst>
                </p:cNvPr>
                <p:cNvGrpSpPr/>
                <p:nvPr userDrawn="1"/>
              </p:nvGrpSpPr>
              <p:grpSpPr>
                <a:xfrm>
                  <a:off x="12316858" y="2843923"/>
                  <a:ext cx="440675" cy="1762700"/>
                  <a:chOff x="12316858" y="3201732"/>
                  <a:chExt cx="440675" cy="1762700"/>
                </a:xfrm>
              </p:grpSpPr>
              <p:sp>
                <p:nvSpPr>
                  <p:cNvPr id="69" name="Rektangel 68">
                    <a:extLst>
                      <a:ext uri="{FF2B5EF4-FFF2-40B4-BE49-F238E27FC236}">
                        <a16:creationId xmlns:a16="http://schemas.microsoft.com/office/drawing/2014/main" id="{756477A9-8504-F548-8CED-45C78AB4CF05}"/>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E2B5ABB0-3058-AA46-9889-5869E473AE7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8BF26325-174D-3645-9C57-CCFC0C1175A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B62A87D9-9422-8444-8FD3-A1BE48CF30C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0" name="TekstSylinder 59">
              <a:extLst>
                <a:ext uri="{FF2B5EF4-FFF2-40B4-BE49-F238E27FC236}">
                  <a16:creationId xmlns:a16="http://schemas.microsoft.com/office/drawing/2014/main" id="{73104622-4E59-5847-A55B-634077D7F43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1" name="Gruppe 60">
              <a:extLst>
                <a:ext uri="{FF2B5EF4-FFF2-40B4-BE49-F238E27FC236}">
                  <a16:creationId xmlns:a16="http://schemas.microsoft.com/office/drawing/2014/main" id="{37123774-32AD-4D48-837D-9B50969FCC33}"/>
                </a:ext>
              </a:extLst>
            </p:cNvPr>
            <p:cNvGrpSpPr/>
            <p:nvPr userDrawn="1"/>
          </p:nvGrpSpPr>
          <p:grpSpPr>
            <a:xfrm>
              <a:off x="12610441" y="194994"/>
              <a:ext cx="807496" cy="955972"/>
              <a:chOff x="12610441" y="212086"/>
              <a:chExt cx="807496" cy="955972"/>
            </a:xfrm>
          </p:grpSpPr>
          <p:cxnSp>
            <p:nvCxnSpPr>
              <p:cNvPr id="62" name="Vinkel 61">
                <a:extLst>
                  <a:ext uri="{FF2B5EF4-FFF2-40B4-BE49-F238E27FC236}">
                    <a16:creationId xmlns:a16="http://schemas.microsoft.com/office/drawing/2014/main" id="{DB6D4BF2-0D91-434C-8F27-BC433F6E6410}"/>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3" name="TekstSylinder 62">
                <a:extLst>
                  <a:ext uri="{FF2B5EF4-FFF2-40B4-BE49-F238E27FC236}">
                    <a16:creationId xmlns:a16="http://schemas.microsoft.com/office/drawing/2014/main" id="{6C392CEA-242D-A34D-B36F-D988744DBFF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40659255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4CD1A60D-DB44-0749-AE29-4712892B2B84}" type="datetime1">
              <a:rPr lang="nb-NO" smtClean="0"/>
              <a:t>24.01.2024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Tomt neg">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6216D44A-19CF-DE4E-8E1A-3AD40AB275F0}" type="datetime1">
              <a:rPr lang="nb-NO" smtClean="0"/>
              <a:pPr/>
              <a:t>24.01.2024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5" name="Bilde 4">
            <a:extLst>
              <a:ext uri="{FF2B5EF4-FFF2-40B4-BE49-F238E27FC236}">
                <a16:creationId xmlns:a16="http://schemas.microsoft.com/office/drawing/2014/main" id="{557E58CC-95FD-0340-B743-A6656B5454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6" name="Gruppe 5">
            <a:extLst>
              <a:ext uri="{FF2B5EF4-FFF2-40B4-BE49-F238E27FC236}">
                <a16:creationId xmlns:a16="http://schemas.microsoft.com/office/drawing/2014/main" id="{AB1900BA-05D4-CC4D-ADCE-D307B8419611}"/>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A601B2AB-0092-5D48-B697-F5B2F8642F27}"/>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1283DABB-F957-7041-9BD8-2E7C09E75AC3}"/>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03E03865-2527-DB49-979A-47FFF2A1032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4CD3D47E-9369-9647-B082-306910B6CD6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9A8E62DF-790C-2D4D-81AF-08239423467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FC384CB6-ED25-E34D-9712-8F0E8ED4CD3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A031495B-E581-454B-8CC0-EF055DE24C57}"/>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55F45DD-A85F-5F46-83FA-B7EDB15751D5}"/>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43A3439B-451A-4C46-AD1B-A782CD0A8E4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B9829110-FFBC-274E-9141-5A01CA9003F2}"/>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DB7B771-D9B6-624B-8A46-356BB47D2DCF}"/>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B99F47D-FC4D-D847-8DE5-D58693171585}"/>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48142ED-63BF-2743-BF2B-247A0FA84A64}"/>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9D7D332-0D4C-704E-BF86-2D38B3BF1A0E}"/>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C545234E-EC4D-AA4B-B17B-9AB931597E10}"/>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D9077C88-D56C-5245-8D27-0CEEB028ABD9}"/>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7827F59-ECDA-744D-8356-C1E924BD4D05}"/>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4C4C87E6-E38E-CF4A-BA35-A5272281247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36935E26-963B-1A48-BD41-A01E8CB08D66}"/>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7D3435F6-6DB0-C34A-BC71-DB699A7D99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C414CD4D-10D1-8840-BDE7-AD7EBD7008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60DFA5A-25D5-AD43-8A30-3AD4CD267870}"/>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25955AA6-D471-4346-B2BA-075B4897A10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4076C51A-758B-3746-9ED0-E160EB7B684C}"/>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6FDA69B5-A0C7-E645-9E2C-7B305BFF6A21}"/>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1C5A376E-4065-374B-BA02-7D97FA3E2C2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018EEC3F-5AF1-724B-8AEE-660F9D3A4C8C}"/>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A58F931-93D4-2942-B3D5-EB7C4B9526B8}"/>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E58408FF-BB4B-324F-B809-10738F8313B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4261316-AF1F-AD45-BB4B-917D42AA7003}"/>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6B5EF1EC-1B00-1844-B472-4AA8C80DC1E4}"/>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422C5EE2-43BC-F04D-9F67-D2F7E8BB146D}"/>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23EBDFBA-B78B-234E-8859-7253F0EE320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917639CB-FC6C-0345-B9F1-D4156B250E2B}"/>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45446D2C-39DA-CD47-AFC9-CB458E69BDB6}"/>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EAA5D0EC-17A3-F142-B9ED-F53E6B6A0F6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7754D441-1572-A44C-BEE7-FB28E38DB59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800553DB-484C-4C48-A795-AD15950696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24FB817F-D960-C84A-9EF5-1AD43774A62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809952D0-7ACC-0B46-9DC5-BC1BE08DFCC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7D39A50C-ECD4-4544-BA86-2ED55C88171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BEA364B-9128-6E40-B529-DD331D756648}"/>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C72D05B0-E28E-DC4F-BC75-E520AACE32DD}"/>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14E0F4DD-E0F0-F24C-B654-6AED7A229E4F}"/>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B2445F4C-3310-734C-AE0A-635C6A6AC128}"/>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1A5133CC-5017-464D-BE68-FFFF7D1AC0A5}"/>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D292125B-BEFA-AC4E-B7E8-8D1A25A157B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A9DD9D52-EED3-5747-BDD4-E91D0C39344D}"/>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AED1A88C-B09C-B748-89CA-045C396CB15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C53B160-049D-7E44-881B-655B1B2A4F9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57" name="Gruppe 56">
            <a:extLst>
              <a:ext uri="{FF2B5EF4-FFF2-40B4-BE49-F238E27FC236}">
                <a16:creationId xmlns:a16="http://schemas.microsoft.com/office/drawing/2014/main" id="{B5F84FFA-6BAA-B14F-B16D-AA7B9747C6CC}"/>
              </a:ext>
            </a:extLst>
          </p:cNvPr>
          <p:cNvGrpSpPr/>
          <p:nvPr userDrawn="1"/>
        </p:nvGrpSpPr>
        <p:grpSpPr>
          <a:xfrm>
            <a:off x="12252770" y="1"/>
            <a:ext cx="1165167" cy="5230535"/>
            <a:chOff x="12252770" y="1"/>
            <a:chExt cx="1165167" cy="5230535"/>
          </a:xfrm>
        </p:grpSpPr>
        <p:grpSp>
          <p:nvGrpSpPr>
            <p:cNvPr id="58" name="Gruppe 57">
              <a:extLst>
                <a:ext uri="{FF2B5EF4-FFF2-40B4-BE49-F238E27FC236}">
                  <a16:creationId xmlns:a16="http://schemas.microsoft.com/office/drawing/2014/main" id="{77A126F7-40BD-C14E-8502-3DA25EA5B468}"/>
                </a:ext>
              </a:extLst>
            </p:cNvPr>
            <p:cNvGrpSpPr/>
            <p:nvPr userDrawn="1"/>
          </p:nvGrpSpPr>
          <p:grpSpPr>
            <a:xfrm>
              <a:off x="12252770" y="1"/>
              <a:ext cx="409071" cy="3254927"/>
              <a:chOff x="12252770" y="1"/>
              <a:chExt cx="588588" cy="4683318"/>
            </a:xfrm>
          </p:grpSpPr>
          <p:sp>
            <p:nvSpPr>
              <p:cNvPr id="63" name="Rektangel 62">
                <a:extLst>
                  <a:ext uri="{FF2B5EF4-FFF2-40B4-BE49-F238E27FC236}">
                    <a16:creationId xmlns:a16="http://schemas.microsoft.com/office/drawing/2014/main" id="{34109EA4-7D73-6A41-B911-1DA4C65C7F3C}"/>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4" name="Gruppe 63">
                <a:extLst>
                  <a:ext uri="{FF2B5EF4-FFF2-40B4-BE49-F238E27FC236}">
                    <a16:creationId xmlns:a16="http://schemas.microsoft.com/office/drawing/2014/main" id="{519B015A-7710-4345-B1A0-2C31D3D3A29E}"/>
                  </a:ext>
                </a:extLst>
              </p:cNvPr>
              <p:cNvGrpSpPr/>
              <p:nvPr userDrawn="1"/>
            </p:nvGrpSpPr>
            <p:grpSpPr>
              <a:xfrm>
                <a:off x="12326727" y="84822"/>
                <a:ext cx="440675" cy="4513676"/>
                <a:chOff x="12316858" y="92947"/>
                <a:chExt cx="440675" cy="4513676"/>
              </a:xfrm>
            </p:grpSpPr>
            <p:grpSp>
              <p:nvGrpSpPr>
                <p:cNvPr id="65" name="Gruppe 64">
                  <a:extLst>
                    <a:ext uri="{FF2B5EF4-FFF2-40B4-BE49-F238E27FC236}">
                      <a16:creationId xmlns:a16="http://schemas.microsoft.com/office/drawing/2014/main" id="{1E952DE6-F52C-8141-AA51-F93ED1B782AC}"/>
                    </a:ext>
                  </a:extLst>
                </p:cNvPr>
                <p:cNvGrpSpPr/>
                <p:nvPr userDrawn="1"/>
              </p:nvGrpSpPr>
              <p:grpSpPr>
                <a:xfrm>
                  <a:off x="12316858" y="92947"/>
                  <a:ext cx="440675" cy="1322025"/>
                  <a:chOff x="12316858" y="92947"/>
                  <a:chExt cx="440675" cy="1322025"/>
                </a:xfrm>
              </p:grpSpPr>
              <p:sp>
                <p:nvSpPr>
                  <p:cNvPr id="75" name="Rektangel 74">
                    <a:extLst>
                      <a:ext uri="{FF2B5EF4-FFF2-40B4-BE49-F238E27FC236}">
                        <a16:creationId xmlns:a16="http://schemas.microsoft.com/office/drawing/2014/main" id="{1D91D97C-F319-7D49-8970-B66AB818B22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9F6A8CC-B295-074A-89FC-DBCE3DC47B03}"/>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E44D7125-3570-FD4D-B191-C75A400B46EF}"/>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6" name="Gruppe 65">
                  <a:extLst>
                    <a:ext uri="{FF2B5EF4-FFF2-40B4-BE49-F238E27FC236}">
                      <a16:creationId xmlns:a16="http://schemas.microsoft.com/office/drawing/2014/main" id="{6E9D1C89-D906-8A47-9476-62BAE8FEB515}"/>
                    </a:ext>
                  </a:extLst>
                </p:cNvPr>
                <p:cNvGrpSpPr/>
                <p:nvPr userDrawn="1"/>
              </p:nvGrpSpPr>
              <p:grpSpPr>
                <a:xfrm>
                  <a:off x="12316858" y="1468435"/>
                  <a:ext cx="440675" cy="1322025"/>
                  <a:chOff x="12316858" y="1600866"/>
                  <a:chExt cx="440675" cy="1322025"/>
                </a:xfrm>
              </p:grpSpPr>
              <p:sp>
                <p:nvSpPr>
                  <p:cNvPr id="72" name="Rektangel 71">
                    <a:extLst>
                      <a:ext uri="{FF2B5EF4-FFF2-40B4-BE49-F238E27FC236}">
                        <a16:creationId xmlns:a16="http://schemas.microsoft.com/office/drawing/2014/main" id="{D145DC4C-E21E-4741-ADAA-1EDD63A5E30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D9A25599-1748-4243-9CC2-9B55BA245FD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126E6B9-55BC-AB41-92F0-ED3B06012608}"/>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643744EE-DB91-F24E-8086-50A0EDD842EB}"/>
                    </a:ext>
                  </a:extLst>
                </p:cNvPr>
                <p:cNvGrpSpPr/>
                <p:nvPr userDrawn="1"/>
              </p:nvGrpSpPr>
              <p:grpSpPr>
                <a:xfrm>
                  <a:off x="12316858" y="2843923"/>
                  <a:ext cx="440675" cy="1762700"/>
                  <a:chOff x="12316858" y="3201732"/>
                  <a:chExt cx="440675" cy="1762700"/>
                </a:xfrm>
              </p:grpSpPr>
              <p:sp>
                <p:nvSpPr>
                  <p:cNvPr id="68" name="Rektangel 67">
                    <a:extLst>
                      <a:ext uri="{FF2B5EF4-FFF2-40B4-BE49-F238E27FC236}">
                        <a16:creationId xmlns:a16="http://schemas.microsoft.com/office/drawing/2014/main" id="{BF15CC72-60C3-DF4D-B9DE-BE9263C2B62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9" name="Rektangel 68">
                    <a:extLst>
                      <a:ext uri="{FF2B5EF4-FFF2-40B4-BE49-F238E27FC236}">
                        <a16:creationId xmlns:a16="http://schemas.microsoft.com/office/drawing/2014/main" id="{EDFE0806-648E-664D-A052-406FC350D6F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BCC0B081-FCB2-5C47-B8AD-231EFCC1929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C6009896-4C4A-2C43-B51A-3964D8127B9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59" name="TekstSylinder 58">
              <a:extLst>
                <a:ext uri="{FF2B5EF4-FFF2-40B4-BE49-F238E27FC236}">
                  <a16:creationId xmlns:a16="http://schemas.microsoft.com/office/drawing/2014/main" id="{0DDB7D4B-6E4A-2642-B893-ABD7512A4B44}"/>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0" name="Gruppe 59">
              <a:extLst>
                <a:ext uri="{FF2B5EF4-FFF2-40B4-BE49-F238E27FC236}">
                  <a16:creationId xmlns:a16="http://schemas.microsoft.com/office/drawing/2014/main" id="{85916284-E703-0E4A-9DB5-13D9D1A9819A}"/>
                </a:ext>
              </a:extLst>
            </p:cNvPr>
            <p:cNvGrpSpPr/>
            <p:nvPr userDrawn="1"/>
          </p:nvGrpSpPr>
          <p:grpSpPr>
            <a:xfrm>
              <a:off x="12610441" y="194994"/>
              <a:ext cx="807496" cy="955972"/>
              <a:chOff x="12610441" y="212086"/>
              <a:chExt cx="807496" cy="955972"/>
            </a:xfrm>
          </p:grpSpPr>
          <p:cxnSp>
            <p:nvCxnSpPr>
              <p:cNvPr id="61" name="Vinkel 60">
                <a:extLst>
                  <a:ext uri="{FF2B5EF4-FFF2-40B4-BE49-F238E27FC236}">
                    <a16:creationId xmlns:a16="http://schemas.microsoft.com/office/drawing/2014/main" id="{52D5A379-F749-0D46-A951-B3F032547EA3}"/>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 name="TekstSylinder 61">
                <a:extLst>
                  <a:ext uri="{FF2B5EF4-FFF2-40B4-BE49-F238E27FC236}">
                    <a16:creationId xmlns:a16="http://schemas.microsoft.com/office/drawing/2014/main" id="{500DE19B-D18B-BB4D-8C3A-93CA181730A8}"/>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1685651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tel og bilde">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2"/>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7EC2E4C6-95B5-1E49-A58A-4D191733A124}" type="datetime1">
              <a:rPr lang="nb-NO" smtClean="0"/>
              <a:t>24.01.2024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7" name="Plassholder for tekst 7">
            <a:extLst>
              <a:ext uri="{FF2B5EF4-FFF2-40B4-BE49-F238E27FC236}">
                <a16:creationId xmlns:a16="http://schemas.microsoft.com/office/drawing/2014/main" id="{F94000EC-D1D9-C246-8D8C-51A9EE300A4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1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TekstSylinder 90">
            <a:extLst>
              <a:ext uri="{FF2B5EF4-FFF2-40B4-BE49-F238E27FC236}">
                <a16:creationId xmlns:a16="http://schemas.microsoft.com/office/drawing/2014/main" id="{579C4266-3D6E-7E4E-B7F9-0C8B755D7C96}"/>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93C22E23-7157-454A-9FA2-4933BA1812A4}"/>
              </a:ext>
            </a:extLst>
          </p:cNvPr>
          <p:cNvGrpSpPr/>
          <p:nvPr userDrawn="1"/>
        </p:nvGrpSpPr>
        <p:grpSpPr>
          <a:xfrm>
            <a:off x="12252770" y="1"/>
            <a:ext cx="1165167" cy="5230535"/>
            <a:chOff x="12252770" y="1"/>
            <a:chExt cx="1165167" cy="5230535"/>
          </a:xfrm>
        </p:grpSpPr>
        <p:grpSp>
          <p:nvGrpSpPr>
            <p:cNvPr id="92" name="Gruppe 91">
              <a:extLst>
                <a:ext uri="{FF2B5EF4-FFF2-40B4-BE49-F238E27FC236}">
                  <a16:creationId xmlns:a16="http://schemas.microsoft.com/office/drawing/2014/main" id="{7A5698FF-6A63-024B-A69C-C4E777FF2F2C}"/>
                </a:ext>
              </a:extLst>
            </p:cNvPr>
            <p:cNvGrpSpPr/>
            <p:nvPr userDrawn="1"/>
          </p:nvGrpSpPr>
          <p:grpSpPr>
            <a:xfrm>
              <a:off x="12252770" y="1"/>
              <a:ext cx="409071" cy="3254927"/>
              <a:chOff x="12252770" y="1"/>
              <a:chExt cx="588588" cy="4683318"/>
            </a:xfrm>
          </p:grpSpPr>
          <p:sp>
            <p:nvSpPr>
              <p:cNvPr id="97" name="Rektangel 96">
                <a:extLst>
                  <a:ext uri="{FF2B5EF4-FFF2-40B4-BE49-F238E27FC236}">
                    <a16:creationId xmlns:a16="http://schemas.microsoft.com/office/drawing/2014/main" id="{25A2FBF4-73A7-CE4C-A8DB-8FE5D09DE5E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8" name="Gruppe 97">
                <a:extLst>
                  <a:ext uri="{FF2B5EF4-FFF2-40B4-BE49-F238E27FC236}">
                    <a16:creationId xmlns:a16="http://schemas.microsoft.com/office/drawing/2014/main" id="{E2F0FC64-DC73-F248-9324-0CE978C9D6B0}"/>
                  </a:ext>
                </a:extLst>
              </p:cNvPr>
              <p:cNvGrpSpPr/>
              <p:nvPr userDrawn="1"/>
            </p:nvGrpSpPr>
            <p:grpSpPr>
              <a:xfrm>
                <a:off x="12326727" y="84822"/>
                <a:ext cx="440675" cy="4513676"/>
                <a:chOff x="12316858" y="92947"/>
                <a:chExt cx="440675" cy="4513676"/>
              </a:xfrm>
            </p:grpSpPr>
            <p:grpSp>
              <p:nvGrpSpPr>
                <p:cNvPr id="99" name="Gruppe 98">
                  <a:extLst>
                    <a:ext uri="{FF2B5EF4-FFF2-40B4-BE49-F238E27FC236}">
                      <a16:creationId xmlns:a16="http://schemas.microsoft.com/office/drawing/2014/main" id="{32C01DAD-6F31-5A4E-8BB7-FB70223EA16E}"/>
                    </a:ext>
                  </a:extLst>
                </p:cNvPr>
                <p:cNvGrpSpPr/>
                <p:nvPr userDrawn="1"/>
              </p:nvGrpSpPr>
              <p:grpSpPr>
                <a:xfrm>
                  <a:off x="12316858" y="92947"/>
                  <a:ext cx="440675" cy="1322025"/>
                  <a:chOff x="12316858" y="92947"/>
                  <a:chExt cx="440675" cy="1322025"/>
                </a:xfrm>
              </p:grpSpPr>
              <p:sp>
                <p:nvSpPr>
                  <p:cNvPr id="109" name="Rektangel 108">
                    <a:extLst>
                      <a:ext uri="{FF2B5EF4-FFF2-40B4-BE49-F238E27FC236}">
                        <a16:creationId xmlns:a16="http://schemas.microsoft.com/office/drawing/2014/main" id="{00BA1803-2911-A847-B7CA-E67357CD35D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EFA1BCB1-1DE2-884A-A3D1-ED6A6FA72118}"/>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1" name="Rektangel 110">
                    <a:extLst>
                      <a:ext uri="{FF2B5EF4-FFF2-40B4-BE49-F238E27FC236}">
                        <a16:creationId xmlns:a16="http://schemas.microsoft.com/office/drawing/2014/main" id="{6F1895A8-5ECD-2A44-990D-ED7B270E21F7}"/>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4F88FD5F-270C-924E-AB88-B64550BAB694}"/>
                    </a:ext>
                  </a:extLst>
                </p:cNvPr>
                <p:cNvGrpSpPr/>
                <p:nvPr userDrawn="1"/>
              </p:nvGrpSpPr>
              <p:grpSpPr>
                <a:xfrm>
                  <a:off x="12316858" y="1468435"/>
                  <a:ext cx="440675" cy="1322025"/>
                  <a:chOff x="12316858" y="1600866"/>
                  <a:chExt cx="440675" cy="1322025"/>
                </a:xfrm>
              </p:grpSpPr>
              <p:sp>
                <p:nvSpPr>
                  <p:cNvPr id="106" name="Rektangel 105">
                    <a:extLst>
                      <a:ext uri="{FF2B5EF4-FFF2-40B4-BE49-F238E27FC236}">
                        <a16:creationId xmlns:a16="http://schemas.microsoft.com/office/drawing/2014/main" id="{691CFAF3-3CF9-D944-A90A-7771F866546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ECBBB0E6-3392-8F48-AF3D-1E34E5123EB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8" name="Rektangel 107">
                    <a:extLst>
                      <a:ext uri="{FF2B5EF4-FFF2-40B4-BE49-F238E27FC236}">
                        <a16:creationId xmlns:a16="http://schemas.microsoft.com/office/drawing/2014/main" id="{AD973EDC-E273-FD45-A872-FCEA9C9596C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1" name="Gruppe 100">
                  <a:extLst>
                    <a:ext uri="{FF2B5EF4-FFF2-40B4-BE49-F238E27FC236}">
                      <a16:creationId xmlns:a16="http://schemas.microsoft.com/office/drawing/2014/main" id="{0BB50A37-EF61-E145-B01B-4CD63CD93CFC}"/>
                    </a:ext>
                  </a:extLst>
                </p:cNvPr>
                <p:cNvGrpSpPr/>
                <p:nvPr userDrawn="1"/>
              </p:nvGrpSpPr>
              <p:grpSpPr>
                <a:xfrm>
                  <a:off x="12316858" y="2843923"/>
                  <a:ext cx="440675" cy="1762700"/>
                  <a:chOff x="12316858" y="3201732"/>
                  <a:chExt cx="440675" cy="1762700"/>
                </a:xfrm>
              </p:grpSpPr>
              <p:sp>
                <p:nvSpPr>
                  <p:cNvPr id="102" name="Rektangel 101">
                    <a:extLst>
                      <a:ext uri="{FF2B5EF4-FFF2-40B4-BE49-F238E27FC236}">
                        <a16:creationId xmlns:a16="http://schemas.microsoft.com/office/drawing/2014/main" id="{936DA9BF-3F5B-1645-B5A8-937601BD550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E37229E9-C19B-314E-A355-F74581E29A8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F5029DA2-C182-3D45-9570-AC932D04C9F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5" name="Rektangel 104">
                    <a:extLst>
                      <a:ext uri="{FF2B5EF4-FFF2-40B4-BE49-F238E27FC236}">
                        <a16:creationId xmlns:a16="http://schemas.microsoft.com/office/drawing/2014/main" id="{3F512FCD-C3D3-1246-B41C-4FB5A3A4237D}"/>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3" name="TekstSylinder 92">
              <a:extLst>
                <a:ext uri="{FF2B5EF4-FFF2-40B4-BE49-F238E27FC236}">
                  <a16:creationId xmlns:a16="http://schemas.microsoft.com/office/drawing/2014/main" id="{8EBAF184-0DA0-994C-BADC-830CD29ED2D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4" name="Gruppe 93">
              <a:extLst>
                <a:ext uri="{FF2B5EF4-FFF2-40B4-BE49-F238E27FC236}">
                  <a16:creationId xmlns:a16="http://schemas.microsoft.com/office/drawing/2014/main" id="{704FC957-C060-9247-9858-582BFAE0455A}"/>
                </a:ext>
              </a:extLst>
            </p:cNvPr>
            <p:cNvGrpSpPr/>
            <p:nvPr userDrawn="1"/>
          </p:nvGrpSpPr>
          <p:grpSpPr>
            <a:xfrm>
              <a:off x="12610441" y="194994"/>
              <a:ext cx="807496" cy="955972"/>
              <a:chOff x="12610441" y="212086"/>
              <a:chExt cx="807496" cy="955972"/>
            </a:xfrm>
          </p:grpSpPr>
          <p:cxnSp>
            <p:nvCxnSpPr>
              <p:cNvPr id="95" name="Vinkel 94">
                <a:extLst>
                  <a:ext uri="{FF2B5EF4-FFF2-40B4-BE49-F238E27FC236}">
                    <a16:creationId xmlns:a16="http://schemas.microsoft.com/office/drawing/2014/main" id="{E7E7E809-91BC-5948-8E10-28B2E9F17F8E}"/>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6" name="TekstSylinder 95">
                <a:extLst>
                  <a:ext uri="{FF2B5EF4-FFF2-40B4-BE49-F238E27FC236}">
                    <a16:creationId xmlns:a16="http://schemas.microsoft.com/office/drawing/2014/main" id="{6CDD19D7-ACD9-0F45-BCFE-9CD2378F042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431862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tel og bilde neg">
    <p:bg>
      <p:bgPr>
        <a:solidFill>
          <a:schemeClr val="tx2"/>
        </a:solidFill>
        <a:effectLst/>
      </p:bgPr>
    </p:bg>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BE56C02C-6ABF-7448-8AB3-A94F70C24895}" type="datetime1">
              <a:rPr lang="nb-NO" smtClean="0"/>
              <a:pPr/>
              <a:t>24.01.2024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80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9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Plassholder for tekst 7">
            <a:extLst>
              <a:ext uri="{FF2B5EF4-FFF2-40B4-BE49-F238E27FC236}">
                <a16:creationId xmlns:a16="http://schemas.microsoft.com/office/drawing/2014/main" id="{B92A71BA-AE3E-044A-9513-C446526D6AA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1" name="TekstSylinder 90">
            <a:extLst>
              <a:ext uri="{FF2B5EF4-FFF2-40B4-BE49-F238E27FC236}">
                <a16:creationId xmlns:a16="http://schemas.microsoft.com/office/drawing/2014/main" id="{D8BFF3AF-100C-6745-B178-EF1A964BB521}"/>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116" name="Gruppe 115">
            <a:extLst>
              <a:ext uri="{FF2B5EF4-FFF2-40B4-BE49-F238E27FC236}">
                <a16:creationId xmlns:a16="http://schemas.microsoft.com/office/drawing/2014/main" id="{F4097E33-CF5F-8E43-B046-2CEB7B436B2D}"/>
              </a:ext>
            </a:extLst>
          </p:cNvPr>
          <p:cNvGrpSpPr/>
          <p:nvPr userDrawn="1"/>
        </p:nvGrpSpPr>
        <p:grpSpPr>
          <a:xfrm>
            <a:off x="12252770" y="1"/>
            <a:ext cx="1165167" cy="5230535"/>
            <a:chOff x="12252770" y="1"/>
            <a:chExt cx="1165167" cy="5230535"/>
          </a:xfrm>
        </p:grpSpPr>
        <p:grpSp>
          <p:nvGrpSpPr>
            <p:cNvPr id="117" name="Gruppe 116">
              <a:extLst>
                <a:ext uri="{FF2B5EF4-FFF2-40B4-BE49-F238E27FC236}">
                  <a16:creationId xmlns:a16="http://schemas.microsoft.com/office/drawing/2014/main" id="{DECE140A-93EB-3144-89A2-67734D7FECB3}"/>
                </a:ext>
              </a:extLst>
            </p:cNvPr>
            <p:cNvGrpSpPr/>
            <p:nvPr userDrawn="1"/>
          </p:nvGrpSpPr>
          <p:grpSpPr>
            <a:xfrm>
              <a:off x="12252770" y="1"/>
              <a:ext cx="409071" cy="3254927"/>
              <a:chOff x="12252770" y="1"/>
              <a:chExt cx="588588" cy="4683318"/>
            </a:xfrm>
          </p:grpSpPr>
          <p:sp>
            <p:nvSpPr>
              <p:cNvPr id="122" name="Rektangel 121">
                <a:extLst>
                  <a:ext uri="{FF2B5EF4-FFF2-40B4-BE49-F238E27FC236}">
                    <a16:creationId xmlns:a16="http://schemas.microsoft.com/office/drawing/2014/main" id="{DDA73A66-85FA-424A-8AAA-0F985FE62182}"/>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23" name="Gruppe 122">
                <a:extLst>
                  <a:ext uri="{FF2B5EF4-FFF2-40B4-BE49-F238E27FC236}">
                    <a16:creationId xmlns:a16="http://schemas.microsoft.com/office/drawing/2014/main" id="{9640A54C-C539-B742-ABCC-6299AE5B8CEB}"/>
                  </a:ext>
                </a:extLst>
              </p:cNvPr>
              <p:cNvGrpSpPr/>
              <p:nvPr userDrawn="1"/>
            </p:nvGrpSpPr>
            <p:grpSpPr>
              <a:xfrm>
                <a:off x="12326727" y="84822"/>
                <a:ext cx="440675" cy="4513676"/>
                <a:chOff x="12316858" y="92947"/>
                <a:chExt cx="440675" cy="4513676"/>
              </a:xfrm>
            </p:grpSpPr>
            <p:grpSp>
              <p:nvGrpSpPr>
                <p:cNvPr id="124" name="Gruppe 123">
                  <a:extLst>
                    <a:ext uri="{FF2B5EF4-FFF2-40B4-BE49-F238E27FC236}">
                      <a16:creationId xmlns:a16="http://schemas.microsoft.com/office/drawing/2014/main" id="{20F039C6-69E9-B941-A4D3-66A5C1CDD708}"/>
                    </a:ext>
                  </a:extLst>
                </p:cNvPr>
                <p:cNvGrpSpPr/>
                <p:nvPr userDrawn="1"/>
              </p:nvGrpSpPr>
              <p:grpSpPr>
                <a:xfrm>
                  <a:off x="12316858" y="92947"/>
                  <a:ext cx="440675" cy="1322025"/>
                  <a:chOff x="12316858" y="92947"/>
                  <a:chExt cx="440675" cy="1322025"/>
                </a:xfrm>
              </p:grpSpPr>
              <p:sp>
                <p:nvSpPr>
                  <p:cNvPr id="134" name="Rektangel 133">
                    <a:extLst>
                      <a:ext uri="{FF2B5EF4-FFF2-40B4-BE49-F238E27FC236}">
                        <a16:creationId xmlns:a16="http://schemas.microsoft.com/office/drawing/2014/main" id="{E6B7DA5B-F065-2842-BCE3-471D7906CE0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5" name="Rektangel 134">
                    <a:extLst>
                      <a:ext uri="{FF2B5EF4-FFF2-40B4-BE49-F238E27FC236}">
                        <a16:creationId xmlns:a16="http://schemas.microsoft.com/office/drawing/2014/main" id="{B04DDF36-E4D0-1541-8466-643799975A9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6" name="Rektangel 135">
                    <a:extLst>
                      <a:ext uri="{FF2B5EF4-FFF2-40B4-BE49-F238E27FC236}">
                        <a16:creationId xmlns:a16="http://schemas.microsoft.com/office/drawing/2014/main" id="{0C6F3194-B699-D740-A1E1-EAEB8C66A35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5" name="Gruppe 124">
                  <a:extLst>
                    <a:ext uri="{FF2B5EF4-FFF2-40B4-BE49-F238E27FC236}">
                      <a16:creationId xmlns:a16="http://schemas.microsoft.com/office/drawing/2014/main" id="{C17BA548-9E47-5E40-95F0-9D998CFD5426}"/>
                    </a:ext>
                  </a:extLst>
                </p:cNvPr>
                <p:cNvGrpSpPr/>
                <p:nvPr userDrawn="1"/>
              </p:nvGrpSpPr>
              <p:grpSpPr>
                <a:xfrm>
                  <a:off x="12316858" y="1468435"/>
                  <a:ext cx="440675" cy="1322025"/>
                  <a:chOff x="12316858" y="1600866"/>
                  <a:chExt cx="440675" cy="1322025"/>
                </a:xfrm>
              </p:grpSpPr>
              <p:sp>
                <p:nvSpPr>
                  <p:cNvPr id="131" name="Rektangel 130">
                    <a:extLst>
                      <a:ext uri="{FF2B5EF4-FFF2-40B4-BE49-F238E27FC236}">
                        <a16:creationId xmlns:a16="http://schemas.microsoft.com/office/drawing/2014/main" id="{9B63810D-9182-9647-8817-730AA17B9908}"/>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2" name="Rektangel 131">
                    <a:extLst>
                      <a:ext uri="{FF2B5EF4-FFF2-40B4-BE49-F238E27FC236}">
                        <a16:creationId xmlns:a16="http://schemas.microsoft.com/office/drawing/2014/main" id="{76178564-5C0D-A84D-A7E4-632055B6BBC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3" name="Rektangel 132">
                    <a:extLst>
                      <a:ext uri="{FF2B5EF4-FFF2-40B4-BE49-F238E27FC236}">
                        <a16:creationId xmlns:a16="http://schemas.microsoft.com/office/drawing/2014/main" id="{2D2CE19A-924B-564C-ABE6-C21E0B2CBAED}"/>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6" name="Gruppe 125">
                  <a:extLst>
                    <a:ext uri="{FF2B5EF4-FFF2-40B4-BE49-F238E27FC236}">
                      <a16:creationId xmlns:a16="http://schemas.microsoft.com/office/drawing/2014/main" id="{559F23A5-5BF4-B14C-82D4-70EFF9772D87}"/>
                    </a:ext>
                  </a:extLst>
                </p:cNvPr>
                <p:cNvGrpSpPr/>
                <p:nvPr userDrawn="1"/>
              </p:nvGrpSpPr>
              <p:grpSpPr>
                <a:xfrm>
                  <a:off x="12316858" y="2843923"/>
                  <a:ext cx="440675" cy="1762700"/>
                  <a:chOff x="12316858" y="3201732"/>
                  <a:chExt cx="440675" cy="1762700"/>
                </a:xfrm>
              </p:grpSpPr>
              <p:sp>
                <p:nvSpPr>
                  <p:cNvPr id="127" name="Rektangel 126">
                    <a:extLst>
                      <a:ext uri="{FF2B5EF4-FFF2-40B4-BE49-F238E27FC236}">
                        <a16:creationId xmlns:a16="http://schemas.microsoft.com/office/drawing/2014/main" id="{1C6AC6BA-EC18-824D-AF37-845A37278F2A}"/>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8" name="Rektangel 127">
                    <a:extLst>
                      <a:ext uri="{FF2B5EF4-FFF2-40B4-BE49-F238E27FC236}">
                        <a16:creationId xmlns:a16="http://schemas.microsoft.com/office/drawing/2014/main" id="{6A88E69C-BC25-E944-B7EF-EBBC18D8339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9" name="Rektangel 128">
                    <a:extLst>
                      <a:ext uri="{FF2B5EF4-FFF2-40B4-BE49-F238E27FC236}">
                        <a16:creationId xmlns:a16="http://schemas.microsoft.com/office/drawing/2014/main" id="{CD353E5E-D83D-F24E-8720-DA4E6552C13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0" name="Rektangel 129">
                    <a:extLst>
                      <a:ext uri="{FF2B5EF4-FFF2-40B4-BE49-F238E27FC236}">
                        <a16:creationId xmlns:a16="http://schemas.microsoft.com/office/drawing/2014/main" id="{443B0873-2032-ED4A-82E8-AE8C6FE9F5A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18" name="TekstSylinder 117">
              <a:extLst>
                <a:ext uri="{FF2B5EF4-FFF2-40B4-BE49-F238E27FC236}">
                  <a16:creationId xmlns:a16="http://schemas.microsoft.com/office/drawing/2014/main" id="{6DB9C27B-183E-204C-A01D-673CC376DE0D}"/>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119" name="Gruppe 118">
              <a:extLst>
                <a:ext uri="{FF2B5EF4-FFF2-40B4-BE49-F238E27FC236}">
                  <a16:creationId xmlns:a16="http://schemas.microsoft.com/office/drawing/2014/main" id="{74D7BF0B-3E09-444C-9AFF-AB01B35624FC}"/>
                </a:ext>
              </a:extLst>
            </p:cNvPr>
            <p:cNvGrpSpPr/>
            <p:nvPr userDrawn="1"/>
          </p:nvGrpSpPr>
          <p:grpSpPr>
            <a:xfrm>
              <a:off x="12610441" y="194994"/>
              <a:ext cx="807496" cy="955972"/>
              <a:chOff x="12610441" y="212086"/>
              <a:chExt cx="807496" cy="955972"/>
            </a:xfrm>
          </p:grpSpPr>
          <p:cxnSp>
            <p:nvCxnSpPr>
              <p:cNvPr id="120" name="Vinkel 119">
                <a:extLst>
                  <a:ext uri="{FF2B5EF4-FFF2-40B4-BE49-F238E27FC236}">
                    <a16:creationId xmlns:a16="http://schemas.microsoft.com/office/drawing/2014/main" id="{5A99E870-FD93-3B44-8FBD-4D137D1803AC}"/>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21" name="TekstSylinder 120">
                <a:extLst>
                  <a:ext uri="{FF2B5EF4-FFF2-40B4-BE49-F238E27FC236}">
                    <a16:creationId xmlns:a16="http://schemas.microsoft.com/office/drawing/2014/main" id="{FF708AAD-7EC4-8240-87D4-5F749287662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3761343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1"/>
                </a:solidFill>
              </a:defRPr>
            </a:lvl1pPr>
          </a:lstStyle>
          <a:p>
            <a:r>
              <a:rPr lang="nb-NO" noProof="0"/>
              <a:t>1. legg et bilde i </a:t>
            </a:r>
            <a:r>
              <a:rPr lang="nb-NO" noProof="0" err="1"/>
              <a:t>bildeboksen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10D617A1-83E2-5344-8976-17361E42FD8B}" type="datetime1">
              <a:rPr lang="nb-NO" smtClean="0"/>
              <a:t>24.01.2024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6" name="Plassholder for tekst 7">
            <a:extLst>
              <a:ext uri="{FF2B5EF4-FFF2-40B4-BE49-F238E27FC236}">
                <a16:creationId xmlns:a16="http://schemas.microsoft.com/office/drawing/2014/main" id="{BB1A03DA-0C1D-E543-8AED-4F84F9939FD8}"/>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kstSylinder 71">
            <a:extLst>
              <a:ext uri="{FF2B5EF4-FFF2-40B4-BE49-F238E27FC236}">
                <a16:creationId xmlns:a16="http://schemas.microsoft.com/office/drawing/2014/main" id="{4CC3D295-8F51-F14C-A0DE-43811CC503C3}"/>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7CA9C2BF-57F1-B045-9180-AF5743F3C790}"/>
              </a:ext>
            </a:extLst>
          </p:cNvPr>
          <p:cNvGrpSpPr/>
          <p:nvPr userDrawn="1"/>
        </p:nvGrpSpPr>
        <p:grpSpPr>
          <a:xfrm>
            <a:off x="12252770" y="1"/>
            <a:ext cx="1165167" cy="5230535"/>
            <a:chOff x="12252770" y="1"/>
            <a:chExt cx="1165167" cy="5230535"/>
          </a:xfrm>
        </p:grpSpPr>
        <p:grpSp>
          <p:nvGrpSpPr>
            <p:cNvPr id="91" name="Gruppe 90">
              <a:extLst>
                <a:ext uri="{FF2B5EF4-FFF2-40B4-BE49-F238E27FC236}">
                  <a16:creationId xmlns:a16="http://schemas.microsoft.com/office/drawing/2014/main" id="{9EE5E5A1-CB87-064E-A1B8-4F7240CA91C3}"/>
                </a:ext>
              </a:extLst>
            </p:cNvPr>
            <p:cNvGrpSpPr/>
            <p:nvPr userDrawn="1"/>
          </p:nvGrpSpPr>
          <p:grpSpPr>
            <a:xfrm>
              <a:off x="12252770" y="1"/>
              <a:ext cx="409071" cy="3254927"/>
              <a:chOff x="12252770" y="1"/>
              <a:chExt cx="588588" cy="4683318"/>
            </a:xfrm>
          </p:grpSpPr>
          <p:sp>
            <p:nvSpPr>
              <p:cNvPr id="96" name="Rektangel 95">
                <a:extLst>
                  <a:ext uri="{FF2B5EF4-FFF2-40B4-BE49-F238E27FC236}">
                    <a16:creationId xmlns:a16="http://schemas.microsoft.com/office/drawing/2014/main" id="{9199446D-A160-E54C-A98A-97670A104D6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7" name="Gruppe 96">
                <a:extLst>
                  <a:ext uri="{FF2B5EF4-FFF2-40B4-BE49-F238E27FC236}">
                    <a16:creationId xmlns:a16="http://schemas.microsoft.com/office/drawing/2014/main" id="{C247B874-04D1-9D4E-A793-049462DE26D6}"/>
                  </a:ext>
                </a:extLst>
              </p:cNvPr>
              <p:cNvGrpSpPr/>
              <p:nvPr userDrawn="1"/>
            </p:nvGrpSpPr>
            <p:grpSpPr>
              <a:xfrm>
                <a:off x="12326727" y="84822"/>
                <a:ext cx="440675" cy="4513676"/>
                <a:chOff x="12316858" y="92947"/>
                <a:chExt cx="440675" cy="4513676"/>
              </a:xfrm>
            </p:grpSpPr>
            <p:grpSp>
              <p:nvGrpSpPr>
                <p:cNvPr id="98" name="Gruppe 97">
                  <a:extLst>
                    <a:ext uri="{FF2B5EF4-FFF2-40B4-BE49-F238E27FC236}">
                      <a16:creationId xmlns:a16="http://schemas.microsoft.com/office/drawing/2014/main" id="{3467FE23-DCD1-4E47-BB9E-95855B3839A7}"/>
                    </a:ext>
                  </a:extLst>
                </p:cNvPr>
                <p:cNvGrpSpPr/>
                <p:nvPr userDrawn="1"/>
              </p:nvGrpSpPr>
              <p:grpSpPr>
                <a:xfrm>
                  <a:off x="12316858" y="92947"/>
                  <a:ext cx="440675" cy="1322025"/>
                  <a:chOff x="12316858" y="92947"/>
                  <a:chExt cx="440675" cy="1322025"/>
                </a:xfrm>
              </p:grpSpPr>
              <p:sp>
                <p:nvSpPr>
                  <p:cNvPr id="108" name="Rektangel 107">
                    <a:extLst>
                      <a:ext uri="{FF2B5EF4-FFF2-40B4-BE49-F238E27FC236}">
                        <a16:creationId xmlns:a16="http://schemas.microsoft.com/office/drawing/2014/main" id="{EA2CFB82-4FE0-CA4F-8D2C-B9F50B38568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9" name="Rektangel 108">
                    <a:extLst>
                      <a:ext uri="{FF2B5EF4-FFF2-40B4-BE49-F238E27FC236}">
                        <a16:creationId xmlns:a16="http://schemas.microsoft.com/office/drawing/2014/main" id="{9A8820E8-7760-944E-A657-1E617296186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1EB784A8-BE62-BC46-9207-5D0171020E01}"/>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99" name="Gruppe 98">
                  <a:extLst>
                    <a:ext uri="{FF2B5EF4-FFF2-40B4-BE49-F238E27FC236}">
                      <a16:creationId xmlns:a16="http://schemas.microsoft.com/office/drawing/2014/main" id="{C0612BDE-564D-C94D-A7AB-2ACB109360FC}"/>
                    </a:ext>
                  </a:extLst>
                </p:cNvPr>
                <p:cNvGrpSpPr/>
                <p:nvPr userDrawn="1"/>
              </p:nvGrpSpPr>
              <p:grpSpPr>
                <a:xfrm>
                  <a:off x="12316858" y="1468435"/>
                  <a:ext cx="440675" cy="1322025"/>
                  <a:chOff x="12316858" y="1600866"/>
                  <a:chExt cx="440675" cy="1322025"/>
                </a:xfrm>
              </p:grpSpPr>
              <p:sp>
                <p:nvSpPr>
                  <p:cNvPr id="105" name="Rektangel 104">
                    <a:extLst>
                      <a:ext uri="{FF2B5EF4-FFF2-40B4-BE49-F238E27FC236}">
                        <a16:creationId xmlns:a16="http://schemas.microsoft.com/office/drawing/2014/main" id="{9611E365-DC43-6947-8EBE-B931F53121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6" name="Rektangel 105">
                    <a:extLst>
                      <a:ext uri="{FF2B5EF4-FFF2-40B4-BE49-F238E27FC236}">
                        <a16:creationId xmlns:a16="http://schemas.microsoft.com/office/drawing/2014/main" id="{896A1615-33C0-2841-AD4C-3D62C2946BFD}"/>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A4F6BBA8-3378-8946-9C45-2A239E00BF41}"/>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8C309830-E5F1-8E41-BCA9-251AA3B86FDE}"/>
                    </a:ext>
                  </a:extLst>
                </p:cNvPr>
                <p:cNvGrpSpPr/>
                <p:nvPr userDrawn="1"/>
              </p:nvGrpSpPr>
              <p:grpSpPr>
                <a:xfrm>
                  <a:off x="12316858" y="2843923"/>
                  <a:ext cx="440675" cy="1762700"/>
                  <a:chOff x="12316858" y="3201732"/>
                  <a:chExt cx="440675" cy="1762700"/>
                </a:xfrm>
              </p:grpSpPr>
              <p:sp>
                <p:nvSpPr>
                  <p:cNvPr id="101" name="Rektangel 100">
                    <a:extLst>
                      <a:ext uri="{FF2B5EF4-FFF2-40B4-BE49-F238E27FC236}">
                        <a16:creationId xmlns:a16="http://schemas.microsoft.com/office/drawing/2014/main" id="{50CA88BB-7387-DD4B-A6E3-BEDF86F26146}"/>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2" name="Rektangel 101">
                    <a:extLst>
                      <a:ext uri="{FF2B5EF4-FFF2-40B4-BE49-F238E27FC236}">
                        <a16:creationId xmlns:a16="http://schemas.microsoft.com/office/drawing/2014/main" id="{AB1934A5-85F4-FF48-9398-897E1A8ADB5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963F2E7F-4C9D-0447-AAAF-227BFCF09E7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E6FAAD3A-5A0C-1244-8308-B81ABB39B043}"/>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2" name="TekstSylinder 91">
              <a:extLst>
                <a:ext uri="{FF2B5EF4-FFF2-40B4-BE49-F238E27FC236}">
                  <a16:creationId xmlns:a16="http://schemas.microsoft.com/office/drawing/2014/main" id="{BABF0E71-DEA0-3343-8AF8-6A9A70C4B49B}"/>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02BB3DD4-65FF-4E43-8EC4-72B29CEB570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B0A36170-F06E-8E41-9BC7-F44F4E26A5A9}"/>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2E98FD4-0641-4147-A688-3F5F957482F2}"/>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819558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ilde neg">
    <p:bg>
      <p:bgPr>
        <a:solidFill>
          <a:schemeClr val="tx2"/>
        </a:solidFill>
        <a:effectLst/>
      </p:bgPr>
    </p:bg>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939CC06A-0458-7443-A95A-A3C9036965EC}" type="datetime1">
              <a:rPr lang="nb-NO" smtClean="0"/>
              <a:pPr/>
              <a:t>24.01.2024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4" name="Plassholder for tekst 7">
            <a:extLst>
              <a:ext uri="{FF2B5EF4-FFF2-40B4-BE49-F238E27FC236}">
                <a16:creationId xmlns:a16="http://schemas.microsoft.com/office/drawing/2014/main" id="{B4167E25-FC4E-0D40-B7E9-F526F2DED683}"/>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2" name="TekstSylinder 91">
            <a:extLst>
              <a:ext uri="{FF2B5EF4-FFF2-40B4-BE49-F238E27FC236}">
                <a16:creationId xmlns:a16="http://schemas.microsoft.com/office/drawing/2014/main" id="{6D51DDC6-EDC4-6145-9FBF-942463C865BC}"/>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6" name="Gruppe 5">
            <a:extLst>
              <a:ext uri="{FF2B5EF4-FFF2-40B4-BE49-F238E27FC236}">
                <a16:creationId xmlns:a16="http://schemas.microsoft.com/office/drawing/2014/main" id="{8CA7E12B-54B4-874B-933C-FC3D9E55A3BC}"/>
              </a:ext>
            </a:extLst>
          </p:cNvPr>
          <p:cNvGrpSpPr/>
          <p:nvPr userDrawn="1"/>
        </p:nvGrpSpPr>
        <p:grpSpPr>
          <a:xfrm>
            <a:off x="12252770" y="1"/>
            <a:ext cx="1165167" cy="5230535"/>
            <a:chOff x="12252770" y="1"/>
            <a:chExt cx="1165167" cy="5230535"/>
          </a:xfrm>
        </p:grpSpPr>
        <p:grpSp>
          <p:nvGrpSpPr>
            <p:cNvPr id="75" name="Gruppe 74">
              <a:extLst>
                <a:ext uri="{FF2B5EF4-FFF2-40B4-BE49-F238E27FC236}">
                  <a16:creationId xmlns:a16="http://schemas.microsoft.com/office/drawing/2014/main" id="{8F8009E6-2DC8-1C47-86DE-7EB231C9CC5E}"/>
                </a:ext>
              </a:extLst>
            </p:cNvPr>
            <p:cNvGrpSpPr/>
            <p:nvPr userDrawn="1"/>
          </p:nvGrpSpPr>
          <p:grpSpPr>
            <a:xfrm>
              <a:off x="12252770" y="1"/>
              <a:ext cx="409071" cy="3254927"/>
              <a:chOff x="12252770" y="1"/>
              <a:chExt cx="588588" cy="4683318"/>
            </a:xfrm>
          </p:grpSpPr>
          <p:sp>
            <p:nvSpPr>
              <p:cNvPr id="76" name="Rektangel 75">
                <a:extLst>
                  <a:ext uri="{FF2B5EF4-FFF2-40B4-BE49-F238E27FC236}">
                    <a16:creationId xmlns:a16="http://schemas.microsoft.com/office/drawing/2014/main" id="{AECE28FE-6B3F-5C41-9D27-3E564F3224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7" name="Gruppe 76">
                <a:extLst>
                  <a:ext uri="{FF2B5EF4-FFF2-40B4-BE49-F238E27FC236}">
                    <a16:creationId xmlns:a16="http://schemas.microsoft.com/office/drawing/2014/main" id="{CB74C1BB-F327-C041-8696-8CC95A20290D}"/>
                  </a:ext>
                </a:extLst>
              </p:cNvPr>
              <p:cNvGrpSpPr/>
              <p:nvPr userDrawn="1"/>
            </p:nvGrpSpPr>
            <p:grpSpPr>
              <a:xfrm>
                <a:off x="12326727" y="84822"/>
                <a:ext cx="440675" cy="4513676"/>
                <a:chOff x="12316858" y="92947"/>
                <a:chExt cx="440675" cy="4513676"/>
              </a:xfrm>
            </p:grpSpPr>
            <p:grpSp>
              <p:nvGrpSpPr>
                <p:cNvPr id="78" name="Gruppe 77">
                  <a:extLst>
                    <a:ext uri="{FF2B5EF4-FFF2-40B4-BE49-F238E27FC236}">
                      <a16:creationId xmlns:a16="http://schemas.microsoft.com/office/drawing/2014/main" id="{8BA22E53-07F3-E344-B911-54485682BB00}"/>
                    </a:ext>
                  </a:extLst>
                </p:cNvPr>
                <p:cNvGrpSpPr/>
                <p:nvPr userDrawn="1"/>
              </p:nvGrpSpPr>
              <p:grpSpPr>
                <a:xfrm>
                  <a:off x="12316858" y="92947"/>
                  <a:ext cx="440675" cy="1322025"/>
                  <a:chOff x="12316858" y="92947"/>
                  <a:chExt cx="440675" cy="1322025"/>
                </a:xfrm>
              </p:grpSpPr>
              <p:sp>
                <p:nvSpPr>
                  <p:cNvPr id="88" name="Rektangel 87">
                    <a:extLst>
                      <a:ext uri="{FF2B5EF4-FFF2-40B4-BE49-F238E27FC236}">
                        <a16:creationId xmlns:a16="http://schemas.microsoft.com/office/drawing/2014/main" id="{F7E0A24B-DECB-ED4D-A71C-0EC6A992AF3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9" name="Rektangel 88">
                    <a:extLst>
                      <a:ext uri="{FF2B5EF4-FFF2-40B4-BE49-F238E27FC236}">
                        <a16:creationId xmlns:a16="http://schemas.microsoft.com/office/drawing/2014/main" id="{6E2329DA-C840-C147-8677-C1FFC58179C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0" name="Rektangel 89">
                    <a:extLst>
                      <a:ext uri="{FF2B5EF4-FFF2-40B4-BE49-F238E27FC236}">
                        <a16:creationId xmlns:a16="http://schemas.microsoft.com/office/drawing/2014/main" id="{7772449B-69B2-094B-91F1-1382CE2FB42B}"/>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9" name="Gruppe 78">
                  <a:extLst>
                    <a:ext uri="{FF2B5EF4-FFF2-40B4-BE49-F238E27FC236}">
                      <a16:creationId xmlns:a16="http://schemas.microsoft.com/office/drawing/2014/main" id="{07ED3267-1D40-1D4D-9EC7-353345137976}"/>
                    </a:ext>
                  </a:extLst>
                </p:cNvPr>
                <p:cNvGrpSpPr/>
                <p:nvPr userDrawn="1"/>
              </p:nvGrpSpPr>
              <p:grpSpPr>
                <a:xfrm>
                  <a:off x="12316858" y="1468435"/>
                  <a:ext cx="440675" cy="1322025"/>
                  <a:chOff x="12316858" y="1600866"/>
                  <a:chExt cx="440675" cy="1322025"/>
                </a:xfrm>
              </p:grpSpPr>
              <p:sp>
                <p:nvSpPr>
                  <p:cNvPr id="85" name="Rektangel 84">
                    <a:extLst>
                      <a:ext uri="{FF2B5EF4-FFF2-40B4-BE49-F238E27FC236}">
                        <a16:creationId xmlns:a16="http://schemas.microsoft.com/office/drawing/2014/main" id="{D6BA8FBC-0FE5-4F46-8FC3-48DC4E4604EA}"/>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6" name="Rektangel 85">
                    <a:extLst>
                      <a:ext uri="{FF2B5EF4-FFF2-40B4-BE49-F238E27FC236}">
                        <a16:creationId xmlns:a16="http://schemas.microsoft.com/office/drawing/2014/main" id="{F622D83D-32EF-974E-B8E9-3A938C35CDA8}"/>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7" name="Rektangel 86">
                    <a:extLst>
                      <a:ext uri="{FF2B5EF4-FFF2-40B4-BE49-F238E27FC236}">
                        <a16:creationId xmlns:a16="http://schemas.microsoft.com/office/drawing/2014/main" id="{1BDF731E-7B6C-2144-B025-0869B767623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80" name="Gruppe 79">
                  <a:extLst>
                    <a:ext uri="{FF2B5EF4-FFF2-40B4-BE49-F238E27FC236}">
                      <a16:creationId xmlns:a16="http://schemas.microsoft.com/office/drawing/2014/main" id="{49B6A4FA-1E22-9147-8AD9-B28366A7CE3B}"/>
                    </a:ext>
                  </a:extLst>
                </p:cNvPr>
                <p:cNvGrpSpPr/>
                <p:nvPr userDrawn="1"/>
              </p:nvGrpSpPr>
              <p:grpSpPr>
                <a:xfrm>
                  <a:off x="12316858" y="2843923"/>
                  <a:ext cx="440675" cy="1762700"/>
                  <a:chOff x="12316858" y="3201732"/>
                  <a:chExt cx="440675" cy="1762700"/>
                </a:xfrm>
              </p:grpSpPr>
              <p:sp>
                <p:nvSpPr>
                  <p:cNvPr id="81" name="Rektangel 80">
                    <a:extLst>
                      <a:ext uri="{FF2B5EF4-FFF2-40B4-BE49-F238E27FC236}">
                        <a16:creationId xmlns:a16="http://schemas.microsoft.com/office/drawing/2014/main" id="{BE12CC14-985A-504B-A96D-5C6E9DE8F21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9E8D8E6F-EA70-1842-A974-5D35616E09F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751FBA97-2B6D-5B40-BFA2-E3FE8D3EF3F0}"/>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7D4A6F92-ED09-794E-9D24-8961E4EB970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1" name="TekstSylinder 90">
              <a:extLst>
                <a:ext uri="{FF2B5EF4-FFF2-40B4-BE49-F238E27FC236}">
                  <a16:creationId xmlns:a16="http://schemas.microsoft.com/office/drawing/2014/main" id="{5A1DF305-43F9-0B42-BCC1-E577120FC64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6E30C78A-C11F-3D47-A36A-DA706F5C2C2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9502FE88-586C-5A4C-9443-40A0C140DDA4}"/>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577656F-9AE9-3D43-848E-7E4C5574867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8276750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Oslo Sans" panose="02000000000000000000" pitchFamily="2" charset="77"/>
              </a:defRPr>
            </a:lvl1pPr>
          </a:lstStyle>
          <a:p>
            <a:fld id="{A40496DB-E8C8-4849-8A63-AC568158CC03}" type="datetime1">
              <a:rPr lang="nb-NO" smtClean="0"/>
              <a:t>24.01.2024</a:t>
            </a:fld>
            <a:endParaRPr lang="nb-NO"/>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Oslo Sans Light" panose="02000000000000000000" pitchFamily="2" charset="77"/>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Oslo Sans" panose="02000000000000000000" pitchFamily="2" charset="77"/>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8" name="Gruppe 7">
            <a:extLst>
              <a:ext uri="{FF2B5EF4-FFF2-40B4-BE49-F238E27FC236}">
                <a16:creationId xmlns:a16="http://schemas.microsoft.com/office/drawing/2014/main" id="{CBB6964B-BA5A-DD48-A089-32057D28988E}"/>
              </a:ext>
            </a:extLst>
          </p:cNvPr>
          <p:cNvGrpSpPr/>
          <p:nvPr/>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9" r:id="rId4"/>
    <p:sldLayoutId id="2147483868" r:id="rId5"/>
    <p:sldLayoutId id="2147483787" r:id="rId6"/>
    <p:sldLayoutId id="2147483786" r:id="rId7"/>
    <p:sldLayoutId id="2147483705" r:id="rId8"/>
    <p:sldLayoutId id="2147483706" r:id="rId9"/>
    <p:sldLayoutId id="2147483712" r:id="rId10"/>
    <p:sldLayoutId id="2147483711" r:id="rId11"/>
    <p:sldLayoutId id="2147483840" r:id="rId12"/>
    <p:sldLayoutId id="2147483866" r:id="rId13"/>
    <p:sldLayoutId id="2147483850" r:id="rId14"/>
    <p:sldLayoutId id="2147483849" r:id="rId15"/>
    <p:sldLayoutId id="2147483844" r:id="rId16"/>
    <p:sldLayoutId id="2147483845" r:id="rId17"/>
    <p:sldLayoutId id="2147483846" r:id="rId18"/>
    <p:sldLayoutId id="2147483740" r:id="rId19"/>
    <p:sldLayoutId id="2147483741" r:id="rId20"/>
    <p:sldLayoutId id="2147483860" r:id="rId21"/>
    <p:sldLayoutId id="2147483742" r:id="rId22"/>
    <p:sldLayoutId id="2147483743" r:id="rId23"/>
    <p:sldLayoutId id="2147483864" r:id="rId24"/>
    <p:sldLayoutId id="2147483865" r:id="rId25"/>
    <p:sldLayoutId id="2147483754" r:id="rId26"/>
    <p:sldLayoutId id="2147483833" r:id="rId27"/>
    <p:sldLayoutId id="2147483756" r:id="rId28"/>
    <p:sldLayoutId id="2147483834" r:id="rId29"/>
    <p:sldLayoutId id="2147483755" r:id="rId30"/>
    <p:sldLayoutId id="2147483835" r:id="rId31"/>
    <p:sldLayoutId id="2147483757" r:id="rId32"/>
    <p:sldLayoutId id="2147483836" r:id="rId33"/>
  </p:sldLayoutIdLst>
  <p:hf hdr="0" ftr="0"/>
  <p:txStyles>
    <p:title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36"/>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microsoft.com/office/2018/10/relationships/comments" Target="../comments/modernComment_1A3_11F3BD00.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hyperlink" Target="https://www.lhl.no/hjerte-og-karsykdommer/" TargetMode="External"/><Relationship Id="rId2" Type="http://schemas.openxmlformats.org/officeDocument/2006/relationships/hyperlink" Target="https://www.oslo-universitetssykehus.no/avdelinger/klinikk-psykisk-helse-og-avhengighet/hjertefrisk-hjelpemiddel-for-oppfolging-og-tiltak-hos-pasienter-med-psykiske-lidelser-eller-rusmiddelproblemer-i-kardiometabolsk-risikogruppe" TargetMode="External"/><Relationship Id="rId1" Type="http://schemas.openxmlformats.org/officeDocument/2006/relationships/slideLayout" Target="../slideLayouts/slideLayout19.xml"/><Relationship Id="rId5" Type="http://schemas.openxmlformats.org/officeDocument/2006/relationships/hyperlink" Target="https://www.helsedirektoratet.no/tema/hjerte-og-karsykdommer" TargetMode="External"/><Relationship Id="rId4" Type="http://schemas.openxmlformats.org/officeDocument/2006/relationships/hyperlink" Target="https://nasjonalforeningen.no/hjerte-og-kar/ulike-hjertesykdommer/"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descr="Et bilde som inneholder tekst, illustrasjon, grafisk design, Grafikk&#10;&#10;Automatisk generert beskrivelse">
            <a:extLst>
              <a:ext uri="{FF2B5EF4-FFF2-40B4-BE49-F238E27FC236}">
                <a16:creationId xmlns:a16="http://schemas.microsoft.com/office/drawing/2014/main" id="{6BB5A3A3-D40A-3765-0CE0-1272A61DE225}"/>
              </a:ext>
            </a:extLst>
          </p:cNvPr>
          <p:cNvPicPr>
            <a:picLocks noGrp="1" noChangeAspect="1"/>
          </p:cNvPicPr>
          <p:nvPr>
            <p:ph type="pic" sz="quarter" idx="17"/>
          </p:nvPr>
        </p:nvPicPr>
        <p:blipFill>
          <a:blip r:embed="rId2"/>
          <a:srcRect l="15" r="15"/>
          <a:stretch>
            <a:fillRect/>
          </a:stretch>
        </p:blipFill>
        <p:spPr/>
      </p:pic>
      <p:sp>
        <p:nvSpPr>
          <p:cNvPr id="3" name="Plassholder for dato 2">
            <a:extLst>
              <a:ext uri="{FF2B5EF4-FFF2-40B4-BE49-F238E27FC236}">
                <a16:creationId xmlns:a16="http://schemas.microsoft.com/office/drawing/2014/main" id="{33F33EDD-CAE2-1D00-D8BC-93F8CF968958}"/>
              </a:ext>
            </a:extLst>
          </p:cNvPr>
          <p:cNvSpPr>
            <a:spLocks noGrp="1"/>
          </p:cNvSpPr>
          <p:nvPr>
            <p:ph type="dt" sz="half" idx="10"/>
          </p:nvPr>
        </p:nvSpPr>
        <p:spPr/>
        <p:txBody>
          <a:bodyPr/>
          <a:lstStyle/>
          <a:p>
            <a:fld id="{10D617A1-83E2-5344-8976-17361E42FD8B}" type="datetime1">
              <a:rPr lang="nb-NO" smtClean="0"/>
              <a:t>24.01.2024</a:t>
            </a:fld>
            <a:endParaRPr lang="nb-NO"/>
          </a:p>
        </p:txBody>
      </p:sp>
      <p:sp>
        <p:nvSpPr>
          <p:cNvPr id="4" name="Plassholder for lysbildenummer 3">
            <a:extLst>
              <a:ext uri="{FF2B5EF4-FFF2-40B4-BE49-F238E27FC236}">
                <a16:creationId xmlns:a16="http://schemas.microsoft.com/office/drawing/2014/main" id="{137DC89B-6BE3-A6CF-6A1E-3369EF008387}"/>
              </a:ext>
            </a:extLst>
          </p:cNvPr>
          <p:cNvSpPr>
            <a:spLocks noGrp="1"/>
          </p:cNvSpPr>
          <p:nvPr>
            <p:ph type="sldNum" sz="quarter" idx="12"/>
          </p:nvPr>
        </p:nvSpPr>
        <p:spPr/>
        <p:txBody>
          <a:bodyPr/>
          <a:lstStyle/>
          <a:p>
            <a:fld id="{8ACEFDFC-287E-0A4D-81A7-6CC8C070690D}" type="slidenum">
              <a:rPr lang="nb-NO" smtClean="0"/>
              <a:t>1</a:t>
            </a:fld>
            <a:endParaRPr lang="nb-NO"/>
          </a:p>
        </p:txBody>
      </p:sp>
      <p:sp>
        <p:nvSpPr>
          <p:cNvPr id="5" name="Plassholder for tekst 4">
            <a:extLst>
              <a:ext uri="{FF2B5EF4-FFF2-40B4-BE49-F238E27FC236}">
                <a16:creationId xmlns:a16="http://schemas.microsoft.com/office/drawing/2014/main" id="{31EA2E85-1E49-017B-6DFB-DC0CF0D655A1}"/>
              </a:ext>
            </a:extLst>
          </p:cNvPr>
          <p:cNvSpPr>
            <a:spLocks noGrp="1"/>
          </p:cNvSpPr>
          <p:nvPr>
            <p:ph type="body" sz="quarter" idx="21"/>
          </p:nvPr>
        </p:nvSpPr>
        <p:spPr/>
        <p:txBody>
          <a:bodyPr/>
          <a:lstStyle/>
          <a:p>
            <a:endParaRPr lang="nb-NO"/>
          </a:p>
        </p:txBody>
      </p:sp>
    </p:spTree>
    <p:extLst>
      <p:ext uri="{BB962C8B-B14F-4D97-AF65-F5344CB8AC3E}">
        <p14:creationId xmlns:p14="http://schemas.microsoft.com/office/powerpoint/2010/main" val="242522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481AB4-5B4B-41DD-BF68-AA87CCCCB137}"/>
              </a:ext>
            </a:extLst>
          </p:cNvPr>
          <p:cNvSpPr>
            <a:spLocks noGrp="1"/>
          </p:cNvSpPr>
          <p:nvPr>
            <p:ph type="title"/>
          </p:nvPr>
        </p:nvSpPr>
        <p:spPr/>
        <p:txBody>
          <a:bodyPr/>
          <a:lstStyle/>
          <a:p>
            <a:r>
              <a:rPr lang="nb-NO"/>
              <a:t>Om modulen</a:t>
            </a:r>
          </a:p>
        </p:txBody>
      </p:sp>
      <p:sp>
        <p:nvSpPr>
          <p:cNvPr id="3" name="Plassholder for innhold 2">
            <a:extLst>
              <a:ext uri="{FF2B5EF4-FFF2-40B4-BE49-F238E27FC236}">
                <a16:creationId xmlns:a16="http://schemas.microsoft.com/office/drawing/2014/main" id="{BFB9003F-4840-4AE6-87D3-A9CFBE6146F3}"/>
              </a:ext>
            </a:extLst>
          </p:cNvPr>
          <p:cNvSpPr>
            <a:spLocks noGrp="1"/>
          </p:cNvSpPr>
          <p:nvPr>
            <p:ph idx="1"/>
          </p:nvPr>
        </p:nvSpPr>
        <p:spPr/>
        <p:txBody>
          <a:bodyPr/>
          <a:lstStyle/>
          <a:p>
            <a:pPr marL="215900" indent="-215900">
              <a:buFont typeface="Arial" panose="020B0604020202020204" pitchFamily="34" charset="0"/>
              <a:buChar char="•"/>
            </a:pPr>
            <a:r>
              <a:rPr lang="nb-NO" sz="2000" dirty="0"/>
              <a:t>Mål for modulen: Ansatte som møter personer med rusproblemer skal ha økt kunnskap om hjertet</a:t>
            </a:r>
            <a:endParaRPr lang="nb-NO" dirty="0"/>
          </a:p>
          <a:p>
            <a:pPr marL="215900" indent="-215900">
              <a:buFont typeface="Arial" panose="020B0604020202020204" pitchFamily="34" charset="0"/>
              <a:buChar char="•"/>
            </a:pPr>
            <a:r>
              <a:rPr lang="nb-NO" dirty="0"/>
              <a:t>Denne modulen tar kun for seg de mest vanlige komplikasjonene knyttet til hjertet </a:t>
            </a:r>
          </a:p>
          <a:p>
            <a:pPr marL="215900" indent="-215900">
              <a:buFont typeface="Arial" panose="020B0604020202020204" pitchFamily="34" charset="0"/>
              <a:buChar char="•"/>
            </a:pPr>
            <a:r>
              <a:rPr lang="nb-NO" dirty="0"/>
              <a:t>Målgruppen er ansatte uten helsefaglig bakgrunn</a:t>
            </a:r>
          </a:p>
          <a:p>
            <a:pPr marL="215900" indent="-215900">
              <a:buFont typeface="Arial" panose="020B0604020202020204" pitchFamily="34" charset="0"/>
              <a:buChar char="•"/>
            </a:pPr>
            <a:r>
              <a:rPr lang="nb-NO" dirty="0"/>
              <a:t>Er du usikker, oppsøk fastlege eller annet helsepersonell</a:t>
            </a:r>
          </a:p>
          <a:p>
            <a:pPr marL="215900" indent="-215900"/>
            <a:endParaRPr lang="nb-NO" dirty="0"/>
          </a:p>
        </p:txBody>
      </p:sp>
      <p:sp>
        <p:nvSpPr>
          <p:cNvPr id="4" name="Plassholder for dato 3">
            <a:extLst>
              <a:ext uri="{FF2B5EF4-FFF2-40B4-BE49-F238E27FC236}">
                <a16:creationId xmlns:a16="http://schemas.microsoft.com/office/drawing/2014/main" id="{A03AA78E-38A3-41E1-9260-23B6DDF74ACF}"/>
              </a:ext>
            </a:extLst>
          </p:cNvPr>
          <p:cNvSpPr>
            <a:spLocks noGrp="1"/>
          </p:cNvSpPr>
          <p:nvPr>
            <p:ph type="dt" sz="half" idx="10"/>
          </p:nvPr>
        </p:nvSpPr>
        <p:spPr/>
        <p:txBody>
          <a:bodyPr/>
          <a:lstStyle/>
          <a:p>
            <a:fld id="{C20DE0DF-BE6B-D248-92A9-54242D212695}" type="datetime1">
              <a:rPr lang="nb-NO" smtClean="0"/>
              <a:t>24.01.2024</a:t>
            </a:fld>
            <a:endParaRPr lang="nb-NO"/>
          </a:p>
        </p:txBody>
      </p:sp>
      <p:sp>
        <p:nvSpPr>
          <p:cNvPr id="5" name="Plassholder for lysbildenummer 4">
            <a:extLst>
              <a:ext uri="{FF2B5EF4-FFF2-40B4-BE49-F238E27FC236}">
                <a16:creationId xmlns:a16="http://schemas.microsoft.com/office/drawing/2014/main" id="{E3EA9758-7D85-4BBB-83DA-A00EC5595585}"/>
              </a:ext>
            </a:extLst>
          </p:cNvPr>
          <p:cNvSpPr>
            <a:spLocks noGrp="1"/>
          </p:cNvSpPr>
          <p:nvPr>
            <p:ph type="sldNum" sz="quarter" idx="12"/>
          </p:nvPr>
        </p:nvSpPr>
        <p:spPr/>
        <p:txBody>
          <a:bodyPr/>
          <a:lstStyle/>
          <a:p>
            <a:fld id="{8ACEFDFC-287E-0A4D-81A7-6CC8C070690D}" type="slidenum">
              <a:rPr lang="nb-NO" smtClean="0"/>
              <a:t>2</a:t>
            </a:fld>
            <a:endParaRPr lang="nb-NO"/>
          </a:p>
        </p:txBody>
      </p:sp>
    </p:spTree>
    <p:extLst>
      <p:ext uri="{BB962C8B-B14F-4D97-AF65-F5344CB8AC3E}">
        <p14:creationId xmlns:p14="http://schemas.microsoft.com/office/powerpoint/2010/main" val="2956173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9D81B62-225C-C9FA-CA98-1994FFF2B5F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3EA39B8-CEF9-B0A1-BF7F-6FBC9D858061}"/>
              </a:ext>
            </a:extLst>
          </p:cNvPr>
          <p:cNvSpPr>
            <a:spLocks noGrp="1"/>
          </p:cNvSpPr>
          <p:nvPr>
            <p:ph type="title"/>
          </p:nvPr>
        </p:nvSpPr>
        <p:spPr/>
        <p:txBody>
          <a:bodyPr/>
          <a:lstStyle/>
          <a:p>
            <a:r>
              <a:rPr lang="nb-NO" dirty="0"/>
              <a:t>Hjertets funksjon</a:t>
            </a:r>
          </a:p>
        </p:txBody>
      </p:sp>
      <p:sp>
        <p:nvSpPr>
          <p:cNvPr id="3" name="Plassholder for innhold 2">
            <a:extLst>
              <a:ext uri="{FF2B5EF4-FFF2-40B4-BE49-F238E27FC236}">
                <a16:creationId xmlns:a16="http://schemas.microsoft.com/office/drawing/2014/main" id="{C76E807B-2978-97BC-277F-2366EC22176C}"/>
              </a:ext>
            </a:extLst>
          </p:cNvPr>
          <p:cNvSpPr>
            <a:spLocks noGrp="1"/>
          </p:cNvSpPr>
          <p:nvPr>
            <p:ph idx="1"/>
          </p:nvPr>
        </p:nvSpPr>
        <p:spPr/>
        <p:txBody>
          <a:bodyPr/>
          <a:lstStyle/>
          <a:p>
            <a:pPr marL="215900" indent="-215900">
              <a:buFont typeface="Arial" panose="020B0604020202020204" pitchFamily="34" charset="0"/>
              <a:buChar char="•"/>
            </a:pPr>
            <a:r>
              <a:rPr lang="nb-NO" dirty="0"/>
              <a:t>Hjertet er kroppens viktigste organ</a:t>
            </a:r>
            <a:endParaRPr lang="nb-NO"/>
          </a:p>
          <a:p>
            <a:pPr marL="215900" indent="-215900">
              <a:buFont typeface="Arial" panose="020B0604020202020204" pitchFamily="34" charset="0"/>
              <a:buChar char="•"/>
            </a:pPr>
            <a:r>
              <a:rPr lang="nb-NO" dirty="0"/>
              <a:t>Hjertet sørger for at blodet sirkulerer rundt i kroppen</a:t>
            </a:r>
          </a:p>
          <a:p>
            <a:pPr marL="215900" indent="-215900">
              <a:buFont typeface="Arial" panose="020B0604020202020204" pitchFamily="34" charset="0"/>
              <a:buChar char="•"/>
            </a:pPr>
            <a:r>
              <a:rPr lang="nb-NO" dirty="0"/>
              <a:t>Et svakt eller ødelagt hjerte er ikke forenlig med liv- ivaretakelse av dette organet er derfor av stor viktighet</a:t>
            </a:r>
          </a:p>
          <a:p>
            <a:pPr marL="0" indent="0">
              <a:buNone/>
            </a:pPr>
            <a:endParaRPr lang="nb-NO" dirty="0"/>
          </a:p>
        </p:txBody>
      </p:sp>
      <p:sp>
        <p:nvSpPr>
          <p:cNvPr id="4" name="Plassholder for dato 3">
            <a:extLst>
              <a:ext uri="{FF2B5EF4-FFF2-40B4-BE49-F238E27FC236}">
                <a16:creationId xmlns:a16="http://schemas.microsoft.com/office/drawing/2014/main" id="{AB6FDE45-DC34-D21E-695D-3759C2EFA536}"/>
              </a:ext>
            </a:extLst>
          </p:cNvPr>
          <p:cNvSpPr>
            <a:spLocks noGrp="1"/>
          </p:cNvSpPr>
          <p:nvPr>
            <p:ph type="dt" sz="half" idx="10"/>
          </p:nvPr>
        </p:nvSpPr>
        <p:spPr/>
        <p:txBody>
          <a:bodyPr/>
          <a:lstStyle/>
          <a:p>
            <a:fld id="{4D766B14-D201-5E43-92B4-5BFC4FDF65D3}" type="datetime1">
              <a:rPr lang="nb-NO" smtClean="0"/>
              <a:t>24.01.2024</a:t>
            </a:fld>
            <a:endParaRPr lang="nb-NO"/>
          </a:p>
        </p:txBody>
      </p:sp>
      <p:sp>
        <p:nvSpPr>
          <p:cNvPr id="5" name="Plassholder for lysbildenummer 4">
            <a:extLst>
              <a:ext uri="{FF2B5EF4-FFF2-40B4-BE49-F238E27FC236}">
                <a16:creationId xmlns:a16="http://schemas.microsoft.com/office/drawing/2014/main" id="{3ECDEA36-6EF6-C70A-F288-AC75916F62C2}"/>
              </a:ext>
            </a:extLst>
          </p:cNvPr>
          <p:cNvSpPr>
            <a:spLocks noGrp="1"/>
          </p:cNvSpPr>
          <p:nvPr>
            <p:ph type="sldNum" sz="quarter" idx="12"/>
          </p:nvPr>
        </p:nvSpPr>
        <p:spPr/>
        <p:txBody>
          <a:bodyPr/>
          <a:lstStyle/>
          <a:p>
            <a:fld id="{8ACEFDFC-287E-0A4D-81A7-6CC8C070690D}" type="slidenum">
              <a:rPr lang="nb-NO" smtClean="0"/>
              <a:t>3</a:t>
            </a:fld>
            <a:endParaRPr lang="nb-NO"/>
          </a:p>
        </p:txBody>
      </p:sp>
      <p:sp>
        <p:nvSpPr>
          <p:cNvPr id="6" name="Plassholder for bilde 5">
            <a:extLst>
              <a:ext uri="{FF2B5EF4-FFF2-40B4-BE49-F238E27FC236}">
                <a16:creationId xmlns:a16="http://schemas.microsoft.com/office/drawing/2014/main" id="{4CAA1896-AA4B-0E61-D1D3-E74BA3C82E0F}"/>
              </a:ext>
            </a:extLst>
          </p:cNvPr>
          <p:cNvSpPr>
            <a:spLocks noGrp="1"/>
          </p:cNvSpPr>
          <p:nvPr>
            <p:ph type="pic" sz="quarter" idx="13"/>
          </p:nvPr>
        </p:nvSpPr>
        <p:spPr/>
      </p:sp>
    </p:spTree>
    <p:extLst>
      <p:ext uri="{BB962C8B-B14F-4D97-AF65-F5344CB8AC3E}">
        <p14:creationId xmlns:p14="http://schemas.microsoft.com/office/powerpoint/2010/main" val="3842552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0282FD-42D7-B936-A1FB-11355EDCBA06}"/>
              </a:ext>
            </a:extLst>
          </p:cNvPr>
          <p:cNvSpPr>
            <a:spLocks noGrp="1"/>
          </p:cNvSpPr>
          <p:nvPr>
            <p:ph type="title"/>
          </p:nvPr>
        </p:nvSpPr>
        <p:spPr/>
        <p:txBody>
          <a:bodyPr/>
          <a:lstStyle/>
          <a:p>
            <a:r>
              <a:rPr lang="nb-NO" dirty="0"/>
              <a:t>Hva er de vanligste komplikasjonene med hjertet hos personer med rusutfordringer?</a:t>
            </a:r>
          </a:p>
        </p:txBody>
      </p:sp>
      <p:sp>
        <p:nvSpPr>
          <p:cNvPr id="3" name="Plassholder for innhold 2">
            <a:extLst>
              <a:ext uri="{FF2B5EF4-FFF2-40B4-BE49-F238E27FC236}">
                <a16:creationId xmlns:a16="http://schemas.microsoft.com/office/drawing/2014/main" id="{26D99CD8-2D32-0BFA-268E-714BEF65428E}"/>
              </a:ext>
            </a:extLst>
          </p:cNvPr>
          <p:cNvSpPr>
            <a:spLocks noGrp="1"/>
          </p:cNvSpPr>
          <p:nvPr>
            <p:ph idx="1"/>
          </p:nvPr>
        </p:nvSpPr>
        <p:spPr>
          <a:xfrm>
            <a:off x="695326" y="1428751"/>
            <a:ext cx="9469438" cy="2917824"/>
          </a:xfrm>
        </p:spPr>
        <p:txBody>
          <a:bodyPr/>
          <a:lstStyle/>
          <a:p>
            <a:pPr marL="0" indent="0">
              <a:buNone/>
            </a:pPr>
            <a:endParaRPr lang="nb-NO" dirty="0"/>
          </a:p>
          <a:p>
            <a:pPr marL="215900" indent="-215900">
              <a:buFont typeface="Arial" panose="020B0604020202020204" pitchFamily="34" charset="0"/>
              <a:buChar char="•"/>
            </a:pPr>
            <a:r>
              <a:rPr lang="nb-NO" sz="3200" dirty="0"/>
              <a:t>Endokarditt</a:t>
            </a:r>
          </a:p>
          <a:p>
            <a:pPr marL="215900" indent="-215900">
              <a:buFont typeface="Arial,Sans-Serif" panose="020B0604020202020204" pitchFamily="34" charset="0"/>
              <a:buChar char="•"/>
            </a:pPr>
            <a:r>
              <a:rPr lang="nb-NO" sz="3200" dirty="0">
                <a:latin typeface="Arial"/>
                <a:cs typeface="Arial"/>
              </a:rPr>
              <a:t>Blodpropp</a:t>
            </a:r>
            <a:endParaRPr lang="en-US" sz="3200" dirty="0">
              <a:latin typeface="Arial"/>
              <a:cs typeface="Arial"/>
            </a:endParaRPr>
          </a:p>
          <a:p>
            <a:pPr marL="215900" indent="-215900">
              <a:buFont typeface="Arial" panose="020B0604020202020204" pitchFamily="34" charset="0"/>
              <a:buChar char="•"/>
            </a:pPr>
            <a:r>
              <a:rPr lang="nb-NO" sz="3200" dirty="0"/>
              <a:t>Hjerteinfarkt</a:t>
            </a:r>
          </a:p>
          <a:p>
            <a:pPr marL="215900" indent="-215900">
              <a:buFont typeface="Arial" panose="020B0604020202020204" pitchFamily="34" charset="0"/>
              <a:buChar char="•"/>
            </a:pPr>
            <a:r>
              <a:rPr lang="nb-NO" sz="3200" dirty="0"/>
              <a:t>Hjertesvikt</a:t>
            </a:r>
          </a:p>
          <a:p>
            <a:pPr marL="215900" indent="-215900">
              <a:buFont typeface="Arial" panose="020B0604020202020204" pitchFamily="34" charset="0"/>
              <a:buChar char="•"/>
            </a:pPr>
            <a:r>
              <a:rPr lang="nb-NO" sz="3200" dirty="0"/>
              <a:t>Høyt blodtrykk</a:t>
            </a:r>
          </a:p>
          <a:p>
            <a:pPr marL="215900" indent="-215900">
              <a:buFont typeface="Arial" panose="020B0604020202020204" pitchFamily="34" charset="0"/>
              <a:buChar char="•"/>
            </a:pPr>
            <a:r>
              <a:rPr lang="nb-NO" sz="3200" dirty="0"/>
              <a:t>Hjerterytmeforstyrrelser</a:t>
            </a:r>
          </a:p>
        </p:txBody>
      </p:sp>
      <p:sp>
        <p:nvSpPr>
          <p:cNvPr id="4" name="Plassholder for dato 3">
            <a:extLst>
              <a:ext uri="{FF2B5EF4-FFF2-40B4-BE49-F238E27FC236}">
                <a16:creationId xmlns:a16="http://schemas.microsoft.com/office/drawing/2014/main" id="{74296450-318E-3ECD-0194-5819352CDFB4}"/>
              </a:ext>
            </a:extLst>
          </p:cNvPr>
          <p:cNvSpPr>
            <a:spLocks noGrp="1"/>
          </p:cNvSpPr>
          <p:nvPr>
            <p:ph type="dt" sz="half" idx="10"/>
          </p:nvPr>
        </p:nvSpPr>
        <p:spPr/>
        <p:txBody>
          <a:bodyPr/>
          <a:lstStyle/>
          <a:p>
            <a:fld id="{C20DE0DF-BE6B-D248-92A9-54242D212695}" type="datetime1">
              <a:rPr lang="nb-NO" smtClean="0"/>
              <a:t>24.01.2024</a:t>
            </a:fld>
            <a:endParaRPr lang="nb-NO"/>
          </a:p>
        </p:txBody>
      </p:sp>
      <p:sp>
        <p:nvSpPr>
          <p:cNvPr id="5" name="Plassholder for lysbildenummer 4">
            <a:extLst>
              <a:ext uri="{FF2B5EF4-FFF2-40B4-BE49-F238E27FC236}">
                <a16:creationId xmlns:a16="http://schemas.microsoft.com/office/drawing/2014/main" id="{B942E809-E7B1-5ED3-EA8E-5F85F589C33C}"/>
              </a:ext>
            </a:extLst>
          </p:cNvPr>
          <p:cNvSpPr>
            <a:spLocks noGrp="1"/>
          </p:cNvSpPr>
          <p:nvPr>
            <p:ph type="sldNum" sz="quarter" idx="12"/>
          </p:nvPr>
        </p:nvSpPr>
        <p:spPr/>
        <p:txBody>
          <a:bodyPr/>
          <a:lstStyle/>
          <a:p>
            <a:fld id="{8ACEFDFC-287E-0A4D-81A7-6CC8C070690D}" type="slidenum">
              <a:rPr lang="nb-NO" smtClean="0"/>
              <a:t>4</a:t>
            </a:fld>
            <a:endParaRPr lang="nb-NO"/>
          </a:p>
        </p:txBody>
      </p:sp>
    </p:spTree>
    <p:extLst>
      <p:ext uri="{BB962C8B-B14F-4D97-AF65-F5344CB8AC3E}">
        <p14:creationId xmlns:p14="http://schemas.microsoft.com/office/powerpoint/2010/main" val="1835828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95EFCD-B106-13BF-D43B-F198FCEB2A16}"/>
              </a:ext>
            </a:extLst>
          </p:cNvPr>
          <p:cNvSpPr>
            <a:spLocks noGrp="1"/>
          </p:cNvSpPr>
          <p:nvPr>
            <p:ph type="title"/>
          </p:nvPr>
        </p:nvSpPr>
        <p:spPr/>
        <p:txBody>
          <a:bodyPr/>
          <a:lstStyle/>
          <a:p>
            <a:r>
              <a:rPr lang="nb-NO" dirty="0"/>
              <a:t>Endokarditt</a:t>
            </a:r>
          </a:p>
        </p:txBody>
      </p:sp>
      <p:sp>
        <p:nvSpPr>
          <p:cNvPr id="3" name="Plassholder for innhold 2">
            <a:extLst>
              <a:ext uri="{FF2B5EF4-FFF2-40B4-BE49-F238E27FC236}">
                <a16:creationId xmlns:a16="http://schemas.microsoft.com/office/drawing/2014/main" id="{6BAD1195-CCFE-9D1C-2A13-054632FE6C47}"/>
              </a:ext>
            </a:extLst>
          </p:cNvPr>
          <p:cNvSpPr>
            <a:spLocks noGrp="1"/>
          </p:cNvSpPr>
          <p:nvPr>
            <p:ph sz="half" idx="1"/>
          </p:nvPr>
        </p:nvSpPr>
        <p:spPr/>
        <p:txBody>
          <a:bodyPr/>
          <a:lstStyle/>
          <a:p>
            <a:pPr marL="215900" indent="-215900">
              <a:buFont typeface="Arial,Sans-Serif" panose="020B0604020202020204" pitchFamily="34" charset="0"/>
              <a:buChar char="•"/>
            </a:pPr>
            <a:r>
              <a:rPr lang="nb-NO">
                <a:latin typeface="Arial"/>
                <a:cs typeface="Arial"/>
              </a:rPr>
              <a:t>Forekommer ofte blant personer som injiserer rusmidler</a:t>
            </a:r>
            <a:endParaRPr lang="en-US">
              <a:latin typeface="Arial"/>
              <a:cs typeface="Arial"/>
            </a:endParaRPr>
          </a:p>
          <a:p>
            <a:pPr marL="215900" indent="-215900">
              <a:buFont typeface="Arial" panose="020B0604020202020204" pitchFamily="34" charset="0"/>
              <a:buChar char="•"/>
            </a:pPr>
            <a:r>
              <a:rPr lang="nb-NO" dirty="0"/>
              <a:t>Infeksjon som kan sette seg på hjerteklaffene eller indre del av hjertet</a:t>
            </a:r>
            <a:endParaRPr lang="nb-NO"/>
          </a:p>
          <a:p>
            <a:pPr marL="215900" indent="-215900">
              <a:buFont typeface="Arial" panose="020B0604020202020204" pitchFamily="34" charset="0"/>
              <a:buChar char="•"/>
            </a:pPr>
            <a:r>
              <a:rPr lang="nb-NO" dirty="0"/>
              <a:t>Forårsakes av bakterier i blodbanen </a:t>
            </a:r>
          </a:p>
          <a:p>
            <a:pPr marL="215900" indent="-215900">
              <a:buFont typeface="Arial" panose="020B0604020202020204" pitchFamily="34" charset="0"/>
              <a:buChar char="•"/>
            </a:pPr>
            <a:r>
              <a:rPr lang="nb-NO" dirty="0"/>
              <a:t>Kan skyldes injeksjon med urent brukerutstyr eller stoff</a:t>
            </a:r>
          </a:p>
          <a:p>
            <a:pPr marL="215900" indent="-215900">
              <a:buFont typeface="Arial" panose="020B0604020202020204" pitchFamily="34" charset="0"/>
              <a:buChar char="•"/>
            </a:pPr>
            <a:r>
              <a:rPr lang="nb-NO" dirty="0"/>
              <a:t>To typer endokarditt, en som oppstår over tid og en akutt</a:t>
            </a:r>
          </a:p>
          <a:p>
            <a:pPr marL="215900" indent="-215900">
              <a:buFontTx/>
              <a:buChar char="•"/>
            </a:pPr>
            <a:endParaRPr lang="nb-NO" dirty="0"/>
          </a:p>
        </p:txBody>
      </p:sp>
      <p:pic>
        <p:nvPicPr>
          <p:cNvPr id="8" name="Plassholder for innhold 7" descr="Et bilde som inneholder illustrasjon, tegning, clip art, Tegnefilm">
            <a:extLst>
              <a:ext uri="{FF2B5EF4-FFF2-40B4-BE49-F238E27FC236}">
                <a16:creationId xmlns:a16="http://schemas.microsoft.com/office/drawing/2014/main" id="{FF8DE1B8-B3E4-C096-CFDB-66FF82311DF3}"/>
              </a:ext>
            </a:extLst>
          </p:cNvPr>
          <p:cNvPicPr>
            <a:picLocks noGrp="1" noChangeAspect="1"/>
          </p:cNvPicPr>
          <p:nvPr>
            <p:ph sz="half" idx="2"/>
          </p:nvPr>
        </p:nvPicPr>
        <p:blipFill>
          <a:blip r:embed="rId2"/>
          <a:stretch>
            <a:fillRect/>
          </a:stretch>
        </p:blipFill>
        <p:spPr>
          <a:xfrm>
            <a:off x="5876924" y="1448972"/>
            <a:ext cx="6196109" cy="4643854"/>
          </a:xfrm>
        </p:spPr>
      </p:pic>
      <p:sp>
        <p:nvSpPr>
          <p:cNvPr id="5" name="Plassholder for dato 4">
            <a:extLst>
              <a:ext uri="{FF2B5EF4-FFF2-40B4-BE49-F238E27FC236}">
                <a16:creationId xmlns:a16="http://schemas.microsoft.com/office/drawing/2014/main" id="{E4DD266D-F432-00E9-0BC8-B43ACC1FFB6D}"/>
              </a:ext>
            </a:extLst>
          </p:cNvPr>
          <p:cNvSpPr>
            <a:spLocks noGrp="1"/>
          </p:cNvSpPr>
          <p:nvPr>
            <p:ph type="dt" sz="half" idx="10"/>
          </p:nvPr>
        </p:nvSpPr>
        <p:spPr/>
        <p:txBody>
          <a:bodyPr/>
          <a:lstStyle/>
          <a:p>
            <a:fld id="{81931E7B-50BA-9449-91F9-9A9201D90364}" type="datetime1">
              <a:rPr lang="nb-NO" smtClean="0"/>
              <a:t>24.01.2024</a:t>
            </a:fld>
            <a:endParaRPr lang="nb-NO"/>
          </a:p>
        </p:txBody>
      </p:sp>
      <p:sp>
        <p:nvSpPr>
          <p:cNvPr id="6" name="Plassholder for lysbildenummer 5">
            <a:extLst>
              <a:ext uri="{FF2B5EF4-FFF2-40B4-BE49-F238E27FC236}">
                <a16:creationId xmlns:a16="http://schemas.microsoft.com/office/drawing/2014/main" id="{2FDD0C4B-D4D6-DB7B-5283-36F2AC354C44}"/>
              </a:ext>
            </a:extLst>
          </p:cNvPr>
          <p:cNvSpPr>
            <a:spLocks noGrp="1"/>
          </p:cNvSpPr>
          <p:nvPr>
            <p:ph type="sldNum" sz="quarter" idx="12"/>
          </p:nvPr>
        </p:nvSpPr>
        <p:spPr/>
        <p:txBody>
          <a:bodyPr/>
          <a:lstStyle/>
          <a:p>
            <a:fld id="{8ACEFDFC-287E-0A4D-81A7-6CC8C070690D}" type="slidenum">
              <a:rPr lang="nb-NO" smtClean="0"/>
              <a:t>5</a:t>
            </a:fld>
            <a:endParaRPr lang="nb-NO"/>
          </a:p>
        </p:txBody>
      </p:sp>
    </p:spTree>
    <p:extLst>
      <p:ext uri="{BB962C8B-B14F-4D97-AF65-F5344CB8AC3E}">
        <p14:creationId xmlns:p14="http://schemas.microsoft.com/office/powerpoint/2010/main" val="1895327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FDB7277-C5E7-92B3-02FE-D778C6A4C410}"/>
              </a:ext>
            </a:extLst>
          </p:cNvPr>
          <p:cNvSpPr>
            <a:spLocks noGrp="1"/>
          </p:cNvSpPr>
          <p:nvPr>
            <p:ph type="title"/>
          </p:nvPr>
        </p:nvSpPr>
        <p:spPr/>
        <p:txBody>
          <a:bodyPr/>
          <a:lstStyle/>
          <a:p>
            <a:r>
              <a:rPr lang="nb-NO" dirty="0"/>
              <a:t>Blodpropp</a:t>
            </a:r>
          </a:p>
        </p:txBody>
      </p:sp>
      <p:sp>
        <p:nvSpPr>
          <p:cNvPr id="3" name="Plassholder for innhold 2">
            <a:extLst>
              <a:ext uri="{FF2B5EF4-FFF2-40B4-BE49-F238E27FC236}">
                <a16:creationId xmlns:a16="http://schemas.microsoft.com/office/drawing/2014/main" id="{25288424-61FF-195A-5A40-CAD6139A2AB5}"/>
              </a:ext>
            </a:extLst>
          </p:cNvPr>
          <p:cNvSpPr>
            <a:spLocks noGrp="1"/>
          </p:cNvSpPr>
          <p:nvPr>
            <p:ph idx="1"/>
          </p:nvPr>
        </p:nvSpPr>
        <p:spPr>
          <a:xfrm>
            <a:off x="695325" y="2032001"/>
            <a:ext cx="8683759" cy="3924272"/>
          </a:xfrm>
        </p:spPr>
        <p:txBody>
          <a:bodyPr/>
          <a:lstStyle/>
          <a:p>
            <a:pPr marL="215900" indent="-215900"/>
            <a:r>
              <a:rPr lang="nb-NO" dirty="0"/>
              <a:t>En propp av størknet blod som tetter en blodåre</a:t>
            </a:r>
          </a:p>
          <a:p>
            <a:pPr marL="215900" indent="-215900"/>
            <a:r>
              <a:rPr lang="nb-NO" dirty="0"/>
              <a:t>Symptomer: Ømt, hovent og varmt på stedet hvor blodproppen er</a:t>
            </a:r>
          </a:p>
          <a:p>
            <a:pPr marL="215900" indent="-215900"/>
            <a:r>
              <a:rPr lang="nb-NO" dirty="0"/>
              <a:t>Proppen kan sette seg hvor som helst i kroppen, men vanligst blant de som injiserer er i den armen eller beinet de bruker</a:t>
            </a:r>
          </a:p>
          <a:p>
            <a:pPr marL="215900" indent="-215900"/>
            <a:r>
              <a:rPr lang="nb-NO" dirty="0"/>
              <a:t>Kan føre til at området ikke får nok blod og vevet dør</a:t>
            </a:r>
          </a:p>
          <a:p>
            <a:pPr marL="215900" indent="-215900"/>
            <a:r>
              <a:rPr lang="nb-NO" dirty="0"/>
              <a:t>Proppen kan også løsne og fraktes til lungene, hjertet eller hjernen som blir en enda mer alvorlig tilstand</a:t>
            </a:r>
          </a:p>
          <a:p>
            <a:pPr marL="0" indent="0">
              <a:buNone/>
            </a:pPr>
            <a:endParaRPr lang="nb-NO" dirty="0"/>
          </a:p>
          <a:p>
            <a:pPr marL="215900" indent="-215900"/>
            <a:r>
              <a:rPr lang="nb-NO" dirty="0"/>
              <a:t>Alle som får blodpropp bør behandles raskt av helsepersonell</a:t>
            </a:r>
          </a:p>
          <a:p>
            <a:pPr marL="215900" indent="-215900"/>
            <a:endParaRPr lang="nb-NO" dirty="0"/>
          </a:p>
        </p:txBody>
      </p:sp>
      <p:sp>
        <p:nvSpPr>
          <p:cNvPr id="4" name="Plassholder for dato 3">
            <a:extLst>
              <a:ext uri="{FF2B5EF4-FFF2-40B4-BE49-F238E27FC236}">
                <a16:creationId xmlns:a16="http://schemas.microsoft.com/office/drawing/2014/main" id="{9B833307-0BB5-D044-5FDA-C748E050B0D5}"/>
              </a:ext>
            </a:extLst>
          </p:cNvPr>
          <p:cNvSpPr>
            <a:spLocks noGrp="1"/>
          </p:cNvSpPr>
          <p:nvPr>
            <p:ph type="dt" sz="half" idx="10"/>
          </p:nvPr>
        </p:nvSpPr>
        <p:spPr/>
        <p:txBody>
          <a:bodyPr/>
          <a:lstStyle/>
          <a:p>
            <a:fld id="{4D766B14-D201-5E43-92B4-5BFC4FDF65D3}" type="datetime1">
              <a:rPr lang="nb-NO" smtClean="0"/>
              <a:t>24.01.2024</a:t>
            </a:fld>
            <a:endParaRPr lang="nb-NO"/>
          </a:p>
        </p:txBody>
      </p:sp>
      <p:sp>
        <p:nvSpPr>
          <p:cNvPr id="5" name="Plassholder for lysbildenummer 4">
            <a:extLst>
              <a:ext uri="{FF2B5EF4-FFF2-40B4-BE49-F238E27FC236}">
                <a16:creationId xmlns:a16="http://schemas.microsoft.com/office/drawing/2014/main" id="{9B72C531-F5D8-AAB7-C67A-81B4DE3DD8B0}"/>
              </a:ext>
            </a:extLst>
          </p:cNvPr>
          <p:cNvSpPr>
            <a:spLocks noGrp="1"/>
          </p:cNvSpPr>
          <p:nvPr>
            <p:ph type="sldNum" sz="quarter" idx="12"/>
          </p:nvPr>
        </p:nvSpPr>
        <p:spPr/>
        <p:txBody>
          <a:bodyPr/>
          <a:lstStyle/>
          <a:p>
            <a:fld id="{8ACEFDFC-287E-0A4D-81A7-6CC8C070690D}" type="slidenum">
              <a:rPr lang="nb-NO" smtClean="0"/>
              <a:t>6</a:t>
            </a:fld>
            <a:endParaRPr lang="nb-NO"/>
          </a:p>
        </p:txBody>
      </p:sp>
      <p:sp>
        <p:nvSpPr>
          <p:cNvPr id="6" name="Plassholder for bilde 5">
            <a:extLst>
              <a:ext uri="{FF2B5EF4-FFF2-40B4-BE49-F238E27FC236}">
                <a16:creationId xmlns:a16="http://schemas.microsoft.com/office/drawing/2014/main" id="{5E38C0EB-93E8-628C-95E1-32ECB5CDCBFC}"/>
              </a:ext>
            </a:extLst>
          </p:cNvPr>
          <p:cNvSpPr>
            <a:spLocks noGrp="1"/>
          </p:cNvSpPr>
          <p:nvPr>
            <p:ph type="pic" sz="quarter" idx="13"/>
          </p:nvPr>
        </p:nvSpPr>
        <p:spPr/>
      </p:sp>
    </p:spTree>
    <p:extLst>
      <p:ext uri="{BB962C8B-B14F-4D97-AF65-F5344CB8AC3E}">
        <p14:creationId xmlns:p14="http://schemas.microsoft.com/office/powerpoint/2010/main" val="3594606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1D8677-E373-8D2D-C3A9-2FEC8C977699}"/>
              </a:ext>
            </a:extLst>
          </p:cNvPr>
          <p:cNvSpPr>
            <a:spLocks noGrp="1"/>
          </p:cNvSpPr>
          <p:nvPr>
            <p:ph type="title"/>
          </p:nvPr>
        </p:nvSpPr>
        <p:spPr>
          <a:xfrm>
            <a:off x="695325" y="720001"/>
            <a:ext cx="10801349" cy="1311999"/>
          </a:xfrm>
        </p:spPr>
        <p:txBody>
          <a:bodyPr anchor="t">
            <a:normAutofit/>
          </a:bodyPr>
          <a:lstStyle/>
          <a:p>
            <a:r>
              <a:rPr lang="nb-NO" dirty="0"/>
              <a:t>Hjerteinfarkt</a:t>
            </a:r>
          </a:p>
        </p:txBody>
      </p:sp>
      <p:sp>
        <p:nvSpPr>
          <p:cNvPr id="3" name="Plassholder for innhold 2">
            <a:extLst>
              <a:ext uri="{FF2B5EF4-FFF2-40B4-BE49-F238E27FC236}">
                <a16:creationId xmlns:a16="http://schemas.microsoft.com/office/drawing/2014/main" id="{EA0660E2-E978-7A0C-6EAC-B7EFE4EC351B}"/>
              </a:ext>
            </a:extLst>
          </p:cNvPr>
          <p:cNvSpPr>
            <a:spLocks noGrp="1"/>
          </p:cNvSpPr>
          <p:nvPr>
            <p:ph sz="half" idx="1"/>
          </p:nvPr>
        </p:nvSpPr>
        <p:spPr>
          <a:xfrm>
            <a:off x="695325" y="1659108"/>
            <a:ext cx="5781471" cy="4433718"/>
          </a:xfrm>
        </p:spPr>
        <p:txBody>
          <a:bodyPr anchor="t">
            <a:normAutofit/>
          </a:bodyPr>
          <a:lstStyle/>
          <a:p>
            <a:pPr marL="215900" indent="-215900">
              <a:buFont typeface="Arial" panose="020B0604020202020204" pitchFamily="34" charset="0"/>
              <a:buChar char="•"/>
            </a:pPr>
            <a:r>
              <a:rPr lang="nb-NO" dirty="0"/>
              <a:t>Plutselig fortetting av blodåre i eller til hjertet</a:t>
            </a:r>
          </a:p>
          <a:p>
            <a:pPr marL="215900" indent="-215900">
              <a:buFont typeface="Arial" panose="020B0604020202020204" pitchFamily="34" charset="0"/>
              <a:buChar char="•"/>
            </a:pPr>
            <a:r>
              <a:rPr lang="nb-NO" dirty="0"/>
              <a:t>Symptomer: Trykkende smerter i brystet, stråling ut til arm eller hals. Åndenød. Kvinner kan ha mer diffuse symptomer enn menn.</a:t>
            </a:r>
          </a:p>
          <a:p>
            <a:pPr marL="215900" indent="-215900">
              <a:buFont typeface="Arial" panose="020B0604020202020204" pitchFamily="34" charset="0"/>
              <a:buChar char="•"/>
            </a:pPr>
            <a:r>
              <a:rPr lang="nb-NO" dirty="0"/>
              <a:t>Bruk av stimulerende midler, som for eksempel amfetamin eller kokain, kan gi hjerteinfarkt, også hos unge personer</a:t>
            </a:r>
          </a:p>
          <a:p>
            <a:pPr marL="215900" indent="-215900">
              <a:buFont typeface="Arial" panose="020B0604020202020204" pitchFamily="34" charset="0"/>
              <a:buChar char="•"/>
            </a:pPr>
            <a:r>
              <a:rPr lang="nb-NO" dirty="0"/>
              <a:t>NB! Inntak av dempende midler som opioider kan maskere symptomer på hjerteinfarkt</a:t>
            </a:r>
          </a:p>
          <a:p>
            <a:pPr marL="0" indent="0">
              <a:buNone/>
            </a:pPr>
            <a:endParaRPr lang="nb-NO" dirty="0"/>
          </a:p>
          <a:p>
            <a:pPr marL="215900" indent="-215900">
              <a:buFont typeface="Arial" panose="020B0604020202020204" pitchFamily="34" charset="0"/>
              <a:buChar char="•"/>
            </a:pPr>
            <a:r>
              <a:rPr lang="nb-NO" b="1" dirty="0"/>
              <a:t>Krever akutt legehjelp. Ring 113!</a:t>
            </a:r>
          </a:p>
        </p:txBody>
      </p:sp>
      <p:pic>
        <p:nvPicPr>
          <p:cNvPr id="7" name="Plassholder for bilde 6" descr="Et bilde som inneholder tegning, illustrasjon, tegnefilm, kunst&#10;&#10;Automatisk generert beskrivelse">
            <a:extLst>
              <a:ext uri="{FF2B5EF4-FFF2-40B4-BE49-F238E27FC236}">
                <a16:creationId xmlns:a16="http://schemas.microsoft.com/office/drawing/2014/main" id="{EA1EABCC-65AE-1275-6166-67D89D4BAFBB}"/>
              </a:ext>
            </a:extLst>
          </p:cNvPr>
          <p:cNvPicPr>
            <a:picLocks noGrp="1" noChangeAspect="1"/>
          </p:cNvPicPr>
          <p:nvPr>
            <p:ph sz="half" idx="2"/>
          </p:nvPr>
        </p:nvPicPr>
        <p:blipFill rotWithShape="1">
          <a:blip r:embed="rId3"/>
          <a:srcRect l="6106" r="3616" b="-1"/>
          <a:stretch/>
        </p:blipFill>
        <p:spPr>
          <a:xfrm>
            <a:off x="6512838" y="1604504"/>
            <a:ext cx="4977565" cy="4488322"/>
          </a:xfrm>
          <a:noFill/>
        </p:spPr>
      </p:pic>
      <p:sp>
        <p:nvSpPr>
          <p:cNvPr id="4" name="Plassholder for dato 3">
            <a:extLst>
              <a:ext uri="{FF2B5EF4-FFF2-40B4-BE49-F238E27FC236}">
                <a16:creationId xmlns:a16="http://schemas.microsoft.com/office/drawing/2014/main" id="{F0A4ABCD-9140-C5F8-4101-CBE6DE27467B}"/>
              </a:ext>
            </a:extLst>
          </p:cNvPr>
          <p:cNvSpPr>
            <a:spLocks noGrp="1"/>
          </p:cNvSpPr>
          <p:nvPr>
            <p:ph type="dt" sz="half" idx="10"/>
          </p:nvPr>
        </p:nvSpPr>
        <p:spPr>
          <a:xfrm>
            <a:off x="10156825" y="6292352"/>
            <a:ext cx="1339850" cy="365125"/>
          </a:xfrm>
        </p:spPr>
        <p:txBody>
          <a:bodyPr anchor="ctr">
            <a:normAutofit/>
          </a:bodyPr>
          <a:lstStyle/>
          <a:p>
            <a:pPr>
              <a:spcAft>
                <a:spcPts val="600"/>
              </a:spcAft>
            </a:pPr>
            <a:fld id="{4D766B14-D201-5E43-92B4-5BFC4FDF65D3}" type="datetime1">
              <a:rPr lang="nb-NO" smtClean="0"/>
              <a:pPr>
                <a:spcAft>
                  <a:spcPts val="600"/>
                </a:spcAft>
              </a:pPr>
              <a:t>24.01.2024</a:t>
            </a:fld>
            <a:endParaRPr lang="nb-NO"/>
          </a:p>
        </p:txBody>
      </p:sp>
      <p:sp>
        <p:nvSpPr>
          <p:cNvPr id="5" name="Plassholder for lysbildenummer 4">
            <a:extLst>
              <a:ext uri="{FF2B5EF4-FFF2-40B4-BE49-F238E27FC236}">
                <a16:creationId xmlns:a16="http://schemas.microsoft.com/office/drawing/2014/main" id="{1F13D46C-2C5B-51C0-69EE-3323D31D8FFC}"/>
              </a:ext>
            </a:extLst>
          </p:cNvPr>
          <p:cNvSpPr>
            <a:spLocks noGrp="1"/>
          </p:cNvSpPr>
          <p:nvPr>
            <p:ph type="sldNum" sz="quarter" idx="12"/>
          </p:nvPr>
        </p:nvSpPr>
        <p:spPr>
          <a:xfrm>
            <a:off x="11496674" y="6292352"/>
            <a:ext cx="695325" cy="365125"/>
          </a:xfrm>
        </p:spPr>
        <p:txBody>
          <a:bodyPr anchor="ctr">
            <a:normAutofit/>
          </a:bodyPr>
          <a:lstStyle/>
          <a:p>
            <a:pPr>
              <a:spcAft>
                <a:spcPts val="600"/>
              </a:spcAft>
            </a:pPr>
            <a:fld id="{8ACEFDFC-287E-0A4D-81A7-6CC8C070690D}" type="slidenum">
              <a:rPr lang="nb-NO" smtClean="0"/>
              <a:pPr>
                <a:spcAft>
                  <a:spcPts val="600"/>
                </a:spcAft>
              </a:pPr>
              <a:t>7</a:t>
            </a:fld>
            <a:endParaRPr lang="nb-NO"/>
          </a:p>
        </p:txBody>
      </p:sp>
    </p:spTree>
    <p:extLst>
      <p:ext uri="{BB962C8B-B14F-4D97-AF65-F5344CB8AC3E}">
        <p14:creationId xmlns:p14="http://schemas.microsoft.com/office/powerpoint/2010/main" val="301186304"/>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DFF24A-DBF7-B78D-05D8-120DC26E1B2D}"/>
              </a:ext>
            </a:extLst>
          </p:cNvPr>
          <p:cNvSpPr>
            <a:spLocks noGrp="1"/>
          </p:cNvSpPr>
          <p:nvPr>
            <p:ph type="title"/>
          </p:nvPr>
        </p:nvSpPr>
        <p:spPr/>
        <p:txBody>
          <a:bodyPr/>
          <a:lstStyle/>
          <a:p>
            <a:r>
              <a:rPr lang="nb-NO" dirty="0"/>
              <a:t>Hjertesvikt</a:t>
            </a:r>
          </a:p>
        </p:txBody>
      </p:sp>
      <p:sp>
        <p:nvSpPr>
          <p:cNvPr id="3" name="Plassholder for innhold 2">
            <a:extLst>
              <a:ext uri="{FF2B5EF4-FFF2-40B4-BE49-F238E27FC236}">
                <a16:creationId xmlns:a16="http://schemas.microsoft.com/office/drawing/2014/main" id="{2ED56280-0424-1007-8F6B-826FA88847FE}"/>
              </a:ext>
            </a:extLst>
          </p:cNvPr>
          <p:cNvSpPr>
            <a:spLocks noGrp="1"/>
          </p:cNvSpPr>
          <p:nvPr>
            <p:ph idx="1"/>
          </p:nvPr>
        </p:nvSpPr>
        <p:spPr/>
        <p:txBody>
          <a:bodyPr/>
          <a:lstStyle/>
          <a:p>
            <a:pPr marL="215900" indent="-215900"/>
            <a:r>
              <a:rPr lang="nb-NO" dirty="0"/>
              <a:t>Innebærer at hjertet har nedsatt evne til å pumpe blodet rundt i kroppen</a:t>
            </a:r>
          </a:p>
          <a:p>
            <a:pPr marL="215900" indent="-215900"/>
            <a:r>
              <a:rPr lang="nb-NO" dirty="0"/>
              <a:t>Kan være akutt, forbigående eller kronisk</a:t>
            </a:r>
          </a:p>
          <a:p>
            <a:pPr marL="215900" indent="-215900"/>
            <a:r>
              <a:rPr lang="nb-NO" dirty="0"/>
              <a:t>Symptomer: Hevelse i beina, væskeansamling i kroppen, </a:t>
            </a:r>
            <a:r>
              <a:rPr lang="nb-NO" dirty="0" err="1"/>
              <a:t>tungpusthet</a:t>
            </a:r>
            <a:r>
              <a:rPr lang="nb-NO" dirty="0"/>
              <a:t>, utmattelse, hjertebank</a:t>
            </a:r>
          </a:p>
          <a:p>
            <a:pPr marL="215900" indent="-215900"/>
            <a:endParaRPr lang="nb-NO" dirty="0"/>
          </a:p>
        </p:txBody>
      </p:sp>
      <p:sp>
        <p:nvSpPr>
          <p:cNvPr id="4" name="Plassholder for dato 3">
            <a:extLst>
              <a:ext uri="{FF2B5EF4-FFF2-40B4-BE49-F238E27FC236}">
                <a16:creationId xmlns:a16="http://schemas.microsoft.com/office/drawing/2014/main" id="{BA2C969D-FF62-7F48-1043-5862032ECC34}"/>
              </a:ext>
            </a:extLst>
          </p:cNvPr>
          <p:cNvSpPr>
            <a:spLocks noGrp="1"/>
          </p:cNvSpPr>
          <p:nvPr>
            <p:ph type="dt" sz="half" idx="10"/>
          </p:nvPr>
        </p:nvSpPr>
        <p:spPr/>
        <p:txBody>
          <a:bodyPr/>
          <a:lstStyle/>
          <a:p>
            <a:fld id="{C20DE0DF-BE6B-D248-92A9-54242D212695}" type="datetime1">
              <a:rPr lang="nb-NO" smtClean="0"/>
              <a:t>24.01.2024</a:t>
            </a:fld>
            <a:endParaRPr lang="nb-NO"/>
          </a:p>
        </p:txBody>
      </p:sp>
      <p:sp>
        <p:nvSpPr>
          <p:cNvPr id="5" name="Plassholder for lysbildenummer 4">
            <a:extLst>
              <a:ext uri="{FF2B5EF4-FFF2-40B4-BE49-F238E27FC236}">
                <a16:creationId xmlns:a16="http://schemas.microsoft.com/office/drawing/2014/main" id="{13C9694C-3FC8-FE3C-26CC-D62523E6615E}"/>
              </a:ext>
            </a:extLst>
          </p:cNvPr>
          <p:cNvSpPr>
            <a:spLocks noGrp="1"/>
          </p:cNvSpPr>
          <p:nvPr>
            <p:ph type="sldNum" sz="quarter" idx="12"/>
          </p:nvPr>
        </p:nvSpPr>
        <p:spPr/>
        <p:txBody>
          <a:bodyPr/>
          <a:lstStyle/>
          <a:p>
            <a:fld id="{8ACEFDFC-287E-0A4D-81A7-6CC8C070690D}" type="slidenum">
              <a:rPr lang="nb-NO" smtClean="0"/>
              <a:t>8</a:t>
            </a:fld>
            <a:endParaRPr lang="nb-NO"/>
          </a:p>
        </p:txBody>
      </p:sp>
    </p:spTree>
    <p:extLst>
      <p:ext uri="{BB962C8B-B14F-4D97-AF65-F5344CB8AC3E}">
        <p14:creationId xmlns:p14="http://schemas.microsoft.com/office/powerpoint/2010/main" val="1784732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CCAC3317-B37A-4629-B775-8990C3D00260}"/>
              </a:ext>
            </a:extLst>
          </p:cNvPr>
          <p:cNvSpPr>
            <a:spLocks noGrp="1"/>
          </p:cNvSpPr>
          <p:nvPr>
            <p:ph type="title"/>
          </p:nvPr>
        </p:nvSpPr>
        <p:spPr>
          <a:xfrm>
            <a:off x="695326" y="720002"/>
            <a:ext cx="9469438" cy="993184"/>
          </a:xfrm>
        </p:spPr>
        <p:txBody>
          <a:bodyPr>
            <a:normAutofit/>
          </a:bodyPr>
          <a:lstStyle/>
          <a:p>
            <a:r>
              <a:rPr lang="nb-NO" dirty="0"/>
              <a:t>Hvordan kan du som ansatt forebygge dårlig hjertehelse?</a:t>
            </a:r>
          </a:p>
        </p:txBody>
      </p:sp>
      <p:sp>
        <p:nvSpPr>
          <p:cNvPr id="7" name="Plassholder for innhold 6">
            <a:extLst>
              <a:ext uri="{FF2B5EF4-FFF2-40B4-BE49-F238E27FC236}">
                <a16:creationId xmlns:a16="http://schemas.microsoft.com/office/drawing/2014/main" id="{6149D4EB-833D-41B5-B9F1-913969E38AC4}"/>
              </a:ext>
            </a:extLst>
          </p:cNvPr>
          <p:cNvSpPr>
            <a:spLocks noGrp="1"/>
          </p:cNvSpPr>
          <p:nvPr>
            <p:ph idx="1"/>
          </p:nvPr>
        </p:nvSpPr>
        <p:spPr>
          <a:xfrm>
            <a:off x="695326" y="1713186"/>
            <a:ext cx="9469438" cy="4379639"/>
          </a:xfrm>
        </p:spPr>
        <p:txBody>
          <a:bodyPr/>
          <a:lstStyle/>
          <a:p>
            <a:pPr marL="342900" indent="-342900">
              <a:buFont typeface="Arial"/>
              <a:buChar char="•"/>
            </a:pPr>
            <a:endParaRPr lang="nb-NO" dirty="0"/>
          </a:p>
          <a:p>
            <a:pPr marL="342900" indent="-342900">
              <a:buFont typeface="Arial"/>
              <a:buChar char="•"/>
            </a:pPr>
            <a:r>
              <a:rPr lang="nb-NO" dirty="0"/>
              <a:t>Ta brukeren på alvor når hen presenterer et somatisk symptom</a:t>
            </a:r>
          </a:p>
          <a:p>
            <a:pPr marL="342900" indent="-342900">
              <a:buFont typeface="Arial"/>
              <a:buChar char="•"/>
            </a:pPr>
            <a:r>
              <a:rPr lang="nb-NO" dirty="0"/>
              <a:t>Informere om at ved brystsmerter, må man undersøkes av lege</a:t>
            </a:r>
          </a:p>
          <a:p>
            <a:pPr marL="342900" indent="-342900">
              <a:buFont typeface="Arial"/>
              <a:buChar char="•"/>
            </a:pPr>
            <a:r>
              <a:rPr lang="nb-NO" dirty="0"/>
              <a:t>Støtte brukeren i å følge opp medikamentell behandling som har blitt igangsatt </a:t>
            </a:r>
          </a:p>
          <a:p>
            <a:pPr marL="342900" indent="-342900">
              <a:buFont typeface="Arial"/>
              <a:buChar char="•"/>
            </a:pPr>
            <a:r>
              <a:rPr lang="nb-NO" dirty="0"/>
              <a:t>Tilby rent brukerutstyr, for å forebygge infeksjoner</a:t>
            </a:r>
          </a:p>
          <a:p>
            <a:pPr marL="342900" indent="-342900">
              <a:buFont typeface="Arial"/>
              <a:buChar char="•"/>
            </a:pPr>
            <a:r>
              <a:rPr lang="nb-NO" dirty="0"/>
              <a:t>Oppfordre til fysisk aktivitet, sunt kosthold og røykeslutt</a:t>
            </a:r>
          </a:p>
          <a:p>
            <a:pPr marL="342900" indent="-342900">
              <a:buFont typeface="Arial"/>
              <a:buChar char="•"/>
            </a:pPr>
            <a:endParaRPr lang="nb-NO" dirty="0"/>
          </a:p>
        </p:txBody>
      </p:sp>
      <p:sp>
        <p:nvSpPr>
          <p:cNvPr id="4" name="Plassholder for dato 3">
            <a:extLst>
              <a:ext uri="{FF2B5EF4-FFF2-40B4-BE49-F238E27FC236}">
                <a16:creationId xmlns:a16="http://schemas.microsoft.com/office/drawing/2014/main" id="{40F4374E-2D79-4061-BF1B-E286FB88DDD5}"/>
              </a:ext>
            </a:extLst>
          </p:cNvPr>
          <p:cNvSpPr>
            <a:spLocks noGrp="1"/>
          </p:cNvSpPr>
          <p:nvPr>
            <p:ph type="dt" sz="half" idx="10"/>
          </p:nvPr>
        </p:nvSpPr>
        <p:spPr/>
        <p:txBody>
          <a:bodyPr/>
          <a:lstStyle/>
          <a:p>
            <a:fld id="{A2434FEE-7D88-AA46-8139-80D9197567F4}" type="datetime1">
              <a:rPr lang="nb-NO" smtClean="0"/>
              <a:t>24.01.2024</a:t>
            </a:fld>
            <a:endParaRPr lang="nb-NO"/>
          </a:p>
        </p:txBody>
      </p:sp>
      <p:sp>
        <p:nvSpPr>
          <p:cNvPr id="5" name="Plassholder for lysbildenummer 4">
            <a:extLst>
              <a:ext uri="{FF2B5EF4-FFF2-40B4-BE49-F238E27FC236}">
                <a16:creationId xmlns:a16="http://schemas.microsoft.com/office/drawing/2014/main" id="{00AB887D-6B17-4817-AD38-510D65A792EC}"/>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4110615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D2BA87-95CB-4843-81E7-5CB6E239187C}"/>
              </a:ext>
            </a:extLst>
          </p:cNvPr>
          <p:cNvSpPr>
            <a:spLocks noGrp="1"/>
          </p:cNvSpPr>
          <p:nvPr>
            <p:ph type="title"/>
          </p:nvPr>
        </p:nvSpPr>
        <p:spPr/>
        <p:txBody>
          <a:bodyPr/>
          <a:lstStyle/>
          <a:p>
            <a:r>
              <a:rPr lang="nb-NO" dirty="0"/>
              <a:t>Refleksjonsoppgaver</a:t>
            </a:r>
          </a:p>
        </p:txBody>
      </p:sp>
      <p:sp>
        <p:nvSpPr>
          <p:cNvPr id="3" name="Plassholder for innhold 2">
            <a:extLst>
              <a:ext uri="{FF2B5EF4-FFF2-40B4-BE49-F238E27FC236}">
                <a16:creationId xmlns:a16="http://schemas.microsoft.com/office/drawing/2014/main" id="{A1F6B19E-F2D7-4E85-8394-73F2AE8002C1}"/>
              </a:ext>
            </a:extLst>
          </p:cNvPr>
          <p:cNvSpPr>
            <a:spLocks noGrp="1"/>
          </p:cNvSpPr>
          <p:nvPr>
            <p:ph idx="1"/>
          </p:nvPr>
        </p:nvSpPr>
        <p:spPr/>
        <p:txBody>
          <a:bodyPr/>
          <a:lstStyle/>
          <a:p>
            <a:pPr marL="215900" indent="-215900">
              <a:buFont typeface="Arial" panose="020B0604020202020204" pitchFamily="34" charset="0"/>
              <a:buChar char="•"/>
            </a:pPr>
            <a:r>
              <a:rPr lang="nb-NO" dirty="0"/>
              <a:t>Moa forteller at han har følt seg skikkelig dårlig de siste dagene og orker derfor ikke møte til avtale. På telefon sier at han har vært sengeliggende i flere dager, er svimmel, har feber og er svett og klam i huden. Han forteller at han ikke har noen smerter, men føler seg dårlig og uggen. Han har tatt sin vanlige dose heroin. Hva gjør du?</a:t>
            </a:r>
          </a:p>
          <a:p>
            <a:pPr marL="215900" indent="-215900">
              <a:buFont typeface="Arial" panose="020B0604020202020204" pitchFamily="34" charset="0"/>
              <a:buChar char="•"/>
            </a:pPr>
            <a:r>
              <a:rPr lang="nb-NO" dirty="0"/>
              <a:t>Du prater med en ung mann som du ikke kjenner så godt. Han forteller at han bruker en del amfetamin og ved et par anledninger når han har brukt rusmidlet har han kjent en trykkende følelse i brystet. Han lurer litt på hva det kan være?</a:t>
            </a:r>
          </a:p>
        </p:txBody>
      </p:sp>
      <p:sp>
        <p:nvSpPr>
          <p:cNvPr id="4" name="Plassholder for dato 3">
            <a:extLst>
              <a:ext uri="{FF2B5EF4-FFF2-40B4-BE49-F238E27FC236}">
                <a16:creationId xmlns:a16="http://schemas.microsoft.com/office/drawing/2014/main" id="{783C1633-47C0-4344-9A62-780ED0EB904A}"/>
              </a:ext>
            </a:extLst>
          </p:cNvPr>
          <p:cNvSpPr>
            <a:spLocks noGrp="1"/>
          </p:cNvSpPr>
          <p:nvPr>
            <p:ph type="dt" sz="half" idx="10"/>
          </p:nvPr>
        </p:nvSpPr>
        <p:spPr/>
        <p:txBody>
          <a:bodyPr/>
          <a:lstStyle/>
          <a:p>
            <a:fld id="{C20DE0DF-BE6B-D248-92A9-54242D212695}" type="datetime1">
              <a:rPr lang="nb-NO" smtClean="0"/>
              <a:t>24.01.2024</a:t>
            </a:fld>
            <a:endParaRPr lang="nb-NO"/>
          </a:p>
        </p:txBody>
      </p:sp>
      <p:sp>
        <p:nvSpPr>
          <p:cNvPr id="5" name="Plassholder for lysbildenummer 4">
            <a:extLst>
              <a:ext uri="{FF2B5EF4-FFF2-40B4-BE49-F238E27FC236}">
                <a16:creationId xmlns:a16="http://schemas.microsoft.com/office/drawing/2014/main" id="{DEAD0E1C-2E4C-4FFA-8268-9559F28C000D}"/>
              </a:ext>
            </a:extLst>
          </p:cNvPr>
          <p:cNvSpPr>
            <a:spLocks noGrp="1"/>
          </p:cNvSpPr>
          <p:nvPr>
            <p:ph type="sldNum" sz="quarter" idx="12"/>
          </p:nvPr>
        </p:nvSpPr>
        <p:spPr/>
        <p:txBody>
          <a:bodyPr/>
          <a:lstStyle/>
          <a:p>
            <a:fld id="{8ACEFDFC-287E-0A4D-81A7-6CC8C070690D}" type="slidenum">
              <a:rPr lang="nb-NO" smtClean="0"/>
              <a:t>10</a:t>
            </a:fld>
            <a:endParaRPr lang="nb-NO"/>
          </a:p>
        </p:txBody>
      </p:sp>
    </p:spTree>
    <p:extLst>
      <p:ext uri="{BB962C8B-B14F-4D97-AF65-F5344CB8AC3E}">
        <p14:creationId xmlns:p14="http://schemas.microsoft.com/office/powerpoint/2010/main" val="1355330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E16AE3-0BAF-4072-A878-18BBA98A9425}"/>
              </a:ext>
            </a:extLst>
          </p:cNvPr>
          <p:cNvSpPr>
            <a:spLocks noGrp="1"/>
          </p:cNvSpPr>
          <p:nvPr>
            <p:ph type="title"/>
          </p:nvPr>
        </p:nvSpPr>
        <p:spPr/>
        <p:txBody>
          <a:bodyPr/>
          <a:lstStyle/>
          <a:p>
            <a:r>
              <a:rPr lang="nb-NO" dirty="0"/>
              <a:t>Her kan du lese/lære mer</a:t>
            </a:r>
          </a:p>
        </p:txBody>
      </p:sp>
      <p:sp>
        <p:nvSpPr>
          <p:cNvPr id="3" name="Plassholder for innhold 2">
            <a:extLst>
              <a:ext uri="{FF2B5EF4-FFF2-40B4-BE49-F238E27FC236}">
                <a16:creationId xmlns:a16="http://schemas.microsoft.com/office/drawing/2014/main" id="{346BD6E1-EA3D-4C4E-810A-30C44F9F2035}"/>
              </a:ext>
            </a:extLst>
          </p:cNvPr>
          <p:cNvSpPr>
            <a:spLocks noGrp="1"/>
          </p:cNvSpPr>
          <p:nvPr>
            <p:ph idx="1"/>
          </p:nvPr>
        </p:nvSpPr>
        <p:spPr/>
        <p:txBody>
          <a:bodyPr/>
          <a:lstStyle/>
          <a:p>
            <a:pPr marL="215900" indent="-215900"/>
            <a:r>
              <a:rPr lang="nb-NO" dirty="0">
                <a:hlinkClick r:id="rId2"/>
              </a:rPr>
              <a:t>Hjertefrisk</a:t>
            </a:r>
            <a:r>
              <a:rPr lang="nb-NO" dirty="0"/>
              <a:t>: Hjelpemiddel for oppfølging og tiltak hos pasienter med psykiske lidelser og rusmiddelproblemer</a:t>
            </a:r>
          </a:p>
          <a:p>
            <a:pPr marL="215900" indent="-215900"/>
            <a:r>
              <a:rPr lang="nb-NO" dirty="0">
                <a:hlinkClick r:id="rId3"/>
              </a:rPr>
              <a:t>LHL</a:t>
            </a:r>
            <a:r>
              <a:rPr lang="nb-NO" dirty="0"/>
              <a:t>: Hjerte- og karsykdommer </a:t>
            </a:r>
          </a:p>
          <a:p>
            <a:pPr marL="215900" indent="-215900"/>
            <a:r>
              <a:rPr lang="nb-NO" dirty="0">
                <a:hlinkClick r:id="rId4"/>
              </a:rPr>
              <a:t>Nasjonalforeningen for folkehelsen</a:t>
            </a:r>
          </a:p>
          <a:p>
            <a:pPr marL="215900" indent="-215900"/>
            <a:r>
              <a:rPr lang="nb-NO"/>
              <a:t>Helsedirektoratet; </a:t>
            </a:r>
            <a:r>
              <a:rPr lang="nb-NO" dirty="0">
                <a:hlinkClick r:id="rId5"/>
              </a:rPr>
              <a:t>nasjonal faglig retningslinje</a:t>
            </a:r>
            <a:endParaRPr lang="nb-NO" dirty="0"/>
          </a:p>
          <a:p>
            <a:pPr marL="215900" indent="-215900">
              <a:buChar char="•"/>
            </a:pPr>
            <a:endParaRPr lang="nb-NO" dirty="0"/>
          </a:p>
        </p:txBody>
      </p:sp>
      <p:sp>
        <p:nvSpPr>
          <p:cNvPr id="4" name="Plassholder for dato 3">
            <a:extLst>
              <a:ext uri="{FF2B5EF4-FFF2-40B4-BE49-F238E27FC236}">
                <a16:creationId xmlns:a16="http://schemas.microsoft.com/office/drawing/2014/main" id="{97A989BC-4875-4051-8418-CDA3334E3E5C}"/>
              </a:ext>
            </a:extLst>
          </p:cNvPr>
          <p:cNvSpPr>
            <a:spLocks noGrp="1"/>
          </p:cNvSpPr>
          <p:nvPr>
            <p:ph type="dt" sz="half" idx="10"/>
          </p:nvPr>
        </p:nvSpPr>
        <p:spPr/>
        <p:txBody>
          <a:bodyPr/>
          <a:lstStyle/>
          <a:p>
            <a:fld id="{C20DE0DF-BE6B-D248-92A9-54242D212695}" type="datetime1">
              <a:rPr lang="nb-NO" smtClean="0"/>
              <a:t>24.01.2024</a:t>
            </a:fld>
            <a:endParaRPr lang="nb-NO"/>
          </a:p>
        </p:txBody>
      </p:sp>
      <p:sp>
        <p:nvSpPr>
          <p:cNvPr id="5" name="Plassholder for lysbildenummer 4">
            <a:extLst>
              <a:ext uri="{FF2B5EF4-FFF2-40B4-BE49-F238E27FC236}">
                <a16:creationId xmlns:a16="http://schemas.microsoft.com/office/drawing/2014/main" id="{762D3EB7-4882-4797-9B9A-06EF3EC50252}"/>
              </a:ext>
            </a:extLst>
          </p:cNvPr>
          <p:cNvSpPr>
            <a:spLocks noGrp="1"/>
          </p:cNvSpPr>
          <p:nvPr>
            <p:ph type="sldNum" sz="quarter" idx="12"/>
          </p:nvPr>
        </p:nvSpPr>
        <p:spPr/>
        <p:txBody>
          <a:bodyPr/>
          <a:lstStyle/>
          <a:p>
            <a:fld id="{8ACEFDFC-287E-0A4D-81A7-6CC8C070690D}" type="slidenum">
              <a:rPr lang="nb-NO" smtClean="0"/>
              <a:t>11</a:t>
            </a:fld>
            <a:endParaRPr lang="nb-NO"/>
          </a:p>
        </p:txBody>
      </p:sp>
    </p:spTree>
    <p:extLst>
      <p:ext uri="{BB962C8B-B14F-4D97-AF65-F5344CB8AC3E}">
        <p14:creationId xmlns:p14="http://schemas.microsoft.com/office/powerpoint/2010/main" val="3379901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5E959B7-0F15-4AFF-8956-3E9695BD5C58}"/>
              </a:ext>
            </a:extLst>
          </p:cNvPr>
          <p:cNvSpPr>
            <a:spLocks noGrp="1"/>
          </p:cNvSpPr>
          <p:nvPr>
            <p:ph type="dt" sz="half" idx="10"/>
          </p:nvPr>
        </p:nvSpPr>
        <p:spPr/>
        <p:txBody>
          <a:bodyPr/>
          <a:lstStyle/>
          <a:p>
            <a:fld id="{4CD1A60D-DB44-0749-AE29-4712892B2B84}" type="datetime1">
              <a:rPr lang="nb-NO" smtClean="0"/>
              <a:t>24.01.2024</a:t>
            </a:fld>
            <a:endParaRPr lang="nb-NO"/>
          </a:p>
        </p:txBody>
      </p:sp>
      <p:sp>
        <p:nvSpPr>
          <p:cNvPr id="3" name="Plassholder for lysbildenummer 2">
            <a:extLst>
              <a:ext uri="{FF2B5EF4-FFF2-40B4-BE49-F238E27FC236}">
                <a16:creationId xmlns:a16="http://schemas.microsoft.com/office/drawing/2014/main" id="{F45C79AB-198B-40FC-990E-2EF729FC91AE}"/>
              </a:ext>
            </a:extLst>
          </p:cNvPr>
          <p:cNvSpPr>
            <a:spLocks noGrp="1"/>
          </p:cNvSpPr>
          <p:nvPr>
            <p:ph type="sldNum" sz="quarter" idx="12"/>
          </p:nvPr>
        </p:nvSpPr>
        <p:spPr/>
        <p:txBody>
          <a:bodyPr/>
          <a:lstStyle/>
          <a:p>
            <a:fld id="{8ACEFDFC-287E-0A4D-81A7-6CC8C070690D}" type="slidenum">
              <a:rPr lang="nb-NO" smtClean="0"/>
              <a:t>12</a:t>
            </a:fld>
            <a:endParaRPr lang="nb-NO"/>
          </a:p>
        </p:txBody>
      </p:sp>
      <p:pic>
        <p:nvPicPr>
          <p:cNvPr id="5" name="Bilde 4">
            <a:extLst>
              <a:ext uri="{FF2B5EF4-FFF2-40B4-BE49-F238E27FC236}">
                <a16:creationId xmlns:a16="http://schemas.microsoft.com/office/drawing/2014/main" id="{C75D27C9-33B1-4375-844C-F659500B7C4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2831903"/>
      </p:ext>
    </p:extLst>
  </p:cSld>
  <p:clrMapOvr>
    <a:masterClrMapping/>
  </p:clrMapOvr>
</p:sld>
</file>

<file path=ppt/theme/theme1.xml><?xml version="1.0" encoding="utf-8"?>
<a:theme xmlns:a="http://schemas.openxmlformats.org/drawingml/2006/main" name="Oslo_2019_basic">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Test">
      <a:majorFont>
        <a:latin typeface="Oslo Sans Office Normal"/>
        <a:ea typeface=""/>
        <a:cs typeface=""/>
      </a:majorFont>
      <a:minorFont>
        <a:latin typeface="Oslo Sans Office Norm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potx" id="{6638DBF3-01EF-9D48-9287-8DEF6339D1DD}" vid="{0A37711F-0EDD-C449-98AC-C8327000A6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B9BA9AEF50C394680C33CAE257F7539" ma:contentTypeVersion="3" ma:contentTypeDescription="Opprett et nytt dokument." ma:contentTypeScope="" ma:versionID="ddfae0ad101470cccca7d1fa2da1e557">
  <xsd:schema xmlns:xsd="http://www.w3.org/2001/XMLSchema" xmlns:xs="http://www.w3.org/2001/XMLSchema" xmlns:p="http://schemas.microsoft.com/office/2006/metadata/properties" xmlns:ns2="c477f1d7-8495-401d-96d8-87d6be20e424" xmlns:ns3="4df6e483-d641-4d94-bcf7-a345db2ecd6b" targetNamespace="http://schemas.microsoft.com/office/2006/metadata/properties" ma:root="true" ma:fieldsID="285b5b7b1c49e660c27c01180224fbb6" ns2:_="" ns3:_="">
    <xsd:import namespace="c477f1d7-8495-401d-96d8-87d6be20e424"/>
    <xsd:import namespace="4df6e483-d641-4d94-bcf7-a345db2ecd6b"/>
    <xsd:element name="properties">
      <xsd:complexType>
        <xsd:sequence>
          <xsd:element name="documentManagement">
            <xsd:complexType>
              <xsd:all>
                <xsd:element ref="ns2:lcf76f155ced4ddcb4097134ff3c332f" minOccurs="0"/>
                <xsd:element ref="ns3:TaxCatchAll" minOccurs="0"/>
                <xsd:element ref="ns2:Film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77f1d7-8495-401d-96d8-87d6be20e424" elementFormDefault="qualified">
    <xsd:import namespace="http://schemas.microsoft.com/office/2006/documentManagement/types"/>
    <xsd:import namespace="http://schemas.microsoft.com/office/infopath/2007/PartnerControls"/>
    <xsd:element name="lcf76f155ced4ddcb4097134ff3c332f" ma:index="8" nillable="true" ma:displayName="Bildemerkelapper_0" ma:hidden="true" ma:internalName="lcf76f155ced4ddcb4097134ff3c332f">
      <xsd:simpleType>
        <xsd:restriction base="dms:Note"/>
      </xsd:simpleType>
    </xsd:element>
    <xsd:element name="Filmer" ma:index="10" nillable="true" ma:displayName="Filmer" ma:description="https://vimeo.com/483145883/62bac932cd&#10; &#10;FACT UNG - https://vimeo.com/483145595/3de397dcd4&#10; &#10;FACT Eldre - https://vimeo.com/483145374/ff6cd8205f&#10; &#10;FACT SOME - https://vimeo.com/483145279/7f9e966e79 " ma:format="Dropdown" ma:internalName="Filme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f6e483-d641-4d94-bcf7-a345db2ecd6b"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69a5f05-3605-48c9-ad48-1177870d70b4}" ma:internalName="TaxCatchAll" ma:showField="CatchAllData" ma:web="4df6e483-d641-4d94-bcf7-a345db2ec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df6e483-d641-4d94-bcf7-a345db2ecd6b" xsi:nil="true"/>
    <Filmer xmlns="c477f1d7-8495-401d-96d8-87d6be20e424" xsi:nil="true"/>
    <lcf76f155ced4ddcb4097134ff3c332f xmlns="c477f1d7-8495-401d-96d8-87d6be20e424" xsi:nil="true"/>
  </documentManagement>
</p:properties>
</file>

<file path=customXml/itemProps1.xml><?xml version="1.0" encoding="utf-8"?>
<ds:datastoreItem xmlns:ds="http://schemas.openxmlformats.org/officeDocument/2006/customXml" ds:itemID="{AFF94F05-D510-4F8A-8554-37AC7DB51B11}">
  <ds:schemaRefs>
    <ds:schemaRef ds:uri="http://schemas.microsoft.com/sharepoint/v3/contenttype/forms"/>
  </ds:schemaRefs>
</ds:datastoreItem>
</file>

<file path=customXml/itemProps2.xml><?xml version="1.0" encoding="utf-8"?>
<ds:datastoreItem xmlns:ds="http://schemas.openxmlformats.org/officeDocument/2006/customXml" ds:itemID="{9AF1C974-1CFF-493C-8B25-1428E8D505E1}">
  <ds:schemaRefs>
    <ds:schemaRef ds:uri="4df6e483-d641-4d94-bcf7-a345db2ecd6b"/>
    <ds:schemaRef ds:uri="c477f1d7-8495-401d-96d8-87d6be20e4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AD0356-E867-4A2E-9ED3-0640FFEC8C21}">
  <ds:schemaRefs>
    <ds:schemaRef ds:uri="http://schemas.openxmlformats.org/package/2006/metadata/core-properties"/>
    <ds:schemaRef ds:uri="4df6e483-d641-4d94-bcf7-a345db2ecd6b"/>
    <ds:schemaRef ds:uri="http://www.w3.org/XML/1998/namespace"/>
    <ds:schemaRef ds:uri="http://purl.org/dc/terms/"/>
    <ds:schemaRef ds:uri="http://schemas.microsoft.com/office/2006/documentManagement/types"/>
    <ds:schemaRef ds:uri="http://purl.org/dc/dcmitype/"/>
    <ds:schemaRef ds:uri="http://purl.org/dc/elements/1.1/"/>
    <ds:schemaRef ds:uri="http://schemas.microsoft.com/office/2006/metadata/properties"/>
    <ds:schemaRef ds:uri="c477f1d7-8495-401d-96d8-87d6be20e424"/>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236</TotalTime>
  <Words>431</Words>
  <Application>Microsoft Office PowerPoint</Application>
  <PresentationFormat>Widescreen</PresentationFormat>
  <Paragraphs>71</Paragraphs>
  <Slides>12</Slides>
  <Notes>0</Notes>
  <HiddenSlides>0</HiddenSlides>
  <MMClips>0</MMClips>
  <ScaleCrop>false</ScaleCrop>
  <HeadingPairs>
    <vt:vector size="4" baseType="variant">
      <vt:variant>
        <vt:lpstr>Tema</vt:lpstr>
      </vt:variant>
      <vt:variant>
        <vt:i4>1</vt:i4>
      </vt:variant>
      <vt:variant>
        <vt:lpstr>Lysbildetitler</vt:lpstr>
      </vt:variant>
      <vt:variant>
        <vt:i4>12</vt:i4>
      </vt:variant>
    </vt:vector>
  </HeadingPairs>
  <TitlesOfParts>
    <vt:vector size="13" baseType="lpstr">
      <vt:lpstr>Oslo_2019_basic</vt:lpstr>
      <vt:lpstr>PowerPoint-presentasjon</vt:lpstr>
      <vt:lpstr>Om modulen</vt:lpstr>
      <vt:lpstr>Hjertets funksjon</vt:lpstr>
      <vt:lpstr>Hva er de vanligste komplikasjonene med hjertet hos personer med rusutfordringer?</vt:lpstr>
      <vt:lpstr>Endokarditt</vt:lpstr>
      <vt:lpstr>Blodpropp</vt:lpstr>
      <vt:lpstr>Hjerteinfarkt</vt:lpstr>
      <vt:lpstr>Hjertesvikt</vt:lpstr>
      <vt:lpstr>Hvordan kan du som ansatt forebygge dårlig hjertehelse?</vt:lpstr>
      <vt:lpstr>Refleksjonsoppgaver</vt:lpstr>
      <vt:lpstr>Her kan du lese/lære mer</vt:lpstr>
      <vt:lpstr>PowerPoint-presentasjon</vt:lpstr>
    </vt:vector>
  </TitlesOfParts>
  <Company>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Legg tittel her</dc:title>
  <dc:creator>Turi Traaen</dc:creator>
  <cp:lastModifiedBy>Turi Traaen</cp:lastModifiedBy>
  <cp:revision>443</cp:revision>
  <cp:lastPrinted>2019-03-22T09:42:42Z</cp:lastPrinted>
  <dcterms:created xsi:type="dcterms:W3CDTF">2023-10-11T11:24:04Z</dcterms:created>
  <dcterms:modified xsi:type="dcterms:W3CDTF">2024-01-24T13:17:29Z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0x010100FB9BA9AEF50C394680C33CAE257F7539</vt:lpwstr>
  </property>
  <property fmtid="{D5CDD505-2E9C-101B-9397-08002B2CF9AE}" pid="3" name="MediaServiceImageTags">
    <vt:lpwstr/>
  </property>
  <property fmtid="{D5CDD505-2E9C-101B-9397-08002B2CF9AE}" pid="4" name="MSIP_Label_7a2396b7-5846-48ff-8468-5f49f8ad722a_Enabled">
    <vt:lpwstr>true</vt:lpwstr>
  </property>
  <property fmtid="{D5CDD505-2E9C-101B-9397-08002B2CF9AE}" pid="5" name="MSIP_Label_7a2396b7-5846-48ff-8468-5f49f8ad722a_SetDate">
    <vt:lpwstr>2023-10-13T11:07:49Z</vt:lpwstr>
  </property>
  <property fmtid="{D5CDD505-2E9C-101B-9397-08002B2CF9AE}" pid="6" name="MSIP_Label_7a2396b7-5846-48ff-8468-5f49f8ad722a_Method">
    <vt:lpwstr>Standard</vt:lpwstr>
  </property>
  <property fmtid="{D5CDD505-2E9C-101B-9397-08002B2CF9AE}" pid="7" name="MSIP_Label_7a2396b7-5846-48ff-8468-5f49f8ad722a_Name">
    <vt:lpwstr>Lav</vt:lpwstr>
  </property>
  <property fmtid="{D5CDD505-2E9C-101B-9397-08002B2CF9AE}" pid="8" name="MSIP_Label_7a2396b7-5846-48ff-8468-5f49f8ad722a_SiteId">
    <vt:lpwstr>e6795081-6391-442e-9ab4-5e9ef74f18ea</vt:lpwstr>
  </property>
  <property fmtid="{D5CDD505-2E9C-101B-9397-08002B2CF9AE}" pid="9" name="MSIP_Label_7a2396b7-5846-48ff-8468-5f49f8ad722a_ActionId">
    <vt:lpwstr>d958236c-a94b-481e-ad07-90ce557c6445</vt:lpwstr>
  </property>
  <property fmtid="{D5CDD505-2E9C-101B-9397-08002B2CF9AE}" pid="10" name="MSIP_Label_7a2396b7-5846-48ff-8468-5f49f8ad722a_ContentBits">
    <vt:lpwstr>0</vt:lpwstr>
  </property>
</Properties>
</file>