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86" r:id="rId2"/>
    <p:sldMasterId id="2147483714" r:id="rId3"/>
  </p:sldMasterIdLst>
  <p:notesMasterIdLst>
    <p:notesMasterId r:id="rId16"/>
  </p:notesMasterIdLst>
  <p:handoutMasterIdLst>
    <p:handoutMasterId r:id="rId17"/>
  </p:handoutMasterIdLst>
  <p:sldIdLst>
    <p:sldId id="258" r:id="rId4"/>
    <p:sldId id="286" r:id="rId5"/>
    <p:sldId id="274" r:id="rId6"/>
    <p:sldId id="278" r:id="rId7"/>
    <p:sldId id="301" r:id="rId8"/>
    <p:sldId id="290" r:id="rId9"/>
    <p:sldId id="305" r:id="rId10"/>
    <p:sldId id="306" r:id="rId11"/>
    <p:sldId id="298" r:id="rId12"/>
    <p:sldId id="289" r:id="rId13"/>
    <p:sldId id="302" r:id="rId14"/>
    <p:sldId id="295" r:id="rId15"/>
  </p:sldIdLst>
  <p:sldSz cx="12192000" cy="6858000"/>
  <p:notesSz cx="7010400" cy="92964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7FA00E4-BD3B-4301-8519-2C25A4010882}" v="11" dt="2023-08-03T07:15:52.7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6327"/>
  </p:normalViewPr>
  <p:slideViewPr>
    <p:cSldViewPr snapToGrid="0" snapToObjects="1">
      <p:cViewPr varScale="1">
        <p:scale>
          <a:sx n="86" d="100"/>
          <a:sy n="86" d="100"/>
        </p:scale>
        <p:origin x="422" y="58"/>
      </p:cViewPr>
      <p:guideLst/>
    </p:cSldViewPr>
  </p:slideViewPr>
  <p:notesTextViewPr>
    <p:cViewPr>
      <p:scale>
        <a:sx n="1" d="1"/>
        <a:sy n="1" d="1"/>
      </p:scale>
      <p:origin x="0" y="0"/>
    </p:cViewPr>
  </p:notesTextViewPr>
  <p:notesViewPr>
    <p:cSldViewPr snapToGrid="0" snapToObjects="1">
      <p:cViewPr varScale="1">
        <p:scale>
          <a:sx n="106" d="100"/>
          <a:sy n="106" d="100"/>
        </p:scale>
        <p:origin x="4440"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microsoft.com/office/2015/10/relationships/revisionInfo" Target="revisionInfo.xml"/><Relationship Id="rId10" Type="http://schemas.openxmlformats.org/officeDocument/2006/relationships/slide" Target="slides/slide7.xml"/><Relationship Id="rId19"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rlotte Barstad" userId="b61f3bd7-d51c-42aa-b82f-6bd5a0b3b89a" providerId="ADAL" clId="{E7FA00E4-BD3B-4301-8519-2C25A4010882}"/>
    <pc:docChg chg="undo custSel addSld delSld modSld modMainMaster">
      <pc:chgData name="Charlotte Barstad" userId="b61f3bd7-d51c-42aa-b82f-6bd5a0b3b89a" providerId="ADAL" clId="{E7FA00E4-BD3B-4301-8519-2C25A4010882}" dt="2023-08-15T06:41:25.291" v="155" actId="478"/>
      <pc:docMkLst>
        <pc:docMk/>
      </pc:docMkLst>
      <pc:sldChg chg="modSp mod">
        <pc:chgData name="Charlotte Barstad" userId="b61f3bd7-d51c-42aa-b82f-6bd5a0b3b89a" providerId="ADAL" clId="{E7FA00E4-BD3B-4301-8519-2C25A4010882}" dt="2023-08-03T07:12:38.874" v="137" actId="20577"/>
        <pc:sldMkLst>
          <pc:docMk/>
          <pc:sldMk cId="1231731353" sldId="258"/>
        </pc:sldMkLst>
        <pc:spChg chg="mod">
          <ac:chgData name="Charlotte Barstad" userId="b61f3bd7-d51c-42aa-b82f-6bd5a0b3b89a" providerId="ADAL" clId="{E7FA00E4-BD3B-4301-8519-2C25A4010882}" dt="2023-08-03T07:12:38.874" v="137" actId="20577"/>
          <ac:spMkLst>
            <pc:docMk/>
            <pc:sldMk cId="1231731353" sldId="258"/>
            <ac:spMk id="6" creationId="{30002A40-5416-01EF-3126-CBC1AEF4A105}"/>
          </ac:spMkLst>
        </pc:spChg>
      </pc:sldChg>
      <pc:sldChg chg="modSp mod">
        <pc:chgData name="Charlotte Barstad" userId="b61f3bd7-d51c-42aa-b82f-6bd5a0b3b89a" providerId="ADAL" clId="{E7FA00E4-BD3B-4301-8519-2C25A4010882}" dt="2023-08-03T07:07:14.043" v="32" actId="27636"/>
        <pc:sldMkLst>
          <pc:docMk/>
          <pc:sldMk cId="1613407322" sldId="274"/>
        </pc:sldMkLst>
        <pc:spChg chg="mod">
          <ac:chgData name="Charlotte Barstad" userId="b61f3bd7-d51c-42aa-b82f-6bd5a0b3b89a" providerId="ADAL" clId="{E7FA00E4-BD3B-4301-8519-2C25A4010882}" dt="2023-08-03T07:07:14.043" v="32" actId="27636"/>
          <ac:spMkLst>
            <pc:docMk/>
            <pc:sldMk cId="1613407322" sldId="274"/>
            <ac:spMk id="2" creationId="{F4832642-A256-9977-6F78-482BBF43B157}"/>
          </ac:spMkLst>
        </pc:spChg>
      </pc:sldChg>
      <pc:sldChg chg="modSp mod">
        <pc:chgData name="Charlotte Barstad" userId="b61f3bd7-d51c-42aa-b82f-6bd5a0b3b89a" providerId="ADAL" clId="{E7FA00E4-BD3B-4301-8519-2C25A4010882}" dt="2023-08-03T07:12:50.024" v="138" actId="14826"/>
        <pc:sldMkLst>
          <pc:docMk/>
          <pc:sldMk cId="2531649699" sldId="286"/>
        </pc:sldMkLst>
        <pc:spChg chg="mod">
          <ac:chgData name="Charlotte Barstad" userId="b61f3bd7-d51c-42aa-b82f-6bd5a0b3b89a" providerId="ADAL" clId="{E7FA00E4-BD3B-4301-8519-2C25A4010882}" dt="2023-08-03T07:06:59.005" v="27" actId="27636"/>
          <ac:spMkLst>
            <pc:docMk/>
            <pc:sldMk cId="2531649699" sldId="286"/>
            <ac:spMk id="11" creationId="{7F7C0EC9-6625-4152-58DE-CB006E3DA099}"/>
          </ac:spMkLst>
        </pc:spChg>
        <pc:spChg chg="mod">
          <ac:chgData name="Charlotte Barstad" userId="b61f3bd7-d51c-42aa-b82f-6bd5a0b3b89a" providerId="ADAL" clId="{E7FA00E4-BD3B-4301-8519-2C25A4010882}" dt="2023-08-03T07:06:51.234" v="8" actId="20577"/>
          <ac:spMkLst>
            <pc:docMk/>
            <pc:sldMk cId="2531649699" sldId="286"/>
            <ac:spMk id="12" creationId="{E721DABE-35B9-48CB-1143-DFDDC1156A01}"/>
          </ac:spMkLst>
        </pc:spChg>
        <pc:picChg chg="mod">
          <ac:chgData name="Charlotte Barstad" userId="b61f3bd7-d51c-42aa-b82f-6bd5a0b3b89a" providerId="ADAL" clId="{E7FA00E4-BD3B-4301-8519-2C25A4010882}" dt="2023-08-03T07:12:50.024" v="138" actId="14826"/>
          <ac:picMkLst>
            <pc:docMk/>
            <pc:sldMk cId="2531649699" sldId="286"/>
            <ac:picMk id="3" creationId="{69D8077F-D204-1CC8-9BCD-2177F5FED861}"/>
          </ac:picMkLst>
        </pc:picChg>
      </pc:sldChg>
      <pc:sldChg chg="setBg">
        <pc:chgData name="Charlotte Barstad" userId="b61f3bd7-d51c-42aa-b82f-6bd5a0b3b89a" providerId="ADAL" clId="{E7FA00E4-BD3B-4301-8519-2C25A4010882}" dt="2023-08-03T07:15:52.709" v="153"/>
        <pc:sldMkLst>
          <pc:docMk/>
          <pc:sldMk cId="4047498739" sldId="289"/>
        </pc:sldMkLst>
      </pc:sldChg>
      <pc:sldChg chg="modSp mod">
        <pc:chgData name="Charlotte Barstad" userId="b61f3bd7-d51c-42aa-b82f-6bd5a0b3b89a" providerId="ADAL" clId="{E7FA00E4-BD3B-4301-8519-2C25A4010882}" dt="2023-08-03T07:14:38.555" v="149"/>
        <pc:sldMkLst>
          <pc:docMk/>
          <pc:sldMk cId="766145579" sldId="290"/>
        </pc:sldMkLst>
        <pc:spChg chg="mod">
          <ac:chgData name="Charlotte Barstad" userId="b61f3bd7-d51c-42aa-b82f-6bd5a0b3b89a" providerId="ADAL" clId="{E7FA00E4-BD3B-4301-8519-2C25A4010882}" dt="2023-08-03T07:07:54.087" v="54" actId="20577"/>
          <ac:spMkLst>
            <pc:docMk/>
            <pc:sldMk cId="766145579" sldId="290"/>
            <ac:spMk id="11" creationId="{3F34B79D-DD3F-F1EE-2365-BC5657C035CF}"/>
          </ac:spMkLst>
        </pc:spChg>
        <pc:spChg chg="mod">
          <ac:chgData name="Charlotte Barstad" userId="b61f3bd7-d51c-42aa-b82f-6bd5a0b3b89a" providerId="ADAL" clId="{E7FA00E4-BD3B-4301-8519-2C25A4010882}" dt="2023-08-03T07:07:50.506" v="44" actId="20577"/>
          <ac:spMkLst>
            <pc:docMk/>
            <pc:sldMk cId="766145579" sldId="290"/>
            <ac:spMk id="12" creationId="{6A406D20-AC79-D36C-C445-F3284D8EC4AC}"/>
          </ac:spMkLst>
        </pc:spChg>
        <pc:picChg chg="mod">
          <ac:chgData name="Charlotte Barstad" userId="b61f3bd7-d51c-42aa-b82f-6bd5a0b3b89a" providerId="ADAL" clId="{E7FA00E4-BD3B-4301-8519-2C25A4010882}" dt="2023-08-03T07:14:38.555" v="149"/>
          <ac:picMkLst>
            <pc:docMk/>
            <pc:sldMk cId="766145579" sldId="290"/>
            <ac:picMk id="3" creationId="{468EB7BF-D3B3-5C81-0773-C4F8D9EC11B0}"/>
          </ac:picMkLst>
        </pc:picChg>
        <pc:picChg chg="mod modCrop">
          <ac:chgData name="Charlotte Barstad" userId="b61f3bd7-d51c-42aa-b82f-6bd5a0b3b89a" providerId="ADAL" clId="{E7FA00E4-BD3B-4301-8519-2C25A4010882}" dt="2023-08-03T07:14:22.875" v="148" actId="18131"/>
          <ac:picMkLst>
            <pc:docMk/>
            <pc:sldMk cId="766145579" sldId="290"/>
            <ac:picMk id="6" creationId="{6E289F7B-0970-E6ED-9AF2-3B88A237DD53}"/>
          </ac:picMkLst>
        </pc:picChg>
      </pc:sldChg>
      <pc:sldChg chg="setBg">
        <pc:chgData name="Charlotte Barstad" userId="b61f3bd7-d51c-42aa-b82f-6bd5a0b3b89a" providerId="ADAL" clId="{E7FA00E4-BD3B-4301-8519-2C25A4010882}" dt="2023-08-03T07:15:28.795" v="151"/>
        <pc:sldMkLst>
          <pc:docMk/>
          <pc:sldMk cId="3863533516" sldId="295"/>
        </pc:sldMkLst>
      </pc:sldChg>
      <pc:sldChg chg="del">
        <pc:chgData name="Charlotte Barstad" userId="b61f3bd7-d51c-42aa-b82f-6bd5a0b3b89a" providerId="ADAL" clId="{E7FA00E4-BD3B-4301-8519-2C25A4010882}" dt="2023-08-03T07:07:57.370" v="55" actId="47"/>
        <pc:sldMkLst>
          <pc:docMk/>
          <pc:sldMk cId="3307656028" sldId="296"/>
        </pc:sldMkLst>
      </pc:sldChg>
      <pc:sldChg chg="modSp mod">
        <pc:chgData name="Charlotte Barstad" userId="b61f3bd7-d51c-42aa-b82f-6bd5a0b3b89a" providerId="ADAL" clId="{E7FA00E4-BD3B-4301-8519-2C25A4010882}" dt="2023-08-03T07:10:55.573" v="125"/>
        <pc:sldMkLst>
          <pc:docMk/>
          <pc:sldMk cId="2157364844" sldId="298"/>
        </pc:sldMkLst>
        <pc:spChg chg="mod">
          <ac:chgData name="Charlotte Barstad" userId="b61f3bd7-d51c-42aa-b82f-6bd5a0b3b89a" providerId="ADAL" clId="{E7FA00E4-BD3B-4301-8519-2C25A4010882}" dt="2023-08-03T07:10:44.299" v="122" actId="20577"/>
          <ac:spMkLst>
            <pc:docMk/>
            <pc:sldMk cId="2157364844" sldId="298"/>
            <ac:spMk id="4" creationId="{CDF0923F-BB96-CCD4-73E6-A0B1FC767EAE}"/>
          </ac:spMkLst>
        </pc:spChg>
        <pc:spChg chg="mod">
          <ac:chgData name="Charlotte Barstad" userId="b61f3bd7-d51c-42aa-b82f-6bd5a0b3b89a" providerId="ADAL" clId="{E7FA00E4-BD3B-4301-8519-2C25A4010882}" dt="2023-08-03T07:10:55.573" v="125"/>
          <ac:spMkLst>
            <pc:docMk/>
            <pc:sldMk cId="2157364844" sldId="298"/>
            <ac:spMk id="7" creationId="{9A3F7564-2EBE-30D8-B619-452BFE390473}"/>
          </ac:spMkLst>
        </pc:spChg>
        <pc:picChg chg="mod">
          <ac:chgData name="Charlotte Barstad" userId="b61f3bd7-d51c-42aa-b82f-6bd5a0b3b89a" providerId="ADAL" clId="{E7FA00E4-BD3B-4301-8519-2C25A4010882}" dt="2023-08-03T07:10:20.653" v="59" actId="14826"/>
          <ac:picMkLst>
            <pc:docMk/>
            <pc:sldMk cId="2157364844" sldId="298"/>
            <ac:picMk id="5" creationId="{42D61DAE-CD11-DCAC-3AB8-45B0BA004B19}"/>
          </ac:picMkLst>
        </pc:picChg>
      </pc:sldChg>
      <pc:sldChg chg="modSp mod">
        <pc:chgData name="Charlotte Barstad" userId="b61f3bd7-d51c-42aa-b82f-6bd5a0b3b89a" providerId="ADAL" clId="{E7FA00E4-BD3B-4301-8519-2C25A4010882}" dt="2023-08-03T07:13:58.567" v="146" actId="1076"/>
        <pc:sldMkLst>
          <pc:docMk/>
          <pc:sldMk cId="3963111443" sldId="301"/>
        </pc:sldMkLst>
        <pc:picChg chg="mod modCrop">
          <ac:chgData name="Charlotte Barstad" userId="b61f3bd7-d51c-42aa-b82f-6bd5a0b3b89a" providerId="ADAL" clId="{E7FA00E4-BD3B-4301-8519-2C25A4010882}" dt="2023-08-03T07:13:58.567" v="146" actId="1076"/>
          <ac:picMkLst>
            <pc:docMk/>
            <pc:sldMk cId="3963111443" sldId="301"/>
            <ac:picMk id="18" creationId="{6E94947A-83A7-D833-F0D7-8A515657F73E}"/>
          </ac:picMkLst>
        </pc:picChg>
      </pc:sldChg>
      <pc:sldChg chg="setBg">
        <pc:chgData name="Charlotte Barstad" userId="b61f3bd7-d51c-42aa-b82f-6bd5a0b3b89a" providerId="ADAL" clId="{E7FA00E4-BD3B-4301-8519-2C25A4010882}" dt="2023-08-03T07:15:22.730" v="150"/>
        <pc:sldMkLst>
          <pc:docMk/>
          <pc:sldMk cId="958849400" sldId="302"/>
        </pc:sldMkLst>
      </pc:sldChg>
      <pc:sldChg chg="del">
        <pc:chgData name="Charlotte Barstad" userId="b61f3bd7-d51c-42aa-b82f-6bd5a0b3b89a" providerId="ADAL" clId="{E7FA00E4-BD3B-4301-8519-2C25A4010882}" dt="2023-08-03T07:08:19.017" v="56" actId="47"/>
        <pc:sldMkLst>
          <pc:docMk/>
          <pc:sldMk cId="2028555259" sldId="304"/>
        </pc:sldMkLst>
      </pc:sldChg>
      <pc:sldChg chg="delSp add mod setBg">
        <pc:chgData name="Charlotte Barstad" userId="b61f3bd7-d51c-42aa-b82f-6bd5a0b3b89a" providerId="ADAL" clId="{E7FA00E4-BD3B-4301-8519-2C25A4010882}" dt="2023-08-15T06:41:22.511" v="154" actId="478"/>
        <pc:sldMkLst>
          <pc:docMk/>
          <pc:sldMk cId="2249302017" sldId="305"/>
        </pc:sldMkLst>
        <pc:picChg chg="del">
          <ac:chgData name="Charlotte Barstad" userId="b61f3bd7-d51c-42aa-b82f-6bd5a0b3b89a" providerId="ADAL" clId="{E7FA00E4-BD3B-4301-8519-2C25A4010882}" dt="2023-08-15T06:41:22.511" v="154" actId="478"/>
          <ac:picMkLst>
            <pc:docMk/>
            <pc:sldMk cId="2249302017" sldId="305"/>
            <ac:picMk id="6" creationId="{2FD14EB1-D8B3-8BD9-959C-4605CE7907A1}"/>
          </ac:picMkLst>
        </pc:picChg>
      </pc:sldChg>
      <pc:sldChg chg="delSp add mod setBg">
        <pc:chgData name="Charlotte Barstad" userId="b61f3bd7-d51c-42aa-b82f-6bd5a0b3b89a" providerId="ADAL" clId="{E7FA00E4-BD3B-4301-8519-2C25A4010882}" dt="2023-08-15T06:41:25.291" v="155" actId="478"/>
        <pc:sldMkLst>
          <pc:docMk/>
          <pc:sldMk cId="101900326" sldId="306"/>
        </pc:sldMkLst>
        <pc:picChg chg="del">
          <ac:chgData name="Charlotte Barstad" userId="b61f3bd7-d51c-42aa-b82f-6bd5a0b3b89a" providerId="ADAL" clId="{E7FA00E4-BD3B-4301-8519-2C25A4010882}" dt="2023-08-15T06:41:25.291" v="155" actId="478"/>
          <ac:picMkLst>
            <pc:docMk/>
            <pc:sldMk cId="101900326" sldId="306"/>
            <ac:picMk id="2" creationId="{0D95AE9A-E4B9-1736-FBE8-8B3A7F851AE2}"/>
          </ac:picMkLst>
        </pc:picChg>
      </pc:sldChg>
      <pc:sldMasterChg chg="delSldLayout modSldLayout">
        <pc:chgData name="Charlotte Barstad" userId="b61f3bd7-d51c-42aa-b82f-6bd5a0b3b89a" providerId="ADAL" clId="{E7FA00E4-BD3B-4301-8519-2C25A4010882}" dt="2023-08-03T07:09:33.104" v="58"/>
        <pc:sldMasterMkLst>
          <pc:docMk/>
          <pc:sldMasterMk cId="119889203" sldId="2147483648"/>
        </pc:sldMasterMkLst>
        <pc:sldLayoutChg chg="setBg">
          <pc:chgData name="Charlotte Barstad" userId="b61f3bd7-d51c-42aa-b82f-6bd5a0b3b89a" providerId="ADAL" clId="{E7FA00E4-BD3B-4301-8519-2C25A4010882}" dt="2023-08-03T07:09:33.104" v="58"/>
          <pc:sldLayoutMkLst>
            <pc:docMk/>
            <pc:sldMasterMk cId="119889203" sldId="2147483648"/>
            <pc:sldLayoutMk cId="3527236171" sldId="2147483673"/>
          </pc:sldLayoutMkLst>
        </pc:sldLayoutChg>
        <pc:sldLayoutChg chg="del">
          <pc:chgData name="Charlotte Barstad" userId="b61f3bd7-d51c-42aa-b82f-6bd5a0b3b89a" providerId="ADAL" clId="{E7FA00E4-BD3B-4301-8519-2C25A4010882}" dt="2023-08-03T07:07:57.370" v="55" actId="47"/>
          <pc:sldLayoutMkLst>
            <pc:docMk/>
            <pc:sldMasterMk cId="119889203" sldId="2147483648"/>
            <pc:sldLayoutMk cId="2680183517" sldId="2147483747"/>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nb-NO" sz="1800" dirty="0">
                <a:solidFill>
                  <a:schemeClr val="tx1"/>
                </a:solidFill>
              </a:rPr>
              <a:t>Diagramtittel</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manualLayout>
          <c:layoutTarget val="inner"/>
          <c:xMode val="edge"/>
          <c:yMode val="edge"/>
          <c:x val="3.9671875000000002E-2"/>
          <c:y val="0.14798436589663103"/>
          <c:w val="0.94314062499999995"/>
          <c:h val="0.64236062025201035"/>
        </c:manualLayout>
      </c:layout>
      <c:barChart>
        <c:barDir val="col"/>
        <c:grouping val="clustered"/>
        <c:varyColors val="0"/>
        <c:ser>
          <c:idx val="0"/>
          <c:order val="0"/>
          <c:tx>
            <c:strRef>
              <c:f>'Ark1'!$B$1</c:f>
              <c:strCache>
                <c:ptCount val="1"/>
                <c:pt idx="0">
                  <c:v>Serie 1</c:v>
                </c:pt>
              </c:strCache>
            </c:strRef>
          </c:tx>
          <c:spPr>
            <a:solidFill>
              <a:schemeClr val="accent1"/>
            </a:solidFill>
            <a:ln>
              <a:noFill/>
            </a:ln>
            <a:effectLst/>
          </c:spPr>
          <c:invertIfNegative val="0"/>
          <c:cat>
            <c:strRef>
              <c:f>'Ark1'!$A$2:$A$5</c:f>
              <c:strCache>
                <c:ptCount val="4"/>
                <c:pt idx="0">
                  <c:v>Kategori 1</c:v>
                </c:pt>
                <c:pt idx="1">
                  <c:v>Kategori 2</c:v>
                </c:pt>
                <c:pt idx="2">
                  <c:v>Kategori 3</c:v>
                </c:pt>
                <c:pt idx="3">
                  <c:v>Kategori 4</c:v>
                </c:pt>
              </c:strCache>
            </c:strRef>
          </c:cat>
          <c:val>
            <c:numRef>
              <c:f>'Ark1'!$B$2:$B$5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66CA-3F4A-9E3E-90BE45EB1220}"/>
            </c:ext>
          </c:extLst>
        </c:ser>
        <c:ser>
          <c:idx val="1"/>
          <c:order val="1"/>
          <c:tx>
            <c:strRef>
              <c:f>'Ark1'!$C$1</c:f>
              <c:strCache>
                <c:ptCount val="1"/>
                <c:pt idx="0">
                  <c:v>Serie 2</c:v>
                </c:pt>
              </c:strCache>
            </c:strRef>
          </c:tx>
          <c:spPr>
            <a:solidFill>
              <a:schemeClr val="accent2"/>
            </a:solidFill>
            <a:ln>
              <a:noFill/>
            </a:ln>
            <a:effectLst/>
          </c:spPr>
          <c:invertIfNegative val="0"/>
          <c:cat>
            <c:strRef>
              <c:f>'Ark1'!$A$2:$A$5</c:f>
              <c:strCache>
                <c:ptCount val="4"/>
                <c:pt idx="0">
                  <c:v>Kategori 1</c:v>
                </c:pt>
                <c:pt idx="1">
                  <c:v>Kategori 2</c:v>
                </c:pt>
                <c:pt idx="2">
                  <c:v>Kategori 3</c:v>
                </c:pt>
                <c:pt idx="3">
                  <c:v>Kategori 4</c:v>
                </c:pt>
              </c:strCache>
            </c:strRef>
          </c:cat>
          <c:val>
            <c:numRef>
              <c:f>'Ark1'!$C$2:$C$5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66CA-3F4A-9E3E-90BE45EB1220}"/>
            </c:ext>
          </c:extLst>
        </c:ser>
        <c:ser>
          <c:idx val="2"/>
          <c:order val="2"/>
          <c:tx>
            <c:strRef>
              <c:f>'Ark1'!$D$1</c:f>
              <c:strCache>
                <c:ptCount val="1"/>
                <c:pt idx="0">
                  <c:v>Serie 3</c:v>
                </c:pt>
              </c:strCache>
            </c:strRef>
          </c:tx>
          <c:spPr>
            <a:solidFill>
              <a:schemeClr val="accent3"/>
            </a:solidFill>
            <a:ln w="0">
              <a:noFill/>
            </a:ln>
            <a:effectLst/>
          </c:spPr>
          <c:invertIfNegative val="0"/>
          <c:cat>
            <c:strRef>
              <c:f>'Ark1'!$A$2:$A$5</c:f>
              <c:strCache>
                <c:ptCount val="4"/>
                <c:pt idx="0">
                  <c:v>Kategori 1</c:v>
                </c:pt>
                <c:pt idx="1">
                  <c:v>Kategori 2</c:v>
                </c:pt>
                <c:pt idx="2">
                  <c:v>Kategori 3</c:v>
                </c:pt>
                <c:pt idx="3">
                  <c:v>Kategori 4</c:v>
                </c:pt>
              </c:strCache>
            </c:strRef>
          </c:cat>
          <c:val>
            <c:numRef>
              <c:f>'Ark1'!$D$2:$D$5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66CA-3F4A-9E3E-90BE45EB1220}"/>
            </c:ext>
          </c:extLst>
        </c:ser>
        <c:dLbls>
          <c:showLegendKey val="0"/>
          <c:showVal val="0"/>
          <c:showCatName val="0"/>
          <c:showSerName val="0"/>
          <c:showPercent val="0"/>
          <c:showBubbleSize val="0"/>
        </c:dLbls>
        <c:gapWidth val="219"/>
        <c:overlap val="-27"/>
        <c:axId val="1328337584"/>
        <c:axId val="1629676496"/>
      </c:barChart>
      <c:catAx>
        <c:axId val="1328337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nb-NO"/>
          </a:p>
        </c:txPr>
        <c:crossAx val="1629676496"/>
        <c:crosses val="autoZero"/>
        <c:auto val="1"/>
        <c:lblAlgn val="ctr"/>
        <c:lblOffset val="100"/>
        <c:noMultiLvlLbl val="0"/>
      </c:catAx>
      <c:valAx>
        <c:axId val="1629676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nb-NO"/>
          </a:p>
        </c:txPr>
        <c:crossAx val="1328337584"/>
        <c:crosses val="autoZero"/>
        <c:crossBetween val="between"/>
      </c:valAx>
      <c:spPr>
        <a:noFill/>
        <a:ln>
          <a:noFill/>
        </a:ln>
        <a:effectLst/>
      </c:spPr>
    </c:plotArea>
    <c:legend>
      <c:legendPos val="b"/>
      <c:layout>
        <c:manualLayout>
          <c:xMode val="edge"/>
          <c:yMode val="edge"/>
          <c:x val="0.35036539199836331"/>
          <c:y val="0.9550947661702468"/>
          <c:w val="0.29183860518268528"/>
          <c:h val="4.4905233829753234E-2"/>
        </c:manualLayout>
      </c:layout>
      <c:overlay val="0"/>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nb-N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nb-NO" sz="1800" dirty="0">
                <a:solidFill>
                  <a:schemeClr val="tx1"/>
                </a:solidFill>
              </a:rPr>
              <a:t>Diagramtittel</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manualLayout>
          <c:layoutTarget val="inner"/>
          <c:xMode val="edge"/>
          <c:yMode val="edge"/>
          <c:x val="3.9671875000000002E-2"/>
          <c:y val="0.14798436589663103"/>
          <c:w val="0.94314062499999995"/>
          <c:h val="0.64236062025201035"/>
        </c:manualLayout>
      </c:layout>
      <c:barChart>
        <c:barDir val="col"/>
        <c:grouping val="clustered"/>
        <c:varyColors val="0"/>
        <c:ser>
          <c:idx val="0"/>
          <c:order val="0"/>
          <c:tx>
            <c:strRef>
              <c:f>'Ark1'!$B$1</c:f>
              <c:strCache>
                <c:ptCount val="1"/>
                <c:pt idx="0">
                  <c:v>Serie 1</c:v>
                </c:pt>
              </c:strCache>
            </c:strRef>
          </c:tx>
          <c:spPr>
            <a:solidFill>
              <a:schemeClr val="accent1"/>
            </a:solidFill>
            <a:ln>
              <a:noFill/>
            </a:ln>
            <a:effectLst/>
          </c:spPr>
          <c:invertIfNegative val="0"/>
          <c:cat>
            <c:strRef>
              <c:f>'Ark1'!$A$2:$A$5</c:f>
              <c:strCache>
                <c:ptCount val="4"/>
                <c:pt idx="0">
                  <c:v>Kategori 1</c:v>
                </c:pt>
                <c:pt idx="1">
                  <c:v>Kategori 2</c:v>
                </c:pt>
                <c:pt idx="2">
                  <c:v>Kategori 3</c:v>
                </c:pt>
                <c:pt idx="3">
                  <c:v>Kategori 4</c:v>
                </c:pt>
              </c:strCache>
            </c:strRef>
          </c:cat>
          <c:val>
            <c:numRef>
              <c:f>'Ark1'!$B$2:$B$5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66CA-3F4A-9E3E-90BE45EB1220}"/>
            </c:ext>
          </c:extLst>
        </c:ser>
        <c:ser>
          <c:idx val="1"/>
          <c:order val="1"/>
          <c:tx>
            <c:strRef>
              <c:f>'Ark1'!$C$1</c:f>
              <c:strCache>
                <c:ptCount val="1"/>
                <c:pt idx="0">
                  <c:v>Serie 2</c:v>
                </c:pt>
              </c:strCache>
            </c:strRef>
          </c:tx>
          <c:spPr>
            <a:solidFill>
              <a:schemeClr val="accent2"/>
            </a:solidFill>
            <a:ln>
              <a:noFill/>
            </a:ln>
            <a:effectLst/>
          </c:spPr>
          <c:invertIfNegative val="0"/>
          <c:cat>
            <c:strRef>
              <c:f>'Ark1'!$A$2:$A$5</c:f>
              <c:strCache>
                <c:ptCount val="4"/>
                <c:pt idx="0">
                  <c:v>Kategori 1</c:v>
                </c:pt>
                <c:pt idx="1">
                  <c:v>Kategori 2</c:v>
                </c:pt>
                <c:pt idx="2">
                  <c:v>Kategori 3</c:v>
                </c:pt>
                <c:pt idx="3">
                  <c:v>Kategori 4</c:v>
                </c:pt>
              </c:strCache>
            </c:strRef>
          </c:cat>
          <c:val>
            <c:numRef>
              <c:f>'Ark1'!$C$2:$C$5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66CA-3F4A-9E3E-90BE45EB1220}"/>
            </c:ext>
          </c:extLst>
        </c:ser>
        <c:ser>
          <c:idx val="2"/>
          <c:order val="2"/>
          <c:tx>
            <c:strRef>
              <c:f>'Ark1'!$D$1</c:f>
              <c:strCache>
                <c:ptCount val="1"/>
                <c:pt idx="0">
                  <c:v>Serie 3</c:v>
                </c:pt>
              </c:strCache>
            </c:strRef>
          </c:tx>
          <c:spPr>
            <a:solidFill>
              <a:schemeClr val="accent3"/>
            </a:solidFill>
            <a:ln w="0">
              <a:noFill/>
            </a:ln>
            <a:effectLst/>
          </c:spPr>
          <c:invertIfNegative val="0"/>
          <c:cat>
            <c:strRef>
              <c:f>'Ark1'!$A$2:$A$5</c:f>
              <c:strCache>
                <c:ptCount val="4"/>
                <c:pt idx="0">
                  <c:v>Kategori 1</c:v>
                </c:pt>
                <c:pt idx="1">
                  <c:v>Kategori 2</c:v>
                </c:pt>
                <c:pt idx="2">
                  <c:v>Kategori 3</c:v>
                </c:pt>
                <c:pt idx="3">
                  <c:v>Kategori 4</c:v>
                </c:pt>
              </c:strCache>
            </c:strRef>
          </c:cat>
          <c:val>
            <c:numRef>
              <c:f>'Ark1'!$D$2:$D$5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66CA-3F4A-9E3E-90BE45EB1220}"/>
            </c:ext>
          </c:extLst>
        </c:ser>
        <c:dLbls>
          <c:showLegendKey val="0"/>
          <c:showVal val="0"/>
          <c:showCatName val="0"/>
          <c:showSerName val="0"/>
          <c:showPercent val="0"/>
          <c:showBubbleSize val="0"/>
        </c:dLbls>
        <c:gapWidth val="219"/>
        <c:overlap val="-27"/>
        <c:axId val="1328337584"/>
        <c:axId val="1629676496"/>
      </c:barChart>
      <c:catAx>
        <c:axId val="1328337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nb-NO"/>
          </a:p>
        </c:txPr>
        <c:crossAx val="1629676496"/>
        <c:crosses val="autoZero"/>
        <c:auto val="1"/>
        <c:lblAlgn val="ctr"/>
        <c:lblOffset val="100"/>
        <c:noMultiLvlLbl val="0"/>
      </c:catAx>
      <c:valAx>
        <c:axId val="1629676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nb-NO"/>
          </a:p>
        </c:txPr>
        <c:crossAx val="1328337584"/>
        <c:crosses val="autoZero"/>
        <c:crossBetween val="between"/>
      </c:valAx>
      <c:spPr>
        <a:noFill/>
        <a:ln>
          <a:noFill/>
        </a:ln>
        <a:effectLst/>
      </c:spPr>
    </c:plotArea>
    <c:legend>
      <c:legendPos val="b"/>
      <c:layout>
        <c:manualLayout>
          <c:xMode val="edge"/>
          <c:yMode val="edge"/>
          <c:x val="0.35036539199836331"/>
          <c:y val="0.9550947661702468"/>
          <c:w val="0.29183860518268528"/>
          <c:h val="4.4905233829753234E-2"/>
        </c:manualLayout>
      </c:layout>
      <c:overlay val="0"/>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nb-N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a:extLst>
              <a:ext uri="{FF2B5EF4-FFF2-40B4-BE49-F238E27FC236}">
                <a16:creationId xmlns:a16="http://schemas.microsoft.com/office/drawing/2014/main" id="{1E69EC80-85CA-5843-AC1C-1B17F94BA91B}"/>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nb-NO"/>
          </a:p>
        </p:txBody>
      </p:sp>
      <p:sp>
        <p:nvSpPr>
          <p:cNvPr id="3" name="Plassholder for dato 2">
            <a:extLst>
              <a:ext uri="{FF2B5EF4-FFF2-40B4-BE49-F238E27FC236}">
                <a16:creationId xmlns:a16="http://schemas.microsoft.com/office/drawing/2014/main" id="{98DC526B-1218-8C48-9EE3-04BF894D8F0E}"/>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757D6970-2E57-7E43-A0E4-F9EE415FCC36}" type="datetimeFigureOut">
              <a:rPr lang="nb-NO" smtClean="0"/>
              <a:t>15.08.2023</a:t>
            </a:fld>
            <a:endParaRPr lang="nb-NO"/>
          </a:p>
        </p:txBody>
      </p:sp>
      <p:sp>
        <p:nvSpPr>
          <p:cNvPr id="4" name="Plassholder for bunntekst 3">
            <a:extLst>
              <a:ext uri="{FF2B5EF4-FFF2-40B4-BE49-F238E27FC236}">
                <a16:creationId xmlns:a16="http://schemas.microsoft.com/office/drawing/2014/main" id="{F478D980-9DFA-B94E-A739-C9D8CEFEDC3B}"/>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nb-NO"/>
          </a:p>
        </p:txBody>
      </p:sp>
      <p:sp>
        <p:nvSpPr>
          <p:cNvPr id="5" name="Plassholder for lysbildenummer 4">
            <a:extLst>
              <a:ext uri="{FF2B5EF4-FFF2-40B4-BE49-F238E27FC236}">
                <a16:creationId xmlns:a16="http://schemas.microsoft.com/office/drawing/2014/main" id="{A96F4895-8509-2241-9ABC-5766125E781E}"/>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BAD96D30-9FEA-E84A-8748-DD9459957C73}" type="slidenum">
              <a:rPr lang="nb-NO" smtClean="0"/>
              <a:t>‹#›</a:t>
            </a:fld>
            <a:endParaRPr lang="nb-NO"/>
          </a:p>
        </p:txBody>
      </p:sp>
    </p:spTree>
    <p:extLst>
      <p:ext uri="{BB962C8B-B14F-4D97-AF65-F5344CB8AC3E}">
        <p14:creationId xmlns:p14="http://schemas.microsoft.com/office/powerpoint/2010/main" val="18606202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nb-NO"/>
          </a:p>
        </p:txBody>
      </p:sp>
      <p:sp>
        <p:nvSpPr>
          <p:cNvPr id="3" name="Plassholder for dato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17FB3BD-F864-43F7-A8D3-9D30D73B80FD}" type="datetimeFigureOut">
              <a:rPr lang="nb-NO" smtClean="0"/>
              <a:t>15.08.2023</a:t>
            </a:fld>
            <a:endParaRPr lang="nb-NO"/>
          </a:p>
        </p:txBody>
      </p:sp>
      <p:sp>
        <p:nvSpPr>
          <p:cNvPr id="4" name="Plassholder for lysbilde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nb-NO"/>
          </a:p>
        </p:txBody>
      </p:sp>
      <p:sp>
        <p:nvSpPr>
          <p:cNvPr id="5" name="Plassholder for notat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nb-NO"/>
          </a:p>
        </p:txBody>
      </p:sp>
      <p:sp>
        <p:nvSpPr>
          <p:cNvPr id="7" name="Plassholder for lysbildenumm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1035E923-EA4F-4590-8FF7-9486BEB6C4EE}" type="slidenum">
              <a:rPr lang="nb-NO" smtClean="0"/>
              <a:t>‹#›</a:t>
            </a:fld>
            <a:endParaRPr lang="nb-NO"/>
          </a:p>
        </p:txBody>
      </p:sp>
    </p:spTree>
    <p:extLst>
      <p:ext uri="{BB962C8B-B14F-4D97-AF65-F5344CB8AC3E}">
        <p14:creationId xmlns:p14="http://schemas.microsoft.com/office/powerpoint/2010/main" val="13093945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BA96BD5F-E433-4797-85B6-D85E4B09C082}" type="slidenum">
              <a:rPr lang="nb-NO" smtClean="0"/>
              <a:t>4</a:t>
            </a:fld>
            <a:endParaRPr lang="nb-NO"/>
          </a:p>
        </p:txBody>
      </p:sp>
    </p:spTree>
    <p:extLst>
      <p:ext uri="{BB962C8B-B14F-4D97-AF65-F5344CB8AC3E}">
        <p14:creationId xmlns:p14="http://schemas.microsoft.com/office/powerpoint/2010/main" val="8637108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BA96BD5F-E433-4797-85B6-D85E4B09C082}" type="slidenum">
              <a:rPr lang="nb-NO" smtClean="0"/>
              <a:t>11</a:t>
            </a:fld>
            <a:endParaRPr lang="nb-NO"/>
          </a:p>
        </p:txBody>
      </p:sp>
    </p:spTree>
    <p:extLst>
      <p:ext uri="{BB962C8B-B14F-4D97-AF65-F5344CB8AC3E}">
        <p14:creationId xmlns:p14="http://schemas.microsoft.com/office/powerpoint/2010/main" val="5607184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4.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1">
    <p:bg>
      <p:bgPr>
        <a:solidFill>
          <a:schemeClr val="accent2"/>
        </a:solidFill>
        <a:effectLst/>
      </p:bgPr>
    </p:bg>
    <p:spTree>
      <p:nvGrpSpPr>
        <p:cNvPr id="1" name=""/>
        <p:cNvGrpSpPr/>
        <p:nvPr/>
      </p:nvGrpSpPr>
      <p:grpSpPr>
        <a:xfrm>
          <a:off x="0" y="0"/>
          <a:ext cx="0" cy="0"/>
          <a:chOff x="0" y="0"/>
          <a:chExt cx="0" cy="0"/>
        </a:xfrm>
      </p:grpSpPr>
      <p:sp>
        <p:nvSpPr>
          <p:cNvPr id="11" name="Friform 10">
            <a:extLst>
              <a:ext uri="{FF2B5EF4-FFF2-40B4-BE49-F238E27FC236}">
                <a16:creationId xmlns:a16="http://schemas.microsoft.com/office/drawing/2014/main" id="{AFC54A13-B517-1041-A560-2E0A39E8A5EB}"/>
              </a:ext>
            </a:extLst>
          </p:cNvPr>
          <p:cNvSpPr/>
          <p:nvPr userDrawn="1"/>
        </p:nvSpPr>
        <p:spPr>
          <a:xfrm>
            <a:off x="0" y="4980353"/>
            <a:ext cx="12192000" cy="1877649"/>
          </a:xfrm>
          <a:custGeom>
            <a:avLst/>
            <a:gdLst>
              <a:gd name="connsiteX0" fmla="*/ 6207468 w 12192000"/>
              <a:gd name="connsiteY0" fmla="*/ 1201146 h 1877649"/>
              <a:gd name="connsiteX1" fmla="*/ 6006038 w 12192000"/>
              <a:gd name="connsiteY1" fmla="*/ 1232750 h 1877649"/>
              <a:gd name="connsiteX2" fmla="*/ 5929611 w 12192000"/>
              <a:gd name="connsiteY2" fmla="*/ 1251432 h 1877649"/>
              <a:gd name="connsiteX3" fmla="*/ 5931116 w 12192000"/>
              <a:gd name="connsiteY3" fmla="*/ 1252635 h 1877649"/>
              <a:gd name="connsiteX4" fmla="*/ 6080634 w 12192000"/>
              <a:gd name="connsiteY4" fmla="*/ 1336458 h 1877649"/>
              <a:gd name="connsiteX5" fmla="*/ 6418967 w 12192000"/>
              <a:gd name="connsiteY5" fmla="*/ 1392970 h 1877649"/>
              <a:gd name="connsiteX6" fmla="*/ 6724138 w 12192000"/>
              <a:gd name="connsiteY6" fmla="*/ 1372853 h 1877649"/>
              <a:gd name="connsiteX7" fmla="*/ 6850354 w 12192000"/>
              <a:gd name="connsiteY7" fmla="*/ 1360190 h 1877649"/>
              <a:gd name="connsiteX8" fmla="*/ 6664935 w 12192000"/>
              <a:gd name="connsiteY8" fmla="*/ 1283735 h 1877649"/>
              <a:gd name="connsiteX9" fmla="*/ 6304932 w 12192000"/>
              <a:gd name="connsiteY9" fmla="*/ 1202374 h 1877649"/>
              <a:gd name="connsiteX10" fmla="*/ 6207468 w 12192000"/>
              <a:gd name="connsiteY10" fmla="*/ 1201146 h 1877649"/>
              <a:gd name="connsiteX11" fmla="*/ 5266859 w 12192000"/>
              <a:gd name="connsiteY11" fmla="*/ 553265 h 1877649"/>
              <a:gd name="connsiteX12" fmla="*/ 4994623 w 12192000"/>
              <a:gd name="connsiteY12" fmla="*/ 856413 h 1877649"/>
              <a:gd name="connsiteX13" fmla="*/ 4813390 w 12192000"/>
              <a:gd name="connsiteY13" fmla="*/ 988263 h 1877649"/>
              <a:gd name="connsiteX14" fmla="*/ 4632123 w 12192000"/>
              <a:gd name="connsiteY14" fmla="*/ 922349 h 1877649"/>
              <a:gd name="connsiteX15" fmla="*/ 4357439 w 12192000"/>
              <a:gd name="connsiteY15" fmla="*/ 699941 h 1877649"/>
              <a:gd name="connsiteX16" fmla="*/ 4058177 w 12192000"/>
              <a:gd name="connsiteY16" fmla="*/ 884216 h 1877649"/>
              <a:gd name="connsiteX17" fmla="*/ 4007697 w 12192000"/>
              <a:gd name="connsiteY17" fmla="*/ 921774 h 1877649"/>
              <a:gd name="connsiteX18" fmla="*/ 3991783 w 12192000"/>
              <a:gd name="connsiteY18" fmla="*/ 934456 h 1877649"/>
              <a:gd name="connsiteX19" fmla="*/ 3994069 w 12192000"/>
              <a:gd name="connsiteY19" fmla="*/ 935664 h 1877649"/>
              <a:gd name="connsiteX20" fmla="*/ 4254881 w 12192000"/>
              <a:gd name="connsiteY20" fmla="*/ 1027654 h 1877649"/>
              <a:gd name="connsiteX21" fmla="*/ 4950732 w 12192000"/>
              <a:gd name="connsiteY21" fmla="*/ 1080798 h 1877649"/>
              <a:gd name="connsiteX22" fmla="*/ 5531879 w 12192000"/>
              <a:gd name="connsiteY22" fmla="*/ 1294381 h 1877649"/>
              <a:gd name="connsiteX23" fmla="*/ 5833334 w 12192000"/>
              <a:gd name="connsiteY23" fmla="*/ 1249254 h 1877649"/>
              <a:gd name="connsiteX24" fmla="*/ 5870573 w 12192000"/>
              <a:gd name="connsiteY24" fmla="*/ 1239546 h 1877649"/>
              <a:gd name="connsiteX25" fmla="*/ 5843165 w 12192000"/>
              <a:gd name="connsiteY25" fmla="*/ 1219478 h 1877649"/>
              <a:gd name="connsiteX26" fmla="*/ 5579582 w 12192000"/>
              <a:gd name="connsiteY26" fmla="*/ 956191 h 1877649"/>
              <a:gd name="connsiteX27" fmla="*/ 5266859 w 12192000"/>
              <a:gd name="connsiteY27" fmla="*/ 553265 h 1877649"/>
              <a:gd name="connsiteX28" fmla="*/ 439868 w 12192000"/>
              <a:gd name="connsiteY28" fmla="*/ 218 h 1877649"/>
              <a:gd name="connsiteX29" fmla="*/ 1022606 w 12192000"/>
              <a:gd name="connsiteY29" fmla="*/ 21397 h 1877649"/>
              <a:gd name="connsiteX30" fmla="*/ 1687113 w 12192000"/>
              <a:gd name="connsiteY30" fmla="*/ 235379 h 1877649"/>
              <a:gd name="connsiteX31" fmla="*/ 2071933 w 12192000"/>
              <a:gd name="connsiteY31" fmla="*/ 565218 h 1877649"/>
              <a:gd name="connsiteX32" fmla="*/ 3122532 w 12192000"/>
              <a:gd name="connsiteY32" fmla="*/ 643489 h 1877649"/>
              <a:gd name="connsiteX33" fmla="*/ 3886117 w 12192000"/>
              <a:gd name="connsiteY33" fmla="*/ 878673 h 1877649"/>
              <a:gd name="connsiteX34" fmla="*/ 3967608 w 12192000"/>
              <a:gd name="connsiteY34" fmla="*/ 921694 h 1877649"/>
              <a:gd name="connsiteX35" fmla="*/ 4007881 w 12192000"/>
              <a:gd name="connsiteY35" fmla="*/ 890304 h 1877649"/>
              <a:gd name="connsiteX36" fmla="*/ 4118097 w 12192000"/>
              <a:gd name="connsiteY36" fmla="*/ 808052 h 1877649"/>
              <a:gd name="connsiteX37" fmla="*/ 4342199 w 12192000"/>
              <a:gd name="connsiteY37" fmla="*/ 676330 h 1877649"/>
              <a:gd name="connsiteX38" fmla="*/ 4510225 w 12192000"/>
              <a:gd name="connsiteY38" fmla="*/ 790556 h 1877649"/>
              <a:gd name="connsiteX39" fmla="*/ 4659961 w 12192000"/>
              <a:gd name="connsiteY39" fmla="*/ 911615 h 1877649"/>
              <a:gd name="connsiteX40" fmla="*/ 4848750 w 12192000"/>
              <a:gd name="connsiteY40" fmla="*/ 947755 h 1877649"/>
              <a:gd name="connsiteX41" fmla="*/ 5013240 w 12192000"/>
              <a:gd name="connsiteY41" fmla="*/ 777767 h 1877649"/>
              <a:gd name="connsiteX42" fmla="*/ 5215539 w 12192000"/>
              <a:gd name="connsiteY42" fmla="*/ 529830 h 1877649"/>
              <a:gd name="connsiteX43" fmla="*/ 5377787 w 12192000"/>
              <a:gd name="connsiteY43" fmla="*/ 607212 h 1877649"/>
              <a:gd name="connsiteX44" fmla="*/ 5558937 w 12192000"/>
              <a:gd name="connsiteY44" fmla="*/ 884203 h 1877649"/>
              <a:gd name="connsiteX45" fmla="*/ 5794451 w 12192000"/>
              <a:gd name="connsiteY45" fmla="*/ 1143469 h 1877649"/>
              <a:gd name="connsiteX46" fmla="*/ 5903863 w 12192000"/>
              <a:gd name="connsiteY46" fmla="*/ 1230865 h 1877649"/>
              <a:gd name="connsiteX47" fmla="*/ 5943925 w 12192000"/>
              <a:gd name="connsiteY47" fmla="*/ 1220421 h 1877649"/>
              <a:gd name="connsiteX48" fmla="*/ 6434869 w 12192000"/>
              <a:gd name="connsiteY48" fmla="*/ 1188533 h 1877649"/>
              <a:gd name="connsiteX49" fmla="*/ 6883676 w 12192000"/>
              <a:gd name="connsiteY49" fmla="*/ 1348987 h 1877649"/>
              <a:gd name="connsiteX50" fmla="*/ 6897409 w 12192000"/>
              <a:gd name="connsiteY50" fmla="*/ 1355493 h 1877649"/>
              <a:gd name="connsiteX51" fmla="*/ 7055039 w 12192000"/>
              <a:gd name="connsiteY51" fmla="*/ 1341645 h 1877649"/>
              <a:gd name="connsiteX52" fmla="*/ 7599224 w 12192000"/>
              <a:gd name="connsiteY52" fmla="*/ 1309422 h 1877649"/>
              <a:gd name="connsiteX53" fmla="*/ 7883885 w 12192000"/>
              <a:gd name="connsiteY53" fmla="*/ 1430969 h 1877649"/>
              <a:gd name="connsiteX54" fmla="*/ 8025737 w 12192000"/>
              <a:gd name="connsiteY54" fmla="*/ 1403908 h 1877649"/>
              <a:gd name="connsiteX55" fmla="*/ 8243795 w 12192000"/>
              <a:gd name="connsiteY55" fmla="*/ 1221087 h 1877649"/>
              <a:gd name="connsiteX56" fmla="*/ 8403292 w 12192000"/>
              <a:gd name="connsiteY56" fmla="*/ 1317864 h 1877649"/>
              <a:gd name="connsiteX57" fmla="*/ 8560226 w 12192000"/>
              <a:gd name="connsiteY57" fmla="*/ 1331191 h 1877649"/>
              <a:gd name="connsiteX58" fmla="*/ 8659801 w 12192000"/>
              <a:gd name="connsiteY58" fmla="*/ 1242948 h 1877649"/>
              <a:gd name="connsiteX59" fmla="*/ 8799527 w 12192000"/>
              <a:gd name="connsiteY59" fmla="*/ 1203675 h 1877649"/>
              <a:gd name="connsiteX60" fmla="*/ 9034627 w 12192000"/>
              <a:gd name="connsiteY60" fmla="*/ 1344612 h 1877649"/>
              <a:gd name="connsiteX61" fmla="*/ 9674702 w 12192000"/>
              <a:gd name="connsiteY61" fmla="*/ 1782433 h 1877649"/>
              <a:gd name="connsiteX62" fmla="*/ 10029517 w 12192000"/>
              <a:gd name="connsiteY62" fmla="*/ 1815607 h 1877649"/>
              <a:gd name="connsiteX63" fmla="*/ 10520911 w 12192000"/>
              <a:gd name="connsiteY63" fmla="*/ 1709491 h 1877649"/>
              <a:gd name="connsiteX64" fmla="*/ 11630506 w 12192000"/>
              <a:gd name="connsiteY64" fmla="*/ 1642461 h 1877649"/>
              <a:gd name="connsiteX65" fmla="*/ 12058623 w 12192000"/>
              <a:gd name="connsiteY65" fmla="*/ 1680390 h 1877649"/>
              <a:gd name="connsiteX66" fmla="*/ 12192000 w 12192000"/>
              <a:gd name="connsiteY66" fmla="*/ 1703669 h 1877649"/>
              <a:gd name="connsiteX67" fmla="*/ 12192000 w 12192000"/>
              <a:gd name="connsiteY67" fmla="*/ 1713673 h 1877649"/>
              <a:gd name="connsiteX68" fmla="*/ 12025008 w 12192000"/>
              <a:gd name="connsiteY68" fmla="*/ 1695248 h 1877649"/>
              <a:gd name="connsiteX69" fmla="*/ 11577506 w 12192000"/>
              <a:gd name="connsiteY69" fmla="*/ 1668598 h 1877649"/>
              <a:gd name="connsiteX70" fmla="*/ 10528728 w 12192000"/>
              <a:gd name="connsiteY70" fmla="*/ 1733110 h 1877649"/>
              <a:gd name="connsiteX71" fmla="*/ 9811793 w 12192000"/>
              <a:gd name="connsiteY71" fmla="*/ 1854912 h 1877649"/>
              <a:gd name="connsiteX72" fmla="*/ 9301529 w 12192000"/>
              <a:gd name="connsiteY72" fmla="*/ 1572512 h 1877649"/>
              <a:gd name="connsiteX73" fmla="*/ 8797309 w 12192000"/>
              <a:gd name="connsiteY73" fmla="*/ 1230311 h 1877649"/>
              <a:gd name="connsiteX74" fmla="*/ 8537921 w 12192000"/>
              <a:gd name="connsiteY74" fmla="*/ 1362875 h 1877649"/>
              <a:gd name="connsiteX75" fmla="*/ 8245791 w 12192000"/>
              <a:gd name="connsiteY75" fmla="*/ 1253962 h 1877649"/>
              <a:gd name="connsiteX76" fmla="*/ 7942633 w 12192000"/>
              <a:gd name="connsiteY76" fmla="*/ 1472220 h 1877649"/>
              <a:gd name="connsiteX77" fmla="*/ 7563653 w 12192000"/>
              <a:gd name="connsiteY77" fmla="*/ 1332087 h 1877649"/>
              <a:gd name="connsiteX78" fmla="*/ 6996268 w 12192000"/>
              <a:gd name="connsiteY78" fmla="*/ 1372858 h 1877649"/>
              <a:gd name="connsiteX79" fmla="*/ 6944238 w 12192000"/>
              <a:gd name="connsiteY79" fmla="*/ 1377680 h 1877649"/>
              <a:gd name="connsiteX80" fmla="*/ 7045651 w 12192000"/>
              <a:gd name="connsiteY80" fmla="*/ 1425730 h 1877649"/>
              <a:gd name="connsiteX81" fmla="*/ 7647184 w 12192000"/>
              <a:gd name="connsiteY81" fmla="*/ 1738683 h 1877649"/>
              <a:gd name="connsiteX82" fmla="*/ 7888768 w 12192000"/>
              <a:gd name="connsiteY82" fmla="*/ 1860798 h 1877649"/>
              <a:gd name="connsiteX83" fmla="*/ 7926330 w 12192000"/>
              <a:gd name="connsiteY83" fmla="*/ 1877649 h 1877649"/>
              <a:gd name="connsiteX84" fmla="*/ 7873522 w 12192000"/>
              <a:gd name="connsiteY84" fmla="*/ 1877649 h 1877649"/>
              <a:gd name="connsiteX85" fmla="*/ 7795527 w 12192000"/>
              <a:gd name="connsiteY85" fmla="*/ 1840583 h 1877649"/>
              <a:gd name="connsiteX86" fmla="*/ 7063430 w 12192000"/>
              <a:gd name="connsiteY86" fmla="*/ 1463619 h 1877649"/>
              <a:gd name="connsiteX87" fmla="*/ 6895779 w 12192000"/>
              <a:gd name="connsiteY87" fmla="*/ 1382173 h 1877649"/>
              <a:gd name="connsiteX88" fmla="*/ 6817572 w 12192000"/>
              <a:gd name="connsiteY88" fmla="*/ 1389421 h 1877649"/>
              <a:gd name="connsiteX89" fmla="*/ 6305128 w 12192000"/>
              <a:gd name="connsiteY89" fmla="*/ 1412631 h 1877649"/>
              <a:gd name="connsiteX90" fmla="*/ 5933909 w 12192000"/>
              <a:gd name="connsiteY90" fmla="*/ 1285920 h 1877649"/>
              <a:gd name="connsiteX91" fmla="*/ 5897592 w 12192000"/>
              <a:gd name="connsiteY91" fmla="*/ 1259329 h 1877649"/>
              <a:gd name="connsiteX92" fmla="*/ 5805736 w 12192000"/>
              <a:gd name="connsiteY92" fmla="*/ 1282644 h 1877649"/>
              <a:gd name="connsiteX93" fmla="*/ 5533124 w 12192000"/>
              <a:gd name="connsiteY93" fmla="*/ 1320561 h 1877649"/>
              <a:gd name="connsiteX94" fmla="*/ 4998893 w 12192000"/>
              <a:gd name="connsiteY94" fmla="*/ 1123674 h 1877649"/>
              <a:gd name="connsiteX95" fmla="*/ 4541053 w 12192000"/>
              <a:gd name="connsiteY95" fmla="*/ 1074933 h 1877649"/>
              <a:gd name="connsiteX96" fmla="*/ 4012374 w 12192000"/>
              <a:gd name="connsiteY96" fmla="*/ 974303 h 1877649"/>
              <a:gd name="connsiteX97" fmla="*/ 3968702 w 12192000"/>
              <a:gd name="connsiteY97" fmla="*/ 952851 h 1877649"/>
              <a:gd name="connsiteX98" fmla="*/ 3951847 w 12192000"/>
              <a:gd name="connsiteY98" fmla="*/ 966284 h 1877649"/>
              <a:gd name="connsiteX99" fmla="*/ 3602052 w 12192000"/>
              <a:gd name="connsiteY99" fmla="*/ 1231171 h 1877649"/>
              <a:gd name="connsiteX100" fmla="*/ 3287926 w 12192000"/>
              <a:gd name="connsiteY100" fmla="*/ 1289349 h 1877649"/>
              <a:gd name="connsiteX101" fmla="*/ 2780384 w 12192000"/>
              <a:gd name="connsiteY101" fmla="*/ 1093801 h 1877649"/>
              <a:gd name="connsiteX102" fmla="*/ 2318511 w 12192000"/>
              <a:gd name="connsiteY102" fmla="*/ 882888 h 1877649"/>
              <a:gd name="connsiteX103" fmla="*/ 1943968 w 12192000"/>
              <a:gd name="connsiteY103" fmla="*/ 902831 h 1877649"/>
              <a:gd name="connsiteX104" fmla="*/ 1488932 w 12192000"/>
              <a:gd name="connsiteY104" fmla="*/ 810284 h 1877649"/>
              <a:gd name="connsiteX105" fmla="*/ 342616 w 12192000"/>
              <a:gd name="connsiteY105" fmla="*/ 578187 h 1877649"/>
              <a:gd name="connsiteX106" fmla="*/ 0 w 12192000"/>
              <a:gd name="connsiteY106" fmla="*/ 520239 h 1877649"/>
              <a:gd name="connsiteX107" fmla="*/ 0 w 12192000"/>
              <a:gd name="connsiteY107" fmla="*/ 495216 h 1877649"/>
              <a:gd name="connsiteX108" fmla="*/ 88177 w 12192000"/>
              <a:gd name="connsiteY108" fmla="*/ 508940 h 1877649"/>
              <a:gd name="connsiteX109" fmla="*/ 517274 w 12192000"/>
              <a:gd name="connsiteY109" fmla="*/ 583419 h 1877649"/>
              <a:gd name="connsiteX110" fmla="*/ 1360540 w 12192000"/>
              <a:gd name="connsiteY110" fmla="*/ 754465 h 1877649"/>
              <a:gd name="connsiteX111" fmla="*/ 1937135 w 12192000"/>
              <a:gd name="connsiteY111" fmla="*/ 878250 h 1877649"/>
              <a:gd name="connsiteX112" fmla="*/ 2287195 w 12192000"/>
              <a:gd name="connsiteY112" fmla="*/ 849883 h 1877649"/>
              <a:gd name="connsiteX113" fmla="*/ 2623768 w 12192000"/>
              <a:gd name="connsiteY113" fmla="*/ 983187 h 1877649"/>
              <a:gd name="connsiteX114" fmla="*/ 3070137 w 12192000"/>
              <a:gd name="connsiteY114" fmla="*/ 1185724 h 1877649"/>
              <a:gd name="connsiteX115" fmla="*/ 3345248 w 12192000"/>
              <a:gd name="connsiteY115" fmla="*/ 1270107 h 1877649"/>
              <a:gd name="connsiteX116" fmla="*/ 3621226 w 12192000"/>
              <a:gd name="connsiteY116" fmla="*/ 1178014 h 1877649"/>
              <a:gd name="connsiteX117" fmla="*/ 3872904 w 12192000"/>
              <a:gd name="connsiteY117" fmla="*/ 995509 h 1877649"/>
              <a:gd name="connsiteX118" fmla="*/ 3943509 w 12192000"/>
              <a:gd name="connsiteY118" fmla="*/ 940477 h 1877649"/>
              <a:gd name="connsiteX119" fmla="*/ 3936743 w 12192000"/>
              <a:gd name="connsiteY119" fmla="*/ 937153 h 1877649"/>
              <a:gd name="connsiteX120" fmla="*/ 3204174 w 12192000"/>
              <a:gd name="connsiteY120" fmla="*/ 683243 h 1877649"/>
              <a:gd name="connsiteX121" fmla="*/ 2059027 w 12192000"/>
              <a:gd name="connsiteY121" fmla="*/ 595648 h 1877649"/>
              <a:gd name="connsiteX122" fmla="*/ 1679942 w 12192000"/>
              <a:gd name="connsiteY122" fmla="*/ 265798 h 1877649"/>
              <a:gd name="connsiteX123" fmla="*/ 998536 w 12192000"/>
              <a:gd name="connsiteY123" fmla="*/ 43665 h 1877649"/>
              <a:gd name="connsiteX124" fmla="*/ 100678 w 12192000"/>
              <a:gd name="connsiteY124" fmla="*/ 28002 h 1877649"/>
              <a:gd name="connsiteX125" fmla="*/ 0 w 12192000"/>
              <a:gd name="connsiteY125" fmla="*/ 28981 h 1877649"/>
              <a:gd name="connsiteX126" fmla="*/ 0 w 12192000"/>
              <a:gd name="connsiteY126" fmla="*/ 4615 h 1877649"/>
              <a:gd name="connsiteX127" fmla="*/ 132768 w 12192000"/>
              <a:gd name="connsiteY127" fmla="*/ 3822 h 1877649"/>
              <a:gd name="connsiteX128" fmla="*/ 439868 w 12192000"/>
              <a:gd name="connsiteY128" fmla="*/ 218 h 1877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12192000" h="1877649">
                <a:moveTo>
                  <a:pt x="6207468" y="1201146"/>
                </a:moveTo>
                <a:cubicBezTo>
                  <a:pt x="6141444" y="1205015"/>
                  <a:pt x="6073647" y="1217358"/>
                  <a:pt x="6006038" y="1232750"/>
                </a:cubicBezTo>
                <a:lnTo>
                  <a:pt x="5929611" y="1251432"/>
                </a:lnTo>
                <a:lnTo>
                  <a:pt x="5931116" y="1252635"/>
                </a:lnTo>
                <a:cubicBezTo>
                  <a:pt x="5978782" y="1286262"/>
                  <a:pt x="6028590" y="1315666"/>
                  <a:pt x="6080634" y="1336458"/>
                </a:cubicBezTo>
                <a:cubicBezTo>
                  <a:pt x="6184719" y="1378041"/>
                  <a:pt x="6256565" y="1392105"/>
                  <a:pt x="6418967" y="1392970"/>
                </a:cubicBezTo>
                <a:cubicBezTo>
                  <a:pt x="6500168" y="1393403"/>
                  <a:pt x="6610008" y="1384052"/>
                  <a:pt x="6724138" y="1372853"/>
                </a:cubicBezTo>
                <a:lnTo>
                  <a:pt x="6850354" y="1360190"/>
                </a:lnTo>
                <a:lnTo>
                  <a:pt x="6664935" y="1283735"/>
                </a:lnTo>
                <a:cubicBezTo>
                  <a:pt x="6545489" y="1240806"/>
                  <a:pt x="6432458" y="1214296"/>
                  <a:pt x="6304932" y="1202374"/>
                </a:cubicBezTo>
                <a:cubicBezTo>
                  <a:pt x="6273050" y="1199393"/>
                  <a:pt x="6240481" y="1199210"/>
                  <a:pt x="6207468" y="1201146"/>
                </a:cubicBezTo>
                <a:close/>
                <a:moveTo>
                  <a:pt x="5266859" y="553265"/>
                </a:moveTo>
                <a:cubicBezTo>
                  <a:pt x="5169367" y="536635"/>
                  <a:pt x="5072012" y="762161"/>
                  <a:pt x="4994623" y="856413"/>
                </a:cubicBezTo>
                <a:cubicBezTo>
                  <a:pt x="4917235" y="950666"/>
                  <a:pt x="4873807" y="977274"/>
                  <a:pt x="4813390" y="988263"/>
                </a:cubicBezTo>
                <a:cubicBezTo>
                  <a:pt x="4752974" y="999253"/>
                  <a:pt x="4708114" y="970402"/>
                  <a:pt x="4632123" y="922349"/>
                </a:cubicBezTo>
                <a:cubicBezTo>
                  <a:pt x="4556131" y="874295"/>
                  <a:pt x="4453085" y="748511"/>
                  <a:pt x="4357439" y="699941"/>
                </a:cubicBezTo>
                <a:cubicBezTo>
                  <a:pt x="4303445" y="688943"/>
                  <a:pt x="4184075" y="795677"/>
                  <a:pt x="4058177" y="884216"/>
                </a:cubicBezTo>
                <a:cubicBezTo>
                  <a:pt x="4042441" y="895283"/>
                  <a:pt x="4025516" y="907949"/>
                  <a:pt x="4007697" y="921774"/>
                </a:cubicBezTo>
                <a:lnTo>
                  <a:pt x="3991783" y="934456"/>
                </a:lnTo>
                <a:lnTo>
                  <a:pt x="3994069" y="935664"/>
                </a:lnTo>
                <a:cubicBezTo>
                  <a:pt x="4081293" y="982486"/>
                  <a:pt x="4121805" y="1002389"/>
                  <a:pt x="4254881" y="1027654"/>
                </a:cubicBezTo>
                <a:cubicBezTo>
                  <a:pt x="4432317" y="1061342"/>
                  <a:pt x="4737900" y="1036343"/>
                  <a:pt x="4950732" y="1080798"/>
                </a:cubicBezTo>
                <a:cubicBezTo>
                  <a:pt x="5163563" y="1125253"/>
                  <a:pt x="5284522" y="1276424"/>
                  <a:pt x="5531879" y="1294381"/>
                </a:cubicBezTo>
                <a:cubicBezTo>
                  <a:pt x="5624637" y="1301114"/>
                  <a:pt x="5725233" y="1277499"/>
                  <a:pt x="5833334" y="1249254"/>
                </a:cubicBezTo>
                <a:lnTo>
                  <a:pt x="5870573" y="1239546"/>
                </a:lnTo>
                <a:lnTo>
                  <a:pt x="5843165" y="1219478"/>
                </a:lnTo>
                <a:cubicBezTo>
                  <a:pt x="5752562" y="1144663"/>
                  <a:pt x="5662964" y="1047773"/>
                  <a:pt x="5579582" y="956191"/>
                </a:cubicBezTo>
                <a:cubicBezTo>
                  <a:pt x="5468409" y="834083"/>
                  <a:pt x="5364351" y="569895"/>
                  <a:pt x="5266859" y="553265"/>
                </a:cubicBezTo>
                <a:close/>
                <a:moveTo>
                  <a:pt x="439868" y="218"/>
                </a:moveTo>
                <a:cubicBezTo>
                  <a:pt x="653609" y="-966"/>
                  <a:pt x="872863" y="2221"/>
                  <a:pt x="1022606" y="21397"/>
                </a:cubicBezTo>
                <a:cubicBezTo>
                  <a:pt x="1322090" y="59749"/>
                  <a:pt x="1512225" y="144741"/>
                  <a:pt x="1687113" y="235379"/>
                </a:cubicBezTo>
                <a:cubicBezTo>
                  <a:pt x="1862000" y="326016"/>
                  <a:pt x="1832697" y="497199"/>
                  <a:pt x="2071933" y="565218"/>
                </a:cubicBezTo>
                <a:cubicBezTo>
                  <a:pt x="2311169" y="633236"/>
                  <a:pt x="2820169" y="591247"/>
                  <a:pt x="3122532" y="643489"/>
                </a:cubicBezTo>
                <a:cubicBezTo>
                  <a:pt x="3424895" y="695732"/>
                  <a:pt x="3707667" y="787532"/>
                  <a:pt x="3886117" y="878673"/>
                </a:cubicBezTo>
                <a:lnTo>
                  <a:pt x="3967608" y="921694"/>
                </a:lnTo>
                <a:lnTo>
                  <a:pt x="4007881" y="890304"/>
                </a:lnTo>
                <a:cubicBezTo>
                  <a:pt x="4050033" y="857717"/>
                  <a:pt x="4088056" y="828955"/>
                  <a:pt x="4118097" y="808052"/>
                </a:cubicBezTo>
                <a:cubicBezTo>
                  <a:pt x="4238258" y="724438"/>
                  <a:pt x="4276843" y="679245"/>
                  <a:pt x="4342199" y="676330"/>
                </a:cubicBezTo>
                <a:cubicBezTo>
                  <a:pt x="4407554" y="673414"/>
                  <a:pt x="4457265" y="751342"/>
                  <a:pt x="4510225" y="790556"/>
                </a:cubicBezTo>
                <a:cubicBezTo>
                  <a:pt x="4563186" y="829770"/>
                  <a:pt x="4585554" y="862442"/>
                  <a:pt x="4659961" y="911615"/>
                </a:cubicBezTo>
                <a:cubicBezTo>
                  <a:pt x="4734368" y="960788"/>
                  <a:pt x="4789870" y="970063"/>
                  <a:pt x="4848750" y="947755"/>
                </a:cubicBezTo>
                <a:cubicBezTo>
                  <a:pt x="4907629" y="925448"/>
                  <a:pt x="4969184" y="848841"/>
                  <a:pt x="5013240" y="777767"/>
                </a:cubicBezTo>
                <a:cubicBezTo>
                  <a:pt x="5057296" y="706692"/>
                  <a:pt x="5154782" y="558256"/>
                  <a:pt x="5215539" y="529830"/>
                </a:cubicBezTo>
                <a:cubicBezTo>
                  <a:pt x="5276298" y="501404"/>
                  <a:pt x="5320554" y="548150"/>
                  <a:pt x="5377787" y="607212"/>
                </a:cubicBezTo>
                <a:cubicBezTo>
                  <a:pt x="5435019" y="666274"/>
                  <a:pt x="5489494" y="794827"/>
                  <a:pt x="5558937" y="884203"/>
                </a:cubicBezTo>
                <a:cubicBezTo>
                  <a:pt x="5628382" y="973580"/>
                  <a:pt x="5707503" y="1068094"/>
                  <a:pt x="5794451" y="1143469"/>
                </a:cubicBezTo>
                <a:lnTo>
                  <a:pt x="5903863" y="1230865"/>
                </a:lnTo>
                <a:lnTo>
                  <a:pt x="5943925" y="1220421"/>
                </a:lnTo>
                <a:cubicBezTo>
                  <a:pt x="6094684" y="1182458"/>
                  <a:pt x="6258593" y="1151508"/>
                  <a:pt x="6434869" y="1188533"/>
                </a:cubicBezTo>
                <a:cubicBezTo>
                  <a:pt x="6567075" y="1216302"/>
                  <a:pt x="6722766" y="1275991"/>
                  <a:pt x="6883676" y="1348987"/>
                </a:cubicBezTo>
                <a:lnTo>
                  <a:pt x="6897409" y="1355493"/>
                </a:lnTo>
                <a:lnTo>
                  <a:pt x="7055039" y="1341645"/>
                </a:lnTo>
                <a:cubicBezTo>
                  <a:pt x="7251749" y="1327720"/>
                  <a:pt x="7461084" y="1294535"/>
                  <a:pt x="7599224" y="1309422"/>
                </a:cubicBezTo>
                <a:cubicBezTo>
                  <a:pt x="7737364" y="1324310"/>
                  <a:pt x="7812800" y="1415222"/>
                  <a:pt x="7883885" y="1430969"/>
                </a:cubicBezTo>
                <a:cubicBezTo>
                  <a:pt x="7954970" y="1446717"/>
                  <a:pt x="7965752" y="1438889"/>
                  <a:pt x="8025737" y="1403908"/>
                </a:cubicBezTo>
                <a:cubicBezTo>
                  <a:pt x="8085723" y="1368929"/>
                  <a:pt x="8159118" y="1287566"/>
                  <a:pt x="8243795" y="1221087"/>
                </a:cubicBezTo>
                <a:cubicBezTo>
                  <a:pt x="8289797" y="1245038"/>
                  <a:pt x="8350553" y="1299513"/>
                  <a:pt x="8403292" y="1317864"/>
                </a:cubicBezTo>
                <a:cubicBezTo>
                  <a:pt x="8456030" y="1336214"/>
                  <a:pt x="8517475" y="1343676"/>
                  <a:pt x="8560226" y="1331191"/>
                </a:cubicBezTo>
                <a:cubicBezTo>
                  <a:pt x="8602977" y="1318705"/>
                  <a:pt x="8614428" y="1277011"/>
                  <a:pt x="8659801" y="1242948"/>
                </a:cubicBezTo>
                <a:cubicBezTo>
                  <a:pt x="8705172" y="1208884"/>
                  <a:pt x="8737055" y="1186731"/>
                  <a:pt x="8799527" y="1203675"/>
                </a:cubicBezTo>
                <a:cubicBezTo>
                  <a:pt x="8861998" y="1220619"/>
                  <a:pt x="8888764" y="1248153"/>
                  <a:pt x="9034627" y="1344612"/>
                </a:cubicBezTo>
                <a:cubicBezTo>
                  <a:pt x="9180490" y="1441072"/>
                  <a:pt x="9508888" y="1703933"/>
                  <a:pt x="9674702" y="1782433"/>
                </a:cubicBezTo>
                <a:cubicBezTo>
                  <a:pt x="9840516" y="1860931"/>
                  <a:pt x="9923620" y="1830688"/>
                  <a:pt x="10029517" y="1815607"/>
                </a:cubicBezTo>
                <a:cubicBezTo>
                  <a:pt x="10135414" y="1800526"/>
                  <a:pt x="10310441" y="1728752"/>
                  <a:pt x="10520911" y="1709491"/>
                </a:cubicBezTo>
                <a:cubicBezTo>
                  <a:pt x="10793969" y="1682169"/>
                  <a:pt x="11340254" y="1640670"/>
                  <a:pt x="11630506" y="1642461"/>
                </a:cubicBezTo>
                <a:cubicBezTo>
                  <a:pt x="11775632" y="1643357"/>
                  <a:pt x="11935821" y="1661713"/>
                  <a:pt x="12058623" y="1680390"/>
                </a:cubicBezTo>
                <a:lnTo>
                  <a:pt x="12192000" y="1703669"/>
                </a:lnTo>
                <a:lnTo>
                  <a:pt x="12192000" y="1713673"/>
                </a:lnTo>
                <a:lnTo>
                  <a:pt x="12025008" y="1695248"/>
                </a:lnTo>
                <a:cubicBezTo>
                  <a:pt x="11891001" y="1681525"/>
                  <a:pt x="11721980" y="1667525"/>
                  <a:pt x="11577506" y="1668598"/>
                </a:cubicBezTo>
                <a:cubicBezTo>
                  <a:pt x="11288557" y="1670743"/>
                  <a:pt x="10823014" y="1702058"/>
                  <a:pt x="10528728" y="1733110"/>
                </a:cubicBezTo>
                <a:cubicBezTo>
                  <a:pt x="10234442" y="1764163"/>
                  <a:pt x="10016327" y="1881677"/>
                  <a:pt x="9811793" y="1854912"/>
                </a:cubicBezTo>
                <a:cubicBezTo>
                  <a:pt x="9607259" y="1828145"/>
                  <a:pt x="9470608" y="1676612"/>
                  <a:pt x="9301529" y="1572512"/>
                </a:cubicBezTo>
                <a:cubicBezTo>
                  <a:pt x="9132447" y="1468411"/>
                  <a:pt x="8924577" y="1265250"/>
                  <a:pt x="8797309" y="1230311"/>
                </a:cubicBezTo>
                <a:cubicBezTo>
                  <a:pt x="8670041" y="1195372"/>
                  <a:pt x="8629840" y="1358934"/>
                  <a:pt x="8537921" y="1362875"/>
                </a:cubicBezTo>
                <a:cubicBezTo>
                  <a:pt x="8446000" y="1366818"/>
                  <a:pt x="8368236" y="1350730"/>
                  <a:pt x="8245791" y="1253962"/>
                </a:cubicBezTo>
                <a:cubicBezTo>
                  <a:pt x="8173321" y="1299122"/>
                  <a:pt x="8056323" y="1459200"/>
                  <a:pt x="7942633" y="1472220"/>
                </a:cubicBezTo>
                <a:cubicBezTo>
                  <a:pt x="7828943" y="1485241"/>
                  <a:pt x="7751162" y="1345888"/>
                  <a:pt x="7563653" y="1332087"/>
                </a:cubicBezTo>
                <a:cubicBezTo>
                  <a:pt x="7423021" y="1321738"/>
                  <a:pt x="7191652" y="1351611"/>
                  <a:pt x="6996268" y="1372858"/>
                </a:cubicBezTo>
                <a:lnTo>
                  <a:pt x="6944238" y="1377680"/>
                </a:lnTo>
                <a:lnTo>
                  <a:pt x="7045651" y="1425730"/>
                </a:lnTo>
                <a:cubicBezTo>
                  <a:pt x="7262134" y="1532130"/>
                  <a:pt x="7477075" y="1651154"/>
                  <a:pt x="7647184" y="1738683"/>
                </a:cubicBezTo>
                <a:cubicBezTo>
                  <a:pt x="7732239" y="1782447"/>
                  <a:pt x="7811827" y="1823361"/>
                  <a:pt x="7888768" y="1860798"/>
                </a:cubicBezTo>
                <a:lnTo>
                  <a:pt x="7926330" y="1877649"/>
                </a:lnTo>
                <a:lnTo>
                  <a:pt x="7873522" y="1877649"/>
                </a:lnTo>
                <a:lnTo>
                  <a:pt x="7795527" y="1840583"/>
                </a:lnTo>
                <a:cubicBezTo>
                  <a:pt x="7535417" y="1713396"/>
                  <a:pt x="7254913" y="1560621"/>
                  <a:pt x="7063430" y="1463619"/>
                </a:cubicBezTo>
                <a:lnTo>
                  <a:pt x="6895779" y="1382173"/>
                </a:lnTo>
                <a:lnTo>
                  <a:pt x="6817572" y="1389421"/>
                </a:lnTo>
                <a:cubicBezTo>
                  <a:pt x="6607816" y="1402844"/>
                  <a:pt x="6452405" y="1429881"/>
                  <a:pt x="6305128" y="1412631"/>
                </a:cubicBezTo>
                <a:cubicBezTo>
                  <a:pt x="6157850" y="1395381"/>
                  <a:pt x="6054832" y="1361993"/>
                  <a:pt x="5933909" y="1285920"/>
                </a:cubicBezTo>
                <a:lnTo>
                  <a:pt x="5897592" y="1259329"/>
                </a:lnTo>
                <a:lnTo>
                  <a:pt x="5805736" y="1282644"/>
                </a:lnTo>
                <a:cubicBezTo>
                  <a:pt x="5707827" y="1306737"/>
                  <a:pt x="5614752" y="1325480"/>
                  <a:pt x="5533124" y="1320561"/>
                </a:cubicBezTo>
                <a:cubicBezTo>
                  <a:pt x="5315451" y="1307446"/>
                  <a:pt x="5164239" y="1164612"/>
                  <a:pt x="4998893" y="1123674"/>
                </a:cubicBezTo>
                <a:cubicBezTo>
                  <a:pt x="4833548" y="1082736"/>
                  <a:pt x="4820862" y="1078615"/>
                  <a:pt x="4541053" y="1074933"/>
                </a:cubicBezTo>
                <a:cubicBezTo>
                  <a:pt x="4296221" y="1071713"/>
                  <a:pt x="4180214" y="1052322"/>
                  <a:pt x="4012374" y="974303"/>
                </a:cubicBezTo>
                <a:lnTo>
                  <a:pt x="3968702" y="952851"/>
                </a:lnTo>
                <a:lnTo>
                  <a:pt x="3951847" y="966284"/>
                </a:lnTo>
                <a:cubicBezTo>
                  <a:pt x="3835946" y="1060491"/>
                  <a:pt x="3698333" y="1180528"/>
                  <a:pt x="3602052" y="1231171"/>
                </a:cubicBezTo>
                <a:cubicBezTo>
                  <a:pt x="3473677" y="1298693"/>
                  <a:pt x="3424870" y="1312244"/>
                  <a:pt x="3287926" y="1289349"/>
                </a:cubicBezTo>
                <a:cubicBezTo>
                  <a:pt x="3150982" y="1266454"/>
                  <a:pt x="2941953" y="1161544"/>
                  <a:pt x="2780384" y="1093801"/>
                </a:cubicBezTo>
                <a:cubicBezTo>
                  <a:pt x="2618814" y="1026057"/>
                  <a:pt x="2457914" y="914716"/>
                  <a:pt x="2318511" y="882888"/>
                </a:cubicBezTo>
                <a:cubicBezTo>
                  <a:pt x="2179109" y="851061"/>
                  <a:pt x="2082231" y="914931"/>
                  <a:pt x="1943968" y="902831"/>
                </a:cubicBezTo>
                <a:cubicBezTo>
                  <a:pt x="1805704" y="890729"/>
                  <a:pt x="1820091" y="875261"/>
                  <a:pt x="1488932" y="810284"/>
                </a:cubicBezTo>
                <a:cubicBezTo>
                  <a:pt x="1105952" y="735955"/>
                  <a:pt x="726470" y="649479"/>
                  <a:pt x="342616" y="578187"/>
                </a:cubicBezTo>
                <a:lnTo>
                  <a:pt x="0" y="520239"/>
                </a:lnTo>
                <a:lnTo>
                  <a:pt x="0" y="495216"/>
                </a:lnTo>
                <a:lnTo>
                  <a:pt x="88177" y="508940"/>
                </a:lnTo>
                <a:cubicBezTo>
                  <a:pt x="258802" y="537260"/>
                  <a:pt x="517274" y="583419"/>
                  <a:pt x="517274" y="583419"/>
                </a:cubicBezTo>
                <a:lnTo>
                  <a:pt x="1360540" y="754465"/>
                </a:lnTo>
                <a:cubicBezTo>
                  <a:pt x="1573244" y="794522"/>
                  <a:pt x="1782692" y="862347"/>
                  <a:pt x="1937135" y="878250"/>
                </a:cubicBezTo>
                <a:cubicBezTo>
                  <a:pt x="2091577" y="894153"/>
                  <a:pt x="2172757" y="832394"/>
                  <a:pt x="2287195" y="849883"/>
                </a:cubicBezTo>
                <a:cubicBezTo>
                  <a:pt x="2401634" y="867372"/>
                  <a:pt x="2493278" y="927215"/>
                  <a:pt x="2623768" y="983187"/>
                </a:cubicBezTo>
                <a:cubicBezTo>
                  <a:pt x="2754257" y="1039161"/>
                  <a:pt x="2949890" y="1137905"/>
                  <a:pt x="3070137" y="1185724"/>
                </a:cubicBezTo>
                <a:cubicBezTo>
                  <a:pt x="3190384" y="1233544"/>
                  <a:pt x="3253400" y="1271392"/>
                  <a:pt x="3345248" y="1270107"/>
                </a:cubicBezTo>
                <a:cubicBezTo>
                  <a:pt x="3437096" y="1268821"/>
                  <a:pt x="3492418" y="1255023"/>
                  <a:pt x="3621226" y="1178014"/>
                </a:cubicBezTo>
                <a:cubicBezTo>
                  <a:pt x="3685630" y="1139510"/>
                  <a:pt x="3779807" y="1067922"/>
                  <a:pt x="3872904" y="995509"/>
                </a:cubicBezTo>
                <a:lnTo>
                  <a:pt x="3943509" y="940477"/>
                </a:lnTo>
                <a:lnTo>
                  <a:pt x="3936743" y="937153"/>
                </a:lnTo>
                <a:cubicBezTo>
                  <a:pt x="3723786" y="827856"/>
                  <a:pt x="3517127" y="740161"/>
                  <a:pt x="3204174" y="683243"/>
                </a:cubicBezTo>
                <a:cubicBezTo>
                  <a:pt x="2891221" y="626325"/>
                  <a:pt x="2313066" y="665221"/>
                  <a:pt x="2059027" y="595648"/>
                </a:cubicBezTo>
                <a:cubicBezTo>
                  <a:pt x="1804989" y="526074"/>
                  <a:pt x="1856690" y="357796"/>
                  <a:pt x="1679942" y="265798"/>
                </a:cubicBezTo>
                <a:cubicBezTo>
                  <a:pt x="1503193" y="173801"/>
                  <a:pt x="1302042" y="82906"/>
                  <a:pt x="998536" y="43665"/>
                </a:cubicBezTo>
                <a:cubicBezTo>
                  <a:pt x="770908" y="14235"/>
                  <a:pt x="385521" y="22912"/>
                  <a:pt x="100678" y="28002"/>
                </a:cubicBezTo>
                <a:lnTo>
                  <a:pt x="0" y="28981"/>
                </a:lnTo>
                <a:lnTo>
                  <a:pt x="0" y="4615"/>
                </a:lnTo>
                <a:lnTo>
                  <a:pt x="132768" y="3822"/>
                </a:lnTo>
                <a:cubicBezTo>
                  <a:pt x="227504" y="2495"/>
                  <a:pt x="332997" y="810"/>
                  <a:pt x="439868" y="218"/>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19" name="Plassholder for tekst 36">
            <a:extLst>
              <a:ext uri="{FF2B5EF4-FFF2-40B4-BE49-F238E27FC236}">
                <a16:creationId xmlns:a16="http://schemas.microsoft.com/office/drawing/2014/main" id="{9E82DDEF-A8E0-B840-8C8F-5D92E1D1D32B}"/>
              </a:ext>
            </a:extLst>
          </p:cNvPr>
          <p:cNvSpPr>
            <a:spLocks noGrp="1"/>
          </p:cNvSpPr>
          <p:nvPr>
            <p:ph type="body" sz="quarter" idx="11" hasCustomPrompt="1"/>
          </p:nvPr>
        </p:nvSpPr>
        <p:spPr>
          <a:xfrm>
            <a:off x="2141457" y="2023509"/>
            <a:ext cx="7909085" cy="2267286"/>
          </a:xfrm>
        </p:spPr>
        <p:txBody>
          <a:bodyPr anchor="ctr">
            <a:normAutofit/>
          </a:bodyPr>
          <a:lstStyle>
            <a:lvl1pPr marL="0" indent="0" algn="ctr">
              <a:buNone/>
              <a:defRPr sz="5000" b="0" i="0">
                <a:latin typeface="Quire Sans" panose="020B0502040400020003" pitchFamily="34" charset="0"/>
                <a:cs typeface="Quire Sans" panose="020B0502040400020003" pitchFamily="34" charset="0"/>
              </a:defRPr>
            </a:lvl1pPr>
          </a:lstStyle>
          <a:p>
            <a:pPr lvl="0"/>
            <a:r>
              <a:rPr lang="nb-NO" dirty="0"/>
              <a:t>Tittel</a:t>
            </a:r>
          </a:p>
        </p:txBody>
      </p:sp>
    </p:spTree>
    <p:extLst>
      <p:ext uri="{BB962C8B-B14F-4D97-AF65-F5344CB8AC3E}">
        <p14:creationId xmlns:p14="http://schemas.microsoft.com/office/powerpoint/2010/main" val="3017937730"/>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2">
    <p:bg>
      <p:bgPr>
        <a:solidFill>
          <a:schemeClr val="bg2"/>
        </a:solidFill>
        <a:effectLst/>
      </p:bgPr>
    </p:bg>
    <p:spTree>
      <p:nvGrpSpPr>
        <p:cNvPr id="1" name=""/>
        <p:cNvGrpSpPr/>
        <p:nvPr/>
      </p:nvGrpSpPr>
      <p:grpSpPr>
        <a:xfrm>
          <a:off x="0" y="0"/>
          <a:ext cx="0" cy="0"/>
          <a:chOff x="0" y="0"/>
          <a:chExt cx="0" cy="0"/>
        </a:xfrm>
      </p:grpSpPr>
      <p:sp>
        <p:nvSpPr>
          <p:cNvPr id="11" name="Friform 10">
            <a:extLst>
              <a:ext uri="{FF2B5EF4-FFF2-40B4-BE49-F238E27FC236}">
                <a16:creationId xmlns:a16="http://schemas.microsoft.com/office/drawing/2014/main" id="{AFC54A13-B517-1041-A560-2E0A39E8A5EB}"/>
              </a:ext>
            </a:extLst>
          </p:cNvPr>
          <p:cNvSpPr/>
          <p:nvPr userDrawn="1"/>
        </p:nvSpPr>
        <p:spPr>
          <a:xfrm>
            <a:off x="0" y="4980353"/>
            <a:ext cx="12192000" cy="1877649"/>
          </a:xfrm>
          <a:custGeom>
            <a:avLst/>
            <a:gdLst>
              <a:gd name="connsiteX0" fmla="*/ 6207468 w 12192000"/>
              <a:gd name="connsiteY0" fmla="*/ 1201146 h 1877649"/>
              <a:gd name="connsiteX1" fmla="*/ 6006038 w 12192000"/>
              <a:gd name="connsiteY1" fmla="*/ 1232750 h 1877649"/>
              <a:gd name="connsiteX2" fmla="*/ 5929611 w 12192000"/>
              <a:gd name="connsiteY2" fmla="*/ 1251432 h 1877649"/>
              <a:gd name="connsiteX3" fmla="*/ 5931116 w 12192000"/>
              <a:gd name="connsiteY3" fmla="*/ 1252635 h 1877649"/>
              <a:gd name="connsiteX4" fmla="*/ 6080634 w 12192000"/>
              <a:gd name="connsiteY4" fmla="*/ 1336458 h 1877649"/>
              <a:gd name="connsiteX5" fmla="*/ 6418967 w 12192000"/>
              <a:gd name="connsiteY5" fmla="*/ 1392970 h 1877649"/>
              <a:gd name="connsiteX6" fmla="*/ 6724138 w 12192000"/>
              <a:gd name="connsiteY6" fmla="*/ 1372853 h 1877649"/>
              <a:gd name="connsiteX7" fmla="*/ 6850354 w 12192000"/>
              <a:gd name="connsiteY7" fmla="*/ 1360190 h 1877649"/>
              <a:gd name="connsiteX8" fmla="*/ 6664935 w 12192000"/>
              <a:gd name="connsiteY8" fmla="*/ 1283735 h 1877649"/>
              <a:gd name="connsiteX9" fmla="*/ 6304932 w 12192000"/>
              <a:gd name="connsiteY9" fmla="*/ 1202374 h 1877649"/>
              <a:gd name="connsiteX10" fmla="*/ 6207468 w 12192000"/>
              <a:gd name="connsiteY10" fmla="*/ 1201146 h 1877649"/>
              <a:gd name="connsiteX11" fmla="*/ 5266859 w 12192000"/>
              <a:gd name="connsiteY11" fmla="*/ 553265 h 1877649"/>
              <a:gd name="connsiteX12" fmla="*/ 4994623 w 12192000"/>
              <a:gd name="connsiteY12" fmla="*/ 856413 h 1877649"/>
              <a:gd name="connsiteX13" fmla="*/ 4813390 w 12192000"/>
              <a:gd name="connsiteY13" fmla="*/ 988263 h 1877649"/>
              <a:gd name="connsiteX14" fmla="*/ 4632123 w 12192000"/>
              <a:gd name="connsiteY14" fmla="*/ 922349 h 1877649"/>
              <a:gd name="connsiteX15" fmla="*/ 4357439 w 12192000"/>
              <a:gd name="connsiteY15" fmla="*/ 699941 h 1877649"/>
              <a:gd name="connsiteX16" fmla="*/ 4058177 w 12192000"/>
              <a:gd name="connsiteY16" fmla="*/ 884216 h 1877649"/>
              <a:gd name="connsiteX17" fmla="*/ 4007697 w 12192000"/>
              <a:gd name="connsiteY17" fmla="*/ 921774 h 1877649"/>
              <a:gd name="connsiteX18" fmla="*/ 3991783 w 12192000"/>
              <a:gd name="connsiteY18" fmla="*/ 934456 h 1877649"/>
              <a:gd name="connsiteX19" fmla="*/ 3994069 w 12192000"/>
              <a:gd name="connsiteY19" fmla="*/ 935664 h 1877649"/>
              <a:gd name="connsiteX20" fmla="*/ 4254881 w 12192000"/>
              <a:gd name="connsiteY20" fmla="*/ 1027654 h 1877649"/>
              <a:gd name="connsiteX21" fmla="*/ 4950732 w 12192000"/>
              <a:gd name="connsiteY21" fmla="*/ 1080798 h 1877649"/>
              <a:gd name="connsiteX22" fmla="*/ 5531879 w 12192000"/>
              <a:gd name="connsiteY22" fmla="*/ 1294381 h 1877649"/>
              <a:gd name="connsiteX23" fmla="*/ 5833334 w 12192000"/>
              <a:gd name="connsiteY23" fmla="*/ 1249254 h 1877649"/>
              <a:gd name="connsiteX24" fmla="*/ 5870573 w 12192000"/>
              <a:gd name="connsiteY24" fmla="*/ 1239546 h 1877649"/>
              <a:gd name="connsiteX25" fmla="*/ 5843165 w 12192000"/>
              <a:gd name="connsiteY25" fmla="*/ 1219478 h 1877649"/>
              <a:gd name="connsiteX26" fmla="*/ 5579582 w 12192000"/>
              <a:gd name="connsiteY26" fmla="*/ 956191 h 1877649"/>
              <a:gd name="connsiteX27" fmla="*/ 5266859 w 12192000"/>
              <a:gd name="connsiteY27" fmla="*/ 553265 h 1877649"/>
              <a:gd name="connsiteX28" fmla="*/ 439868 w 12192000"/>
              <a:gd name="connsiteY28" fmla="*/ 218 h 1877649"/>
              <a:gd name="connsiteX29" fmla="*/ 1022606 w 12192000"/>
              <a:gd name="connsiteY29" fmla="*/ 21397 h 1877649"/>
              <a:gd name="connsiteX30" fmla="*/ 1687113 w 12192000"/>
              <a:gd name="connsiteY30" fmla="*/ 235379 h 1877649"/>
              <a:gd name="connsiteX31" fmla="*/ 2071933 w 12192000"/>
              <a:gd name="connsiteY31" fmla="*/ 565218 h 1877649"/>
              <a:gd name="connsiteX32" fmla="*/ 3122532 w 12192000"/>
              <a:gd name="connsiteY32" fmla="*/ 643489 h 1877649"/>
              <a:gd name="connsiteX33" fmla="*/ 3886117 w 12192000"/>
              <a:gd name="connsiteY33" fmla="*/ 878673 h 1877649"/>
              <a:gd name="connsiteX34" fmla="*/ 3967608 w 12192000"/>
              <a:gd name="connsiteY34" fmla="*/ 921694 h 1877649"/>
              <a:gd name="connsiteX35" fmla="*/ 4007881 w 12192000"/>
              <a:gd name="connsiteY35" fmla="*/ 890304 h 1877649"/>
              <a:gd name="connsiteX36" fmla="*/ 4118097 w 12192000"/>
              <a:gd name="connsiteY36" fmla="*/ 808052 h 1877649"/>
              <a:gd name="connsiteX37" fmla="*/ 4342199 w 12192000"/>
              <a:gd name="connsiteY37" fmla="*/ 676330 h 1877649"/>
              <a:gd name="connsiteX38" fmla="*/ 4510225 w 12192000"/>
              <a:gd name="connsiteY38" fmla="*/ 790556 h 1877649"/>
              <a:gd name="connsiteX39" fmla="*/ 4659961 w 12192000"/>
              <a:gd name="connsiteY39" fmla="*/ 911615 h 1877649"/>
              <a:gd name="connsiteX40" fmla="*/ 4848750 w 12192000"/>
              <a:gd name="connsiteY40" fmla="*/ 947755 h 1877649"/>
              <a:gd name="connsiteX41" fmla="*/ 5013240 w 12192000"/>
              <a:gd name="connsiteY41" fmla="*/ 777767 h 1877649"/>
              <a:gd name="connsiteX42" fmla="*/ 5215539 w 12192000"/>
              <a:gd name="connsiteY42" fmla="*/ 529830 h 1877649"/>
              <a:gd name="connsiteX43" fmla="*/ 5377787 w 12192000"/>
              <a:gd name="connsiteY43" fmla="*/ 607212 h 1877649"/>
              <a:gd name="connsiteX44" fmla="*/ 5558937 w 12192000"/>
              <a:gd name="connsiteY44" fmla="*/ 884203 h 1877649"/>
              <a:gd name="connsiteX45" fmla="*/ 5794451 w 12192000"/>
              <a:gd name="connsiteY45" fmla="*/ 1143469 h 1877649"/>
              <a:gd name="connsiteX46" fmla="*/ 5903863 w 12192000"/>
              <a:gd name="connsiteY46" fmla="*/ 1230865 h 1877649"/>
              <a:gd name="connsiteX47" fmla="*/ 5943925 w 12192000"/>
              <a:gd name="connsiteY47" fmla="*/ 1220421 h 1877649"/>
              <a:gd name="connsiteX48" fmla="*/ 6434869 w 12192000"/>
              <a:gd name="connsiteY48" fmla="*/ 1188533 h 1877649"/>
              <a:gd name="connsiteX49" fmla="*/ 6883676 w 12192000"/>
              <a:gd name="connsiteY49" fmla="*/ 1348987 h 1877649"/>
              <a:gd name="connsiteX50" fmla="*/ 6897409 w 12192000"/>
              <a:gd name="connsiteY50" fmla="*/ 1355493 h 1877649"/>
              <a:gd name="connsiteX51" fmla="*/ 7055039 w 12192000"/>
              <a:gd name="connsiteY51" fmla="*/ 1341645 h 1877649"/>
              <a:gd name="connsiteX52" fmla="*/ 7599224 w 12192000"/>
              <a:gd name="connsiteY52" fmla="*/ 1309422 h 1877649"/>
              <a:gd name="connsiteX53" fmla="*/ 7883885 w 12192000"/>
              <a:gd name="connsiteY53" fmla="*/ 1430969 h 1877649"/>
              <a:gd name="connsiteX54" fmla="*/ 8025737 w 12192000"/>
              <a:gd name="connsiteY54" fmla="*/ 1403908 h 1877649"/>
              <a:gd name="connsiteX55" fmla="*/ 8243795 w 12192000"/>
              <a:gd name="connsiteY55" fmla="*/ 1221087 h 1877649"/>
              <a:gd name="connsiteX56" fmla="*/ 8403292 w 12192000"/>
              <a:gd name="connsiteY56" fmla="*/ 1317864 h 1877649"/>
              <a:gd name="connsiteX57" fmla="*/ 8560226 w 12192000"/>
              <a:gd name="connsiteY57" fmla="*/ 1331191 h 1877649"/>
              <a:gd name="connsiteX58" fmla="*/ 8659801 w 12192000"/>
              <a:gd name="connsiteY58" fmla="*/ 1242948 h 1877649"/>
              <a:gd name="connsiteX59" fmla="*/ 8799527 w 12192000"/>
              <a:gd name="connsiteY59" fmla="*/ 1203675 h 1877649"/>
              <a:gd name="connsiteX60" fmla="*/ 9034627 w 12192000"/>
              <a:gd name="connsiteY60" fmla="*/ 1344612 h 1877649"/>
              <a:gd name="connsiteX61" fmla="*/ 9674702 w 12192000"/>
              <a:gd name="connsiteY61" fmla="*/ 1782433 h 1877649"/>
              <a:gd name="connsiteX62" fmla="*/ 10029517 w 12192000"/>
              <a:gd name="connsiteY62" fmla="*/ 1815607 h 1877649"/>
              <a:gd name="connsiteX63" fmla="*/ 10520911 w 12192000"/>
              <a:gd name="connsiteY63" fmla="*/ 1709491 h 1877649"/>
              <a:gd name="connsiteX64" fmla="*/ 11630506 w 12192000"/>
              <a:gd name="connsiteY64" fmla="*/ 1642461 h 1877649"/>
              <a:gd name="connsiteX65" fmla="*/ 12058623 w 12192000"/>
              <a:gd name="connsiteY65" fmla="*/ 1680390 h 1877649"/>
              <a:gd name="connsiteX66" fmla="*/ 12192000 w 12192000"/>
              <a:gd name="connsiteY66" fmla="*/ 1703669 h 1877649"/>
              <a:gd name="connsiteX67" fmla="*/ 12192000 w 12192000"/>
              <a:gd name="connsiteY67" fmla="*/ 1713673 h 1877649"/>
              <a:gd name="connsiteX68" fmla="*/ 12025008 w 12192000"/>
              <a:gd name="connsiteY68" fmla="*/ 1695248 h 1877649"/>
              <a:gd name="connsiteX69" fmla="*/ 11577506 w 12192000"/>
              <a:gd name="connsiteY69" fmla="*/ 1668598 h 1877649"/>
              <a:gd name="connsiteX70" fmla="*/ 10528728 w 12192000"/>
              <a:gd name="connsiteY70" fmla="*/ 1733110 h 1877649"/>
              <a:gd name="connsiteX71" fmla="*/ 9811793 w 12192000"/>
              <a:gd name="connsiteY71" fmla="*/ 1854912 h 1877649"/>
              <a:gd name="connsiteX72" fmla="*/ 9301529 w 12192000"/>
              <a:gd name="connsiteY72" fmla="*/ 1572512 h 1877649"/>
              <a:gd name="connsiteX73" fmla="*/ 8797309 w 12192000"/>
              <a:gd name="connsiteY73" fmla="*/ 1230311 h 1877649"/>
              <a:gd name="connsiteX74" fmla="*/ 8537921 w 12192000"/>
              <a:gd name="connsiteY74" fmla="*/ 1362875 h 1877649"/>
              <a:gd name="connsiteX75" fmla="*/ 8245791 w 12192000"/>
              <a:gd name="connsiteY75" fmla="*/ 1253962 h 1877649"/>
              <a:gd name="connsiteX76" fmla="*/ 7942633 w 12192000"/>
              <a:gd name="connsiteY76" fmla="*/ 1472220 h 1877649"/>
              <a:gd name="connsiteX77" fmla="*/ 7563653 w 12192000"/>
              <a:gd name="connsiteY77" fmla="*/ 1332087 h 1877649"/>
              <a:gd name="connsiteX78" fmla="*/ 6996268 w 12192000"/>
              <a:gd name="connsiteY78" fmla="*/ 1372858 h 1877649"/>
              <a:gd name="connsiteX79" fmla="*/ 6944238 w 12192000"/>
              <a:gd name="connsiteY79" fmla="*/ 1377680 h 1877649"/>
              <a:gd name="connsiteX80" fmla="*/ 7045651 w 12192000"/>
              <a:gd name="connsiteY80" fmla="*/ 1425730 h 1877649"/>
              <a:gd name="connsiteX81" fmla="*/ 7647184 w 12192000"/>
              <a:gd name="connsiteY81" fmla="*/ 1738683 h 1877649"/>
              <a:gd name="connsiteX82" fmla="*/ 7888768 w 12192000"/>
              <a:gd name="connsiteY82" fmla="*/ 1860798 h 1877649"/>
              <a:gd name="connsiteX83" fmla="*/ 7926330 w 12192000"/>
              <a:gd name="connsiteY83" fmla="*/ 1877649 h 1877649"/>
              <a:gd name="connsiteX84" fmla="*/ 7873522 w 12192000"/>
              <a:gd name="connsiteY84" fmla="*/ 1877649 h 1877649"/>
              <a:gd name="connsiteX85" fmla="*/ 7795527 w 12192000"/>
              <a:gd name="connsiteY85" fmla="*/ 1840583 h 1877649"/>
              <a:gd name="connsiteX86" fmla="*/ 7063430 w 12192000"/>
              <a:gd name="connsiteY86" fmla="*/ 1463619 h 1877649"/>
              <a:gd name="connsiteX87" fmla="*/ 6895779 w 12192000"/>
              <a:gd name="connsiteY87" fmla="*/ 1382173 h 1877649"/>
              <a:gd name="connsiteX88" fmla="*/ 6817572 w 12192000"/>
              <a:gd name="connsiteY88" fmla="*/ 1389421 h 1877649"/>
              <a:gd name="connsiteX89" fmla="*/ 6305128 w 12192000"/>
              <a:gd name="connsiteY89" fmla="*/ 1412631 h 1877649"/>
              <a:gd name="connsiteX90" fmla="*/ 5933909 w 12192000"/>
              <a:gd name="connsiteY90" fmla="*/ 1285920 h 1877649"/>
              <a:gd name="connsiteX91" fmla="*/ 5897592 w 12192000"/>
              <a:gd name="connsiteY91" fmla="*/ 1259329 h 1877649"/>
              <a:gd name="connsiteX92" fmla="*/ 5805736 w 12192000"/>
              <a:gd name="connsiteY92" fmla="*/ 1282644 h 1877649"/>
              <a:gd name="connsiteX93" fmla="*/ 5533124 w 12192000"/>
              <a:gd name="connsiteY93" fmla="*/ 1320561 h 1877649"/>
              <a:gd name="connsiteX94" fmla="*/ 4998893 w 12192000"/>
              <a:gd name="connsiteY94" fmla="*/ 1123674 h 1877649"/>
              <a:gd name="connsiteX95" fmla="*/ 4541053 w 12192000"/>
              <a:gd name="connsiteY95" fmla="*/ 1074933 h 1877649"/>
              <a:gd name="connsiteX96" fmla="*/ 4012374 w 12192000"/>
              <a:gd name="connsiteY96" fmla="*/ 974303 h 1877649"/>
              <a:gd name="connsiteX97" fmla="*/ 3968702 w 12192000"/>
              <a:gd name="connsiteY97" fmla="*/ 952851 h 1877649"/>
              <a:gd name="connsiteX98" fmla="*/ 3951847 w 12192000"/>
              <a:gd name="connsiteY98" fmla="*/ 966284 h 1877649"/>
              <a:gd name="connsiteX99" fmla="*/ 3602052 w 12192000"/>
              <a:gd name="connsiteY99" fmla="*/ 1231171 h 1877649"/>
              <a:gd name="connsiteX100" fmla="*/ 3287926 w 12192000"/>
              <a:gd name="connsiteY100" fmla="*/ 1289349 h 1877649"/>
              <a:gd name="connsiteX101" fmla="*/ 2780384 w 12192000"/>
              <a:gd name="connsiteY101" fmla="*/ 1093801 h 1877649"/>
              <a:gd name="connsiteX102" fmla="*/ 2318511 w 12192000"/>
              <a:gd name="connsiteY102" fmla="*/ 882888 h 1877649"/>
              <a:gd name="connsiteX103" fmla="*/ 1943968 w 12192000"/>
              <a:gd name="connsiteY103" fmla="*/ 902831 h 1877649"/>
              <a:gd name="connsiteX104" fmla="*/ 1488932 w 12192000"/>
              <a:gd name="connsiteY104" fmla="*/ 810284 h 1877649"/>
              <a:gd name="connsiteX105" fmla="*/ 342616 w 12192000"/>
              <a:gd name="connsiteY105" fmla="*/ 578187 h 1877649"/>
              <a:gd name="connsiteX106" fmla="*/ 0 w 12192000"/>
              <a:gd name="connsiteY106" fmla="*/ 520239 h 1877649"/>
              <a:gd name="connsiteX107" fmla="*/ 0 w 12192000"/>
              <a:gd name="connsiteY107" fmla="*/ 495216 h 1877649"/>
              <a:gd name="connsiteX108" fmla="*/ 88177 w 12192000"/>
              <a:gd name="connsiteY108" fmla="*/ 508940 h 1877649"/>
              <a:gd name="connsiteX109" fmla="*/ 517274 w 12192000"/>
              <a:gd name="connsiteY109" fmla="*/ 583419 h 1877649"/>
              <a:gd name="connsiteX110" fmla="*/ 1360540 w 12192000"/>
              <a:gd name="connsiteY110" fmla="*/ 754465 h 1877649"/>
              <a:gd name="connsiteX111" fmla="*/ 1937135 w 12192000"/>
              <a:gd name="connsiteY111" fmla="*/ 878250 h 1877649"/>
              <a:gd name="connsiteX112" fmla="*/ 2287195 w 12192000"/>
              <a:gd name="connsiteY112" fmla="*/ 849883 h 1877649"/>
              <a:gd name="connsiteX113" fmla="*/ 2623768 w 12192000"/>
              <a:gd name="connsiteY113" fmla="*/ 983187 h 1877649"/>
              <a:gd name="connsiteX114" fmla="*/ 3070137 w 12192000"/>
              <a:gd name="connsiteY114" fmla="*/ 1185724 h 1877649"/>
              <a:gd name="connsiteX115" fmla="*/ 3345248 w 12192000"/>
              <a:gd name="connsiteY115" fmla="*/ 1270107 h 1877649"/>
              <a:gd name="connsiteX116" fmla="*/ 3621226 w 12192000"/>
              <a:gd name="connsiteY116" fmla="*/ 1178014 h 1877649"/>
              <a:gd name="connsiteX117" fmla="*/ 3872904 w 12192000"/>
              <a:gd name="connsiteY117" fmla="*/ 995509 h 1877649"/>
              <a:gd name="connsiteX118" fmla="*/ 3943509 w 12192000"/>
              <a:gd name="connsiteY118" fmla="*/ 940477 h 1877649"/>
              <a:gd name="connsiteX119" fmla="*/ 3936743 w 12192000"/>
              <a:gd name="connsiteY119" fmla="*/ 937153 h 1877649"/>
              <a:gd name="connsiteX120" fmla="*/ 3204174 w 12192000"/>
              <a:gd name="connsiteY120" fmla="*/ 683243 h 1877649"/>
              <a:gd name="connsiteX121" fmla="*/ 2059027 w 12192000"/>
              <a:gd name="connsiteY121" fmla="*/ 595648 h 1877649"/>
              <a:gd name="connsiteX122" fmla="*/ 1679942 w 12192000"/>
              <a:gd name="connsiteY122" fmla="*/ 265798 h 1877649"/>
              <a:gd name="connsiteX123" fmla="*/ 998536 w 12192000"/>
              <a:gd name="connsiteY123" fmla="*/ 43665 h 1877649"/>
              <a:gd name="connsiteX124" fmla="*/ 100678 w 12192000"/>
              <a:gd name="connsiteY124" fmla="*/ 28002 h 1877649"/>
              <a:gd name="connsiteX125" fmla="*/ 0 w 12192000"/>
              <a:gd name="connsiteY125" fmla="*/ 28981 h 1877649"/>
              <a:gd name="connsiteX126" fmla="*/ 0 w 12192000"/>
              <a:gd name="connsiteY126" fmla="*/ 4615 h 1877649"/>
              <a:gd name="connsiteX127" fmla="*/ 132768 w 12192000"/>
              <a:gd name="connsiteY127" fmla="*/ 3822 h 1877649"/>
              <a:gd name="connsiteX128" fmla="*/ 439868 w 12192000"/>
              <a:gd name="connsiteY128" fmla="*/ 218 h 1877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12192000" h="1877649">
                <a:moveTo>
                  <a:pt x="6207468" y="1201146"/>
                </a:moveTo>
                <a:cubicBezTo>
                  <a:pt x="6141444" y="1205015"/>
                  <a:pt x="6073647" y="1217358"/>
                  <a:pt x="6006038" y="1232750"/>
                </a:cubicBezTo>
                <a:lnTo>
                  <a:pt x="5929611" y="1251432"/>
                </a:lnTo>
                <a:lnTo>
                  <a:pt x="5931116" y="1252635"/>
                </a:lnTo>
                <a:cubicBezTo>
                  <a:pt x="5978782" y="1286262"/>
                  <a:pt x="6028590" y="1315666"/>
                  <a:pt x="6080634" y="1336458"/>
                </a:cubicBezTo>
                <a:cubicBezTo>
                  <a:pt x="6184719" y="1378041"/>
                  <a:pt x="6256565" y="1392105"/>
                  <a:pt x="6418967" y="1392970"/>
                </a:cubicBezTo>
                <a:cubicBezTo>
                  <a:pt x="6500168" y="1393403"/>
                  <a:pt x="6610008" y="1384052"/>
                  <a:pt x="6724138" y="1372853"/>
                </a:cubicBezTo>
                <a:lnTo>
                  <a:pt x="6850354" y="1360190"/>
                </a:lnTo>
                <a:lnTo>
                  <a:pt x="6664935" y="1283735"/>
                </a:lnTo>
                <a:cubicBezTo>
                  <a:pt x="6545489" y="1240806"/>
                  <a:pt x="6432458" y="1214296"/>
                  <a:pt x="6304932" y="1202374"/>
                </a:cubicBezTo>
                <a:cubicBezTo>
                  <a:pt x="6273050" y="1199393"/>
                  <a:pt x="6240481" y="1199210"/>
                  <a:pt x="6207468" y="1201146"/>
                </a:cubicBezTo>
                <a:close/>
                <a:moveTo>
                  <a:pt x="5266859" y="553265"/>
                </a:moveTo>
                <a:cubicBezTo>
                  <a:pt x="5169367" y="536635"/>
                  <a:pt x="5072012" y="762161"/>
                  <a:pt x="4994623" y="856413"/>
                </a:cubicBezTo>
                <a:cubicBezTo>
                  <a:pt x="4917235" y="950666"/>
                  <a:pt x="4873807" y="977274"/>
                  <a:pt x="4813390" y="988263"/>
                </a:cubicBezTo>
                <a:cubicBezTo>
                  <a:pt x="4752974" y="999253"/>
                  <a:pt x="4708114" y="970402"/>
                  <a:pt x="4632123" y="922349"/>
                </a:cubicBezTo>
                <a:cubicBezTo>
                  <a:pt x="4556131" y="874295"/>
                  <a:pt x="4453085" y="748511"/>
                  <a:pt x="4357439" y="699941"/>
                </a:cubicBezTo>
                <a:cubicBezTo>
                  <a:pt x="4303445" y="688943"/>
                  <a:pt x="4184075" y="795677"/>
                  <a:pt x="4058177" y="884216"/>
                </a:cubicBezTo>
                <a:cubicBezTo>
                  <a:pt x="4042441" y="895283"/>
                  <a:pt x="4025516" y="907949"/>
                  <a:pt x="4007697" y="921774"/>
                </a:cubicBezTo>
                <a:lnTo>
                  <a:pt x="3991783" y="934456"/>
                </a:lnTo>
                <a:lnTo>
                  <a:pt x="3994069" y="935664"/>
                </a:lnTo>
                <a:cubicBezTo>
                  <a:pt x="4081293" y="982486"/>
                  <a:pt x="4121805" y="1002389"/>
                  <a:pt x="4254881" y="1027654"/>
                </a:cubicBezTo>
                <a:cubicBezTo>
                  <a:pt x="4432317" y="1061342"/>
                  <a:pt x="4737900" y="1036343"/>
                  <a:pt x="4950732" y="1080798"/>
                </a:cubicBezTo>
                <a:cubicBezTo>
                  <a:pt x="5163563" y="1125253"/>
                  <a:pt x="5284522" y="1276424"/>
                  <a:pt x="5531879" y="1294381"/>
                </a:cubicBezTo>
                <a:cubicBezTo>
                  <a:pt x="5624637" y="1301114"/>
                  <a:pt x="5725233" y="1277499"/>
                  <a:pt x="5833334" y="1249254"/>
                </a:cubicBezTo>
                <a:lnTo>
                  <a:pt x="5870573" y="1239546"/>
                </a:lnTo>
                <a:lnTo>
                  <a:pt x="5843165" y="1219478"/>
                </a:lnTo>
                <a:cubicBezTo>
                  <a:pt x="5752562" y="1144663"/>
                  <a:pt x="5662964" y="1047773"/>
                  <a:pt x="5579582" y="956191"/>
                </a:cubicBezTo>
                <a:cubicBezTo>
                  <a:pt x="5468409" y="834083"/>
                  <a:pt x="5364351" y="569895"/>
                  <a:pt x="5266859" y="553265"/>
                </a:cubicBezTo>
                <a:close/>
                <a:moveTo>
                  <a:pt x="439868" y="218"/>
                </a:moveTo>
                <a:cubicBezTo>
                  <a:pt x="653609" y="-966"/>
                  <a:pt x="872863" y="2221"/>
                  <a:pt x="1022606" y="21397"/>
                </a:cubicBezTo>
                <a:cubicBezTo>
                  <a:pt x="1322090" y="59749"/>
                  <a:pt x="1512225" y="144741"/>
                  <a:pt x="1687113" y="235379"/>
                </a:cubicBezTo>
                <a:cubicBezTo>
                  <a:pt x="1862000" y="326016"/>
                  <a:pt x="1832697" y="497199"/>
                  <a:pt x="2071933" y="565218"/>
                </a:cubicBezTo>
                <a:cubicBezTo>
                  <a:pt x="2311169" y="633236"/>
                  <a:pt x="2820169" y="591247"/>
                  <a:pt x="3122532" y="643489"/>
                </a:cubicBezTo>
                <a:cubicBezTo>
                  <a:pt x="3424895" y="695732"/>
                  <a:pt x="3707667" y="787532"/>
                  <a:pt x="3886117" y="878673"/>
                </a:cubicBezTo>
                <a:lnTo>
                  <a:pt x="3967608" y="921694"/>
                </a:lnTo>
                <a:lnTo>
                  <a:pt x="4007881" y="890304"/>
                </a:lnTo>
                <a:cubicBezTo>
                  <a:pt x="4050033" y="857717"/>
                  <a:pt x="4088056" y="828955"/>
                  <a:pt x="4118097" y="808052"/>
                </a:cubicBezTo>
                <a:cubicBezTo>
                  <a:pt x="4238258" y="724438"/>
                  <a:pt x="4276843" y="679245"/>
                  <a:pt x="4342199" y="676330"/>
                </a:cubicBezTo>
                <a:cubicBezTo>
                  <a:pt x="4407554" y="673414"/>
                  <a:pt x="4457265" y="751342"/>
                  <a:pt x="4510225" y="790556"/>
                </a:cubicBezTo>
                <a:cubicBezTo>
                  <a:pt x="4563186" y="829770"/>
                  <a:pt x="4585554" y="862442"/>
                  <a:pt x="4659961" y="911615"/>
                </a:cubicBezTo>
                <a:cubicBezTo>
                  <a:pt x="4734368" y="960788"/>
                  <a:pt x="4789870" y="970063"/>
                  <a:pt x="4848750" y="947755"/>
                </a:cubicBezTo>
                <a:cubicBezTo>
                  <a:pt x="4907629" y="925448"/>
                  <a:pt x="4969184" y="848841"/>
                  <a:pt x="5013240" y="777767"/>
                </a:cubicBezTo>
                <a:cubicBezTo>
                  <a:pt x="5057296" y="706692"/>
                  <a:pt x="5154782" y="558256"/>
                  <a:pt x="5215539" y="529830"/>
                </a:cubicBezTo>
                <a:cubicBezTo>
                  <a:pt x="5276298" y="501404"/>
                  <a:pt x="5320554" y="548150"/>
                  <a:pt x="5377787" y="607212"/>
                </a:cubicBezTo>
                <a:cubicBezTo>
                  <a:pt x="5435019" y="666274"/>
                  <a:pt x="5489494" y="794827"/>
                  <a:pt x="5558937" y="884203"/>
                </a:cubicBezTo>
                <a:cubicBezTo>
                  <a:pt x="5628382" y="973580"/>
                  <a:pt x="5707503" y="1068094"/>
                  <a:pt x="5794451" y="1143469"/>
                </a:cubicBezTo>
                <a:lnTo>
                  <a:pt x="5903863" y="1230865"/>
                </a:lnTo>
                <a:lnTo>
                  <a:pt x="5943925" y="1220421"/>
                </a:lnTo>
                <a:cubicBezTo>
                  <a:pt x="6094684" y="1182458"/>
                  <a:pt x="6258593" y="1151508"/>
                  <a:pt x="6434869" y="1188533"/>
                </a:cubicBezTo>
                <a:cubicBezTo>
                  <a:pt x="6567075" y="1216302"/>
                  <a:pt x="6722766" y="1275991"/>
                  <a:pt x="6883676" y="1348987"/>
                </a:cubicBezTo>
                <a:lnTo>
                  <a:pt x="6897409" y="1355493"/>
                </a:lnTo>
                <a:lnTo>
                  <a:pt x="7055039" y="1341645"/>
                </a:lnTo>
                <a:cubicBezTo>
                  <a:pt x="7251749" y="1327720"/>
                  <a:pt x="7461084" y="1294535"/>
                  <a:pt x="7599224" y="1309422"/>
                </a:cubicBezTo>
                <a:cubicBezTo>
                  <a:pt x="7737364" y="1324310"/>
                  <a:pt x="7812800" y="1415222"/>
                  <a:pt x="7883885" y="1430969"/>
                </a:cubicBezTo>
                <a:cubicBezTo>
                  <a:pt x="7954970" y="1446717"/>
                  <a:pt x="7965752" y="1438889"/>
                  <a:pt x="8025737" y="1403908"/>
                </a:cubicBezTo>
                <a:cubicBezTo>
                  <a:pt x="8085723" y="1368929"/>
                  <a:pt x="8159118" y="1287566"/>
                  <a:pt x="8243795" y="1221087"/>
                </a:cubicBezTo>
                <a:cubicBezTo>
                  <a:pt x="8289797" y="1245038"/>
                  <a:pt x="8350553" y="1299513"/>
                  <a:pt x="8403292" y="1317864"/>
                </a:cubicBezTo>
                <a:cubicBezTo>
                  <a:pt x="8456030" y="1336214"/>
                  <a:pt x="8517475" y="1343676"/>
                  <a:pt x="8560226" y="1331191"/>
                </a:cubicBezTo>
                <a:cubicBezTo>
                  <a:pt x="8602977" y="1318705"/>
                  <a:pt x="8614428" y="1277011"/>
                  <a:pt x="8659801" y="1242948"/>
                </a:cubicBezTo>
                <a:cubicBezTo>
                  <a:pt x="8705172" y="1208884"/>
                  <a:pt x="8737055" y="1186731"/>
                  <a:pt x="8799527" y="1203675"/>
                </a:cubicBezTo>
                <a:cubicBezTo>
                  <a:pt x="8861998" y="1220619"/>
                  <a:pt x="8888764" y="1248153"/>
                  <a:pt x="9034627" y="1344612"/>
                </a:cubicBezTo>
                <a:cubicBezTo>
                  <a:pt x="9180490" y="1441072"/>
                  <a:pt x="9508888" y="1703933"/>
                  <a:pt x="9674702" y="1782433"/>
                </a:cubicBezTo>
                <a:cubicBezTo>
                  <a:pt x="9840516" y="1860931"/>
                  <a:pt x="9923620" y="1830688"/>
                  <a:pt x="10029517" y="1815607"/>
                </a:cubicBezTo>
                <a:cubicBezTo>
                  <a:pt x="10135414" y="1800526"/>
                  <a:pt x="10310441" y="1728752"/>
                  <a:pt x="10520911" y="1709491"/>
                </a:cubicBezTo>
                <a:cubicBezTo>
                  <a:pt x="10793969" y="1682169"/>
                  <a:pt x="11340254" y="1640670"/>
                  <a:pt x="11630506" y="1642461"/>
                </a:cubicBezTo>
                <a:cubicBezTo>
                  <a:pt x="11775632" y="1643357"/>
                  <a:pt x="11935821" y="1661713"/>
                  <a:pt x="12058623" y="1680390"/>
                </a:cubicBezTo>
                <a:lnTo>
                  <a:pt x="12192000" y="1703669"/>
                </a:lnTo>
                <a:lnTo>
                  <a:pt x="12192000" y="1713673"/>
                </a:lnTo>
                <a:lnTo>
                  <a:pt x="12025008" y="1695248"/>
                </a:lnTo>
                <a:cubicBezTo>
                  <a:pt x="11891001" y="1681525"/>
                  <a:pt x="11721980" y="1667525"/>
                  <a:pt x="11577506" y="1668598"/>
                </a:cubicBezTo>
                <a:cubicBezTo>
                  <a:pt x="11288557" y="1670743"/>
                  <a:pt x="10823014" y="1702058"/>
                  <a:pt x="10528728" y="1733110"/>
                </a:cubicBezTo>
                <a:cubicBezTo>
                  <a:pt x="10234442" y="1764163"/>
                  <a:pt x="10016327" y="1881677"/>
                  <a:pt x="9811793" y="1854912"/>
                </a:cubicBezTo>
                <a:cubicBezTo>
                  <a:pt x="9607259" y="1828145"/>
                  <a:pt x="9470608" y="1676612"/>
                  <a:pt x="9301529" y="1572512"/>
                </a:cubicBezTo>
                <a:cubicBezTo>
                  <a:pt x="9132447" y="1468411"/>
                  <a:pt x="8924577" y="1265250"/>
                  <a:pt x="8797309" y="1230311"/>
                </a:cubicBezTo>
                <a:cubicBezTo>
                  <a:pt x="8670041" y="1195372"/>
                  <a:pt x="8629840" y="1358934"/>
                  <a:pt x="8537921" y="1362875"/>
                </a:cubicBezTo>
                <a:cubicBezTo>
                  <a:pt x="8446000" y="1366818"/>
                  <a:pt x="8368236" y="1350730"/>
                  <a:pt x="8245791" y="1253962"/>
                </a:cubicBezTo>
                <a:cubicBezTo>
                  <a:pt x="8173321" y="1299122"/>
                  <a:pt x="8056323" y="1459200"/>
                  <a:pt x="7942633" y="1472220"/>
                </a:cubicBezTo>
                <a:cubicBezTo>
                  <a:pt x="7828943" y="1485241"/>
                  <a:pt x="7751162" y="1345888"/>
                  <a:pt x="7563653" y="1332087"/>
                </a:cubicBezTo>
                <a:cubicBezTo>
                  <a:pt x="7423021" y="1321738"/>
                  <a:pt x="7191652" y="1351611"/>
                  <a:pt x="6996268" y="1372858"/>
                </a:cubicBezTo>
                <a:lnTo>
                  <a:pt x="6944238" y="1377680"/>
                </a:lnTo>
                <a:lnTo>
                  <a:pt x="7045651" y="1425730"/>
                </a:lnTo>
                <a:cubicBezTo>
                  <a:pt x="7262134" y="1532130"/>
                  <a:pt x="7477075" y="1651154"/>
                  <a:pt x="7647184" y="1738683"/>
                </a:cubicBezTo>
                <a:cubicBezTo>
                  <a:pt x="7732239" y="1782447"/>
                  <a:pt x="7811827" y="1823361"/>
                  <a:pt x="7888768" y="1860798"/>
                </a:cubicBezTo>
                <a:lnTo>
                  <a:pt x="7926330" y="1877649"/>
                </a:lnTo>
                <a:lnTo>
                  <a:pt x="7873522" y="1877649"/>
                </a:lnTo>
                <a:lnTo>
                  <a:pt x="7795527" y="1840583"/>
                </a:lnTo>
                <a:cubicBezTo>
                  <a:pt x="7535417" y="1713396"/>
                  <a:pt x="7254913" y="1560621"/>
                  <a:pt x="7063430" y="1463619"/>
                </a:cubicBezTo>
                <a:lnTo>
                  <a:pt x="6895779" y="1382173"/>
                </a:lnTo>
                <a:lnTo>
                  <a:pt x="6817572" y="1389421"/>
                </a:lnTo>
                <a:cubicBezTo>
                  <a:pt x="6607816" y="1402844"/>
                  <a:pt x="6452405" y="1429881"/>
                  <a:pt x="6305128" y="1412631"/>
                </a:cubicBezTo>
                <a:cubicBezTo>
                  <a:pt x="6157850" y="1395381"/>
                  <a:pt x="6054832" y="1361993"/>
                  <a:pt x="5933909" y="1285920"/>
                </a:cubicBezTo>
                <a:lnTo>
                  <a:pt x="5897592" y="1259329"/>
                </a:lnTo>
                <a:lnTo>
                  <a:pt x="5805736" y="1282644"/>
                </a:lnTo>
                <a:cubicBezTo>
                  <a:pt x="5707827" y="1306737"/>
                  <a:pt x="5614752" y="1325480"/>
                  <a:pt x="5533124" y="1320561"/>
                </a:cubicBezTo>
                <a:cubicBezTo>
                  <a:pt x="5315451" y="1307446"/>
                  <a:pt x="5164239" y="1164612"/>
                  <a:pt x="4998893" y="1123674"/>
                </a:cubicBezTo>
                <a:cubicBezTo>
                  <a:pt x="4833548" y="1082736"/>
                  <a:pt x="4820862" y="1078615"/>
                  <a:pt x="4541053" y="1074933"/>
                </a:cubicBezTo>
                <a:cubicBezTo>
                  <a:pt x="4296221" y="1071713"/>
                  <a:pt x="4180214" y="1052322"/>
                  <a:pt x="4012374" y="974303"/>
                </a:cubicBezTo>
                <a:lnTo>
                  <a:pt x="3968702" y="952851"/>
                </a:lnTo>
                <a:lnTo>
                  <a:pt x="3951847" y="966284"/>
                </a:lnTo>
                <a:cubicBezTo>
                  <a:pt x="3835946" y="1060491"/>
                  <a:pt x="3698333" y="1180528"/>
                  <a:pt x="3602052" y="1231171"/>
                </a:cubicBezTo>
                <a:cubicBezTo>
                  <a:pt x="3473677" y="1298693"/>
                  <a:pt x="3424870" y="1312244"/>
                  <a:pt x="3287926" y="1289349"/>
                </a:cubicBezTo>
                <a:cubicBezTo>
                  <a:pt x="3150982" y="1266454"/>
                  <a:pt x="2941953" y="1161544"/>
                  <a:pt x="2780384" y="1093801"/>
                </a:cubicBezTo>
                <a:cubicBezTo>
                  <a:pt x="2618814" y="1026057"/>
                  <a:pt x="2457914" y="914716"/>
                  <a:pt x="2318511" y="882888"/>
                </a:cubicBezTo>
                <a:cubicBezTo>
                  <a:pt x="2179109" y="851061"/>
                  <a:pt x="2082231" y="914931"/>
                  <a:pt x="1943968" y="902831"/>
                </a:cubicBezTo>
                <a:cubicBezTo>
                  <a:pt x="1805704" y="890729"/>
                  <a:pt x="1820091" y="875261"/>
                  <a:pt x="1488932" y="810284"/>
                </a:cubicBezTo>
                <a:cubicBezTo>
                  <a:pt x="1105952" y="735955"/>
                  <a:pt x="726470" y="649479"/>
                  <a:pt x="342616" y="578187"/>
                </a:cubicBezTo>
                <a:lnTo>
                  <a:pt x="0" y="520239"/>
                </a:lnTo>
                <a:lnTo>
                  <a:pt x="0" y="495216"/>
                </a:lnTo>
                <a:lnTo>
                  <a:pt x="88177" y="508940"/>
                </a:lnTo>
                <a:cubicBezTo>
                  <a:pt x="258802" y="537260"/>
                  <a:pt x="517274" y="583419"/>
                  <a:pt x="517274" y="583419"/>
                </a:cubicBezTo>
                <a:lnTo>
                  <a:pt x="1360540" y="754465"/>
                </a:lnTo>
                <a:cubicBezTo>
                  <a:pt x="1573244" y="794522"/>
                  <a:pt x="1782692" y="862347"/>
                  <a:pt x="1937135" y="878250"/>
                </a:cubicBezTo>
                <a:cubicBezTo>
                  <a:pt x="2091577" y="894153"/>
                  <a:pt x="2172757" y="832394"/>
                  <a:pt x="2287195" y="849883"/>
                </a:cubicBezTo>
                <a:cubicBezTo>
                  <a:pt x="2401634" y="867372"/>
                  <a:pt x="2493278" y="927215"/>
                  <a:pt x="2623768" y="983187"/>
                </a:cubicBezTo>
                <a:cubicBezTo>
                  <a:pt x="2754257" y="1039161"/>
                  <a:pt x="2949890" y="1137905"/>
                  <a:pt x="3070137" y="1185724"/>
                </a:cubicBezTo>
                <a:cubicBezTo>
                  <a:pt x="3190384" y="1233544"/>
                  <a:pt x="3253400" y="1271392"/>
                  <a:pt x="3345248" y="1270107"/>
                </a:cubicBezTo>
                <a:cubicBezTo>
                  <a:pt x="3437096" y="1268821"/>
                  <a:pt x="3492418" y="1255023"/>
                  <a:pt x="3621226" y="1178014"/>
                </a:cubicBezTo>
                <a:cubicBezTo>
                  <a:pt x="3685630" y="1139510"/>
                  <a:pt x="3779807" y="1067922"/>
                  <a:pt x="3872904" y="995509"/>
                </a:cubicBezTo>
                <a:lnTo>
                  <a:pt x="3943509" y="940477"/>
                </a:lnTo>
                <a:lnTo>
                  <a:pt x="3936743" y="937153"/>
                </a:lnTo>
                <a:cubicBezTo>
                  <a:pt x="3723786" y="827856"/>
                  <a:pt x="3517127" y="740161"/>
                  <a:pt x="3204174" y="683243"/>
                </a:cubicBezTo>
                <a:cubicBezTo>
                  <a:pt x="2891221" y="626325"/>
                  <a:pt x="2313066" y="665221"/>
                  <a:pt x="2059027" y="595648"/>
                </a:cubicBezTo>
                <a:cubicBezTo>
                  <a:pt x="1804989" y="526074"/>
                  <a:pt x="1856690" y="357796"/>
                  <a:pt x="1679942" y="265798"/>
                </a:cubicBezTo>
                <a:cubicBezTo>
                  <a:pt x="1503193" y="173801"/>
                  <a:pt x="1302042" y="82906"/>
                  <a:pt x="998536" y="43665"/>
                </a:cubicBezTo>
                <a:cubicBezTo>
                  <a:pt x="770908" y="14235"/>
                  <a:pt x="385521" y="22912"/>
                  <a:pt x="100678" y="28002"/>
                </a:cubicBezTo>
                <a:lnTo>
                  <a:pt x="0" y="28981"/>
                </a:lnTo>
                <a:lnTo>
                  <a:pt x="0" y="4615"/>
                </a:lnTo>
                <a:lnTo>
                  <a:pt x="132768" y="3822"/>
                </a:lnTo>
                <a:cubicBezTo>
                  <a:pt x="227504" y="2495"/>
                  <a:pt x="332997" y="810"/>
                  <a:pt x="439868" y="21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19" name="Plassholder for tekst 36">
            <a:extLst>
              <a:ext uri="{FF2B5EF4-FFF2-40B4-BE49-F238E27FC236}">
                <a16:creationId xmlns:a16="http://schemas.microsoft.com/office/drawing/2014/main" id="{9E82DDEF-A8E0-B840-8C8F-5D92E1D1D32B}"/>
              </a:ext>
            </a:extLst>
          </p:cNvPr>
          <p:cNvSpPr>
            <a:spLocks noGrp="1"/>
          </p:cNvSpPr>
          <p:nvPr>
            <p:ph type="body" sz="quarter" idx="11" hasCustomPrompt="1"/>
          </p:nvPr>
        </p:nvSpPr>
        <p:spPr>
          <a:xfrm>
            <a:off x="2141457" y="2023509"/>
            <a:ext cx="7909085" cy="2267286"/>
          </a:xfrm>
        </p:spPr>
        <p:txBody>
          <a:bodyPr anchor="ctr">
            <a:normAutofit/>
          </a:bodyPr>
          <a:lstStyle>
            <a:lvl1pPr marL="0" indent="0" algn="ctr">
              <a:buNone/>
              <a:defRPr sz="5000" b="0" i="0">
                <a:solidFill>
                  <a:schemeClr val="tx1"/>
                </a:solidFill>
                <a:latin typeface="Quire Sans" panose="020B0502040400020003" pitchFamily="34" charset="0"/>
                <a:cs typeface="Quire Sans" panose="020B0502040400020003" pitchFamily="34" charset="0"/>
              </a:defRPr>
            </a:lvl1pPr>
          </a:lstStyle>
          <a:p>
            <a:pPr lvl="0"/>
            <a:r>
              <a:rPr lang="nb-NO" dirty="0"/>
              <a:t>Tittel</a:t>
            </a:r>
          </a:p>
        </p:txBody>
      </p:sp>
    </p:spTree>
    <p:extLst>
      <p:ext uri="{BB962C8B-B14F-4D97-AF65-F5344CB8AC3E}">
        <p14:creationId xmlns:p14="http://schemas.microsoft.com/office/powerpoint/2010/main" val="3884295110"/>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tel-4">
    <p:bg>
      <p:bgPr>
        <a:solidFill>
          <a:schemeClr val="accent2"/>
        </a:solidFill>
        <a:effectLst/>
      </p:bgPr>
    </p:bg>
    <p:spTree>
      <p:nvGrpSpPr>
        <p:cNvPr id="1" name=""/>
        <p:cNvGrpSpPr/>
        <p:nvPr/>
      </p:nvGrpSpPr>
      <p:grpSpPr>
        <a:xfrm>
          <a:off x="0" y="0"/>
          <a:ext cx="0" cy="0"/>
          <a:chOff x="0" y="0"/>
          <a:chExt cx="0" cy="0"/>
        </a:xfrm>
      </p:grpSpPr>
      <p:sp>
        <p:nvSpPr>
          <p:cNvPr id="6" name="Plassholder for bilde 5">
            <a:extLst>
              <a:ext uri="{FF2B5EF4-FFF2-40B4-BE49-F238E27FC236}">
                <a16:creationId xmlns:a16="http://schemas.microsoft.com/office/drawing/2014/main" id="{D56BAACF-9DDD-9C48-91C0-6E296C5D62FB}"/>
              </a:ext>
            </a:extLst>
          </p:cNvPr>
          <p:cNvSpPr>
            <a:spLocks noGrp="1"/>
          </p:cNvSpPr>
          <p:nvPr>
            <p:ph type="pic" sz="quarter" idx="10" hasCustomPrompt="1"/>
          </p:nvPr>
        </p:nvSpPr>
        <p:spPr>
          <a:xfrm>
            <a:off x="-22485" y="3429000"/>
            <a:ext cx="12217400" cy="3429000"/>
          </a:xfrm>
          <a:custGeom>
            <a:avLst/>
            <a:gdLst>
              <a:gd name="connsiteX0" fmla="*/ 7641684 w 12192000"/>
              <a:gd name="connsiteY0" fmla="*/ 0 h 3429000"/>
              <a:gd name="connsiteX1" fmla="*/ 8023116 w 12192000"/>
              <a:gd name="connsiteY1" fmla="*/ 0 h 3429000"/>
              <a:gd name="connsiteX2" fmla="*/ 7966235 w 12192000"/>
              <a:gd name="connsiteY2" fmla="*/ 55178 h 3429000"/>
              <a:gd name="connsiteX3" fmla="*/ 7852268 w 12192000"/>
              <a:gd name="connsiteY3" fmla="*/ 126332 h 3429000"/>
              <a:gd name="connsiteX4" fmla="*/ 7693616 w 12192000"/>
              <a:gd name="connsiteY4" fmla="*/ 35885 h 3429000"/>
              <a:gd name="connsiteX5" fmla="*/ 6557137 w 12192000"/>
              <a:gd name="connsiteY5" fmla="*/ 0 h 3429000"/>
              <a:gd name="connsiteX6" fmla="*/ 7239126 w 12192000"/>
              <a:gd name="connsiteY6" fmla="*/ 0 h 3429000"/>
              <a:gd name="connsiteX7" fmla="*/ 7199622 w 12192000"/>
              <a:gd name="connsiteY7" fmla="*/ 58936 h 3429000"/>
              <a:gd name="connsiteX8" fmla="*/ 6971644 w 12192000"/>
              <a:gd name="connsiteY8" fmla="*/ 396631 h 3429000"/>
              <a:gd name="connsiteX9" fmla="*/ 6606500 w 12192000"/>
              <a:gd name="connsiteY9" fmla="*/ 40519 h 3429000"/>
              <a:gd name="connsiteX10" fmla="*/ 2950835 w 12192000"/>
              <a:gd name="connsiteY10" fmla="*/ 0 h 3429000"/>
              <a:gd name="connsiteX11" fmla="*/ 4021404 w 12192000"/>
              <a:gd name="connsiteY11" fmla="*/ 0 h 3429000"/>
              <a:gd name="connsiteX12" fmla="*/ 3978980 w 12192000"/>
              <a:gd name="connsiteY12" fmla="*/ 52740 h 3429000"/>
              <a:gd name="connsiteX13" fmla="*/ 3924669 w 12192000"/>
              <a:gd name="connsiteY13" fmla="*/ 112092 h 3429000"/>
              <a:gd name="connsiteX14" fmla="*/ 3620342 w 12192000"/>
              <a:gd name="connsiteY14" fmla="*/ 44372 h 3429000"/>
              <a:gd name="connsiteX15" fmla="*/ 3381638 w 12192000"/>
              <a:gd name="connsiteY15" fmla="*/ 211336 h 3429000"/>
              <a:gd name="connsiteX16" fmla="*/ 2978840 w 12192000"/>
              <a:gd name="connsiteY16" fmla="*/ 15117 h 3429000"/>
              <a:gd name="connsiteX17" fmla="*/ 1497074 w 12192000"/>
              <a:gd name="connsiteY17" fmla="*/ 0 h 3429000"/>
              <a:gd name="connsiteX18" fmla="*/ 2882740 w 12192000"/>
              <a:gd name="connsiteY18" fmla="*/ 0 h 3429000"/>
              <a:gd name="connsiteX19" fmla="*/ 2980463 w 12192000"/>
              <a:gd name="connsiteY19" fmla="*/ 52613 h 3429000"/>
              <a:gd name="connsiteX20" fmla="*/ 3130861 w 12192000"/>
              <a:gd name="connsiteY20" fmla="*/ 130744 h 3429000"/>
              <a:gd name="connsiteX21" fmla="*/ 3383104 w 12192000"/>
              <a:gd name="connsiteY21" fmla="*/ 238024 h 3429000"/>
              <a:gd name="connsiteX22" fmla="*/ 3516105 w 12192000"/>
              <a:gd name="connsiteY22" fmla="*/ 179916 h 3429000"/>
              <a:gd name="connsiteX23" fmla="*/ 3602604 w 12192000"/>
              <a:gd name="connsiteY23" fmla="*/ 78823 h 3429000"/>
              <a:gd name="connsiteX24" fmla="*/ 3759880 w 12192000"/>
              <a:gd name="connsiteY24" fmla="*/ 70450 h 3429000"/>
              <a:gd name="connsiteX25" fmla="*/ 3931166 w 12192000"/>
              <a:gd name="connsiteY25" fmla="*/ 144383 h 3429000"/>
              <a:gd name="connsiteX26" fmla="*/ 4034141 w 12192000"/>
              <a:gd name="connsiteY26" fmla="*/ 25878 h 3429000"/>
              <a:gd name="connsiteX27" fmla="*/ 4056636 w 12192000"/>
              <a:gd name="connsiteY27" fmla="*/ 0 h 3429000"/>
              <a:gd name="connsiteX28" fmla="*/ 6518314 w 12192000"/>
              <a:gd name="connsiteY28" fmla="*/ 0 h 3429000"/>
              <a:gd name="connsiteX29" fmla="*/ 6636845 w 12192000"/>
              <a:gd name="connsiteY29" fmla="*/ 108986 h 3429000"/>
              <a:gd name="connsiteX30" fmla="*/ 6854354 w 12192000"/>
              <a:gd name="connsiteY30" fmla="*/ 358444 h 3429000"/>
              <a:gd name="connsiteX31" fmla="*/ 7025698 w 12192000"/>
              <a:gd name="connsiteY31" fmla="*/ 412788 h 3429000"/>
              <a:gd name="connsiteX32" fmla="*/ 7191993 w 12192000"/>
              <a:gd name="connsiteY32" fmla="*/ 139396 h 3429000"/>
              <a:gd name="connsiteX33" fmla="*/ 7253754 w 12192000"/>
              <a:gd name="connsiteY33" fmla="*/ 26553 h 3429000"/>
              <a:gd name="connsiteX34" fmla="*/ 7275221 w 12192000"/>
              <a:gd name="connsiteY34" fmla="*/ 0 h 3429000"/>
              <a:gd name="connsiteX35" fmla="*/ 7596182 w 12192000"/>
              <a:gd name="connsiteY35" fmla="*/ 0 h 3429000"/>
              <a:gd name="connsiteX36" fmla="*/ 7614476 w 12192000"/>
              <a:gd name="connsiteY36" fmla="*/ 10510 h 3429000"/>
              <a:gd name="connsiteX37" fmla="*/ 7688474 w 12192000"/>
              <a:gd name="connsiteY37" fmla="*/ 57579 h 3429000"/>
              <a:gd name="connsiteX38" fmla="*/ 7870608 w 12192000"/>
              <a:gd name="connsiteY38" fmla="*/ 147623 h 3429000"/>
              <a:gd name="connsiteX39" fmla="*/ 8006305 w 12192000"/>
              <a:gd name="connsiteY39" fmla="*/ 51783 h 3429000"/>
              <a:gd name="connsiteX40" fmla="*/ 8060250 w 12192000"/>
              <a:gd name="connsiteY40" fmla="*/ 0 h 3429000"/>
              <a:gd name="connsiteX41" fmla="*/ 12192000 w 12192000"/>
              <a:gd name="connsiteY41" fmla="*/ 0 h 3429000"/>
              <a:gd name="connsiteX42" fmla="*/ 12192000 w 12192000"/>
              <a:gd name="connsiteY42" fmla="*/ 3429000 h 3429000"/>
              <a:gd name="connsiteX43" fmla="*/ 0 w 12192000"/>
              <a:gd name="connsiteY43" fmla="*/ 3429000 h 3429000"/>
              <a:gd name="connsiteX44" fmla="*/ 0 w 12192000"/>
              <a:gd name="connsiteY44" fmla="*/ 211576 h 3429000"/>
              <a:gd name="connsiteX45" fmla="*/ 4047 w 12192000"/>
              <a:gd name="connsiteY45" fmla="*/ 211772 h 3429000"/>
              <a:gd name="connsiteX46" fmla="*/ 518682 w 12192000"/>
              <a:gd name="connsiteY46" fmla="*/ 192572 h 3429000"/>
              <a:gd name="connsiteX47" fmla="*/ 1496926 w 12192000"/>
              <a:gd name="connsiteY47" fmla="*/ 35 h 3429000"/>
              <a:gd name="connsiteX48" fmla="*/ 0 w 12192000"/>
              <a:gd name="connsiteY48" fmla="*/ 0 h 3429000"/>
              <a:gd name="connsiteX49" fmla="*/ 1389766 w 12192000"/>
              <a:gd name="connsiteY49" fmla="*/ 0 h 3429000"/>
              <a:gd name="connsiteX50" fmla="*/ 1355642 w 12192000"/>
              <a:gd name="connsiteY50" fmla="*/ 7995 h 3429000"/>
              <a:gd name="connsiteX51" fmla="*/ 567586 w 12192000"/>
              <a:gd name="connsiteY51" fmla="*/ 159398 h 3429000"/>
              <a:gd name="connsiteX52" fmla="*/ 27167 w 12192000"/>
              <a:gd name="connsiteY52" fmla="*/ 197397 h 3429000"/>
              <a:gd name="connsiteX53" fmla="*/ 0 w 12192000"/>
              <a:gd name="connsiteY53" fmla="*/ 198064 h 3429000"/>
              <a:gd name="connsiteX0" fmla="*/ 7641684 w 12211050"/>
              <a:gd name="connsiteY0" fmla="*/ 0 h 3429000"/>
              <a:gd name="connsiteX1" fmla="*/ 8023116 w 12211050"/>
              <a:gd name="connsiteY1" fmla="*/ 0 h 3429000"/>
              <a:gd name="connsiteX2" fmla="*/ 7966235 w 12211050"/>
              <a:gd name="connsiteY2" fmla="*/ 55178 h 3429000"/>
              <a:gd name="connsiteX3" fmla="*/ 7852268 w 12211050"/>
              <a:gd name="connsiteY3" fmla="*/ 126332 h 3429000"/>
              <a:gd name="connsiteX4" fmla="*/ 7693616 w 12211050"/>
              <a:gd name="connsiteY4" fmla="*/ 35885 h 3429000"/>
              <a:gd name="connsiteX5" fmla="*/ 7641684 w 12211050"/>
              <a:gd name="connsiteY5" fmla="*/ 0 h 3429000"/>
              <a:gd name="connsiteX6" fmla="*/ 6557137 w 12211050"/>
              <a:gd name="connsiteY6" fmla="*/ 0 h 3429000"/>
              <a:gd name="connsiteX7" fmla="*/ 7239126 w 12211050"/>
              <a:gd name="connsiteY7" fmla="*/ 0 h 3429000"/>
              <a:gd name="connsiteX8" fmla="*/ 7199622 w 12211050"/>
              <a:gd name="connsiteY8" fmla="*/ 58936 h 3429000"/>
              <a:gd name="connsiteX9" fmla="*/ 6971644 w 12211050"/>
              <a:gd name="connsiteY9" fmla="*/ 396631 h 3429000"/>
              <a:gd name="connsiteX10" fmla="*/ 6606500 w 12211050"/>
              <a:gd name="connsiteY10" fmla="*/ 40519 h 3429000"/>
              <a:gd name="connsiteX11" fmla="*/ 6557137 w 12211050"/>
              <a:gd name="connsiteY11" fmla="*/ 0 h 3429000"/>
              <a:gd name="connsiteX12" fmla="*/ 2950835 w 12211050"/>
              <a:gd name="connsiteY12" fmla="*/ 0 h 3429000"/>
              <a:gd name="connsiteX13" fmla="*/ 4021404 w 12211050"/>
              <a:gd name="connsiteY13" fmla="*/ 0 h 3429000"/>
              <a:gd name="connsiteX14" fmla="*/ 3978980 w 12211050"/>
              <a:gd name="connsiteY14" fmla="*/ 52740 h 3429000"/>
              <a:gd name="connsiteX15" fmla="*/ 3924669 w 12211050"/>
              <a:gd name="connsiteY15" fmla="*/ 112092 h 3429000"/>
              <a:gd name="connsiteX16" fmla="*/ 3620342 w 12211050"/>
              <a:gd name="connsiteY16" fmla="*/ 44372 h 3429000"/>
              <a:gd name="connsiteX17" fmla="*/ 3381638 w 12211050"/>
              <a:gd name="connsiteY17" fmla="*/ 211336 h 3429000"/>
              <a:gd name="connsiteX18" fmla="*/ 2978840 w 12211050"/>
              <a:gd name="connsiteY18" fmla="*/ 15117 h 3429000"/>
              <a:gd name="connsiteX19" fmla="*/ 2950835 w 12211050"/>
              <a:gd name="connsiteY19" fmla="*/ 0 h 3429000"/>
              <a:gd name="connsiteX20" fmla="*/ 1497074 w 12211050"/>
              <a:gd name="connsiteY20" fmla="*/ 0 h 3429000"/>
              <a:gd name="connsiteX21" fmla="*/ 2882740 w 12211050"/>
              <a:gd name="connsiteY21" fmla="*/ 0 h 3429000"/>
              <a:gd name="connsiteX22" fmla="*/ 2980463 w 12211050"/>
              <a:gd name="connsiteY22" fmla="*/ 52613 h 3429000"/>
              <a:gd name="connsiteX23" fmla="*/ 3130861 w 12211050"/>
              <a:gd name="connsiteY23" fmla="*/ 130744 h 3429000"/>
              <a:gd name="connsiteX24" fmla="*/ 3383104 w 12211050"/>
              <a:gd name="connsiteY24" fmla="*/ 238024 h 3429000"/>
              <a:gd name="connsiteX25" fmla="*/ 3516105 w 12211050"/>
              <a:gd name="connsiteY25" fmla="*/ 179916 h 3429000"/>
              <a:gd name="connsiteX26" fmla="*/ 3602604 w 12211050"/>
              <a:gd name="connsiteY26" fmla="*/ 78823 h 3429000"/>
              <a:gd name="connsiteX27" fmla="*/ 3759880 w 12211050"/>
              <a:gd name="connsiteY27" fmla="*/ 70450 h 3429000"/>
              <a:gd name="connsiteX28" fmla="*/ 3931166 w 12211050"/>
              <a:gd name="connsiteY28" fmla="*/ 144383 h 3429000"/>
              <a:gd name="connsiteX29" fmla="*/ 4034141 w 12211050"/>
              <a:gd name="connsiteY29" fmla="*/ 25878 h 3429000"/>
              <a:gd name="connsiteX30" fmla="*/ 4056636 w 12211050"/>
              <a:gd name="connsiteY30" fmla="*/ 0 h 3429000"/>
              <a:gd name="connsiteX31" fmla="*/ 6518314 w 12211050"/>
              <a:gd name="connsiteY31" fmla="*/ 0 h 3429000"/>
              <a:gd name="connsiteX32" fmla="*/ 6636845 w 12211050"/>
              <a:gd name="connsiteY32" fmla="*/ 108986 h 3429000"/>
              <a:gd name="connsiteX33" fmla="*/ 6854354 w 12211050"/>
              <a:gd name="connsiteY33" fmla="*/ 358444 h 3429000"/>
              <a:gd name="connsiteX34" fmla="*/ 7025698 w 12211050"/>
              <a:gd name="connsiteY34" fmla="*/ 412788 h 3429000"/>
              <a:gd name="connsiteX35" fmla="*/ 7191993 w 12211050"/>
              <a:gd name="connsiteY35" fmla="*/ 139396 h 3429000"/>
              <a:gd name="connsiteX36" fmla="*/ 7253754 w 12211050"/>
              <a:gd name="connsiteY36" fmla="*/ 26553 h 3429000"/>
              <a:gd name="connsiteX37" fmla="*/ 7275221 w 12211050"/>
              <a:gd name="connsiteY37" fmla="*/ 0 h 3429000"/>
              <a:gd name="connsiteX38" fmla="*/ 7596182 w 12211050"/>
              <a:gd name="connsiteY38" fmla="*/ 0 h 3429000"/>
              <a:gd name="connsiteX39" fmla="*/ 7614476 w 12211050"/>
              <a:gd name="connsiteY39" fmla="*/ 10510 h 3429000"/>
              <a:gd name="connsiteX40" fmla="*/ 7688474 w 12211050"/>
              <a:gd name="connsiteY40" fmla="*/ 57579 h 3429000"/>
              <a:gd name="connsiteX41" fmla="*/ 7870608 w 12211050"/>
              <a:gd name="connsiteY41" fmla="*/ 147623 h 3429000"/>
              <a:gd name="connsiteX42" fmla="*/ 8006305 w 12211050"/>
              <a:gd name="connsiteY42" fmla="*/ 51783 h 3429000"/>
              <a:gd name="connsiteX43" fmla="*/ 8060250 w 12211050"/>
              <a:gd name="connsiteY43" fmla="*/ 0 h 3429000"/>
              <a:gd name="connsiteX44" fmla="*/ 12211050 w 12211050"/>
              <a:gd name="connsiteY44" fmla="*/ 0 h 3429000"/>
              <a:gd name="connsiteX45" fmla="*/ 12192000 w 12211050"/>
              <a:gd name="connsiteY45" fmla="*/ 3429000 h 3429000"/>
              <a:gd name="connsiteX46" fmla="*/ 0 w 12211050"/>
              <a:gd name="connsiteY46" fmla="*/ 3429000 h 3429000"/>
              <a:gd name="connsiteX47" fmla="*/ 0 w 12211050"/>
              <a:gd name="connsiteY47" fmla="*/ 211576 h 3429000"/>
              <a:gd name="connsiteX48" fmla="*/ 4047 w 12211050"/>
              <a:gd name="connsiteY48" fmla="*/ 211772 h 3429000"/>
              <a:gd name="connsiteX49" fmla="*/ 518682 w 12211050"/>
              <a:gd name="connsiteY49" fmla="*/ 192572 h 3429000"/>
              <a:gd name="connsiteX50" fmla="*/ 1496926 w 12211050"/>
              <a:gd name="connsiteY50" fmla="*/ 35 h 3429000"/>
              <a:gd name="connsiteX51" fmla="*/ 1497074 w 12211050"/>
              <a:gd name="connsiteY51" fmla="*/ 0 h 3429000"/>
              <a:gd name="connsiteX52" fmla="*/ 0 w 12211050"/>
              <a:gd name="connsiteY52" fmla="*/ 0 h 3429000"/>
              <a:gd name="connsiteX53" fmla="*/ 1389766 w 12211050"/>
              <a:gd name="connsiteY53" fmla="*/ 0 h 3429000"/>
              <a:gd name="connsiteX54" fmla="*/ 1355642 w 12211050"/>
              <a:gd name="connsiteY54" fmla="*/ 7995 h 3429000"/>
              <a:gd name="connsiteX55" fmla="*/ 567586 w 12211050"/>
              <a:gd name="connsiteY55" fmla="*/ 159398 h 3429000"/>
              <a:gd name="connsiteX56" fmla="*/ 27167 w 12211050"/>
              <a:gd name="connsiteY56" fmla="*/ 197397 h 3429000"/>
              <a:gd name="connsiteX57" fmla="*/ 0 w 12211050"/>
              <a:gd name="connsiteY57" fmla="*/ 198064 h 3429000"/>
              <a:gd name="connsiteX58" fmla="*/ 0 w 12211050"/>
              <a:gd name="connsiteY58" fmla="*/ 0 h 3429000"/>
              <a:gd name="connsiteX0" fmla="*/ 7641684 w 12217400"/>
              <a:gd name="connsiteY0" fmla="*/ 0 h 3429000"/>
              <a:gd name="connsiteX1" fmla="*/ 8023116 w 12217400"/>
              <a:gd name="connsiteY1" fmla="*/ 0 h 3429000"/>
              <a:gd name="connsiteX2" fmla="*/ 7966235 w 12217400"/>
              <a:gd name="connsiteY2" fmla="*/ 55178 h 3429000"/>
              <a:gd name="connsiteX3" fmla="*/ 7852268 w 12217400"/>
              <a:gd name="connsiteY3" fmla="*/ 126332 h 3429000"/>
              <a:gd name="connsiteX4" fmla="*/ 7693616 w 12217400"/>
              <a:gd name="connsiteY4" fmla="*/ 35885 h 3429000"/>
              <a:gd name="connsiteX5" fmla="*/ 7641684 w 12217400"/>
              <a:gd name="connsiteY5" fmla="*/ 0 h 3429000"/>
              <a:gd name="connsiteX6" fmla="*/ 6557137 w 12217400"/>
              <a:gd name="connsiteY6" fmla="*/ 0 h 3429000"/>
              <a:gd name="connsiteX7" fmla="*/ 7239126 w 12217400"/>
              <a:gd name="connsiteY7" fmla="*/ 0 h 3429000"/>
              <a:gd name="connsiteX8" fmla="*/ 7199622 w 12217400"/>
              <a:gd name="connsiteY8" fmla="*/ 58936 h 3429000"/>
              <a:gd name="connsiteX9" fmla="*/ 6971644 w 12217400"/>
              <a:gd name="connsiteY9" fmla="*/ 396631 h 3429000"/>
              <a:gd name="connsiteX10" fmla="*/ 6606500 w 12217400"/>
              <a:gd name="connsiteY10" fmla="*/ 40519 h 3429000"/>
              <a:gd name="connsiteX11" fmla="*/ 6557137 w 12217400"/>
              <a:gd name="connsiteY11" fmla="*/ 0 h 3429000"/>
              <a:gd name="connsiteX12" fmla="*/ 2950835 w 12217400"/>
              <a:gd name="connsiteY12" fmla="*/ 0 h 3429000"/>
              <a:gd name="connsiteX13" fmla="*/ 4021404 w 12217400"/>
              <a:gd name="connsiteY13" fmla="*/ 0 h 3429000"/>
              <a:gd name="connsiteX14" fmla="*/ 3978980 w 12217400"/>
              <a:gd name="connsiteY14" fmla="*/ 52740 h 3429000"/>
              <a:gd name="connsiteX15" fmla="*/ 3924669 w 12217400"/>
              <a:gd name="connsiteY15" fmla="*/ 112092 h 3429000"/>
              <a:gd name="connsiteX16" fmla="*/ 3620342 w 12217400"/>
              <a:gd name="connsiteY16" fmla="*/ 44372 h 3429000"/>
              <a:gd name="connsiteX17" fmla="*/ 3381638 w 12217400"/>
              <a:gd name="connsiteY17" fmla="*/ 211336 h 3429000"/>
              <a:gd name="connsiteX18" fmla="*/ 2978840 w 12217400"/>
              <a:gd name="connsiteY18" fmla="*/ 15117 h 3429000"/>
              <a:gd name="connsiteX19" fmla="*/ 2950835 w 12217400"/>
              <a:gd name="connsiteY19" fmla="*/ 0 h 3429000"/>
              <a:gd name="connsiteX20" fmla="*/ 1497074 w 12217400"/>
              <a:gd name="connsiteY20" fmla="*/ 0 h 3429000"/>
              <a:gd name="connsiteX21" fmla="*/ 2882740 w 12217400"/>
              <a:gd name="connsiteY21" fmla="*/ 0 h 3429000"/>
              <a:gd name="connsiteX22" fmla="*/ 2980463 w 12217400"/>
              <a:gd name="connsiteY22" fmla="*/ 52613 h 3429000"/>
              <a:gd name="connsiteX23" fmla="*/ 3130861 w 12217400"/>
              <a:gd name="connsiteY23" fmla="*/ 130744 h 3429000"/>
              <a:gd name="connsiteX24" fmla="*/ 3383104 w 12217400"/>
              <a:gd name="connsiteY24" fmla="*/ 238024 h 3429000"/>
              <a:gd name="connsiteX25" fmla="*/ 3516105 w 12217400"/>
              <a:gd name="connsiteY25" fmla="*/ 179916 h 3429000"/>
              <a:gd name="connsiteX26" fmla="*/ 3602604 w 12217400"/>
              <a:gd name="connsiteY26" fmla="*/ 78823 h 3429000"/>
              <a:gd name="connsiteX27" fmla="*/ 3759880 w 12217400"/>
              <a:gd name="connsiteY27" fmla="*/ 70450 h 3429000"/>
              <a:gd name="connsiteX28" fmla="*/ 3931166 w 12217400"/>
              <a:gd name="connsiteY28" fmla="*/ 144383 h 3429000"/>
              <a:gd name="connsiteX29" fmla="*/ 4034141 w 12217400"/>
              <a:gd name="connsiteY29" fmla="*/ 25878 h 3429000"/>
              <a:gd name="connsiteX30" fmla="*/ 4056636 w 12217400"/>
              <a:gd name="connsiteY30" fmla="*/ 0 h 3429000"/>
              <a:gd name="connsiteX31" fmla="*/ 6518314 w 12217400"/>
              <a:gd name="connsiteY31" fmla="*/ 0 h 3429000"/>
              <a:gd name="connsiteX32" fmla="*/ 6636845 w 12217400"/>
              <a:gd name="connsiteY32" fmla="*/ 108986 h 3429000"/>
              <a:gd name="connsiteX33" fmla="*/ 6854354 w 12217400"/>
              <a:gd name="connsiteY33" fmla="*/ 358444 h 3429000"/>
              <a:gd name="connsiteX34" fmla="*/ 7025698 w 12217400"/>
              <a:gd name="connsiteY34" fmla="*/ 412788 h 3429000"/>
              <a:gd name="connsiteX35" fmla="*/ 7191993 w 12217400"/>
              <a:gd name="connsiteY35" fmla="*/ 139396 h 3429000"/>
              <a:gd name="connsiteX36" fmla="*/ 7253754 w 12217400"/>
              <a:gd name="connsiteY36" fmla="*/ 26553 h 3429000"/>
              <a:gd name="connsiteX37" fmla="*/ 7275221 w 12217400"/>
              <a:gd name="connsiteY37" fmla="*/ 0 h 3429000"/>
              <a:gd name="connsiteX38" fmla="*/ 7596182 w 12217400"/>
              <a:gd name="connsiteY38" fmla="*/ 0 h 3429000"/>
              <a:gd name="connsiteX39" fmla="*/ 7614476 w 12217400"/>
              <a:gd name="connsiteY39" fmla="*/ 10510 h 3429000"/>
              <a:gd name="connsiteX40" fmla="*/ 7688474 w 12217400"/>
              <a:gd name="connsiteY40" fmla="*/ 57579 h 3429000"/>
              <a:gd name="connsiteX41" fmla="*/ 7870608 w 12217400"/>
              <a:gd name="connsiteY41" fmla="*/ 147623 h 3429000"/>
              <a:gd name="connsiteX42" fmla="*/ 8006305 w 12217400"/>
              <a:gd name="connsiteY42" fmla="*/ 51783 h 3429000"/>
              <a:gd name="connsiteX43" fmla="*/ 8060250 w 12217400"/>
              <a:gd name="connsiteY43" fmla="*/ 0 h 3429000"/>
              <a:gd name="connsiteX44" fmla="*/ 12211050 w 12217400"/>
              <a:gd name="connsiteY44" fmla="*/ 0 h 3429000"/>
              <a:gd name="connsiteX45" fmla="*/ 12217400 w 12217400"/>
              <a:gd name="connsiteY45" fmla="*/ 3429000 h 3429000"/>
              <a:gd name="connsiteX46" fmla="*/ 0 w 12217400"/>
              <a:gd name="connsiteY46" fmla="*/ 3429000 h 3429000"/>
              <a:gd name="connsiteX47" fmla="*/ 0 w 12217400"/>
              <a:gd name="connsiteY47" fmla="*/ 211576 h 3429000"/>
              <a:gd name="connsiteX48" fmla="*/ 4047 w 12217400"/>
              <a:gd name="connsiteY48" fmla="*/ 211772 h 3429000"/>
              <a:gd name="connsiteX49" fmla="*/ 518682 w 12217400"/>
              <a:gd name="connsiteY49" fmla="*/ 192572 h 3429000"/>
              <a:gd name="connsiteX50" fmla="*/ 1496926 w 12217400"/>
              <a:gd name="connsiteY50" fmla="*/ 35 h 3429000"/>
              <a:gd name="connsiteX51" fmla="*/ 1497074 w 12217400"/>
              <a:gd name="connsiteY51" fmla="*/ 0 h 3429000"/>
              <a:gd name="connsiteX52" fmla="*/ 0 w 12217400"/>
              <a:gd name="connsiteY52" fmla="*/ 0 h 3429000"/>
              <a:gd name="connsiteX53" fmla="*/ 1389766 w 12217400"/>
              <a:gd name="connsiteY53" fmla="*/ 0 h 3429000"/>
              <a:gd name="connsiteX54" fmla="*/ 1355642 w 12217400"/>
              <a:gd name="connsiteY54" fmla="*/ 7995 h 3429000"/>
              <a:gd name="connsiteX55" fmla="*/ 567586 w 12217400"/>
              <a:gd name="connsiteY55" fmla="*/ 159398 h 3429000"/>
              <a:gd name="connsiteX56" fmla="*/ 27167 w 12217400"/>
              <a:gd name="connsiteY56" fmla="*/ 197397 h 3429000"/>
              <a:gd name="connsiteX57" fmla="*/ 0 w 12217400"/>
              <a:gd name="connsiteY57" fmla="*/ 198064 h 3429000"/>
              <a:gd name="connsiteX58" fmla="*/ 0 w 12217400"/>
              <a:gd name="connsiteY58" fmla="*/ 0 h 3429000"/>
              <a:gd name="connsiteX0" fmla="*/ 7641684 w 12217400"/>
              <a:gd name="connsiteY0" fmla="*/ 0 h 3429000"/>
              <a:gd name="connsiteX1" fmla="*/ 8023116 w 12217400"/>
              <a:gd name="connsiteY1" fmla="*/ 0 h 3429000"/>
              <a:gd name="connsiteX2" fmla="*/ 7966235 w 12217400"/>
              <a:gd name="connsiteY2" fmla="*/ 55178 h 3429000"/>
              <a:gd name="connsiteX3" fmla="*/ 7852268 w 12217400"/>
              <a:gd name="connsiteY3" fmla="*/ 126332 h 3429000"/>
              <a:gd name="connsiteX4" fmla="*/ 7693616 w 12217400"/>
              <a:gd name="connsiteY4" fmla="*/ 35885 h 3429000"/>
              <a:gd name="connsiteX5" fmla="*/ 7641684 w 12217400"/>
              <a:gd name="connsiteY5" fmla="*/ 0 h 3429000"/>
              <a:gd name="connsiteX6" fmla="*/ 6557137 w 12217400"/>
              <a:gd name="connsiteY6" fmla="*/ 0 h 3429000"/>
              <a:gd name="connsiteX7" fmla="*/ 7239126 w 12217400"/>
              <a:gd name="connsiteY7" fmla="*/ 0 h 3429000"/>
              <a:gd name="connsiteX8" fmla="*/ 7199622 w 12217400"/>
              <a:gd name="connsiteY8" fmla="*/ 58936 h 3429000"/>
              <a:gd name="connsiteX9" fmla="*/ 6971644 w 12217400"/>
              <a:gd name="connsiteY9" fmla="*/ 396631 h 3429000"/>
              <a:gd name="connsiteX10" fmla="*/ 6606500 w 12217400"/>
              <a:gd name="connsiteY10" fmla="*/ 40519 h 3429000"/>
              <a:gd name="connsiteX11" fmla="*/ 6557137 w 12217400"/>
              <a:gd name="connsiteY11" fmla="*/ 0 h 3429000"/>
              <a:gd name="connsiteX12" fmla="*/ 2950835 w 12217400"/>
              <a:gd name="connsiteY12" fmla="*/ 0 h 3429000"/>
              <a:gd name="connsiteX13" fmla="*/ 4021404 w 12217400"/>
              <a:gd name="connsiteY13" fmla="*/ 0 h 3429000"/>
              <a:gd name="connsiteX14" fmla="*/ 3978980 w 12217400"/>
              <a:gd name="connsiteY14" fmla="*/ 52740 h 3429000"/>
              <a:gd name="connsiteX15" fmla="*/ 3924669 w 12217400"/>
              <a:gd name="connsiteY15" fmla="*/ 112092 h 3429000"/>
              <a:gd name="connsiteX16" fmla="*/ 3620342 w 12217400"/>
              <a:gd name="connsiteY16" fmla="*/ 44372 h 3429000"/>
              <a:gd name="connsiteX17" fmla="*/ 3381638 w 12217400"/>
              <a:gd name="connsiteY17" fmla="*/ 211336 h 3429000"/>
              <a:gd name="connsiteX18" fmla="*/ 2978840 w 12217400"/>
              <a:gd name="connsiteY18" fmla="*/ 15117 h 3429000"/>
              <a:gd name="connsiteX19" fmla="*/ 2950835 w 12217400"/>
              <a:gd name="connsiteY19" fmla="*/ 0 h 3429000"/>
              <a:gd name="connsiteX20" fmla="*/ 1497074 w 12217400"/>
              <a:gd name="connsiteY20" fmla="*/ 0 h 3429000"/>
              <a:gd name="connsiteX21" fmla="*/ 2882740 w 12217400"/>
              <a:gd name="connsiteY21" fmla="*/ 0 h 3429000"/>
              <a:gd name="connsiteX22" fmla="*/ 2980463 w 12217400"/>
              <a:gd name="connsiteY22" fmla="*/ 52613 h 3429000"/>
              <a:gd name="connsiteX23" fmla="*/ 3130861 w 12217400"/>
              <a:gd name="connsiteY23" fmla="*/ 130744 h 3429000"/>
              <a:gd name="connsiteX24" fmla="*/ 3383104 w 12217400"/>
              <a:gd name="connsiteY24" fmla="*/ 238024 h 3429000"/>
              <a:gd name="connsiteX25" fmla="*/ 3516105 w 12217400"/>
              <a:gd name="connsiteY25" fmla="*/ 179916 h 3429000"/>
              <a:gd name="connsiteX26" fmla="*/ 3602604 w 12217400"/>
              <a:gd name="connsiteY26" fmla="*/ 78823 h 3429000"/>
              <a:gd name="connsiteX27" fmla="*/ 3759880 w 12217400"/>
              <a:gd name="connsiteY27" fmla="*/ 70450 h 3429000"/>
              <a:gd name="connsiteX28" fmla="*/ 3931166 w 12217400"/>
              <a:gd name="connsiteY28" fmla="*/ 144383 h 3429000"/>
              <a:gd name="connsiteX29" fmla="*/ 4034141 w 12217400"/>
              <a:gd name="connsiteY29" fmla="*/ 25878 h 3429000"/>
              <a:gd name="connsiteX30" fmla="*/ 4056636 w 12217400"/>
              <a:gd name="connsiteY30" fmla="*/ 0 h 3429000"/>
              <a:gd name="connsiteX31" fmla="*/ 6518314 w 12217400"/>
              <a:gd name="connsiteY31" fmla="*/ 0 h 3429000"/>
              <a:gd name="connsiteX32" fmla="*/ 6636845 w 12217400"/>
              <a:gd name="connsiteY32" fmla="*/ 108986 h 3429000"/>
              <a:gd name="connsiteX33" fmla="*/ 6854354 w 12217400"/>
              <a:gd name="connsiteY33" fmla="*/ 358444 h 3429000"/>
              <a:gd name="connsiteX34" fmla="*/ 7025698 w 12217400"/>
              <a:gd name="connsiteY34" fmla="*/ 412788 h 3429000"/>
              <a:gd name="connsiteX35" fmla="*/ 7191993 w 12217400"/>
              <a:gd name="connsiteY35" fmla="*/ 139396 h 3429000"/>
              <a:gd name="connsiteX36" fmla="*/ 7253754 w 12217400"/>
              <a:gd name="connsiteY36" fmla="*/ 26553 h 3429000"/>
              <a:gd name="connsiteX37" fmla="*/ 7265696 w 12217400"/>
              <a:gd name="connsiteY37" fmla="*/ 0 h 3429000"/>
              <a:gd name="connsiteX38" fmla="*/ 7596182 w 12217400"/>
              <a:gd name="connsiteY38" fmla="*/ 0 h 3429000"/>
              <a:gd name="connsiteX39" fmla="*/ 7614476 w 12217400"/>
              <a:gd name="connsiteY39" fmla="*/ 10510 h 3429000"/>
              <a:gd name="connsiteX40" fmla="*/ 7688474 w 12217400"/>
              <a:gd name="connsiteY40" fmla="*/ 57579 h 3429000"/>
              <a:gd name="connsiteX41" fmla="*/ 7870608 w 12217400"/>
              <a:gd name="connsiteY41" fmla="*/ 147623 h 3429000"/>
              <a:gd name="connsiteX42" fmla="*/ 8006305 w 12217400"/>
              <a:gd name="connsiteY42" fmla="*/ 51783 h 3429000"/>
              <a:gd name="connsiteX43" fmla="*/ 8060250 w 12217400"/>
              <a:gd name="connsiteY43" fmla="*/ 0 h 3429000"/>
              <a:gd name="connsiteX44" fmla="*/ 12211050 w 12217400"/>
              <a:gd name="connsiteY44" fmla="*/ 0 h 3429000"/>
              <a:gd name="connsiteX45" fmla="*/ 12217400 w 12217400"/>
              <a:gd name="connsiteY45" fmla="*/ 3429000 h 3429000"/>
              <a:gd name="connsiteX46" fmla="*/ 0 w 12217400"/>
              <a:gd name="connsiteY46" fmla="*/ 3429000 h 3429000"/>
              <a:gd name="connsiteX47" fmla="*/ 0 w 12217400"/>
              <a:gd name="connsiteY47" fmla="*/ 211576 h 3429000"/>
              <a:gd name="connsiteX48" fmla="*/ 4047 w 12217400"/>
              <a:gd name="connsiteY48" fmla="*/ 211772 h 3429000"/>
              <a:gd name="connsiteX49" fmla="*/ 518682 w 12217400"/>
              <a:gd name="connsiteY49" fmla="*/ 192572 h 3429000"/>
              <a:gd name="connsiteX50" fmla="*/ 1496926 w 12217400"/>
              <a:gd name="connsiteY50" fmla="*/ 35 h 3429000"/>
              <a:gd name="connsiteX51" fmla="*/ 1497074 w 12217400"/>
              <a:gd name="connsiteY51" fmla="*/ 0 h 3429000"/>
              <a:gd name="connsiteX52" fmla="*/ 0 w 12217400"/>
              <a:gd name="connsiteY52" fmla="*/ 0 h 3429000"/>
              <a:gd name="connsiteX53" fmla="*/ 1389766 w 12217400"/>
              <a:gd name="connsiteY53" fmla="*/ 0 h 3429000"/>
              <a:gd name="connsiteX54" fmla="*/ 1355642 w 12217400"/>
              <a:gd name="connsiteY54" fmla="*/ 7995 h 3429000"/>
              <a:gd name="connsiteX55" fmla="*/ 567586 w 12217400"/>
              <a:gd name="connsiteY55" fmla="*/ 159398 h 3429000"/>
              <a:gd name="connsiteX56" fmla="*/ 27167 w 12217400"/>
              <a:gd name="connsiteY56" fmla="*/ 197397 h 3429000"/>
              <a:gd name="connsiteX57" fmla="*/ 0 w 12217400"/>
              <a:gd name="connsiteY57" fmla="*/ 198064 h 3429000"/>
              <a:gd name="connsiteX58" fmla="*/ 0 w 12217400"/>
              <a:gd name="connsiteY58" fmla="*/ 0 h 3429000"/>
              <a:gd name="connsiteX0" fmla="*/ 7641684 w 12217400"/>
              <a:gd name="connsiteY0" fmla="*/ 0 h 3429000"/>
              <a:gd name="connsiteX1" fmla="*/ 8023116 w 12217400"/>
              <a:gd name="connsiteY1" fmla="*/ 0 h 3429000"/>
              <a:gd name="connsiteX2" fmla="*/ 7966235 w 12217400"/>
              <a:gd name="connsiteY2" fmla="*/ 55178 h 3429000"/>
              <a:gd name="connsiteX3" fmla="*/ 7852268 w 12217400"/>
              <a:gd name="connsiteY3" fmla="*/ 126332 h 3429000"/>
              <a:gd name="connsiteX4" fmla="*/ 7693616 w 12217400"/>
              <a:gd name="connsiteY4" fmla="*/ 35885 h 3429000"/>
              <a:gd name="connsiteX5" fmla="*/ 7641684 w 12217400"/>
              <a:gd name="connsiteY5" fmla="*/ 0 h 3429000"/>
              <a:gd name="connsiteX6" fmla="*/ 6557137 w 12217400"/>
              <a:gd name="connsiteY6" fmla="*/ 0 h 3429000"/>
              <a:gd name="connsiteX7" fmla="*/ 7239126 w 12217400"/>
              <a:gd name="connsiteY7" fmla="*/ 0 h 3429000"/>
              <a:gd name="connsiteX8" fmla="*/ 7199622 w 12217400"/>
              <a:gd name="connsiteY8" fmla="*/ 58936 h 3429000"/>
              <a:gd name="connsiteX9" fmla="*/ 6971644 w 12217400"/>
              <a:gd name="connsiteY9" fmla="*/ 396631 h 3429000"/>
              <a:gd name="connsiteX10" fmla="*/ 6606500 w 12217400"/>
              <a:gd name="connsiteY10" fmla="*/ 40519 h 3429000"/>
              <a:gd name="connsiteX11" fmla="*/ 6557137 w 12217400"/>
              <a:gd name="connsiteY11" fmla="*/ 0 h 3429000"/>
              <a:gd name="connsiteX12" fmla="*/ 2950835 w 12217400"/>
              <a:gd name="connsiteY12" fmla="*/ 0 h 3429000"/>
              <a:gd name="connsiteX13" fmla="*/ 4021404 w 12217400"/>
              <a:gd name="connsiteY13" fmla="*/ 0 h 3429000"/>
              <a:gd name="connsiteX14" fmla="*/ 3978980 w 12217400"/>
              <a:gd name="connsiteY14" fmla="*/ 52740 h 3429000"/>
              <a:gd name="connsiteX15" fmla="*/ 3924669 w 12217400"/>
              <a:gd name="connsiteY15" fmla="*/ 112092 h 3429000"/>
              <a:gd name="connsiteX16" fmla="*/ 3620342 w 12217400"/>
              <a:gd name="connsiteY16" fmla="*/ 44372 h 3429000"/>
              <a:gd name="connsiteX17" fmla="*/ 3381638 w 12217400"/>
              <a:gd name="connsiteY17" fmla="*/ 211336 h 3429000"/>
              <a:gd name="connsiteX18" fmla="*/ 2978840 w 12217400"/>
              <a:gd name="connsiteY18" fmla="*/ 15117 h 3429000"/>
              <a:gd name="connsiteX19" fmla="*/ 2950835 w 12217400"/>
              <a:gd name="connsiteY19" fmla="*/ 0 h 3429000"/>
              <a:gd name="connsiteX20" fmla="*/ 1497074 w 12217400"/>
              <a:gd name="connsiteY20" fmla="*/ 0 h 3429000"/>
              <a:gd name="connsiteX21" fmla="*/ 2882740 w 12217400"/>
              <a:gd name="connsiteY21" fmla="*/ 0 h 3429000"/>
              <a:gd name="connsiteX22" fmla="*/ 2980463 w 12217400"/>
              <a:gd name="connsiteY22" fmla="*/ 52613 h 3429000"/>
              <a:gd name="connsiteX23" fmla="*/ 3130861 w 12217400"/>
              <a:gd name="connsiteY23" fmla="*/ 130744 h 3429000"/>
              <a:gd name="connsiteX24" fmla="*/ 3383104 w 12217400"/>
              <a:gd name="connsiteY24" fmla="*/ 238024 h 3429000"/>
              <a:gd name="connsiteX25" fmla="*/ 3516105 w 12217400"/>
              <a:gd name="connsiteY25" fmla="*/ 179916 h 3429000"/>
              <a:gd name="connsiteX26" fmla="*/ 3602604 w 12217400"/>
              <a:gd name="connsiteY26" fmla="*/ 78823 h 3429000"/>
              <a:gd name="connsiteX27" fmla="*/ 3759880 w 12217400"/>
              <a:gd name="connsiteY27" fmla="*/ 70450 h 3429000"/>
              <a:gd name="connsiteX28" fmla="*/ 3931166 w 12217400"/>
              <a:gd name="connsiteY28" fmla="*/ 144383 h 3429000"/>
              <a:gd name="connsiteX29" fmla="*/ 4034141 w 12217400"/>
              <a:gd name="connsiteY29" fmla="*/ 25878 h 3429000"/>
              <a:gd name="connsiteX30" fmla="*/ 4056636 w 12217400"/>
              <a:gd name="connsiteY30" fmla="*/ 0 h 3429000"/>
              <a:gd name="connsiteX31" fmla="*/ 6518314 w 12217400"/>
              <a:gd name="connsiteY31" fmla="*/ 0 h 3429000"/>
              <a:gd name="connsiteX32" fmla="*/ 6636845 w 12217400"/>
              <a:gd name="connsiteY32" fmla="*/ 108986 h 3429000"/>
              <a:gd name="connsiteX33" fmla="*/ 6854354 w 12217400"/>
              <a:gd name="connsiteY33" fmla="*/ 358444 h 3429000"/>
              <a:gd name="connsiteX34" fmla="*/ 7025698 w 12217400"/>
              <a:gd name="connsiteY34" fmla="*/ 412788 h 3429000"/>
              <a:gd name="connsiteX35" fmla="*/ 7191993 w 12217400"/>
              <a:gd name="connsiteY35" fmla="*/ 139396 h 3429000"/>
              <a:gd name="connsiteX36" fmla="*/ 7253754 w 12217400"/>
              <a:gd name="connsiteY36" fmla="*/ 26553 h 3429000"/>
              <a:gd name="connsiteX37" fmla="*/ 7265696 w 12217400"/>
              <a:gd name="connsiteY37" fmla="*/ 0 h 3429000"/>
              <a:gd name="connsiteX38" fmla="*/ 7596182 w 12217400"/>
              <a:gd name="connsiteY38" fmla="*/ 0 h 3429000"/>
              <a:gd name="connsiteX39" fmla="*/ 7614476 w 12217400"/>
              <a:gd name="connsiteY39" fmla="*/ 10510 h 3429000"/>
              <a:gd name="connsiteX40" fmla="*/ 7688474 w 12217400"/>
              <a:gd name="connsiteY40" fmla="*/ 57579 h 3429000"/>
              <a:gd name="connsiteX41" fmla="*/ 7870608 w 12217400"/>
              <a:gd name="connsiteY41" fmla="*/ 147623 h 3429000"/>
              <a:gd name="connsiteX42" fmla="*/ 8006305 w 12217400"/>
              <a:gd name="connsiteY42" fmla="*/ 51783 h 3429000"/>
              <a:gd name="connsiteX43" fmla="*/ 8053900 w 12217400"/>
              <a:gd name="connsiteY43" fmla="*/ 0 h 3429000"/>
              <a:gd name="connsiteX44" fmla="*/ 12211050 w 12217400"/>
              <a:gd name="connsiteY44" fmla="*/ 0 h 3429000"/>
              <a:gd name="connsiteX45" fmla="*/ 12217400 w 12217400"/>
              <a:gd name="connsiteY45" fmla="*/ 3429000 h 3429000"/>
              <a:gd name="connsiteX46" fmla="*/ 0 w 12217400"/>
              <a:gd name="connsiteY46" fmla="*/ 3429000 h 3429000"/>
              <a:gd name="connsiteX47" fmla="*/ 0 w 12217400"/>
              <a:gd name="connsiteY47" fmla="*/ 211576 h 3429000"/>
              <a:gd name="connsiteX48" fmla="*/ 4047 w 12217400"/>
              <a:gd name="connsiteY48" fmla="*/ 211772 h 3429000"/>
              <a:gd name="connsiteX49" fmla="*/ 518682 w 12217400"/>
              <a:gd name="connsiteY49" fmla="*/ 192572 h 3429000"/>
              <a:gd name="connsiteX50" fmla="*/ 1496926 w 12217400"/>
              <a:gd name="connsiteY50" fmla="*/ 35 h 3429000"/>
              <a:gd name="connsiteX51" fmla="*/ 1497074 w 12217400"/>
              <a:gd name="connsiteY51" fmla="*/ 0 h 3429000"/>
              <a:gd name="connsiteX52" fmla="*/ 0 w 12217400"/>
              <a:gd name="connsiteY52" fmla="*/ 0 h 3429000"/>
              <a:gd name="connsiteX53" fmla="*/ 1389766 w 12217400"/>
              <a:gd name="connsiteY53" fmla="*/ 0 h 3429000"/>
              <a:gd name="connsiteX54" fmla="*/ 1355642 w 12217400"/>
              <a:gd name="connsiteY54" fmla="*/ 7995 h 3429000"/>
              <a:gd name="connsiteX55" fmla="*/ 567586 w 12217400"/>
              <a:gd name="connsiteY55" fmla="*/ 159398 h 3429000"/>
              <a:gd name="connsiteX56" fmla="*/ 27167 w 12217400"/>
              <a:gd name="connsiteY56" fmla="*/ 197397 h 3429000"/>
              <a:gd name="connsiteX57" fmla="*/ 0 w 12217400"/>
              <a:gd name="connsiteY57" fmla="*/ 198064 h 3429000"/>
              <a:gd name="connsiteX58" fmla="*/ 0 w 12217400"/>
              <a:gd name="connsiteY58" fmla="*/ 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2217400" h="3429000">
                <a:moveTo>
                  <a:pt x="7641684" y="0"/>
                </a:moveTo>
                <a:lnTo>
                  <a:pt x="8023116" y="0"/>
                </a:lnTo>
                <a:lnTo>
                  <a:pt x="7966235" y="55178"/>
                </a:lnTo>
                <a:cubicBezTo>
                  <a:pt x="7919403" y="98402"/>
                  <a:pt x="7879764" y="128067"/>
                  <a:pt x="7852268" y="126332"/>
                </a:cubicBezTo>
                <a:cubicBezTo>
                  <a:pt x="7801560" y="108851"/>
                  <a:pt x="7746367" y="72505"/>
                  <a:pt x="7693616" y="35885"/>
                </a:cubicBezTo>
                <a:lnTo>
                  <a:pt x="7641684" y="0"/>
                </a:lnTo>
                <a:close/>
                <a:moveTo>
                  <a:pt x="6557137" y="0"/>
                </a:moveTo>
                <a:lnTo>
                  <a:pt x="7239126" y="0"/>
                </a:lnTo>
                <a:lnTo>
                  <a:pt x="7199622" y="58936"/>
                </a:lnTo>
                <a:cubicBezTo>
                  <a:pt x="7135925" y="162933"/>
                  <a:pt x="7070497" y="399701"/>
                  <a:pt x="6971644" y="396631"/>
                </a:cubicBezTo>
                <a:cubicBezTo>
                  <a:pt x="6872791" y="393561"/>
                  <a:pt x="6733405" y="146186"/>
                  <a:pt x="6606500" y="40519"/>
                </a:cubicBezTo>
                <a:lnTo>
                  <a:pt x="6557137" y="0"/>
                </a:lnTo>
                <a:close/>
                <a:moveTo>
                  <a:pt x="2950835" y="0"/>
                </a:moveTo>
                <a:lnTo>
                  <a:pt x="4021404" y="0"/>
                </a:lnTo>
                <a:lnTo>
                  <a:pt x="3978980" y="52740"/>
                </a:lnTo>
                <a:cubicBezTo>
                  <a:pt x="3959226" y="77250"/>
                  <a:pt x="3941063" y="98419"/>
                  <a:pt x="3924669" y="112092"/>
                </a:cubicBezTo>
                <a:cubicBezTo>
                  <a:pt x="3790084" y="33077"/>
                  <a:pt x="3710847" y="27831"/>
                  <a:pt x="3620342" y="44372"/>
                </a:cubicBezTo>
                <a:cubicBezTo>
                  <a:pt x="3529836" y="60913"/>
                  <a:pt x="3512501" y="228448"/>
                  <a:pt x="3381638" y="211336"/>
                </a:cubicBezTo>
                <a:cubicBezTo>
                  <a:pt x="3283491" y="198502"/>
                  <a:pt x="3127428" y="98174"/>
                  <a:pt x="2978840" y="15117"/>
                </a:cubicBezTo>
                <a:lnTo>
                  <a:pt x="2950835" y="0"/>
                </a:lnTo>
                <a:close/>
                <a:moveTo>
                  <a:pt x="1497074" y="0"/>
                </a:moveTo>
                <a:lnTo>
                  <a:pt x="2882740" y="0"/>
                </a:lnTo>
                <a:lnTo>
                  <a:pt x="2980463" y="52613"/>
                </a:lnTo>
                <a:cubicBezTo>
                  <a:pt x="3039262" y="84265"/>
                  <a:pt x="3091427" y="111871"/>
                  <a:pt x="3130861" y="130744"/>
                </a:cubicBezTo>
                <a:cubicBezTo>
                  <a:pt x="3288600" y="206236"/>
                  <a:pt x="3318897" y="229828"/>
                  <a:pt x="3383104" y="238024"/>
                </a:cubicBezTo>
                <a:cubicBezTo>
                  <a:pt x="3447312" y="246220"/>
                  <a:pt x="3475847" y="219893"/>
                  <a:pt x="3516105" y="179916"/>
                </a:cubicBezTo>
                <a:cubicBezTo>
                  <a:pt x="3556363" y="139939"/>
                  <a:pt x="3561975" y="97067"/>
                  <a:pt x="3602604" y="78823"/>
                </a:cubicBezTo>
                <a:cubicBezTo>
                  <a:pt x="3643233" y="60579"/>
                  <a:pt x="3705120" y="59523"/>
                  <a:pt x="3759880" y="70450"/>
                </a:cubicBezTo>
                <a:cubicBezTo>
                  <a:pt x="3814641" y="81376"/>
                  <a:pt x="3882309" y="126982"/>
                  <a:pt x="3931166" y="144383"/>
                </a:cubicBezTo>
                <a:cubicBezTo>
                  <a:pt x="3968533" y="105638"/>
                  <a:pt x="4002595" y="63596"/>
                  <a:pt x="4034141" y="25878"/>
                </a:cubicBezTo>
                <a:lnTo>
                  <a:pt x="4056636" y="0"/>
                </a:lnTo>
                <a:lnTo>
                  <a:pt x="6518314" y="0"/>
                </a:lnTo>
                <a:lnTo>
                  <a:pt x="6636845" y="108986"/>
                </a:lnTo>
                <a:cubicBezTo>
                  <a:pt x="6717916" y="187968"/>
                  <a:pt x="6789545" y="307811"/>
                  <a:pt x="6854354" y="358444"/>
                </a:cubicBezTo>
                <a:cubicBezTo>
                  <a:pt x="6919162" y="409078"/>
                  <a:pt x="6969424" y="449297"/>
                  <a:pt x="7025698" y="412788"/>
                </a:cubicBezTo>
                <a:cubicBezTo>
                  <a:pt x="7081971" y="376280"/>
                  <a:pt x="7158126" y="215852"/>
                  <a:pt x="7191993" y="139396"/>
                </a:cubicBezTo>
                <a:cubicBezTo>
                  <a:pt x="7208927" y="101168"/>
                  <a:pt x="7230004" y="60969"/>
                  <a:pt x="7253754" y="26553"/>
                </a:cubicBezTo>
                <a:lnTo>
                  <a:pt x="7265696" y="0"/>
                </a:lnTo>
                <a:lnTo>
                  <a:pt x="7596182" y="0"/>
                </a:lnTo>
                <a:lnTo>
                  <a:pt x="7614476" y="10510"/>
                </a:lnTo>
                <a:cubicBezTo>
                  <a:pt x="7638426" y="26587"/>
                  <a:pt x="7659550" y="41799"/>
                  <a:pt x="7688474" y="57579"/>
                </a:cubicBezTo>
                <a:cubicBezTo>
                  <a:pt x="7746322" y="89141"/>
                  <a:pt x="7806274" y="159496"/>
                  <a:pt x="7870608" y="147623"/>
                </a:cubicBezTo>
                <a:cubicBezTo>
                  <a:pt x="7918859" y="138719"/>
                  <a:pt x="7948925" y="108330"/>
                  <a:pt x="8006305" y="51783"/>
                </a:cubicBezTo>
                <a:lnTo>
                  <a:pt x="8053900" y="0"/>
                </a:lnTo>
                <a:lnTo>
                  <a:pt x="12211050" y="0"/>
                </a:lnTo>
                <a:cubicBezTo>
                  <a:pt x="12213167" y="1143000"/>
                  <a:pt x="12215283" y="2286000"/>
                  <a:pt x="12217400" y="3429000"/>
                </a:cubicBezTo>
                <a:lnTo>
                  <a:pt x="0" y="3429000"/>
                </a:lnTo>
                <a:lnTo>
                  <a:pt x="0" y="211576"/>
                </a:lnTo>
                <a:lnTo>
                  <a:pt x="4047" y="211772"/>
                </a:lnTo>
                <a:cubicBezTo>
                  <a:pt x="131942" y="216442"/>
                  <a:pt x="338842" y="216401"/>
                  <a:pt x="518682" y="192572"/>
                </a:cubicBezTo>
                <a:cubicBezTo>
                  <a:pt x="770458" y="159212"/>
                  <a:pt x="1211840" y="66075"/>
                  <a:pt x="1496926" y="35"/>
                </a:cubicBezTo>
                <a:lnTo>
                  <a:pt x="1497074" y="0"/>
                </a:lnTo>
                <a:close/>
                <a:moveTo>
                  <a:pt x="0" y="0"/>
                </a:moveTo>
                <a:lnTo>
                  <a:pt x="1389766" y="0"/>
                </a:lnTo>
                <a:lnTo>
                  <a:pt x="1355642" y="7995"/>
                </a:lnTo>
                <a:cubicBezTo>
                  <a:pt x="1092588" y="66722"/>
                  <a:pt x="782019" y="128014"/>
                  <a:pt x="567586" y="159398"/>
                </a:cubicBezTo>
                <a:cubicBezTo>
                  <a:pt x="388892" y="185552"/>
                  <a:pt x="168970" y="193651"/>
                  <a:pt x="27167" y="197397"/>
                </a:cubicBezTo>
                <a:lnTo>
                  <a:pt x="0" y="198064"/>
                </a:lnTo>
                <a:lnTo>
                  <a:pt x="0" y="0"/>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p:spPr>
        <p:txBody>
          <a:bodyPr wrap="square" tIns="720000" bIns="46800" anchor="t" anchorCtr="1">
            <a:noAutofit/>
          </a:bodyPr>
          <a:lstStyle>
            <a:lvl1pPr marL="2160000" indent="0" algn="ctr">
              <a:spcBef>
                <a:spcPts val="0"/>
              </a:spcBef>
              <a:spcAft>
                <a:spcPts val="2000"/>
              </a:spcAft>
              <a:buNone/>
              <a:defRPr>
                <a:solidFill>
                  <a:schemeClr val="bg1"/>
                </a:solidFill>
              </a:defRPr>
            </a:lvl1pPr>
            <a:lvl2pPr marL="457200" indent="0">
              <a:buNone/>
              <a:defRPr>
                <a:solidFill>
                  <a:schemeClr val="bg1"/>
                </a:solidFill>
              </a:defRPr>
            </a:lvl2pPr>
          </a:lstStyle>
          <a:p>
            <a:pPr lvl="1"/>
            <a:r>
              <a:rPr lang="nb-NO" dirty="0"/>
              <a:t>Klikk på ikonet for å bytte bilde</a:t>
            </a:r>
          </a:p>
        </p:txBody>
      </p:sp>
      <p:sp>
        <p:nvSpPr>
          <p:cNvPr id="19" name="Plassholder for tekst 36">
            <a:extLst>
              <a:ext uri="{FF2B5EF4-FFF2-40B4-BE49-F238E27FC236}">
                <a16:creationId xmlns:a16="http://schemas.microsoft.com/office/drawing/2014/main" id="{9E82DDEF-A8E0-B840-8C8F-5D92E1D1D32B}"/>
              </a:ext>
            </a:extLst>
          </p:cNvPr>
          <p:cNvSpPr>
            <a:spLocks noGrp="1"/>
          </p:cNvSpPr>
          <p:nvPr>
            <p:ph type="body" sz="quarter" idx="11" hasCustomPrompt="1"/>
          </p:nvPr>
        </p:nvSpPr>
        <p:spPr>
          <a:xfrm>
            <a:off x="2297596" y="1093304"/>
            <a:ext cx="7596808" cy="1083366"/>
          </a:xfrm>
        </p:spPr>
        <p:txBody>
          <a:bodyPr anchor="b">
            <a:normAutofit/>
          </a:bodyPr>
          <a:lstStyle>
            <a:lvl1pPr marL="0" indent="0" algn="ctr">
              <a:buNone/>
              <a:defRPr sz="3500" b="0" i="0">
                <a:latin typeface="Quire Sans" panose="020B0502040400020003" pitchFamily="34" charset="0"/>
                <a:cs typeface="Quire Sans" panose="020B0502040400020003" pitchFamily="34" charset="0"/>
              </a:defRPr>
            </a:lvl1pPr>
          </a:lstStyle>
          <a:p>
            <a:pPr lvl="0"/>
            <a:r>
              <a:rPr lang="nb-NO" dirty="0"/>
              <a:t>Tittel</a:t>
            </a:r>
          </a:p>
        </p:txBody>
      </p:sp>
      <p:pic>
        <p:nvPicPr>
          <p:cNvPr id="20" name="Bilde 19">
            <a:extLst>
              <a:ext uri="{FF2B5EF4-FFF2-40B4-BE49-F238E27FC236}">
                <a16:creationId xmlns:a16="http://schemas.microsoft.com/office/drawing/2014/main" id="{7A319B5F-AC05-B642-99D0-7F1E9CABCE0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86193" y="451848"/>
            <a:ext cx="1034494" cy="234225"/>
          </a:xfrm>
          <a:prstGeom prst="rect">
            <a:avLst/>
          </a:prstGeom>
        </p:spPr>
      </p:pic>
      <p:sp>
        <p:nvSpPr>
          <p:cNvPr id="9" name="Friform 8">
            <a:extLst>
              <a:ext uri="{FF2B5EF4-FFF2-40B4-BE49-F238E27FC236}">
                <a16:creationId xmlns:a16="http://schemas.microsoft.com/office/drawing/2014/main" id="{D22F1236-F0EB-C348-AFA3-D258DB046460}"/>
              </a:ext>
            </a:extLst>
          </p:cNvPr>
          <p:cNvSpPr/>
          <p:nvPr userDrawn="1"/>
        </p:nvSpPr>
        <p:spPr>
          <a:xfrm rot="21411958">
            <a:off x="1364512" y="2915152"/>
            <a:ext cx="10889333" cy="582644"/>
          </a:xfrm>
          <a:custGeom>
            <a:avLst/>
            <a:gdLst>
              <a:gd name="connsiteX0" fmla="*/ 5998971 w 10814853"/>
              <a:gd name="connsiteY0" fmla="*/ 443898 h 582644"/>
              <a:gd name="connsiteX1" fmla="*/ 6141829 w 10814853"/>
              <a:gd name="connsiteY1" fmla="*/ 499080 h 582644"/>
              <a:gd name="connsiteX2" fmla="*/ 6206975 w 10814853"/>
              <a:gd name="connsiteY2" fmla="*/ 541896 h 582644"/>
              <a:gd name="connsiteX3" fmla="*/ 6230031 w 10814853"/>
              <a:gd name="connsiteY3" fmla="*/ 559774 h 582644"/>
              <a:gd name="connsiteX4" fmla="*/ 6184641 w 10814853"/>
              <a:gd name="connsiteY4" fmla="*/ 557288 h 582644"/>
              <a:gd name="connsiteX5" fmla="*/ 6115045 w 10814853"/>
              <a:gd name="connsiteY5" fmla="*/ 512052 h 582644"/>
              <a:gd name="connsiteX6" fmla="*/ 5924396 w 10814853"/>
              <a:gd name="connsiteY6" fmla="*/ 491742 h 582644"/>
              <a:gd name="connsiteX7" fmla="*/ 5882465 w 10814853"/>
              <a:gd name="connsiteY7" fmla="*/ 521231 h 582644"/>
              <a:gd name="connsiteX8" fmla="*/ 5865666 w 10814853"/>
              <a:gd name="connsiteY8" fmla="*/ 539823 h 582644"/>
              <a:gd name="connsiteX9" fmla="*/ 5829681 w 10814853"/>
              <a:gd name="connsiteY9" fmla="*/ 537853 h 582644"/>
              <a:gd name="connsiteX10" fmla="*/ 5834242 w 10814853"/>
              <a:gd name="connsiteY10" fmla="*/ 531795 h 582644"/>
              <a:gd name="connsiteX11" fmla="*/ 5956194 w 10814853"/>
              <a:gd name="connsiteY11" fmla="*/ 448552 h 582644"/>
              <a:gd name="connsiteX12" fmla="*/ 5998971 w 10814853"/>
              <a:gd name="connsiteY12" fmla="*/ 443898 h 582644"/>
              <a:gd name="connsiteX13" fmla="*/ 916031 w 10814853"/>
              <a:gd name="connsiteY13" fmla="*/ 495 h 582644"/>
              <a:gd name="connsiteX14" fmla="*/ 1446598 w 10814853"/>
              <a:gd name="connsiteY14" fmla="*/ 239002 h 582644"/>
              <a:gd name="connsiteX15" fmla="*/ 1514948 w 10814853"/>
              <a:gd name="connsiteY15" fmla="*/ 276479 h 582644"/>
              <a:gd name="connsiteX16" fmla="*/ 1560405 w 10814853"/>
              <a:gd name="connsiteY16" fmla="*/ 304094 h 582644"/>
              <a:gd name="connsiteX17" fmla="*/ 1491887 w 10814853"/>
              <a:gd name="connsiteY17" fmla="*/ 300342 h 582644"/>
              <a:gd name="connsiteX18" fmla="*/ 1401403 w 10814853"/>
              <a:gd name="connsiteY18" fmla="*/ 245019 h 582644"/>
              <a:gd name="connsiteX19" fmla="*/ 1058296 w 10814853"/>
              <a:gd name="connsiteY19" fmla="*/ 61202 h 582644"/>
              <a:gd name="connsiteX20" fmla="*/ 702861 w 10814853"/>
              <a:gd name="connsiteY20" fmla="*/ 57572 h 582644"/>
              <a:gd name="connsiteX21" fmla="*/ 223184 w 10814853"/>
              <a:gd name="connsiteY21" fmla="*/ 203694 h 582644"/>
              <a:gd name="connsiteX22" fmla="*/ 104525 w 10814853"/>
              <a:gd name="connsiteY22" fmla="*/ 224379 h 582644"/>
              <a:gd name="connsiteX23" fmla="*/ 0 w 10814853"/>
              <a:gd name="connsiteY23" fmla="*/ 218656 h 582644"/>
              <a:gd name="connsiteX24" fmla="*/ 213460 w 10814853"/>
              <a:gd name="connsiteY24" fmla="*/ 180863 h 582644"/>
              <a:gd name="connsiteX25" fmla="*/ 916031 w 10814853"/>
              <a:gd name="connsiteY25" fmla="*/ 495 h 582644"/>
              <a:gd name="connsiteX26" fmla="*/ 4438287 w 10814853"/>
              <a:gd name="connsiteY26" fmla="*/ 150102 h 582644"/>
              <a:gd name="connsiteX27" fmla="*/ 4817764 w 10814853"/>
              <a:gd name="connsiteY27" fmla="*/ 245352 h 582644"/>
              <a:gd name="connsiteX28" fmla="*/ 5104854 w 10814853"/>
              <a:gd name="connsiteY28" fmla="*/ 459069 h 582644"/>
              <a:gd name="connsiteX29" fmla="*/ 5150189 w 10814853"/>
              <a:gd name="connsiteY29" fmla="*/ 500648 h 582644"/>
              <a:gd name="connsiteX30" fmla="*/ 5111543 w 10814853"/>
              <a:gd name="connsiteY30" fmla="*/ 498532 h 582644"/>
              <a:gd name="connsiteX31" fmla="*/ 5102032 w 10814853"/>
              <a:gd name="connsiteY31" fmla="*/ 488772 h 582644"/>
              <a:gd name="connsiteX32" fmla="*/ 4968168 w 10814853"/>
              <a:gd name="connsiteY32" fmla="*/ 375416 h 582644"/>
              <a:gd name="connsiteX33" fmla="*/ 4667738 w 10814853"/>
              <a:gd name="connsiteY33" fmla="*/ 207252 h 582644"/>
              <a:gd name="connsiteX34" fmla="*/ 4326755 w 10814853"/>
              <a:gd name="connsiteY34" fmla="*/ 179060 h 582644"/>
              <a:gd name="connsiteX35" fmla="*/ 3698735 w 10814853"/>
              <a:gd name="connsiteY35" fmla="*/ 282686 h 582644"/>
              <a:gd name="connsiteX36" fmla="*/ 3160473 w 10814853"/>
              <a:gd name="connsiteY36" fmla="*/ 359724 h 582644"/>
              <a:gd name="connsiteX37" fmla="*/ 2867463 w 10814853"/>
              <a:gd name="connsiteY37" fmla="*/ 262448 h 582644"/>
              <a:gd name="connsiteX38" fmla="*/ 2704183 w 10814853"/>
              <a:gd name="connsiteY38" fmla="*/ 305587 h 582644"/>
              <a:gd name="connsiteX39" fmla="*/ 2660883 w 10814853"/>
              <a:gd name="connsiteY39" fmla="*/ 364349 h 582644"/>
              <a:gd name="connsiteX40" fmla="*/ 2621706 w 10814853"/>
              <a:gd name="connsiteY40" fmla="*/ 362204 h 582644"/>
              <a:gd name="connsiteX41" fmla="*/ 2651334 w 10814853"/>
              <a:gd name="connsiteY41" fmla="*/ 324389 h 582644"/>
              <a:gd name="connsiteX42" fmla="*/ 2805655 w 10814853"/>
              <a:gd name="connsiteY42" fmla="*/ 226302 h 582644"/>
              <a:gd name="connsiteX43" fmla="*/ 3193956 w 10814853"/>
              <a:gd name="connsiteY43" fmla="*/ 334252 h 582644"/>
              <a:gd name="connsiteX44" fmla="*/ 3930830 w 10814853"/>
              <a:gd name="connsiteY44" fmla="*/ 215556 h 582644"/>
              <a:gd name="connsiteX45" fmla="*/ 4438287 w 10814853"/>
              <a:gd name="connsiteY45" fmla="*/ 150102 h 582644"/>
              <a:gd name="connsiteX46" fmla="*/ 7447627 w 10814853"/>
              <a:gd name="connsiteY46" fmla="*/ 23102 h 582644"/>
              <a:gd name="connsiteX47" fmla="*/ 7968304 w 10814853"/>
              <a:gd name="connsiteY47" fmla="*/ 175502 h 582644"/>
              <a:gd name="connsiteX48" fmla="*/ 8444856 w 10814853"/>
              <a:gd name="connsiteY48" fmla="*/ 346952 h 582644"/>
              <a:gd name="connsiteX49" fmla="*/ 8815508 w 10814853"/>
              <a:gd name="connsiteY49" fmla="*/ 296152 h 582644"/>
              <a:gd name="connsiteX50" fmla="*/ 9275475 w 10814853"/>
              <a:gd name="connsiteY50" fmla="*/ 350510 h 582644"/>
              <a:gd name="connsiteX51" fmla="*/ 10434126 w 10814853"/>
              <a:gd name="connsiteY51" fmla="*/ 486409 h 582644"/>
              <a:gd name="connsiteX52" fmla="*/ 10814853 w 10814853"/>
              <a:gd name="connsiteY52" fmla="*/ 518670 h 582644"/>
              <a:gd name="connsiteX53" fmla="*/ 10813529 w 10814853"/>
              <a:gd name="connsiteY53" fmla="*/ 542834 h 582644"/>
              <a:gd name="connsiteX54" fmla="*/ 10692768 w 10814853"/>
              <a:gd name="connsiteY54" fmla="*/ 534198 h 582644"/>
              <a:gd name="connsiteX55" fmla="*/ 10260080 w 10814853"/>
              <a:gd name="connsiteY55" fmla="*/ 495654 h 582644"/>
              <a:gd name="connsiteX56" fmla="*/ 9407714 w 10814853"/>
              <a:gd name="connsiteY56" fmla="*/ 395376 h 582644"/>
              <a:gd name="connsiteX57" fmla="*/ 8824333 w 10814853"/>
              <a:gd name="connsiteY57" fmla="*/ 320020 h 582644"/>
              <a:gd name="connsiteX58" fmla="*/ 8478714 w 10814853"/>
              <a:gd name="connsiteY58" fmla="*/ 377170 h 582644"/>
              <a:gd name="connsiteX59" fmla="*/ 8133131 w 10814853"/>
              <a:gd name="connsiteY59" fmla="*/ 272500 h 582644"/>
              <a:gd name="connsiteX60" fmla="*/ 7672682 w 10814853"/>
              <a:gd name="connsiteY60" fmla="*/ 108094 h 582644"/>
              <a:gd name="connsiteX61" fmla="*/ 7392239 w 10814853"/>
              <a:gd name="connsiteY61" fmla="*/ 46970 h 582644"/>
              <a:gd name="connsiteX62" fmla="*/ 7125529 w 10814853"/>
              <a:gd name="connsiteY62" fmla="*/ 161337 h 582644"/>
              <a:gd name="connsiteX63" fmla="*/ 6662231 w 10814853"/>
              <a:gd name="connsiteY63" fmla="*/ 570179 h 582644"/>
              <a:gd name="connsiteX64" fmla="*/ 6647731 w 10814853"/>
              <a:gd name="connsiteY64" fmla="*/ 582644 h 582644"/>
              <a:gd name="connsiteX65" fmla="*/ 6610735 w 10814853"/>
              <a:gd name="connsiteY65" fmla="*/ 580619 h 582644"/>
              <a:gd name="connsiteX66" fmla="*/ 6629364 w 10814853"/>
              <a:gd name="connsiteY66" fmla="*/ 564435 h 582644"/>
              <a:gd name="connsiteX67" fmla="*/ 6715493 w 10814853"/>
              <a:gd name="connsiteY67" fmla="*/ 489516 h 582644"/>
              <a:gd name="connsiteX68" fmla="*/ 7140193 w 10814853"/>
              <a:gd name="connsiteY68" fmla="*/ 106912 h 582644"/>
              <a:gd name="connsiteX69" fmla="*/ 7447627 w 10814853"/>
              <a:gd name="connsiteY69" fmla="*/ 23102 h 582644"/>
              <a:gd name="connsiteX0" fmla="*/ 5998971 w 10887559"/>
              <a:gd name="connsiteY0" fmla="*/ 443898 h 582644"/>
              <a:gd name="connsiteX1" fmla="*/ 6141829 w 10887559"/>
              <a:gd name="connsiteY1" fmla="*/ 499080 h 582644"/>
              <a:gd name="connsiteX2" fmla="*/ 6206975 w 10887559"/>
              <a:gd name="connsiteY2" fmla="*/ 541896 h 582644"/>
              <a:gd name="connsiteX3" fmla="*/ 6230031 w 10887559"/>
              <a:gd name="connsiteY3" fmla="*/ 559774 h 582644"/>
              <a:gd name="connsiteX4" fmla="*/ 6184641 w 10887559"/>
              <a:gd name="connsiteY4" fmla="*/ 557288 h 582644"/>
              <a:gd name="connsiteX5" fmla="*/ 6115045 w 10887559"/>
              <a:gd name="connsiteY5" fmla="*/ 512052 h 582644"/>
              <a:gd name="connsiteX6" fmla="*/ 5924396 w 10887559"/>
              <a:gd name="connsiteY6" fmla="*/ 491742 h 582644"/>
              <a:gd name="connsiteX7" fmla="*/ 5882465 w 10887559"/>
              <a:gd name="connsiteY7" fmla="*/ 521231 h 582644"/>
              <a:gd name="connsiteX8" fmla="*/ 5865666 w 10887559"/>
              <a:gd name="connsiteY8" fmla="*/ 539823 h 582644"/>
              <a:gd name="connsiteX9" fmla="*/ 5829681 w 10887559"/>
              <a:gd name="connsiteY9" fmla="*/ 537853 h 582644"/>
              <a:gd name="connsiteX10" fmla="*/ 5834242 w 10887559"/>
              <a:gd name="connsiteY10" fmla="*/ 531795 h 582644"/>
              <a:gd name="connsiteX11" fmla="*/ 5956194 w 10887559"/>
              <a:gd name="connsiteY11" fmla="*/ 448552 h 582644"/>
              <a:gd name="connsiteX12" fmla="*/ 5998971 w 10887559"/>
              <a:gd name="connsiteY12" fmla="*/ 443898 h 582644"/>
              <a:gd name="connsiteX13" fmla="*/ 916031 w 10887559"/>
              <a:gd name="connsiteY13" fmla="*/ 495 h 582644"/>
              <a:gd name="connsiteX14" fmla="*/ 1446598 w 10887559"/>
              <a:gd name="connsiteY14" fmla="*/ 239002 h 582644"/>
              <a:gd name="connsiteX15" fmla="*/ 1514948 w 10887559"/>
              <a:gd name="connsiteY15" fmla="*/ 276479 h 582644"/>
              <a:gd name="connsiteX16" fmla="*/ 1560405 w 10887559"/>
              <a:gd name="connsiteY16" fmla="*/ 304094 h 582644"/>
              <a:gd name="connsiteX17" fmla="*/ 1491887 w 10887559"/>
              <a:gd name="connsiteY17" fmla="*/ 300342 h 582644"/>
              <a:gd name="connsiteX18" fmla="*/ 1401403 w 10887559"/>
              <a:gd name="connsiteY18" fmla="*/ 245019 h 582644"/>
              <a:gd name="connsiteX19" fmla="*/ 1058296 w 10887559"/>
              <a:gd name="connsiteY19" fmla="*/ 61202 h 582644"/>
              <a:gd name="connsiteX20" fmla="*/ 702861 w 10887559"/>
              <a:gd name="connsiteY20" fmla="*/ 57572 h 582644"/>
              <a:gd name="connsiteX21" fmla="*/ 223184 w 10887559"/>
              <a:gd name="connsiteY21" fmla="*/ 203694 h 582644"/>
              <a:gd name="connsiteX22" fmla="*/ 104525 w 10887559"/>
              <a:gd name="connsiteY22" fmla="*/ 224379 h 582644"/>
              <a:gd name="connsiteX23" fmla="*/ 0 w 10887559"/>
              <a:gd name="connsiteY23" fmla="*/ 218656 h 582644"/>
              <a:gd name="connsiteX24" fmla="*/ 213460 w 10887559"/>
              <a:gd name="connsiteY24" fmla="*/ 180863 h 582644"/>
              <a:gd name="connsiteX25" fmla="*/ 916031 w 10887559"/>
              <a:gd name="connsiteY25" fmla="*/ 495 h 582644"/>
              <a:gd name="connsiteX26" fmla="*/ 4438287 w 10887559"/>
              <a:gd name="connsiteY26" fmla="*/ 150102 h 582644"/>
              <a:gd name="connsiteX27" fmla="*/ 4817764 w 10887559"/>
              <a:gd name="connsiteY27" fmla="*/ 245352 h 582644"/>
              <a:gd name="connsiteX28" fmla="*/ 5104854 w 10887559"/>
              <a:gd name="connsiteY28" fmla="*/ 459069 h 582644"/>
              <a:gd name="connsiteX29" fmla="*/ 5150189 w 10887559"/>
              <a:gd name="connsiteY29" fmla="*/ 500648 h 582644"/>
              <a:gd name="connsiteX30" fmla="*/ 5111543 w 10887559"/>
              <a:gd name="connsiteY30" fmla="*/ 498532 h 582644"/>
              <a:gd name="connsiteX31" fmla="*/ 5102032 w 10887559"/>
              <a:gd name="connsiteY31" fmla="*/ 488772 h 582644"/>
              <a:gd name="connsiteX32" fmla="*/ 4968168 w 10887559"/>
              <a:gd name="connsiteY32" fmla="*/ 375416 h 582644"/>
              <a:gd name="connsiteX33" fmla="*/ 4667738 w 10887559"/>
              <a:gd name="connsiteY33" fmla="*/ 207252 h 582644"/>
              <a:gd name="connsiteX34" fmla="*/ 4326755 w 10887559"/>
              <a:gd name="connsiteY34" fmla="*/ 179060 h 582644"/>
              <a:gd name="connsiteX35" fmla="*/ 3698735 w 10887559"/>
              <a:gd name="connsiteY35" fmla="*/ 282686 h 582644"/>
              <a:gd name="connsiteX36" fmla="*/ 3160473 w 10887559"/>
              <a:gd name="connsiteY36" fmla="*/ 359724 h 582644"/>
              <a:gd name="connsiteX37" fmla="*/ 2867463 w 10887559"/>
              <a:gd name="connsiteY37" fmla="*/ 262448 h 582644"/>
              <a:gd name="connsiteX38" fmla="*/ 2704183 w 10887559"/>
              <a:gd name="connsiteY38" fmla="*/ 305587 h 582644"/>
              <a:gd name="connsiteX39" fmla="*/ 2660883 w 10887559"/>
              <a:gd name="connsiteY39" fmla="*/ 364349 h 582644"/>
              <a:gd name="connsiteX40" fmla="*/ 2621706 w 10887559"/>
              <a:gd name="connsiteY40" fmla="*/ 362204 h 582644"/>
              <a:gd name="connsiteX41" fmla="*/ 2651334 w 10887559"/>
              <a:gd name="connsiteY41" fmla="*/ 324389 h 582644"/>
              <a:gd name="connsiteX42" fmla="*/ 2805655 w 10887559"/>
              <a:gd name="connsiteY42" fmla="*/ 226302 h 582644"/>
              <a:gd name="connsiteX43" fmla="*/ 3193956 w 10887559"/>
              <a:gd name="connsiteY43" fmla="*/ 334252 h 582644"/>
              <a:gd name="connsiteX44" fmla="*/ 3930830 w 10887559"/>
              <a:gd name="connsiteY44" fmla="*/ 215556 h 582644"/>
              <a:gd name="connsiteX45" fmla="*/ 4438287 w 10887559"/>
              <a:gd name="connsiteY45" fmla="*/ 150102 h 582644"/>
              <a:gd name="connsiteX46" fmla="*/ 7447627 w 10887559"/>
              <a:gd name="connsiteY46" fmla="*/ 23102 h 582644"/>
              <a:gd name="connsiteX47" fmla="*/ 7968304 w 10887559"/>
              <a:gd name="connsiteY47" fmla="*/ 175502 h 582644"/>
              <a:gd name="connsiteX48" fmla="*/ 8444856 w 10887559"/>
              <a:gd name="connsiteY48" fmla="*/ 346952 h 582644"/>
              <a:gd name="connsiteX49" fmla="*/ 8815508 w 10887559"/>
              <a:gd name="connsiteY49" fmla="*/ 296152 h 582644"/>
              <a:gd name="connsiteX50" fmla="*/ 9275475 w 10887559"/>
              <a:gd name="connsiteY50" fmla="*/ 350510 h 582644"/>
              <a:gd name="connsiteX51" fmla="*/ 10434126 w 10887559"/>
              <a:gd name="connsiteY51" fmla="*/ 486409 h 582644"/>
              <a:gd name="connsiteX52" fmla="*/ 10814853 w 10887559"/>
              <a:gd name="connsiteY52" fmla="*/ 518670 h 582644"/>
              <a:gd name="connsiteX53" fmla="*/ 10887559 w 10887559"/>
              <a:gd name="connsiteY53" fmla="*/ 546888 h 582644"/>
              <a:gd name="connsiteX54" fmla="*/ 10692768 w 10887559"/>
              <a:gd name="connsiteY54" fmla="*/ 534198 h 582644"/>
              <a:gd name="connsiteX55" fmla="*/ 10260080 w 10887559"/>
              <a:gd name="connsiteY55" fmla="*/ 495654 h 582644"/>
              <a:gd name="connsiteX56" fmla="*/ 9407714 w 10887559"/>
              <a:gd name="connsiteY56" fmla="*/ 395376 h 582644"/>
              <a:gd name="connsiteX57" fmla="*/ 8824333 w 10887559"/>
              <a:gd name="connsiteY57" fmla="*/ 320020 h 582644"/>
              <a:gd name="connsiteX58" fmla="*/ 8478714 w 10887559"/>
              <a:gd name="connsiteY58" fmla="*/ 377170 h 582644"/>
              <a:gd name="connsiteX59" fmla="*/ 8133131 w 10887559"/>
              <a:gd name="connsiteY59" fmla="*/ 272500 h 582644"/>
              <a:gd name="connsiteX60" fmla="*/ 7672682 w 10887559"/>
              <a:gd name="connsiteY60" fmla="*/ 108094 h 582644"/>
              <a:gd name="connsiteX61" fmla="*/ 7392239 w 10887559"/>
              <a:gd name="connsiteY61" fmla="*/ 46970 h 582644"/>
              <a:gd name="connsiteX62" fmla="*/ 7125529 w 10887559"/>
              <a:gd name="connsiteY62" fmla="*/ 161337 h 582644"/>
              <a:gd name="connsiteX63" fmla="*/ 6662231 w 10887559"/>
              <a:gd name="connsiteY63" fmla="*/ 570179 h 582644"/>
              <a:gd name="connsiteX64" fmla="*/ 6647731 w 10887559"/>
              <a:gd name="connsiteY64" fmla="*/ 582644 h 582644"/>
              <a:gd name="connsiteX65" fmla="*/ 6610735 w 10887559"/>
              <a:gd name="connsiteY65" fmla="*/ 580619 h 582644"/>
              <a:gd name="connsiteX66" fmla="*/ 6629364 w 10887559"/>
              <a:gd name="connsiteY66" fmla="*/ 564435 h 582644"/>
              <a:gd name="connsiteX67" fmla="*/ 6715493 w 10887559"/>
              <a:gd name="connsiteY67" fmla="*/ 489516 h 582644"/>
              <a:gd name="connsiteX68" fmla="*/ 7140193 w 10887559"/>
              <a:gd name="connsiteY68" fmla="*/ 106912 h 582644"/>
              <a:gd name="connsiteX69" fmla="*/ 7447627 w 10887559"/>
              <a:gd name="connsiteY69" fmla="*/ 23102 h 582644"/>
              <a:gd name="connsiteX0" fmla="*/ 5998971 w 10889333"/>
              <a:gd name="connsiteY0" fmla="*/ 443898 h 582644"/>
              <a:gd name="connsiteX1" fmla="*/ 6141829 w 10889333"/>
              <a:gd name="connsiteY1" fmla="*/ 499080 h 582644"/>
              <a:gd name="connsiteX2" fmla="*/ 6206975 w 10889333"/>
              <a:gd name="connsiteY2" fmla="*/ 541896 h 582644"/>
              <a:gd name="connsiteX3" fmla="*/ 6230031 w 10889333"/>
              <a:gd name="connsiteY3" fmla="*/ 559774 h 582644"/>
              <a:gd name="connsiteX4" fmla="*/ 6184641 w 10889333"/>
              <a:gd name="connsiteY4" fmla="*/ 557288 h 582644"/>
              <a:gd name="connsiteX5" fmla="*/ 6115045 w 10889333"/>
              <a:gd name="connsiteY5" fmla="*/ 512052 h 582644"/>
              <a:gd name="connsiteX6" fmla="*/ 5924396 w 10889333"/>
              <a:gd name="connsiteY6" fmla="*/ 491742 h 582644"/>
              <a:gd name="connsiteX7" fmla="*/ 5882465 w 10889333"/>
              <a:gd name="connsiteY7" fmla="*/ 521231 h 582644"/>
              <a:gd name="connsiteX8" fmla="*/ 5865666 w 10889333"/>
              <a:gd name="connsiteY8" fmla="*/ 539823 h 582644"/>
              <a:gd name="connsiteX9" fmla="*/ 5829681 w 10889333"/>
              <a:gd name="connsiteY9" fmla="*/ 537853 h 582644"/>
              <a:gd name="connsiteX10" fmla="*/ 5834242 w 10889333"/>
              <a:gd name="connsiteY10" fmla="*/ 531795 h 582644"/>
              <a:gd name="connsiteX11" fmla="*/ 5956194 w 10889333"/>
              <a:gd name="connsiteY11" fmla="*/ 448552 h 582644"/>
              <a:gd name="connsiteX12" fmla="*/ 5998971 w 10889333"/>
              <a:gd name="connsiteY12" fmla="*/ 443898 h 582644"/>
              <a:gd name="connsiteX13" fmla="*/ 916031 w 10889333"/>
              <a:gd name="connsiteY13" fmla="*/ 495 h 582644"/>
              <a:gd name="connsiteX14" fmla="*/ 1446598 w 10889333"/>
              <a:gd name="connsiteY14" fmla="*/ 239002 h 582644"/>
              <a:gd name="connsiteX15" fmla="*/ 1514948 w 10889333"/>
              <a:gd name="connsiteY15" fmla="*/ 276479 h 582644"/>
              <a:gd name="connsiteX16" fmla="*/ 1560405 w 10889333"/>
              <a:gd name="connsiteY16" fmla="*/ 304094 h 582644"/>
              <a:gd name="connsiteX17" fmla="*/ 1491887 w 10889333"/>
              <a:gd name="connsiteY17" fmla="*/ 300342 h 582644"/>
              <a:gd name="connsiteX18" fmla="*/ 1401403 w 10889333"/>
              <a:gd name="connsiteY18" fmla="*/ 245019 h 582644"/>
              <a:gd name="connsiteX19" fmla="*/ 1058296 w 10889333"/>
              <a:gd name="connsiteY19" fmla="*/ 61202 h 582644"/>
              <a:gd name="connsiteX20" fmla="*/ 702861 w 10889333"/>
              <a:gd name="connsiteY20" fmla="*/ 57572 h 582644"/>
              <a:gd name="connsiteX21" fmla="*/ 223184 w 10889333"/>
              <a:gd name="connsiteY21" fmla="*/ 203694 h 582644"/>
              <a:gd name="connsiteX22" fmla="*/ 104525 w 10889333"/>
              <a:gd name="connsiteY22" fmla="*/ 224379 h 582644"/>
              <a:gd name="connsiteX23" fmla="*/ 0 w 10889333"/>
              <a:gd name="connsiteY23" fmla="*/ 218656 h 582644"/>
              <a:gd name="connsiteX24" fmla="*/ 213460 w 10889333"/>
              <a:gd name="connsiteY24" fmla="*/ 180863 h 582644"/>
              <a:gd name="connsiteX25" fmla="*/ 916031 w 10889333"/>
              <a:gd name="connsiteY25" fmla="*/ 495 h 582644"/>
              <a:gd name="connsiteX26" fmla="*/ 4438287 w 10889333"/>
              <a:gd name="connsiteY26" fmla="*/ 150102 h 582644"/>
              <a:gd name="connsiteX27" fmla="*/ 4817764 w 10889333"/>
              <a:gd name="connsiteY27" fmla="*/ 245352 h 582644"/>
              <a:gd name="connsiteX28" fmla="*/ 5104854 w 10889333"/>
              <a:gd name="connsiteY28" fmla="*/ 459069 h 582644"/>
              <a:gd name="connsiteX29" fmla="*/ 5150189 w 10889333"/>
              <a:gd name="connsiteY29" fmla="*/ 500648 h 582644"/>
              <a:gd name="connsiteX30" fmla="*/ 5111543 w 10889333"/>
              <a:gd name="connsiteY30" fmla="*/ 498532 h 582644"/>
              <a:gd name="connsiteX31" fmla="*/ 5102032 w 10889333"/>
              <a:gd name="connsiteY31" fmla="*/ 488772 h 582644"/>
              <a:gd name="connsiteX32" fmla="*/ 4968168 w 10889333"/>
              <a:gd name="connsiteY32" fmla="*/ 375416 h 582644"/>
              <a:gd name="connsiteX33" fmla="*/ 4667738 w 10889333"/>
              <a:gd name="connsiteY33" fmla="*/ 207252 h 582644"/>
              <a:gd name="connsiteX34" fmla="*/ 4326755 w 10889333"/>
              <a:gd name="connsiteY34" fmla="*/ 179060 h 582644"/>
              <a:gd name="connsiteX35" fmla="*/ 3698735 w 10889333"/>
              <a:gd name="connsiteY35" fmla="*/ 282686 h 582644"/>
              <a:gd name="connsiteX36" fmla="*/ 3160473 w 10889333"/>
              <a:gd name="connsiteY36" fmla="*/ 359724 h 582644"/>
              <a:gd name="connsiteX37" fmla="*/ 2867463 w 10889333"/>
              <a:gd name="connsiteY37" fmla="*/ 262448 h 582644"/>
              <a:gd name="connsiteX38" fmla="*/ 2704183 w 10889333"/>
              <a:gd name="connsiteY38" fmla="*/ 305587 h 582644"/>
              <a:gd name="connsiteX39" fmla="*/ 2660883 w 10889333"/>
              <a:gd name="connsiteY39" fmla="*/ 364349 h 582644"/>
              <a:gd name="connsiteX40" fmla="*/ 2621706 w 10889333"/>
              <a:gd name="connsiteY40" fmla="*/ 362204 h 582644"/>
              <a:gd name="connsiteX41" fmla="*/ 2651334 w 10889333"/>
              <a:gd name="connsiteY41" fmla="*/ 324389 h 582644"/>
              <a:gd name="connsiteX42" fmla="*/ 2805655 w 10889333"/>
              <a:gd name="connsiteY42" fmla="*/ 226302 h 582644"/>
              <a:gd name="connsiteX43" fmla="*/ 3193956 w 10889333"/>
              <a:gd name="connsiteY43" fmla="*/ 334252 h 582644"/>
              <a:gd name="connsiteX44" fmla="*/ 3930830 w 10889333"/>
              <a:gd name="connsiteY44" fmla="*/ 215556 h 582644"/>
              <a:gd name="connsiteX45" fmla="*/ 4438287 w 10889333"/>
              <a:gd name="connsiteY45" fmla="*/ 150102 h 582644"/>
              <a:gd name="connsiteX46" fmla="*/ 7447627 w 10889333"/>
              <a:gd name="connsiteY46" fmla="*/ 23102 h 582644"/>
              <a:gd name="connsiteX47" fmla="*/ 7968304 w 10889333"/>
              <a:gd name="connsiteY47" fmla="*/ 175502 h 582644"/>
              <a:gd name="connsiteX48" fmla="*/ 8444856 w 10889333"/>
              <a:gd name="connsiteY48" fmla="*/ 346952 h 582644"/>
              <a:gd name="connsiteX49" fmla="*/ 8815508 w 10889333"/>
              <a:gd name="connsiteY49" fmla="*/ 296152 h 582644"/>
              <a:gd name="connsiteX50" fmla="*/ 9275475 w 10889333"/>
              <a:gd name="connsiteY50" fmla="*/ 350510 h 582644"/>
              <a:gd name="connsiteX51" fmla="*/ 10434126 w 10889333"/>
              <a:gd name="connsiteY51" fmla="*/ 486409 h 582644"/>
              <a:gd name="connsiteX52" fmla="*/ 10889333 w 10889333"/>
              <a:gd name="connsiteY52" fmla="*/ 514498 h 582644"/>
              <a:gd name="connsiteX53" fmla="*/ 10887559 w 10889333"/>
              <a:gd name="connsiteY53" fmla="*/ 546888 h 582644"/>
              <a:gd name="connsiteX54" fmla="*/ 10692768 w 10889333"/>
              <a:gd name="connsiteY54" fmla="*/ 534198 h 582644"/>
              <a:gd name="connsiteX55" fmla="*/ 10260080 w 10889333"/>
              <a:gd name="connsiteY55" fmla="*/ 495654 h 582644"/>
              <a:gd name="connsiteX56" fmla="*/ 9407714 w 10889333"/>
              <a:gd name="connsiteY56" fmla="*/ 395376 h 582644"/>
              <a:gd name="connsiteX57" fmla="*/ 8824333 w 10889333"/>
              <a:gd name="connsiteY57" fmla="*/ 320020 h 582644"/>
              <a:gd name="connsiteX58" fmla="*/ 8478714 w 10889333"/>
              <a:gd name="connsiteY58" fmla="*/ 377170 h 582644"/>
              <a:gd name="connsiteX59" fmla="*/ 8133131 w 10889333"/>
              <a:gd name="connsiteY59" fmla="*/ 272500 h 582644"/>
              <a:gd name="connsiteX60" fmla="*/ 7672682 w 10889333"/>
              <a:gd name="connsiteY60" fmla="*/ 108094 h 582644"/>
              <a:gd name="connsiteX61" fmla="*/ 7392239 w 10889333"/>
              <a:gd name="connsiteY61" fmla="*/ 46970 h 582644"/>
              <a:gd name="connsiteX62" fmla="*/ 7125529 w 10889333"/>
              <a:gd name="connsiteY62" fmla="*/ 161337 h 582644"/>
              <a:gd name="connsiteX63" fmla="*/ 6662231 w 10889333"/>
              <a:gd name="connsiteY63" fmla="*/ 570179 h 582644"/>
              <a:gd name="connsiteX64" fmla="*/ 6647731 w 10889333"/>
              <a:gd name="connsiteY64" fmla="*/ 582644 h 582644"/>
              <a:gd name="connsiteX65" fmla="*/ 6610735 w 10889333"/>
              <a:gd name="connsiteY65" fmla="*/ 580619 h 582644"/>
              <a:gd name="connsiteX66" fmla="*/ 6629364 w 10889333"/>
              <a:gd name="connsiteY66" fmla="*/ 564435 h 582644"/>
              <a:gd name="connsiteX67" fmla="*/ 6715493 w 10889333"/>
              <a:gd name="connsiteY67" fmla="*/ 489516 h 582644"/>
              <a:gd name="connsiteX68" fmla="*/ 7140193 w 10889333"/>
              <a:gd name="connsiteY68" fmla="*/ 106912 h 582644"/>
              <a:gd name="connsiteX69" fmla="*/ 7447627 w 10889333"/>
              <a:gd name="connsiteY69" fmla="*/ 23102 h 582644"/>
              <a:gd name="connsiteX0" fmla="*/ 5998971 w 10889333"/>
              <a:gd name="connsiteY0" fmla="*/ 443898 h 582644"/>
              <a:gd name="connsiteX1" fmla="*/ 6141829 w 10889333"/>
              <a:gd name="connsiteY1" fmla="*/ 499080 h 582644"/>
              <a:gd name="connsiteX2" fmla="*/ 6206975 w 10889333"/>
              <a:gd name="connsiteY2" fmla="*/ 541896 h 582644"/>
              <a:gd name="connsiteX3" fmla="*/ 6253093 w 10889333"/>
              <a:gd name="connsiteY3" fmla="*/ 545138 h 582644"/>
              <a:gd name="connsiteX4" fmla="*/ 6184641 w 10889333"/>
              <a:gd name="connsiteY4" fmla="*/ 557288 h 582644"/>
              <a:gd name="connsiteX5" fmla="*/ 6115045 w 10889333"/>
              <a:gd name="connsiteY5" fmla="*/ 512052 h 582644"/>
              <a:gd name="connsiteX6" fmla="*/ 5924396 w 10889333"/>
              <a:gd name="connsiteY6" fmla="*/ 491742 h 582644"/>
              <a:gd name="connsiteX7" fmla="*/ 5882465 w 10889333"/>
              <a:gd name="connsiteY7" fmla="*/ 521231 h 582644"/>
              <a:gd name="connsiteX8" fmla="*/ 5865666 w 10889333"/>
              <a:gd name="connsiteY8" fmla="*/ 539823 h 582644"/>
              <a:gd name="connsiteX9" fmla="*/ 5829681 w 10889333"/>
              <a:gd name="connsiteY9" fmla="*/ 537853 h 582644"/>
              <a:gd name="connsiteX10" fmla="*/ 5834242 w 10889333"/>
              <a:gd name="connsiteY10" fmla="*/ 531795 h 582644"/>
              <a:gd name="connsiteX11" fmla="*/ 5956194 w 10889333"/>
              <a:gd name="connsiteY11" fmla="*/ 448552 h 582644"/>
              <a:gd name="connsiteX12" fmla="*/ 5998971 w 10889333"/>
              <a:gd name="connsiteY12" fmla="*/ 443898 h 582644"/>
              <a:gd name="connsiteX13" fmla="*/ 916031 w 10889333"/>
              <a:gd name="connsiteY13" fmla="*/ 495 h 582644"/>
              <a:gd name="connsiteX14" fmla="*/ 1446598 w 10889333"/>
              <a:gd name="connsiteY14" fmla="*/ 239002 h 582644"/>
              <a:gd name="connsiteX15" fmla="*/ 1514948 w 10889333"/>
              <a:gd name="connsiteY15" fmla="*/ 276479 h 582644"/>
              <a:gd name="connsiteX16" fmla="*/ 1560405 w 10889333"/>
              <a:gd name="connsiteY16" fmla="*/ 304094 h 582644"/>
              <a:gd name="connsiteX17" fmla="*/ 1491887 w 10889333"/>
              <a:gd name="connsiteY17" fmla="*/ 300342 h 582644"/>
              <a:gd name="connsiteX18" fmla="*/ 1401403 w 10889333"/>
              <a:gd name="connsiteY18" fmla="*/ 245019 h 582644"/>
              <a:gd name="connsiteX19" fmla="*/ 1058296 w 10889333"/>
              <a:gd name="connsiteY19" fmla="*/ 61202 h 582644"/>
              <a:gd name="connsiteX20" fmla="*/ 702861 w 10889333"/>
              <a:gd name="connsiteY20" fmla="*/ 57572 h 582644"/>
              <a:gd name="connsiteX21" fmla="*/ 223184 w 10889333"/>
              <a:gd name="connsiteY21" fmla="*/ 203694 h 582644"/>
              <a:gd name="connsiteX22" fmla="*/ 104525 w 10889333"/>
              <a:gd name="connsiteY22" fmla="*/ 224379 h 582644"/>
              <a:gd name="connsiteX23" fmla="*/ 0 w 10889333"/>
              <a:gd name="connsiteY23" fmla="*/ 218656 h 582644"/>
              <a:gd name="connsiteX24" fmla="*/ 213460 w 10889333"/>
              <a:gd name="connsiteY24" fmla="*/ 180863 h 582644"/>
              <a:gd name="connsiteX25" fmla="*/ 916031 w 10889333"/>
              <a:gd name="connsiteY25" fmla="*/ 495 h 582644"/>
              <a:gd name="connsiteX26" fmla="*/ 4438287 w 10889333"/>
              <a:gd name="connsiteY26" fmla="*/ 150102 h 582644"/>
              <a:gd name="connsiteX27" fmla="*/ 4817764 w 10889333"/>
              <a:gd name="connsiteY27" fmla="*/ 245352 h 582644"/>
              <a:gd name="connsiteX28" fmla="*/ 5104854 w 10889333"/>
              <a:gd name="connsiteY28" fmla="*/ 459069 h 582644"/>
              <a:gd name="connsiteX29" fmla="*/ 5150189 w 10889333"/>
              <a:gd name="connsiteY29" fmla="*/ 500648 h 582644"/>
              <a:gd name="connsiteX30" fmla="*/ 5111543 w 10889333"/>
              <a:gd name="connsiteY30" fmla="*/ 498532 h 582644"/>
              <a:gd name="connsiteX31" fmla="*/ 5102032 w 10889333"/>
              <a:gd name="connsiteY31" fmla="*/ 488772 h 582644"/>
              <a:gd name="connsiteX32" fmla="*/ 4968168 w 10889333"/>
              <a:gd name="connsiteY32" fmla="*/ 375416 h 582644"/>
              <a:gd name="connsiteX33" fmla="*/ 4667738 w 10889333"/>
              <a:gd name="connsiteY33" fmla="*/ 207252 h 582644"/>
              <a:gd name="connsiteX34" fmla="*/ 4326755 w 10889333"/>
              <a:gd name="connsiteY34" fmla="*/ 179060 h 582644"/>
              <a:gd name="connsiteX35" fmla="*/ 3698735 w 10889333"/>
              <a:gd name="connsiteY35" fmla="*/ 282686 h 582644"/>
              <a:gd name="connsiteX36" fmla="*/ 3160473 w 10889333"/>
              <a:gd name="connsiteY36" fmla="*/ 359724 h 582644"/>
              <a:gd name="connsiteX37" fmla="*/ 2867463 w 10889333"/>
              <a:gd name="connsiteY37" fmla="*/ 262448 h 582644"/>
              <a:gd name="connsiteX38" fmla="*/ 2704183 w 10889333"/>
              <a:gd name="connsiteY38" fmla="*/ 305587 h 582644"/>
              <a:gd name="connsiteX39" fmla="*/ 2660883 w 10889333"/>
              <a:gd name="connsiteY39" fmla="*/ 364349 h 582644"/>
              <a:gd name="connsiteX40" fmla="*/ 2621706 w 10889333"/>
              <a:gd name="connsiteY40" fmla="*/ 362204 h 582644"/>
              <a:gd name="connsiteX41" fmla="*/ 2651334 w 10889333"/>
              <a:gd name="connsiteY41" fmla="*/ 324389 h 582644"/>
              <a:gd name="connsiteX42" fmla="*/ 2805655 w 10889333"/>
              <a:gd name="connsiteY42" fmla="*/ 226302 h 582644"/>
              <a:gd name="connsiteX43" fmla="*/ 3193956 w 10889333"/>
              <a:gd name="connsiteY43" fmla="*/ 334252 h 582644"/>
              <a:gd name="connsiteX44" fmla="*/ 3930830 w 10889333"/>
              <a:gd name="connsiteY44" fmla="*/ 215556 h 582644"/>
              <a:gd name="connsiteX45" fmla="*/ 4438287 w 10889333"/>
              <a:gd name="connsiteY45" fmla="*/ 150102 h 582644"/>
              <a:gd name="connsiteX46" fmla="*/ 7447627 w 10889333"/>
              <a:gd name="connsiteY46" fmla="*/ 23102 h 582644"/>
              <a:gd name="connsiteX47" fmla="*/ 7968304 w 10889333"/>
              <a:gd name="connsiteY47" fmla="*/ 175502 h 582644"/>
              <a:gd name="connsiteX48" fmla="*/ 8444856 w 10889333"/>
              <a:gd name="connsiteY48" fmla="*/ 346952 h 582644"/>
              <a:gd name="connsiteX49" fmla="*/ 8815508 w 10889333"/>
              <a:gd name="connsiteY49" fmla="*/ 296152 h 582644"/>
              <a:gd name="connsiteX50" fmla="*/ 9275475 w 10889333"/>
              <a:gd name="connsiteY50" fmla="*/ 350510 h 582644"/>
              <a:gd name="connsiteX51" fmla="*/ 10434126 w 10889333"/>
              <a:gd name="connsiteY51" fmla="*/ 486409 h 582644"/>
              <a:gd name="connsiteX52" fmla="*/ 10889333 w 10889333"/>
              <a:gd name="connsiteY52" fmla="*/ 514498 h 582644"/>
              <a:gd name="connsiteX53" fmla="*/ 10887559 w 10889333"/>
              <a:gd name="connsiteY53" fmla="*/ 546888 h 582644"/>
              <a:gd name="connsiteX54" fmla="*/ 10692768 w 10889333"/>
              <a:gd name="connsiteY54" fmla="*/ 534198 h 582644"/>
              <a:gd name="connsiteX55" fmla="*/ 10260080 w 10889333"/>
              <a:gd name="connsiteY55" fmla="*/ 495654 h 582644"/>
              <a:gd name="connsiteX56" fmla="*/ 9407714 w 10889333"/>
              <a:gd name="connsiteY56" fmla="*/ 395376 h 582644"/>
              <a:gd name="connsiteX57" fmla="*/ 8824333 w 10889333"/>
              <a:gd name="connsiteY57" fmla="*/ 320020 h 582644"/>
              <a:gd name="connsiteX58" fmla="*/ 8478714 w 10889333"/>
              <a:gd name="connsiteY58" fmla="*/ 377170 h 582644"/>
              <a:gd name="connsiteX59" fmla="*/ 8133131 w 10889333"/>
              <a:gd name="connsiteY59" fmla="*/ 272500 h 582644"/>
              <a:gd name="connsiteX60" fmla="*/ 7672682 w 10889333"/>
              <a:gd name="connsiteY60" fmla="*/ 108094 h 582644"/>
              <a:gd name="connsiteX61" fmla="*/ 7392239 w 10889333"/>
              <a:gd name="connsiteY61" fmla="*/ 46970 h 582644"/>
              <a:gd name="connsiteX62" fmla="*/ 7125529 w 10889333"/>
              <a:gd name="connsiteY62" fmla="*/ 161337 h 582644"/>
              <a:gd name="connsiteX63" fmla="*/ 6662231 w 10889333"/>
              <a:gd name="connsiteY63" fmla="*/ 570179 h 582644"/>
              <a:gd name="connsiteX64" fmla="*/ 6647731 w 10889333"/>
              <a:gd name="connsiteY64" fmla="*/ 582644 h 582644"/>
              <a:gd name="connsiteX65" fmla="*/ 6610735 w 10889333"/>
              <a:gd name="connsiteY65" fmla="*/ 580619 h 582644"/>
              <a:gd name="connsiteX66" fmla="*/ 6629364 w 10889333"/>
              <a:gd name="connsiteY66" fmla="*/ 564435 h 582644"/>
              <a:gd name="connsiteX67" fmla="*/ 6715493 w 10889333"/>
              <a:gd name="connsiteY67" fmla="*/ 489516 h 582644"/>
              <a:gd name="connsiteX68" fmla="*/ 7140193 w 10889333"/>
              <a:gd name="connsiteY68" fmla="*/ 106912 h 582644"/>
              <a:gd name="connsiteX69" fmla="*/ 7447627 w 10889333"/>
              <a:gd name="connsiteY69" fmla="*/ 23102 h 582644"/>
              <a:gd name="connsiteX0" fmla="*/ 5998971 w 10889333"/>
              <a:gd name="connsiteY0" fmla="*/ 443898 h 582644"/>
              <a:gd name="connsiteX1" fmla="*/ 6141829 w 10889333"/>
              <a:gd name="connsiteY1" fmla="*/ 499080 h 582644"/>
              <a:gd name="connsiteX2" fmla="*/ 6222086 w 10889333"/>
              <a:gd name="connsiteY2" fmla="*/ 498207 h 582644"/>
              <a:gd name="connsiteX3" fmla="*/ 6253093 w 10889333"/>
              <a:gd name="connsiteY3" fmla="*/ 545138 h 582644"/>
              <a:gd name="connsiteX4" fmla="*/ 6184641 w 10889333"/>
              <a:gd name="connsiteY4" fmla="*/ 557288 h 582644"/>
              <a:gd name="connsiteX5" fmla="*/ 6115045 w 10889333"/>
              <a:gd name="connsiteY5" fmla="*/ 512052 h 582644"/>
              <a:gd name="connsiteX6" fmla="*/ 5924396 w 10889333"/>
              <a:gd name="connsiteY6" fmla="*/ 491742 h 582644"/>
              <a:gd name="connsiteX7" fmla="*/ 5882465 w 10889333"/>
              <a:gd name="connsiteY7" fmla="*/ 521231 h 582644"/>
              <a:gd name="connsiteX8" fmla="*/ 5865666 w 10889333"/>
              <a:gd name="connsiteY8" fmla="*/ 539823 h 582644"/>
              <a:gd name="connsiteX9" fmla="*/ 5829681 w 10889333"/>
              <a:gd name="connsiteY9" fmla="*/ 537853 h 582644"/>
              <a:gd name="connsiteX10" fmla="*/ 5834242 w 10889333"/>
              <a:gd name="connsiteY10" fmla="*/ 531795 h 582644"/>
              <a:gd name="connsiteX11" fmla="*/ 5956194 w 10889333"/>
              <a:gd name="connsiteY11" fmla="*/ 448552 h 582644"/>
              <a:gd name="connsiteX12" fmla="*/ 5998971 w 10889333"/>
              <a:gd name="connsiteY12" fmla="*/ 443898 h 582644"/>
              <a:gd name="connsiteX13" fmla="*/ 916031 w 10889333"/>
              <a:gd name="connsiteY13" fmla="*/ 495 h 582644"/>
              <a:gd name="connsiteX14" fmla="*/ 1446598 w 10889333"/>
              <a:gd name="connsiteY14" fmla="*/ 239002 h 582644"/>
              <a:gd name="connsiteX15" fmla="*/ 1514948 w 10889333"/>
              <a:gd name="connsiteY15" fmla="*/ 276479 h 582644"/>
              <a:gd name="connsiteX16" fmla="*/ 1560405 w 10889333"/>
              <a:gd name="connsiteY16" fmla="*/ 304094 h 582644"/>
              <a:gd name="connsiteX17" fmla="*/ 1491887 w 10889333"/>
              <a:gd name="connsiteY17" fmla="*/ 300342 h 582644"/>
              <a:gd name="connsiteX18" fmla="*/ 1401403 w 10889333"/>
              <a:gd name="connsiteY18" fmla="*/ 245019 h 582644"/>
              <a:gd name="connsiteX19" fmla="*/ 1058296 w 10889333"/>
              <a:gd name="connsiteY19" fmla="*/ 61202 h 582644"/>
              <a:gd name="connsiteX20" fmla="*/ 702861 w 10889333"/>
              <a:gd name="connsiteY20" fmla="*/ 57572 h 582644"/>
              <a:gd name="connsiteX21" fmla="*/ 223184 w 10889333"/>
              <a:gd name="connsiteY21" fmla="*/ 203694 h 582644"/>
              <a:gd name="connsiteX22" fmla="*/ 104525 w 10889333"/>
              <a:gd name="connsiteY22" fmla="*/ 224379 h 582644"/>
              <a:gd name="connsiteX23" fmla="*/ 0 w 10889333"/>
              <a:gd name="connsiteY23" fmla="*/ 218656 h 582644"/>
              <a:gd name="connsiteX24" fmla="*/ 213460 w 10889333"/>
              <a:gd name="connsiteY24" fmla="*/ 180863 h 582644"/>
              <a:gd name="connsiteX25" fmla="*/ 916031 w 10889333"/>
              <a:gd name="connsiteY25" fmla="*/ 495 h 582644"/>
              <a:gd name="connsiteX26" fmla="*/ 4438287 w 10889333"/>
              <a:gd name="connsiteY26" fmla="*/ 150102 h 582644"/>
              <a:gd name="connsiteX27" fmla="*/ 4817764 w 10889333"/>
              <a:gd name="connsiteY27" fmla="*/ 245352 h 582644"/>
              <a:gd name="connsiteX28" fmla="*/ 5104854 w 10889333"/>
              <a:gd name="connsiteY28" fmla="*/ 459069 h 582644"/>
              <a:gd name="connsiteX29" fmla="*/ 5150189 w 10889333"/>
              <a:gd name="connsiteY29" fmla="*/ 500648 h 582644"/>
              <a:gd name="connsiteX30" fmla="*/ 5111543 w 10889333"/>
              <a:gd name="connsiteY30" fmla="*/ 498532 h 582644"/>
              <a:gd name="connsiteX31" fmla="*/ 5102032 w 10889333"/>
              <a:gd name="connsiteY31" fmla="*/ 488772 h 582644"/>
              <a:gd name="connsiteX32" fmla="*/ 4968168 w 10889333"/>
              <a:gd name="connsiteY32" fmla="*/ 375416 h 582644"/>
              <a:gd name="connsiteX33" fmla="*/ 4667738 w 10889333"/>
              <a:gd name="connsiteY33" fmla="*/ 207252 h 582644"/>
              <a:gd name="connsiteX34" fmla="*/ 4326755 w 10889333"/>
              <a:gd name="connsiteY34" fmla="*/ 179060 h 582644"/>
              <a:gd name="connsiteX35" fmla="*/ 3698735 w 10889333"/>
              <a:gd name="connsiteY35" fmla="*/ 282686 h 582644"/>
              <a:gd name="connsiteX36" fmla="*/ 3160473 w 10889333"/>
              <a:gd name="connsiteY36" fmla="*/ 359724 h 582644"/>
              <a:gd name="connsiteX37" fmla="*/ 2867463 w 10889333"/>
              <a:gd name="connsiteY37" fmla="*/ 262448 h 582644"/>
              <a:gd name="connsiteX38" fmla="*/ 2704183 w 10889333"/>
              <a:gd name="connsiteY38" fmla="*/ 305587 h 582644"/>
              <a:gd name="connsiteX39" fmla="*/ 2660883 w 10889333"/>
              <a:gd name="connsiteY39" fmla="*/ 364349 h 582644"/>
              <a:gd name="connsiteX40" fmla="*/ 2621706 w 10889333"/>
              <a:gd name="connsiteY40" fmla="*/ 362204 h 582644"/>
              <a:gd name="connsiteX41" fmla="*/ 2651334 w 10889333"/>
              <a:gd name="connsiteY41" fmla="*/ 324389 h 582644"/>
              <a:gd name="connsiteX42" fmla="*/ 2805655 w 10889333"/>
              <a:gd name="connsiteY42" fmla="*/ 226302 h 582644"/>
              <a:gd name="connsiteX43" fmla="*/ 3193956 w 10889333"/>
              <a:gd name="connsiteY43" fmla="*/ 334252 h 582644"/>
              <a:gd name="connsiteX44" fmla="*/ 3930830 w 10889333"/>
              <a:gd name="connsiteY44" fmla="*/ 215556 h 582644"/>
              <a:gd name="connsiteX45" fmla="*/ 4438287 w 10889333"/>
              <a:gd name="connsiteY45" fmla="*/ 150102 h 582644"/>
              <a:gd name="connsiteX46" fmla="*/ 7447627 w 10889333"/>
              <a:gd name="connsiteY46" fmla="*/ 23102 h 582644"/>
              <a:gd name="connsiteX47" fmla="*/ 7968304 w 10889333"/>
              <a:gd name="connsiteY47" fmla="*/ 175502 h 582644"/>
              <a:gd name="connsiteX48" fmla="*/ 8444856 w 10889333"/>
              <a:gd name="connsiteY48" fmla="*/ 346952 h 582644"/>
              <a:gd name="connsiteX49" fmla="*/ 8815508 w 10889333"/>
              <a:gd name="connsiteY49" fmla="*/ 296152 h 582644"/>
              <a:gd name="connsiteX50" fmla="*/ 9275475 w 10889333"/>
              <a:gd name="connsiteY50" fmla="*/ 350510 h 582644"/>
              <a:gd name="connsiteX51" fmla="*/ 10434126 w 10889333"/>
              <a:gd name="connsiteY51" fmla="*/ 486409 h 582644"/>
              <a:gd name="connsiteX52" fmla="*/ 10889333 w 10889333"/>
              <a:gd name="connsiteY52" fmla="*/ 514498 h 582644"/>
              <a:gd name="connsiteX53" fmla="*/ 10887559 w 10889333"/>
              <a:gd name="connsiteY53" fmla="*/ 546888 h 582644"/>
              <a:gd name="connsiteX54" fmla="*/ 10692768 w 10889333"/>
              <a:gd name="connsiteY54" fmla="*/ 534198 h 582644"/>
              <a:gd name="connsiteX55" fmla="*/ 10260080 w 10889333"/>
              <a:gd name="connsiteY55" fmla="*/ 495654 h 582644"/>
              <a:gd name="connsiteX56" fmla="*/ 9407714 w 10889333"/>
              <a:gd name="connsiteY56" fmla="*/ 395376 h 582644"/>
              <a:gd name="connsiteX57" fmla="*/ 8824333 w 10889333"/>
              <a:gd name="connsiteY57" fmla="*/ 320020 h 582644"/>
              <a:gd name="connsiteX58" fmla="*/ 8478714 w 10889333"/>
              <a:gd name="connsiteY58" fmla="*/ 377170 h 582644"/>
              <a:gd name="connsiteX59" fmla="*/ 8133131 w 10889333"/>
              <a:gd name="connsiteY59" fmla="*/ 272500 h 582644"/>
              <a:gd name="connsiteX60" fmla="*/ 7672682 w 10889333"/>
              <a:gd name="connsiteY60" fmla="*/ 108094 h 582644"/>
              <a:gd name="connsiteX61" fmla="*/ 7392239 w 10889333"/>
              <a:gd name="connsiteY61" fmla="*/ 46970 h 582644"/>
              <a:gd name="connsiteX62" fmla="*/ 7125529 w 10889333"/>
              <a:gd name="connsiteY62" fmla="*/ 161337 h 582644"/>
              <a:gd name="connsiteX63" fmla="*/ 6662231 w 10889333"/>
              <a:gd name="connsiteY63" fmla="*/ 570179 h 582644"/>
              <a:gd name="connsiteX64" fmla="*/ 6647731 w 10889333"/>
              <a:gd name="connsiteY64" fmla="*/ 582644 h 582644"/>
              <a:gd name="connsiteX65" fmla="*/ 6610735 w 10889333"/>
              <a:gd name="connsiteY65" fmla="*/ 580619 h 582644"/>
              <a:gd name="connsiteX66" fmla="*/ 6629364 w 10889333"/>
              <a:gd name="connsiteY66" fmla="*/ 564435 h 582644"/>
              <a:gd name="connsiteX67" fmla="*/ 6715493 w 10889333"/>
              <a:gd name="connsiteY67" fmla="*/ 489516 h 582644"/>
              <a:gd name="connsiteX68" fmla="*/ 7140193 w 10889333"/>
              <a:gd name="connsiteY68" fmla="*/ 106912 h 582644"/>
              <a:gd name="connsiteX69" fmla="*/ 7447627 w 10889333"/>
              <a:gd name="connsiteY69" fmla="*/ 23102 h 582644"/>
              <a:gd name="connsiteX0" fmla="*/ 5998971 w 10889333"/>
              <a:gd name="connsiteY0" fmla="*/ 443898 h 582644"/>
              <a:gd name="connsiteX1" fmla="*/ 6141829 w 10889333"/>
              <a:gd name="connsiteY1" fmla="*/ 499080 h 582644"/>
              <a:gd name="connsiteX2" fmla="*/ 6222086 w 10889333"/>
              <a:gd name="connsiteY2" fmla="*/ 498207 h 582644"/>
              <a:gd name="connsiteX3" fmla="*/ 6249229 w 10889333"/>
              <a:gd name="connsiteY3" fmla="*/ 557646 h 582644"/>
              <a:gd name="connsiteX4" fmla="*/ 6184641 w 10889333"/>
              <a:gd name="connsiteY4" fmla="*/ 557288 h 582644"/>
              <a:gd name="connsiteX5" fmla="*/ 6115045 w 10889333"/>
              <a:gd name="connsiteY5" fmla="*/ 512052 h 582644"/>
              <a:gd name="connsiteX6" fmla="*/ 5924396 w 10889333"/>
              <a:gd name="connsiteY6" fmla="*/ 491742 h 582644"/>
              <a:gd name="connsiteX7" fmla="*/ 5882465 w 10889333"/>
              <a:gd name="connsiteY7" fmla="*/ 521231 h 582644"/>
              <a:gd name="connsiteX8" fmla="*/ 5865666 w 10889333"/>
              <a:gd name="connsiteY8" fmla="*/ 539823 h 582644"/>
              <a:gd name="connsiteX9" fmla="*/ 5829681 w 10889333"/>
              <a:gd name="connsiteY9" fmla="*/ 537853 h 582644"/>
              <a:gd name="connsiteX10" fmla="*/ 5834242 w 10889333"/>
              <a:gd name="connsiteY10" fmla="*/ 531795 h 582644"/>
              <a:gd name="connsiteX11" fmla="*/ 5956194 w 10889333"/>
              <a:gd name="connsiteY11" fmla="*/ 448552 h 582644"/>
              <a:gd name="connsiteX12" fmla="*/ 5998971 w 10889333"/>
              <a:gd name="connsiteY12" fmla="*/ 443898 h 582644"/>
              <a:gd name="connsiteX13" fmla="*/ 916031 w 10889333"/>
              <a:gd name="connsiteY13" fmla="*/ 495 h 582644"/>
              <a:gd name="connsiteX14" fmla="*/ 1446598 w 10889333"/>
              <a:gd name="connsiteY14" fmla="*/ 239002 h 582644"/>
              <a:gd name="connsiteX15" fmla="*/ 1514948 w 10889333"/>
              <a:gd name="connsiteY15" fmla="*/ 276479 h 582644"/>
              <a:gd name="connsiteX16" fmla="*/ 1560405 w 10889333"/>
              <a:gd name="connsiteY16" fmla="*/ 304094 h 582644"/>
              <a:gd name="connsiteX17" fmla="*/ 1491887 w 10889333"/>
              <a:gd name="connsiteY17" fmla="*/ 300342 h 582644"/>
              <a:gd name="connsiteX18" fmla="*/ 1401403 w 10889333"/>
              <a:gd name="connsiteY18" fmla="*/ 245019 h 582644"/>
              <a:gd name="connsiteX19" fmla="*/ 1058296 w 10889333"/>
              <a:gd name="connsiteY19" fmla="*/ 61202 h 582644"/>
              <a:gd name="connsiteX20" fmla="*/ 702861 w 10889333"/>
              <a:gd name="connsiteY20" fmla="*/ 57572 h 582644"/>
              <a:gd name="connsiteX21" fmla="*/ 223184 w 10889333"/>
              <a:gd name="connsiteY21" fmla="*/ 203694 h 582644"/>
              <a:gd name="connsiteX22" fmla="*/ 104525 w 10889333"/>
              <a:gd name="connsiteY22" fmla="*/ 224379 h 582644"/>
              <a:gd name="connsiteX23" fmla="*/ 0 w 10889333"/>
              <a:gd name="connsiteY23" fmla="*/ 218656 h 582644"/>
              <a:gd name="connsiteX24" fmla="*/ 213460 w 10889333"/>
              <a:gd name="connsiteY24" fmla="*/ 180863 h 582644"/>
              <a:gd name="connsiteX25" fmla="*/ 916031 w 10889333"/>
              <a:gd name="connsiteY25" fmla="*/ 495 h 582644"/>
              <a:gd name="connsiteX26" fmla="*/ 4438287 w 10889333"/>
              <a:gd name="connsiteY26" fmla="*/ 150102 h 582644"/>
              <a:gd name="connsiteX27" fmla="*/ 4817764 w 10889333"/>
              <a:gd name="connsiteY27" fmla="*/ 245352 h 582644"/>
              <a:gd name="connsiteX28" fmla="*/ 5104854 w 10889333"/>
              <a:gd name="connsiteY28" fmla="*/ 459069 h 582644"/>
              <a:gd name="connsiteX29" fmla="*/ 5150189 w 10889333"/>
              <a:gd name="connsiteY29" fmla="*/ 500648 h 582644"/>
              <a:gd name="connsiteX30" fmla="*/ 5111543 w 10889333"/>
              <a:gd name="connsiteY30" fmla="*/ 498532 h 582644"/>
              <a:gd name="connsiteX31" fmla="*/ 5102032 w 10889333"/>
              <a:gd name="connsiteY31" fmla="*/ 488772 h 582644"/>
              <a:gd name="connsiteX32" fmla="*/ 4968168 w 10889333"/>
              <a:gd name="connsiteY32" fmla="*/ 375416 h 582644"/>
              <a:gd name="connsiteX33" fmla="*/ 4667738 w 10889333"/>
              <a:gd name="connsiteY33" fmla="*/ 207252 h 582644"/>
              <a:gd name="connsiteX34" fmla="*/ 4326755 w 10889333"/>
              <a:gd name="connsiteY34" fmla="*/ 179060 h 582644"/>
              <a:gd name="connsiteX35" fmla="*/ 3698735 w 10889333"/>
              <a:gd name="connsiteY35" fmla="*/ 282686 h 582644"/>
              <a:gd name="connsiteX36" fmla="*/ 3160473 w 10889333"/>
              <a:gd name="connsiteY36" fmla="*/ 359724 h 582644"/>
              <a:gd name="connsiteX37" fmla="*/ 2867463 w 10889333"/>
              <a:gd name="connsiteY37" fmla="*/ 262448 h 582644"/>
              <a:gd name="connsiteX38" fmla="*/ 2704183 w 10889333"/>
              <a:gd name="connsiteY38" fmla="*/ 305587 h 582644"/>
              <a:gd name="connsiteX39" fmla="*/ 2660883 w 10889333"/>
              <a:gd name="connsiteY39" fmla="*/ 364349 h 582644"/>
              <a:gd name="connsiteX40" fmla="*/ 2621706 w 10889333"/>
              <a:gd name="connsiteY40" fmla="*/ 362204 h 582644"/>
              <a:gd name="connsiteX41" fmla="*/ 2651334 w 10889333"/>
              <a:gd name="connsiteY41" fmla="*/ 324389 h 582644"/>
              <a:gd name="connsiteX42" fmla="*/ 2805655 w 10889333"/>
              <a:gd name="connsiteY42" fmla="*/ 226302 h 582644"/>
              <a:gd name="connsiteX43" fmla="*/ 3193956 w 10889333"/>
              <a:gd name="connsiteY43" fmla="*/ 334252 h 582644"/>
              <a:gd name="connsiteX44" fmla="*/ 3930830 w 10889333"/>
              <a:gd name="connsiteY44" fmla="*/ 215556 h 582644"/>
              <a:gd name="connsiteX45" fmla="*/ 4438287 w 10889333"/>
              <a:gd name="connsiteY45" fmla="*/ 150102 h 582644"/>
              <a:gd name="connsiteX46" fmla="*/ 7447627 w 10889333"/>
              <a:gd name="connsiteY46" fmla="*/ 23102 h 582644"/>
              <a:gd name="connsiteX47" fmla="*/ 7968304 w 10889333"/>
              <a:gd name="connsiteY47" fmla="*/ 175502 h 582644"/>
              <a:gd name="connsiteX48" fmla="*/ 8444856 w 10889333"/>
              <a:gd name="connsiteY48" fmla="*/ 346952 h 582644"/>
              <a:gd name="connsiteX49" fmla="*/ 8815508 w 10889333"/>
              <a:gd name="connsiteY49" fmla="*/ 296152 h 582644"/>
              <a:gd name="connsiteX50" fmla="*/ 9275475 w 10889333"/>
              <a:gd name="connsiteY50" fmla="*/ 350510 h 582644"/>
              <a:gd name="connsiteX51" fmla="*/ 10434126 w 10889333"/>
              <a:gd name="connsiteY51" fmla="*/ 486409 h 582644"/>
              <a:gd name="connsiteX52" fmla="*/ 10889333 w 10889333"/>
              <a:gd name="connsiteY52" fmla="*/ 514498 h 582644"/>
              <a:gd name="connsiteX53" fmla="*/ 10887559 w 10889333"/>
              <a:gd name="connsiteY53" fmla="*/ 546888 h 582644"/>
              <a:gd name="connsiteX54" fmla="*/ 10692768 w 10889333"/>
              <a:gd name="connsiteY54" fmla="*/ 534198 h 582644"/>
              <a:gd name="connsiteX55" fmla="*/ 10260080 w 10889333"/>
              <a:gd name="connsiteY55" fmla="*/ 495654 h 582644"/>
              <a:gd name="connsiteX56" fmla="*/ 9407714 w 10889333"/>
              <a:gd name="connsiteY56" fmla="*/ 395376 h 582644"/>
              <a:gd name="connsiteX57" fmla="*/ 8824333 w 10889333"/>
              <a:gd name="connsiteY57" fmla="*/ 320020 h 582644"/>
              <a:gd name="connsiteX58" fmla="*/ 8478714 w 10889333"/>
              <a:gd name="connsiteY58" fmla="*/ 377170 h 582644"/>
              <a:gd name="connsiteX59" fmla="*/ 8133131 w 10889333"/>
              <a:gd name="connsiteY59" fmla="*/ 272500 h 582644"/>
              <a:gd name="connsiteX60" fmla="*/ 7672682 w 10889333"/>
              <a:gd name="connsiteY60" fmla="*/ 108094 h 582644"/>
              <a:gd name="connsiteX61" fmla="*/ 7392239 w 10889333"/>
              <a:gd name="connsiteY61" fmla="*/ 46970 h 582644"/>
              <a:gd name="connsiteX62" fmla="*/ 7125529 w 10889333"/>
              <a:gd name="connsiteY62" fmla="*/ 161337 h 582644"/>
              <a:gd name="connsiteX63" fmla="*/ 6662231 w 10889333"/>
              <a:gd name="connsiteY63" fmla="*/ 570179 h 582644"/>
              <a:gd name="connsiteX64" fmla="*/ 6647731 w 10889333"/>
              <a:gd name="connsiteY64" fmla="*/ 582644 h 582644"/>
              <a:gd name="connsiteX65" fmla="*/ 6610735 w 10889333"/>
              <a:gd name="connsiteY65" fmla="*/ 580619 h 582644"/>
              <a:gd name="connsiteX66" fmla="*/ 6629364 w 10889333"/>
              <a:gd name="connsiteY66" fmla="*/ 564435 h 582644"/>
              <a:gd name="connsiteX67" fmla="*/ 6715493 w 10889333"/>
              <a:gd name="connsiteY67" fmla="*/ 489516 h 582644"/>
              <a:gd name="connsiteX68" fmla="*/ 7140193 w 10889333"/>
              <a:gd name="connsiteY68" fmla="*/ 106912 h 582644"/>
              <a:gd name="connsiteX69" fmla="*/ 7447627 w 10889333"/>
              <a:gd name="connsiteY69" fmla="*/ 23102 h 582644"/>
              <a:gd name="connsiteX0" fmla="*/ 5998971 w 10889333"/>
              <a:gd name="connsiteY0" fmla="*/ 443898 h 582644"/>
              <a:gd name="connsiteX1" fmla="*/ 6141829 w 10889333"/>
              <a:gd name="connsiteY1" fmla="*/ 499080 h 582644"/>
              <a:gd name="connsiteX2" fmla="*/ 6222086 w 10889333"/>
              <a:gd name="connsiteY2" fmla="*/ 498207 h 582644"/>
              <a:gd name="connsiteX3" fmla="*/ 6249229 w 10889333"/>
              <a:gd name="connsiteY3" fmla="*/ 557646 h 582644"/>
              <a:gd name="connsiteX4" fmla="*/ 6197669 w 10889333"/>
              <a:gd name="connsiteY4" fmla="*/ 551642 h 582644"/>
              <a:gd name="connsiteX5" fmla="*/ 6115045 w 10889333"/>
              <a:gd name="connsiteY5" fmla="*/ 512052 h 582644"/>
              <a:gd name="connsiteX6" fmla="*/ 5924396 w 10889333"/>
              <a:gd name="connsiteY6" fmla="*/ 491742 h 582644"/>
              <a:gd name="connsiteX7" fmla="*/ 5882465 w 10889333"/>
              <a:gd name="connsiteY7" fmla="*/ 521231 h 582644"/>
              <a:gd name="connsiteX8" fmla="*/ 5865666 w 10889333"/>
              <a:gd name="connsiteY8" fmla="*/ 539823 h 582644"/>
              <a:gd name="connsiteX9" fmla="*/ 5829681 w 10889333"/>
              <a:gd name="connsiteY9" fmla="*/ 537853 h 582644"/>
              <a:gd name="connsiteX10" fmla="*/ 5834242 w 10889333"/>
              <a:gd name="connsiteY10" fmla="*/ 531795 h 582644"/>
              <a:gd name="connsiteX11" fmla="*/ 5956194 w 10889333"/>
              <a:gd name="connsiteY11" fmla="*/ 448552 h 582644"/>
              <a:gd name="connsiteX12" fmla="*/ 5998971 w 10889333"/>
              <a:gd name="connsiteY12" fmla="*/ 443898 h 582644"/>
              <a:gd name="connsiteX13" fmla="*/ 916031 w 10889333"/>
              <a:gd name="connsiteY13" fmla="*/ 495 h 582644"/>
              <a:gd name="connsiteX14" fmla="*/ 1446598 w 10889333"/>
              <a:gd name="connsiteY14" fmla="*/ 239002 h 582644"/>
              <a:gd name="connsiteX15" fmla="*/ 1514948 w 10889333"/>
              <a:gd name="connsiteY15" fmla="*/ 276479 h 582644"/>
              <a:gd name="connsiteX16" fmla="*/ 1560405 w 10889333"/>
              <a:gd name="connsiteY16" fmla="*/ 304094 h 582644"/>
              <a:gd name="connsiteX17" fmla="*/ 1491887 w 10889333"/>
              <a:gd name="connsiteY17" fmla="*/ 300342 h 582644"/>
              <a:gd name="connsiteX18" fmla="*/ 1401403 w 10889333"/>
              <a:gd name="connsiteY18" fmla="*/ 245019 h 582644"/>
              <a:gd name="connsiteX19" fmla="*/ 1058296 w 10889333"/>
              <a:gd name="connsiteY19" fmla="*/ 61202 h 582644"/>
              <a:gd name="connsiteX20" fmla="*/ 702861 w 10889333"/>
              <a:gd name="connsiteY20" fmla="*/ 57572 h 582644"/>
              <a:gd name="connsiteX21" fmla="*/ 223184 w 10889333"/>
              <a:gd name="connsiteY21" fmla="*/ 203694 h 582644"/>
              <a:gd name="connsiteX22" fmla="*/ 104525 w 10889333"/>
              <a:gd name="connsiteY22" fmla="*/ 224379 h 582644"/>
              <a:gd name="connsiteX23" fmla="*/ 0 w 10889333"/>
              <a:gd name="connsiteY23" fmla="*/ 218656 h 582644"/>
              <a:gd name="connsiteX24" fmla="*/ 213460 w 10889333"/>
              <a:gd name="connsiteY24" fmla="*/ 180863 h 582644"/>
              <a:gd name="connsiteX25" fmla="*/ 916031 w 10889333"/>
              <a:gd name="connsiteY25" fmla="*/ 495 h 582644"/>
              <a:gd name="connsiteX26" fmla="*/ 4438287 w 10889333"/>
              <a:gd name="connsiteY26" fmla="*/ 150102 h 582644"/>
              <a:gd name="connsiteX27" fmla="*/ 4817764 w 10889333"/>
              <a:gd name="connsiteY27" fmla="*/ 245352 h 582644"/>
              <a:gd name="connsiteX28" fmla="*/ 5104854 w 10889333"/>
              <a:gd name="connsiteY28" fmla="*/ 459069 h 582644"/>
              <a:gd name="connsiteX29" fmla="*/ 5150189 w 10889333"/>
              <a:gd name="connsiteY29" fmla="*/ 500648 h 582644"/>
              <a:gd name="connsiteX30" fmla="*/ 5111543 w 10889333"/>
              <a:gd name="connsiteY30" fmla="*/ 498532 h 582644"/>
              <a:gd name="connsiteX31" fmla="*/ 5102032 w 10889333"/>
              <a:gd name="connsiteY31" fmla="*/ 488772 h 582644"/>
              <a:gd name="connsiteX32" fmla="*/ 4968168 w 10889333"/>
              <a:gd name="connsiteY32" fmla="*/ 375416 h 582644"/>
              <a:gd name="connsiteX33" fmla="*/ 4667738 w 10889333"/>
              <a:gd name="connsiteY33" fmla="*/ 207252 h 582644"/>
              <a:gd name="connsiteX34" fmla="*/ 4326755 w 10889333"/>
              <a:gd name="connsiteY34" fmla="*/ 179060 h 582644"/>
              <a:gd name="connsiteX35" fmla="*/ 3698735 w 10889333"/>
              <a:gd name="connsiteY35" fmla="*/ 282686 h 582644"/>
              <a:gd name="connsiteX36" fmla="*/ 3160473 w 10889333"/>
              <a:gd name="connsiteY36" fmla="*/ 359724 h 582644"/>
              <a:gd name="connsiteX37" fmla="*/ 2867463 w 10889333"/>
              <a:gd name="connsiteY37" fmla="*/ 262448 h 582644"/>
              <a:gd name="connsiteX38" fmla="*/ 2704183 w 10889333"/>
              <a:gd name="connsiteY38" fmla="*/ 305587 h 582644"/>
              <a:gd name="connsiteX39" fmla="*/ 2660883 w 10889333"/>
              <a:gd name="connsiteY39" fmla="*/ 364349 h 582644"/>
              <a:gd name="connsiteX40" fmla="*/ 2621706 w 10889333"/>
              <a:gd name="connsiteY40" fmla="*/ 362204 h 582644"/>
              <a:gd name="connsiteX41" fmla="*/ 2651334 w 10889333"/>
              <a:gd name="connsiteY41" fmla="*/ 324389 h 582644"/>
              <a:gd name="connsiteX42" fmla="*/ 2805655 w 10889333"/>
              <a:gd name="connsiteY42" fmla="*/ 226302 h 582644"/>
              <a:gd name="connsiteX43" fmla="*/ 3193956 w 10889333"/>
              <a:gd name="connsiteY43" fmla="*/ 334252 h 582644"/>
              <a:gd name="connsiteX44" fmla="*/ 3930830 w 10889333"/>
              <a:gd name="connsiteY44" fmla="*/ 215556 h 582644"/>
              <a:gd name="connsiteX45" fmla="*/ 4438287 w 10889333"/>
              <a:gd name="connsiteY45" fmla="*/ 150102 h 582644"/>
              <a:gd name="connsiteX46" fmla="*/ 7447627 w 10889333"/>
              <a:gd name="connsiteY46" fmla="*/ 23102 h 582644"/>
              <a:gd name="connsiteX47" fmla="*/ 7968304 w 10889333"/>
              <a:gd name="connsiteY47" fmla="*/ 175502 h 582644"/>
              <a:gd name="connsiteX48" fmla="*/ 8444856 w 10889333"/>
              <a:gd name="connsiteY48" fmla="*/ 346952 h 582644"/>
              <a:gd name="connsiteX49" fmla="*/ 8815508 w 10889333"/>
              <a:gd name="connsiteY49" fmla="*/ 296152 h 582644"/>
              <a:gd name="connsiteX50" fmla="*/ 9275475 w 10889333"/>
              <a:gd name="connsiteY50" fmla="*/ 350510 h 582644"/>
              <a:gd name="connsiteX51" fmla="*/ 10434126 w 10889333"/>
              <a:gd name="connsiteY51" fmla="*/ 486409 h 582644"/>
              <a:gd name="connsiteX52" fmla="*/ 10889333 w 10889333"/>
              <a:gd name="connsiteY52" fmla="*/ 514498 h 582644"/>
              <a:gd name="connsiteX53" fmla="*/ 10887559 w 10889333"/>
              <a:gd name="connsiteY53" fmla="*/ 546888 h 582644"/>
              <a:gd name="connsiteX54" fmla="*/ 10692768 w 10889333"/>
              <a:gd name="connsiteY54" fmla="*/ 534198 h 582644"/>
              <a:gd name="connsiteX55" fmla="*/ 10260080 w 10889333"/>
              <a:gd name="connsiteY55" fmla="*/ 495654 h 582644"/>
              <a:gd name="connsiteX56" fmla="*/ 9407714 w 10889333"/>
              <a:gd name="connsiteY56" fmla="*/ 395376 h 582644"/>
              <a:gd name="connsiteX57" fmla="*/ 8824333 w 10889333"/>
              <a:gd name="connsiteY57" fmla="*/ 320020 h 582644"/>
              <a:gd name="connsiteX58" fmla="*/ 8478714 w 10889333"/>
              <a:gd name="connsiteY58" fmla="*/ 377170 h 582644"/>
              <a:gd name="connsiteX59" fmla="*/ 8133131 w 10889333"/>
              <a:gd name="connsiteY59" fmla="*/ 272500 h 582644"/>
              <a:gd name="connsiteX60" fmla="*/ 7672682 w 10889333"/>
              <a:gd name="connsiteY60" fmla="*/ 108094 h 582644"/>
              <a:gd name="connsiteX61" fmla="*/ 7392239 w 10889333"/>
              <a:gd name="connsiteY61" fmla="*/ 46970 h 582644"/>
              <a:gd name="connsiteX62" fmla="*/ 7125529 w 10889333"/>
              <a:gd name="connsiteY62" fmla="*/ 161337 h 582644"/>
              <a:gd name="connsiteX63" fmla="*/ 6662231 w 10889333"/>
              <a:gd name="connsiteY63" fmla="*/ 570179 h 582644"/>
              <a:gd name="connsiteX64" fmla="*/ 6647731 w 10889333"/>
              <a:gd name="connsiteY64" fmla="*/ 582644 h 582644"/>
              <a:gd name="connsiteX65" fmla="*/ 6610735 w 10889333"/>
              <a:gd name="connsiteY65" fmla="*/ 580619 h 582644"/>
              <a:gd name="connsiteX66" fmla="*/ 6629364 w 10889333"/>
              <a:gd name="connsiteY66" fmla="*/ 564435 h 582644"/>
              <a:gd name="connsiteX67" fmla="*/ 6715493 w 10889333"/>
              <a:gd name="connsiteY67" fmla="*/ 489516 h 582644"/>
              <a:gd name="connsiteX68" fmla="*/ 7140193 w 10889333"/>
              <a:gd name="connsiteY68" fmla="*/ 106912 h 582644"/>
              <a:gd name="connsiteX69" fmla="*/ 7447627 w 10889333"/>
              <a:gd name="connsiteY69" fmla="*/ 23102 h 582644"/>
              <a:gd name="connsiteX0" fmla="*/ 5998971 w 10889333"/>
              <a:gd name="connsiteY0" fmla="*/ 443898 h 582644"/>
              <a:gd name="connsiteX1" fmla="*/ 6141829 w 10889333"/>
              <a:gd name="connsiteY1" fmla="*/ 499080 h 582644"/>
              <a:gd name="connsiteX2" fmla="*/ 6194988 w 10889333"/>
              <a:gd name="connsiteY2" fmla="*/ 528521 h 582644"/>
              <a:gd name="connsiteX3" fmla="*/ 6249229 w 10889333"/>
              <a:gd name="connsiteY3" fmla="*/ 557646 h 582644"/>
              <a:gd name="connsiteX4" fmla="*/ 6197669 w 10889333"/>
              <a:gd name="connsiteY4" fmla="*/ 551642 h 582644"/>
              <a:gd name="connsiteX5" fmla="*/ 6115045 w 10889333"/>
              <a:gd name="connsiteY5" fmla="*/ 512052 h 582644"/>
              <a:gd name="connsiteX6" fmla="*/ 5924396 w 10889333"/>
              <a:gd name="connsiteY6" fmla="*/ 491742 h 582644"/>
              <a:gd name="connsiteX7" fmla="*/ 5882465 w 10889333"/>
              <a:gd name="connsiteY7" fmla="*/ 521231 h 582644"/>
              <a:gd name="connsiteX8" fmla="*/ 5865666 w 10889333"/>
              <a:gd name="connsiteY8" fmla="*/ 539823 h 582644"/>
              <a:gd name="connsiteX9" fmla="*/ 5829681 w 10889333"/>
              <a:gd name="connsiteY9" fmla="*/ 537853 h 582644"/>
              <a:gd name="connsiteX10" fmla="*/ 5834242 w 10889333"/>
              <a:gd name="connsiteY10" fmla="*/ 531795 h 582644"/>
              <a:gd name="connsiteX11" fmla="*/ 5956194 w 10889333"/>
              <a:gd name="connsiteY11" fmla="*/ 448552 h 582644"/>
              <a:gd name="connsiteX12" fmla="*/ 5998971 w 10889333"/>
              <a:gd name="connsiteY12" fmla="*/ 443898 h 582644"/>
              <a:gd name="connsiteX13" fmla="*/ 916031 w 10889333"/>
              <a:gd name="connsiteY13" fmla="*/ 495 h 582644"/>
              <a:gd name="connsiteX14" fmla="*/ 1446598 w 10889333"/>
              <a:gd name="connsiteY14" fmla="*/ 239002 h 582644"/>
              <a:gd name="connsiteX15" fmla="*/ 1514948 w 10889333"/>
              <a:gd name="connsiteY15" fmla="*/ 276479 h 582644"/>
              <a:gd name="connsiteX16" fmla="*/ 1560405 w 10889333"/>
              <a:gd name="connsiteY16" fmla="*/ 304094 h 582644"/>
              <a:gd name="connsiteX17" fmla="*/ 1491887 w 10889333"/>
              <a:gd name="connsiteY17" fmla="*/ 300342 h 582644"/>
              <a:gd name="connsiteX18" fmla="*/ 1401403 w 10889333"/>
              <a:gd name="connsiteY18" fmla="*/ 245019 h 582644"/>
              <a:gd name="connsiteX19" fmla="*/ 1058296 w 10889333"/>
              <a:gd name="connsiteY19" fmla="*/ 61202 h 582644"/>
              <a:gd name="connsiteX20" fmla="*/ 702861 w 10889333"/>
              <a:gd name="connsiteY20" fmla="*/ 57572 h 582644"/>
              <a:gd name="connsiteX21" fmla="*/ 223184 w 10889333"/>
              <a:gd name="connsiteY21" fmla="*/ 203694 h 582644"/>
              <a:gd name="connsiteX22" fmla="*/ 104525 w 10889333"/>
              <a:gd name="connsiteY22" fmla="*/ 224379 h 582644"/>
              <a:gd name="connsiteX23" fmla="*/ 0 w 10889333"/>
              <a:gd name="connsiteY23" fmla="*/ 218656 h 582644"/>
              <a:gd name="connsiteX24" fmla="*/ 213460 w 10889333"/>
              <a:gd name="connsiteY24" fmla="*/ 180863 h 582644"/>
              <a:gd name="connsiteX25" fmla="*/ 916031 w 10889333"/>
              <a:gd name="connsiteY25" fmla="*/ 495 h 582644"/>
              <a:gd name="connsiteX26" fmla="*/ 4438287 w 10889333"/>
              <a:gd name="connsiteY26" fmla="*/ 150102 h 582644"/>
              <a:gd name="connsiteX27" fmla="*/ 4817764 w 10889333"/>
              <a:gd name="connsiteY27" fmla="*/ 245352 h 582644"/>
              <a:gd name="connsiteX28" fmla="*/ 5104854 w 10889333"/>
              <a:gd name="connsiteY28" fmla="*/ 459069 h 582644"/>
              <a:gd name="connsiteX29" fmla="*/ 5150189 w 10889333"/>
              <a:gd name="connsiteY29" fmla="*/ 500648 h 582644"/>
              <a:gd name="connsiteX30" fmla="*/ 5111543 w 10889333"/>
              <a:gd name="connsiteY30" fmla="*/ 498532 h 582644"/>
              <a:gd name="connsiteX31" fmla="*/ 5102032 w 10889333"/>
              <a:gd name="connsiteY31" fmla="*/ 488772 h 582644"/>
              <a:gd name="connsiteX32" fmla="*/ 4968168 w 10889333"/>
              <a:gd name="connsiteY32" fmla="*/ 375416 h 582644"/>
              <a:gd name="connsiteX33" fmla="*/ 4667738 w 10889333"/>
              <a:gd name="connsiteY33" fmla="*/ 207252 h 582644"/>
              <a:gd name="connsiteX34" fmla="*/ 4326755 w 10889333"/>
              <a:gd name="connsiteY34" fmla="*/ 179060 h 582644"/>
              <a:gd name="connsiteX35" fmla="*/ 3698735 w 10889333"/>
              <a:gd name="connsiteY35" fmla="*/ 282686 h 582644"/>
              <a:gd name="connsiteX36" fmla="*/ 3160473 w 10889333"/>
              <a:gd name="connsiteY36" fmla="*/ 359724 h 582644"/>
              <a:gd name="connsiteX37" fmla="*/ 2867463 w 10889333"/>
              <a:gd name="connsiteY37" fmla="*/ 262448 h 582644"/>
              <a:gd name="connsiteX38" fmla="*/ 2704183 w 10889333"/>
              <a:gd name="connsiteY38" fmla="*/ 305587 h 582644"/>
              <a:gd name="connsiteX39" fmla="*/ 2660883 w 10889333"/>
              <a:gd name="connsiteY39" fmla="*/ 364349 h 582644"/>
              <a:gd name="connsiteX40" fmla="*/ 2621706 w 10889333"/>
              <a:gd name="connsiteY40" fmla="*/ 362204 h 582644"/>
              <a:gd name="connsiteX41" fmla="*/ 2651334 w 10889333"/>
              <a:gd name="connsiteY41" fmla="*/ 324389 h 582644"/>
              <a:gd name="connsiteX42" fmla="*/ 2805655 w 10889333"/>
              <a:gd name="connsiteY42" fmla="*/ 226302 h 582644"/>
              <a:gd name="connsiteX43" fmla="*/ 3193956 w 10889333"/>
              <a:gd name="connsiteY43" fmla="*/ 334252 h 582644"/>
              <a:gd name="connsiteX44" fmla="*/ 3930830 w 10889333"/>
              <a:gd name="connsiteY44" fmla="*/ 215556 h 582644"/>
              <a:gd name="connsiteX45" fmla="*/ 4438287 w 10889333"/>
              <a:gd name="connsiteY45" fmla="*/ 150102 h 582644"/>
              <a:gd name="connsiteX46" fmla="*/ 7447627 w 10889333"/>
              <a:gd name="connsiteY46" fmla="*/ 23102 h 582644"/>
              <a:gd name="connsiteX47" fmla="*/ 7968304 w 10889333"/>
              <a:gd name="connsiteY47" fmla="*/ 175502 h 582644"/>
              <a:gd name="connsiteX48" fmla="*/ 8444856 w 10889333"/>
              <a:gd name="connsiteY48" fmla="*/ 346952 h 582644"/>
              <a:gd name="connsiteX49" fmla="*/ 8815508 w 10889333"/>
              <a:gd name="connsiteY49" fmla="*/ 296152 h 582644"/>
              <a:gd name="connsiteX50" fmla="*/ 9275475 w 10889333"/>
              <a:gd name="connsiteY50" fmla="*/ 350510 h 582644"/>
              <a:gd name="connsiteX51" fmla="*/ 10434126 w 10889333"/>
              <a:gd name="connsiteY51" fmla="*/ 486409 h 582644"/>
              <a:gd name="connsiteX52" fmla="*/ 10889333 w 10889333"/>
              <a:gd name="connsiteY52" fmla="*/ 514498 h 582644"/>
              <a:gd name="connsiteX53" fmla="*/ 10887559 w 10889333"/>
              <a:gd name="connsiteY53" fmla="*/ 546888 h 582644"/>
              <a:gd name="connsiteX54" fmla="*/ 10692768 w 10889333"/>
              <a:gd name="connsiteY54" fmla="*/ 534198 h 582644"/>
              <a:gd name="connsiteX55" fmla="*/ 10260080 w 10889333"/>
              <a:gd name="connsiteY55" fmla="*/ 495654 h 582644"/>
              <a:gd name="connsiteX56" fmla="*/ 9407714 w 10889333"/>
              <a:gd name="connsiteY56" fmla="*/ 395376 h 582644"/>
              <a:gd name="connsiteX57" fmla="*/ 8824333 w 10889333"/>
              <a:gd name="connsiteY57" fmla="*/ 320020 h 582644"/>
              <a:gd name="connsiteX58" fmla="*/ 8478714 w 10889333"/>
              <a:gd name="connsiteY58" fmla="*/ 377170 h 582644"/>
              <a:gd name="connsiteX59" fmla="*/ 8133131 w 10889333"/>
              <a:gd name="connsiteY59" fmla="*/ 272500 h 582644"/>
              <a:gd name="connsiteX60" fmla="*/ 7672682 w 10889333"/>
              <a:gd name="connsiteY60" fmla="*/ 108094 h 582644"/>
              <a:gd name="connsiteX61" fmla="*/ 7392239 w 10889333"/>
              <a:gd name="connsiteY61" fmla="*/ 46970 h 582644"/>
              <a:gd name="connsiteX62" fmla="*/ 7125529 w 10889333"/>
              <a:gd name="connsiteY62" fmla="*/ 161337 h 582644"/>
              <a:gd name="connsiteX63" fmla="*/ 6662231 w 10889333"/>
              <a:gd name="connsiteY63" fmla="*/ 570179 h 582644"/>
              <a:gd name="connsiteX64" fmla="*/ 6647731 w 10889333"/>
              <a:gd name="connsiteY64" fmla="*/ 582644 h 582644"/>
              <a:gd name="connsiteX65" fmla="*/ 6610735 w 10889333"/>
              <a:gd name="connsiteY65" fmla="*/ 580619 h 582644"/>
              <a:gd name="connsiteX66" fmla="*/ 6629364 w 10889333"/>
              <a:gd name="connsiteY66" fmla="*/ 564435 h 582644"/>
              <a:gd name="connsiteX67" fmla="*/ 6715493 w 10889333"/>
              <a:gd name="connsiteY67" fmla="*/ 489516 h 582644"/>
              <a:gd name="connsiteX68" fmla="*/ 7140193 w 10889333"/>
              <a:gd name="connsiteY68" fmla="*/ 106912 h 582644"/>
              <a:gd name="connsiteX69" fmla="*/ 7447627 w 10889333"/>
              <a:gd name="connsiteY69" fmla="*/ 23102 h 582644"/>
              <a:gd name="connsiteX0" fmla="*/ 5998971 w 10889333"/>
              <a:gd name="connsiteY0" fmla="*/ 443898 h 582644"/>
              <a:gd name="connsiteX1" fmla="*/ 6141829 w 10889333"/>
              <a:gd name="connsiteY1" fmla="*/ 499080 h 582644"/>
              <a:gd name="connsiteX2" fmla="*/ 6249229 w 10889333"/>
              <a:gd name="connsiteY2" fmla="*/ 557646 h 582644"/>
              <a:gd name="connsiteX3" fmla="*/ 6197669 w 10889333"/>
              <a:gd name="connsiteY3" fmla="*/ 551642 h 582644"/>
              <a:gd name="connsiteX4" fmla="*/ 6115045 w 10889333"/>
              <a:gd name="connsiteY4" fmla="*/ 512052 h 582644"/>
              <a:gd name="connsiteX5" fmla="*/ 5924396 w 10889333"/>
              <a:gd name="connsiteY5" fmla="*/ 491742 h 582644"/>
              <a:gd name="connsiteX6" fmla="*/ 5882465 w 10889333"/>
              <a:gd name="connsiteY6" fmla="*/ 521231 h 582644"/>
              <a:gd name="connsiteX7" fmla="*/ 5865666 w 10889333"/>
              <a:gd name="connsiteY7" fmla="*/ 539823 h 582644"/>
              <a:gd name="connsiteX8" fmla="*/ 5829681 w 10889333"/>
              <a:gd name="connsiteY8" fmla="*/ 537853 h 582644"/>
              <a:gd name="connsiteX9" fmla="*/ 5834242 w 10889333"/>
              <a:gd name="connsiteY9" fmla="*/ 531795 h 582644"/>
              <a:gd name="connsiteX10" fmla="*/ 5956194 w 10889333"/>
              <a:gd name="connsiteY10" fmla="*/ 448552 h 582644"/>
              <a:gd name="connsiteX11" fmla="*/ 5998971 w 10889333"/>
              <a:gd name="connsiteY11" fmla="*/ 443898 h 582644"/>
              <a:gd name="connsiteX12" fmla="*/ 916031 w 10889333"/>
              <a:gd name="connsiteY12" fmla="*/ 495 h 582644"/>
              <a:gd name="connsiteX13" fmla="*/ 1446598 w 10889333"/>
              <a:gd name="connsiteY13" fmla="*/ 239002 h 582644"/>
              <a:gd name="connsiteX14" fmla="*/ 1514948 w 10889333"/>
              <a:gd name="connsiteY14" fmla="*/ 276479 h 582644"/>
              <a:gd name="connsiteX15" fmla="*/ 1560405 w 10889333"/>
              <a:gd name="connsiteY15" fmla="*/ 304094 h 582644"/>
              <a:gd name="connsiteX16" fmla="*/ 1491887 w 10889333"/>
              <a:gd name="connsiteY16" fmla="*/ 300342 h 582644"/>
              <a:gd name="connsiteX17" fmla="*/ 1401403 w 10889333"/>
              <a:gd name="connsiteY17" fmla="*/ 245019 h 582644"/>
              <a:gd name="connsiteX18" fmla="*/ 1058296 w 10889333"/>
              <a:gd name="connsiteY18" fmla="*/ 61202 h 582644"/>
              <a:gd name="connsiteX19" fmla="*/ 702861 w 10889333"/>
              <a:gd name="connsiteY19" fmla="*/ 57572 h 582644"/>
              <a:gd name="connsiteX20" fmla="*/ 223184 w 10889333"/>
              <a:gd name="connsiteY20" fmla="*/ 203694 h 582644"/>
              <a:gd name="connsiteX21" fmla="*/ 104525 w 10889333"/>
              <a:gd name="connsiteY21" fmla="*/ 224379 h 582644"/>
              <a:gd name="connsiteX22" fmla="*/ 0 w 10889333"/>
              <a:gd name="connsiteY22" fmla="*/ 218656 h 582644"/>
              <a:gd name="connsiteX23" fmla="*/ 213460 w 10889333"/>
              <a:gd name="connsiteY23" fmla="*/ 180863 h 582644"/>
              <a:gd name="connsiteX24" fmla="*/ 916031 w 10889333"/>
              <a:gd name="connsiteY24" fmla="*/ 495 h 582644"/>
              <a:gd name="connsiteX25" fmla="*/ 4438287 w 10889333"/>
              <a:gd name="connsiteY25" fmla="*/ 150102 h 582644"/>
              <a:gd name="connsiteX26" fmla="*/ 4817764 w 10889333"/>
              <a:gd name="connsiteY26" fmla="*/ 245352 h 582644"/>
              <a:gd name="connsiteX27" fmla="*/ 5104854 w 10889333"/>
              <a:gd name="connsiteY27" fmla="*/ 459069 h 582644"/>
              <a:gd name="connsiteX28" fmla="*/ 5150189 w 10889333"/>
              <a:gd name="connsiteY28" fmla="*/ 500648 h 582644"/>
              <a:gd name="connsiteX29" fmla="*/ 5111543 w 10889333"/>
              <a:gd name="connsiteY29" fmla="*/ 498532 h 582644"/>
              <a:gd name="connsiteX30" fmla="*/ 5102032 w 10889333"/>
              <a:gd name="connsiteY30" fmla="*/ 488772 h 582644"/>
              <a:gd name="connsiteX31" fmla="*/ 4968168 w 10889333"/>
              <a:gd name="connsiteY31" fmla="*/ 375416 h 582644"/>
              <a:gd name="connsiteX32" fmla="*/ 4667738 w 10889333"/>
              <a:gd name="connsiteY32" fmla="*/ 207252 h 582644"/>
              <a:gd name="connsiteX33" fmla="*/ 4326755 w 10889333"/>
              <a:gd name="connsiteY33" fmla="*/ 179060 h 582644"/>
              <a:gd name="connsiteX34" fmla="*/ 3698735 w 10889333"/>
              <a:gd name="connsiteY34" fmla="*/ 282686 h 582644"/>
              <a:gd name="connsiteX35" fmla="*/ 3160473 w 10889333"/>
              <a:gd name="connsiteY35" fmla="*/ 359724 h 582644"/>
              <a:gd name="connsiteX36" fmla="*/ 2867463 w 10889333"/>
              <a:gd name="connsiteY36" fmla="*/ 262448 h 582644"/>
              <a:gd name="connsiteX37" fmla="*/ 2704183 w 10889333"/>
              <a:gd name="connsiteY37" fmla="*/ 305587 h 582644"/>
              <a:gd name="connsiteX38" fmla="*/ 2660883 w 10889333"/>
              <a:gd name="connsiteY38" fmla="*/ 364349 h 582644"/>
              <a:gd name="connsiteX39" fmla="*/ 2621706 w 10889333"/>
              <a:gd name="connsiteY39" fmla="*/ 362204 h 582644"/>
              <a:gd name="connsiteX40" fmla="*/ 2651334 w 10889333"/>
              <a:gd name="connsiteY40" fmla="*/ 324389 h 582644"/>
              <a:gd name="connsiteX41" fmla="*/ 2805655 w 10889333"/>
              <a:gd name="connsiteY41" fmla="*/ 226302 h 582644"/>
              <a:gd name="connsiteX42" fmla="*/ 3193956 w 10889333"/>
              <a:gd name="connsiteY42" fmla="*/ 334252 h 582644"/>
              <a:gd name="connsiteX43" fmla="*/ 3930830 w 10889333"/>
              <a:gd name="connsiteY43" fmla="*/ 215556 h 582644"/>
              <a:gd name="connsiteX44" fmla="*/ 4438287 w 10889333"/>
              <a:gd name="connsiteY44" fmla="*/ 150102 h 582644"/>
              <a:gd name="connsiteX45" fmla="*/ 7447627 w 10889333"/>
              <a:gd name="connsiteY45" fmla="*/ 23102 h 582644"/>
              <a:gd name="connsiteX46" fmla="*/ 7968304 w 10889333"/>
              <a:gd name="connsiteY46" fmla="*/ 175502 h 582644"/>
              <a:gd name="connsiteX47" fmla="*/ 8444856 w 10889333"/>
              <a:gd name="connsiteY47" fmla="*/ 346952 h 582644"/>
              <a:gd name="connsiteX48" fmla="*/ 8815508 w 10889333"/>
              <a:gd name="connsiteY48" fmla="*/ 296152 h 582644"/>
              <a:gd name="connsiteX49" fmla="*/ 9275475 w 10889333"/>
              <a:gd name="connsiteY49" fmla="*/ 350510 h 582644"/>
              <a:gd name="connsiteX50" fmla="*/ 10434126 w 10889333"/>
              <a:gd name="connsiteY50" fmla="*/ 486409 h 582644"/>
              <a:gd name="connsiteX51" fmla="*/ 10889333 w 10889333"/>
              <a:gd name="connsiteY51" fmla="*/ 514498 h 582644"/>
              <a:gd name="connsiteX52" fmla="*/ 10887559 w 10889333"/>
              <a:gd name="connsiteY52" fmla="*/ 546888 h 582644"/>
              <a:gd name="connsiteX53" fmla="*/ 10692768 w 10889333"/>
              <a:gd name="connsiteY53" fmla="*/ 534198 h 582644"/>
              <a:gd name="connsiteX54" fmla="*/ 10260080 w 10889333"/>
              <a:gd name="connsiteY54" fmla="*/ 495654 h 582644"/>
              <a:gd name="connsiteX55" fmla="*/ 9407714 w 10889333"/>
              <a:gd name="connsiteY55" fmla="*/ 395376 h 582644"/>
              <a:gd name="connsiteX56" fmla="*/ 8824333 w 10889333"/>
              <a:gd name="connsiteY56" fmla="*/ 320020 h 582644"/>
              <a:gd name="connsiteX57" fmla="*/ 8478714 w 10889333"/>
              <a:gd name="connsiteY57" fmla="*/ 377170 h 582644"/>
              <a:gd name="connsiteX58" fmla="*/ 8133131 w 10889333"/>
              <a:gd name="connsiteY58" fmla="*/ 272500 h 582644"/>
              <a:gd name="connsiteX59" fmla="*/ 7672682 w 10889333"/>
              <a:gd name="connsiteY59" fmla="*/ 108094 h 582644"/>
              <a:gd name="connsiteX60" fmla="*/ 7392239 w 10889333"/>
              <a:gd name="connsiteY60" fmla="*/ 46970 h 582644"/>
              <a:gd name="connsiteX61" fmla="*/ 7125529 w 10889333"/>
              <a:gd name="connsiteY61" fmla="*/ 161337 h 582644"/>
              <a:gd name="connsiteX62" fmla="*/ 6662231 w 10889333"/>
              <a:gd name="connsiteY62" fmla="*/ 570179 h 582644"/>
              <a:gd name="connsiteX63" fmla="*/ 6647731 w 10889333"/>
              <a:gd name="connsiteY63" fmla="*/ 582644 h 582644"/>
              <a:gd name="connsiteX64" fmla="*/ 6610735 w 10889333"/>
              <a:gd name="connsiteY64" fmla="*/ 580619 h 582644"/>
              <a:gd name="connsiteX65" fmla="*/ 6629364 w 10889333"/>
              <a:gd name="connsiteY65" fmla="*/ 564435 h 582644"/>
              <a:gd name="connsiteX66" fmla="*/ 6715493 w 10889333"/>
              <a:gd name="connsiteY66" fmla="*/ 489516 h 582644"/>
              <a:gd name="connsiteX67" fmla="*/ 7140193 w 10889333"/>
              <a:gd name="connsiteY67" fmla="*/ 106912 h 582644"/>
              <a:gd name="connsiteX68" fmla="*/ 7447627 w 10889333"/>
              <a:gd name="connsiteY68" fmla="*/ 23102 h 582644"/>
              <a:gd name="connsiteX0" fmla="*/ 5998971 w 10889333"/>
              <a:gd name="connsiteY0" fmla="*/ 443898 h 582644"/>
              <a:gd name="connsiteX1" fmla="*/ 6141829 w 10889333"/>
              <a:gd name="connsiteY1" fmla="*/ 499080 h 582644"/>
              <a:gd name="connsiteX2" fmla="*/ 6249229 w 10889333"/>
              <a:gd name="connsiteY2" fmla="*/ 557646 h 582644"/>
              <a:gd name="connsiteX3" fmla="*/ 6197669 w 10889333"/>
              <a:gd name="connsiteY3" fmla="*/ 551642 h 582644"/>
              <a:gd name="connsiteX4" fmla="*/ 6115045 w 10889333"/>
              <a:gd name="connsiteY4" fmla="*/ 512052 h 582644"/>
              <a:gd name="connsiteX5" fmla="*/ 5924396 w 10889333"/>
              <a:gd name="connsiteY5" fmla="*/ 491742 h 582644"/>
              <a:gd name="connsiteX6" fmla="*/ 5882465 w 10889333"/>
              <a:gd name="connsiteY6" fmla="*/ 521231 h 582644"/>
              <a:gd name="connsiteX7" fmla="*/ 5865666 w 10889333"/>
              <a:gd name="connsiteY7" fmla="*/ 539823 h 582644"/>
              <a:gd name="connsiteX8" fmla="*/ 5829681 w 10889333"/>
              <a:gd name="connsiteY8" fmla="*/ 537853 h 582644"/>
              <a:gd name="connsiteX9" fmla="*/ 5834242 w 10889333"/>
              <a:gd name="connsiteY9" fmla="*/ 531795 h 582644"/>
              <a:gd name="connsiteX10" fmla="*/ 5956194 w 10889333"/>
              <a:gd name="connsiteY10" fmla="*/ 448552 h 582644"/>
              <a:gd name="connsiteX11" fmla="*/ 5998971 w 10889333"/>
              <a:gd name="connsiteY11" fmla="*/ 443898 h 582644"/>
              <a:gd name="connsiteX12" fmla="*/ 916031 w 10889333"/>
              <a:gd name="connsiteY12" fmla="*/ 495 h 582644"/>
              <a:gd name="connsiteX13" fmla="*/ 1446598 w 10889333"/>
              <a:gd name="connsiteY13" fmla="*/ 239002 h 582644"/>
              <a:gd name="connsiteX14" fmla="*/ 1514948 w 10889333"/>
              <a:gd name="connsiteY14" fmla="*/ 276479 h 582644"/>
              <a:gd name="connsiteX15" fmla="*/ 1560405 w 10889333"/>
              <a:gd name="connsiteY15" fmla="*/ 304094 h 582644"/>
              <a:gd name="connsiteX16" fmla="*/ 1491887 w 10889333"/>
              <a:gd name="connsiteY16" fmla="*/ 300342 h 582644"/>
              <a:gd name="connsiteX17" fmla="*/ 1401403 w 10889333"/>
              <a:gd name="connsiteY17" fmla="*/ 245019 h 582644"/>
              <a:gd name="connsiteX18" fmla="*/ 1058296 w 10889333"/>
              <a:gd name="connsiteY18" fmla="*/ 61202 h 582644"/>
              <a:gd name="connsiteX19" fmla="*/ 702861 w 10889333"/>
              <a:gd name="connsiteY19" fmla="*/ 57572 h 582644"/>
              <a:gd name="connsiteX20" fmla="*/ 223184 w 10889333"/>
              <a:gd name="connsiteY20" fmla="*/ 203694 h 582644"/>
              <a:gd name="connsiteX21" fmla="*/ 104525 w 10889333"/>
              <a:gd name="connsiteY21" fmla="*/ 224379 h 582644"/>
              <a:gd name="connsiteX22" fmla="*/ 0 w 10889333"/>
              <a:gd name="connsiteY22" fmla="*/ 218656 h 582644"/>
              <a:gd name="connsiteX23" fmla="*/ 213460 w 10889333"/>
              <a:gd name="connsiteY23" fmla="*/ 180863 h 582644"/>
              <a:gd name="connsiteX24" fmla="*/ 916031 w 10889333"/>
              <a:gd name="connsiteY24" fmla="*/ 495 h 582644"/>
              <a:gd name="connsiteX25" fmla="*/ 4438287 w 10889333"/>
              <a:gd name="connsiteY25" fmla="*/ 150102 h 582644"/>
              <a:gd name="connsiteX26" fmla="*/ 4817764 w 10889333"/>
              <a:gd name="connsiteY26" fmla="*/ 245352 h 582644"/>
              <a:gd name="connsiteX27" fmla="*/ 5104854 w 10889333"/>
              <a:gd name="connsiteY27" fmla="*/ 459069 h 582644"/>
              <a:gd name="connsiteX28" fmla="*/ 5169211 w 10889333"/>
              <a:gd name="connsiteY28" fmla="*/ 501690 h 582644"/>
              <a:gd name="connsiteX29" fmla="*/ 5111543 w 10889333"/>
              <a:gd name="connsiteY29" fmla="*/ 498532 h 582644"/>
              <a:gd name="connsiteX30" fmla="*/ 5102032 w 10889333"/>
              <a:gd name="connsiteY30" fmla="*/ 488772 h 582644"/>
              <a:gd name="connsiteX31" fmla="*/ 4968168 w 10889333"/>
              <a:gd name="connsiteY31" fmla="*/ 375416 h 582644"/>
              <a:gd name="connsiteX32" fmla="*/ 4667738 w 10889333"/>
              <a:gd name="connsiteY32" fmla="*/ 207252 h 582644"/>
              <a:gd name="connsiteX33" fmla="*/ 4326755 w 10889333"/>
              <a:gd name="connsiteY33" fmla="*/ 179060 h 582644"/>
              <a:gd name="connsiteX34" fmla="*/ 3698735 w 10889333"/>
              <a:gd name="connsiteY34" fmla="*/ 282686 h 582644"/>
              <a:gd name="connsiteX35" fmla="*/ 3160473 w 10889333"/>
              <a:gd name="connsiteY35" fmla="*/ 359724 h 582644"/>
              <a:gd name="connsiteX36" fmla="*/ 2867463 w 10889333"/>
              <a:gd name="connsiteY36" fmla="*/ 262448 h 582644"/>
              <a:gd name="connsiteX37" fmla="*/ 2704183 w 10889333"/>
              <a:gd name="connsiteY37" fmla="*/ 305587 h 582644"/>
              <a:gd name="connsiteX38" fmla="*/ 2660883 w 10889333"/>
              <a:gd name="connsiteY38" fmla="*/ 364349 h 582644"/>
              <a:gd name="connsiteX39" fmla="*/ 2621706 w 10889333"/>
              <a:gd name="connsiteY39" fmla="*/ 362204 h 582644"/>
              <a:gd name="connsiteX40" fmla="*/ 2651334 w 10889333"/>
              <a:gd name="connsiteY40" fmla="*/ 324389 h 582644"/>
              <a:gd name="connsiteX41" fmla="*/ 2805655 w 10889333"/>
              <a:gd name="connsiteY41" fmla="*/ 226302 h 582644"/>
              <a:gd name="connsiteX42" fmla="*/ 3193956 w 10889333"/>
              <a:gd name="connsiteY42" fmla="*/ 334252 h 582644"/>
              <a:gd name="connsiteX43" fmla="*/ 3930830 w 10889333"/>
              <a:gd name="connsiteY43" fmla="*/ 215556 h 582644"/>
              <a:gd name="connsiteX44" fmla="*/ 4438287 w 10889333"/>
              <a:gd name="connsiteY44" fmla="*/ 150102 h 582644"/>
              <a:gd name="connsiteX45" fmla="*/ 7447627 w 10889333"/>
              <a:gd name="connsiteY45" fmla="*/ 23102 h 582644"/>
              <a:gd name="connsiteX46" fmla="*/ 7968304 w 10889333"/>
              <a:gd name="connsiteY46" fmla="*/ 175502 h 582644"/>
              <a:gd name="connsiteX47" fmla="*/ 8444856 w 10889333"/>
              <a:gd name="connsiteY47" fmla="*/ 346952 h 582644"/>
              <a:gd name="connsiteX48" fmla="*/ 8815508 w 10889333"/>
              <a:gd name="connsiteY48" fmla="*/ 296152 h 582644"/>
              <a:gd name="connsiteX49" fmla="*/ 9275475 w 10889333"/>
              <a:gd name="connsiteY49" fmla="*/ 350510 h 582644"/>
              <a:gd name="connsiteX50" fmla="*/ 10434126 w 10889333"/>
              <a:gd name="connsiteY50" fmla="*/ 486409 h 582644"/>
              <a:gd name="connsiteX51" fmla="*/ 10889333 w 10889333"/>
              <a:gd name="connsiteY51" fmla="*/ 514498 h 582644"/>
              <a:gd name="connsiteX52" fmla="*/ 10887559 w 10889333"/>
              <a:gd name="connsiteY52" fmla="*/ 546888 h 582644"/>
              <a:gd name="connsiteX53" fmla="*/ 10692768 w 10889333"/>
              <a:gd name="connsiteY53" fmla="*/ 534198 h 582644"/>
              <a:gd name="connsiteX54" fmla="*/ 10260080 w 10889333"/>
              <a:gd name="connsiteY54" fmla="*/ 495654 h 582644"/>
              <a:gd name="connsiteX55" fmla="*/ 9407714 w 10889333"/>
              <a:gd name="connsiteY55" fmla="*/ 395376 h 582644"/>
              <a:gd name="connsiteX56" fmla="*/ 8824333 w 10889333"/>
              <a:gd name="connsiteY56" fmla="*/ 320020 h 582644"/>
              <a:gd name="connsiteX57" fmla="*/ 8478714 w 10889333"/>
              <a:gd name="connsiteY57" fmla="*/ 377170 h 582644"/>
              <a:gd name="connsiteX58" fmla="*/ 8133131 w 10889333"/>
              <a:gd name="connsiteY58" fmla="*/ 272500 h 582644"/>
              <a:gd name="connsiteX59" fmla="*/ 7672682 w 10889333"/>
              <a:gd name="connsiteY59" fmla="*/ 108094 h 582644"/>
              <a:gd name="connsiteX60" fmla="*/ 7392239 w 10889333"/>
              <a:gd name="connsiteY60" fmla="*/ 46970 h 582644"/>
              <a:gd name="connsiteX61" fmla="*/ 7125529 w 10889333"/>
              <a:gd name="connsiteY61" fmla="*/ 161337 h 582644"/>
              <a:gd name="connsiteX62" fmla="*/ 6662231 w 10889333"/>
              <a:gd name="connsiteY62" fmla="*/ 570179 h 582644"/>
              <a:gd name="connsiteX63" fmla="*/ 6647731 w 10889333"/>
              <a:gd name="connsiteY63" fmla="*/ 582644 h 582644"/>
              <a:gd name="connsiteX64" fmla="*/ 6610735 w 10889333"/>
              <a:gd name="connsiteY64" fmla="*/ 580619 h 582644"/>
              <a:gd name="connsiteX65" fmla="*/ 6629364 w 10889333"/>
              <a:gd name="connsiteY65" fmla="*/ 564435 h 582644"/>
              <a:gd name="connsiteX66" fmla="*/ 6715493 w 10889333"/>
              <a:gd name="connsiteY66" fmla="*/ 489516 h 582644"/>
              <a:gd name="connsiteX67" fmla="*/ 7140193 w 10889333"/>
              <a:gd name="connsiteY67" fmla="*/ 106912 h 582644"/>
              <a:gd name="connsiteX68" fmla="*/ 7447627 w 10889333"/>
              <a:gd name="connsiteY68" fmla="*/ 23102 h 582644"/>
              <a:gd name="connsiteX0" fmla="*/ 5998971 w 10889333"/>
              <a:gd name="connsiteY0" fmla="*/ 443898 h 582644"/>
              <a:gd name="connsiteX1" fmla="*/ 6141829 w 10889333"/>
              <a:gd name="connsiteY1" fmla="*/ 499080 h 582644"/>
              <a:gd name="connsiteX2" fmla="*/ 6249229 w 10889333"/>
              <a:gd name="connsiteY2" fmla="*/ 557646 h 582644"/>
              <a:gd name="connsiteX3" fmla="*/ 6197669 w 10889333"/>
              <a:gd name="connsiteY3" fmla="*/ 551642 h 582644"/>
              <a:gd name="connsiteX4" fmla="*/ 6115045 w 10889333"/>
              <a:gd name="connsiteY4" fmla="*/ 512052 h 582644"/>
              <a:gd name="connsiteX5" fmla="*/ 5924396 w 10889333"/>
              <a:gd name="connsiteY5" fmla="*/ 491742 h 582644"/>
              <a:gd name="connsiteX6" fmla="*/ 5882465 w 10889333"/>
              <a:gd name="connsiteY6" fmla="*/ 521231 h 582644"/>
              <a:gd name="connsiteX7" fmla="*/ 5865666 w 10889333"/>
              <a:gd name="connsiteY7" fmla="*/ 539823 h 582644"/>
              <a:gd name="connsiteX8" fmla="*/ 5829681 w 10889333"/>
              <a:gd name="connsiteY8" fmla="*/ 537853 h 582644"/>
              <a:gd name="connsiteX9" fmla="*/ 5834242 w 10889333"/>
              <a:gd name="connsiteY9" fmla="*/ 531795 h 582644"/>
              <a:gd name="connsiteX10" fmla="*/ 5956194 w 10889333"/>
              <a:gd name="connsiteY10" fmla="*/ 448552 h 582644"/>
              <a:gd name="connsiteX11" fmla="*/ 5998971 w 10889333"/>
              <a:gd name="connsiteY11" fmla="*/ 443898 h 582644"/>
              <a:gd name="connsiteX12" fmla="*/ 916031 w 10889333"/>
              <a:gd name="connsiteY12" fmla="*/ 495 h 582644"/>
              <a:gd name="connsiteX13" fmla="*/ 1446598 w 10889333"/>
              <a:gd name="connsiteY13" fmla="*/ 239002 h 582644"/>
              <a:gd name="connsiteX14" fmla="*/ 1514948 w 10889333"/>
              <a:gd name="connsiteY14" fmla="*/ 276479 h 582644"/>
              <a:gd name="connsiteX15" fmla="*/ 1560405 w 10889333"/>
              <a:gd name="connsiteY15" fmla="*/ 304094 h 582644"/>
              <a:gd name="connsiteX16" fmla="*/ 1491887 w 10889333"/>
              <a:gd name="connsiteY16" fmla="*/ 300342 h 582644"/>
              <a:gd name="connsiteX17" fmla="*/ 1401403 w 10889333"/>
              <a:gd name="connsiteY17" fmla="*/ 245019 h 582644"/>
              <a:gd name="connsiteX18" fmla="*/ 1058296 w 10889333"/>
              <a:gd name="connsiteY18" fmla="*/ 61202 h 582644"/>
              <a:gd name="connsiteX19" fmla="*/ 702861 w 10889333"/>
              <a:gd name="connsiteY19" fmla="*/ 57572 h 582644"/>
              <a:gd name="connsiteX20" fmla="*/ 223184 w 10889333"/>
              <a:gd name="connsiteY20" fmla="*/ 203694 h 582644"/>
              <a:gd name="connsiteX21" fmla="*/ 104525 w 10889333"/>
              <a:gd name="connsiteY21" fmla="*/ 224379 h 582644"/>
              <a:gd name="connsiteX22" fmla="*/ 0 w 10889333"/>
              <a:gd name="connsiteY22" fmla="*/ 218656 h 582644"/>
              <a:gd name="connsiteX23" fmla="*/ 213460 w 10889333"/>
              <a:gd name="connsiteY23" fmla="*/ 180863 h 582644"/>
              <a:gd name="connsiteX24" fmla="*/ 916031 w 10889333"/>
              <a:gd name="connsiteY24" fmla="*/ 495 h 582644"/>
              <a:gd name="connsiteX25" fmla="*/ 4438287 w 10889333"/>
              <a:gd name="connsiteY25" fmla="*/ 150102 h 582644"/>
              <a:gd name="connsiteX26" fmla="*/ 4817764 w 10889333"/>
              <a:gd name="connsiteY26" fmla="*/ 245352 h 582644"/>
              <a:gd name="connsiteX27" fmla="*/ 5104854 w 10889333"/>
              <a:gd name="connsiteY27" fmla="*/ 459069 h 582644"/>
              <a:gd name="connsiteX28" fmla="*/ 5169211 w 10889333"/>
              <a:gd name="connsiteY28" fmla="*/ 501690 h 582644"/>
              <a:gd name="connsiteX29" fmla="*/ 5111543 w 10889333"/>
              <a:gd name="connsiteY29" fmla="*/ 498532 h 582644"/>
              <a:gd name="connsiteX30" fmla="*/ 5114713 w 10889333"/>
              <a:gd name="connsiteY30" fmla="*/ 489466 h 582644"/>
              <a:gd name="connsiteX31" fmla="*/ 4968168 w 10889333"/>
              <a:gd name="connsiteY31" fmla="*/ 375416 h 582644"/>
              <a:gd name="connsiteX32" fmla="*/ 4667738 w 10889333"/>
              <a:gd name="connsiteY32" fmla="*/ 207252 h 582644"/>
              <a:gd name="connsiteX33" fmla="*/ 4326755 w 10889333"/>
              <a:gd name="connsiteY33" fmla="*/ 179060 h 582644"/>
              <a:gd name="connsiteX34" fmla="*/ 3698735 w 10889333"/>
              <a:gd name="connsiteY34" fmla="*/ 282686 h 582644"/>
              <a:gd name="connsiteX35" fmla="*/ 3160473 w 10889333"/>
              <a:gd name="connsiteY35" fmla="*/ 359724 h 582644"/>
              <a:gd name="connsiteX36" fmla="*/ 2867463 w 10889333"/>
              <a:gd name="connsiteY36" fmla="*/ 262448 h 582644"/>
              <a:gd name="connsiteX37" fmla="*/ 2704183 w 10889333"/>
              <a:gd name="connsiteY37" fmla="*/ 305587 h 582644"/>
              <a:gd name="connsiteX38" fmla="*/ 2660883 w 10889333"/>
              <a:gd name="connsiteY38" fmla="*/ 364349 h 582644"/>
              <a:gd name="connsiteX39" fmla="*/ 2621706 w 10889333"/>
              <a:gd name="connsiteY39" fmla="*/ 362204 h 582644"/>
              <a:gd name="connsiteX40" fmla="*/ 2651334 w 10889333"/>
              <a:gd name="connsiteY40" fmla="*/ 324389 h 582644"/>
              <a:gd name="connsiteX41" fmla="*/ 2805655 w 10889333"/>
              <a:gd name="connsiteY41" fmla="*/ 226302 h 582644"/>
              <a:gd name="connsiteX42" fmla="*/ 3193956 w 10889333"/>
              <a:gd name="connsiteY42" fmla="*/ 334252 h 582644"/>
              <a:gd name="connsiteX43" fmla="*/ 3930830 w 10889333"/>
              <a:gd name="connsiteY43" fmla="*/ 215556 h 582644"/>
              <a:gd name="connsiteX44" fmla="*/ 4438287 w 10889333"/>
              <a:gd name="connsiteY44" fmla="*/ 150102 h 582644"/>
              <a:gd name="connsiteX45" fmla="*/ 7447627 w 10889333"/>
              <a:gd name="connsiteY45" fmla="*/ 23102 h 582644"/>
              <a:gd name="connsiteX46" fmla="*/ 7968304 w 10889333"/>
              <a:gd name="connsiteY46" fmla="*/ 175502 h 582644"/>
              <a:gd name="connsiteX47" fmla="*/ 8444856 w 10889333"/>
              <a:gd name="connsiteY47" fmla="*/ 346952 h 582644"/>
              <a:gd name="connsiteX48" fmla="*/ 8815508 w 10889333"/>
              <a:gd name="connsiteY48" fmla="*/ 296152 h 582644"/>
              <a:gd name="connsiteX49" fmla="*/ 9275475 w 10889333"/>
              <a:gd name="connsiteY49" fmla="*/ 350510 h 582644"/>
              <a:gd name="connsiteX50" fmla="*/ 10434126 w 10889333"/>
              <a:gd name="connsiteY50" fmla="*/ 486409 h 582644"/>
              <a:gd name="connsiteX51" fmla="*/ 10889333 w 10889333"/>
              <a:gd name="connsiteY51" fmla="*/ 514498 h 582644"/>
              <a:gd name="connsiteX52" fmla="*/ 10887559 w 10889333"/>
              <a:gd name="connsiteY52" fmla="*/ 546888 h 582644"/>
              <a:gd name="connsiteX53" fmla="*/ 10692768 w 10889333"/>
              <a:gd name="connsiteY53" fmla="*/ 534198 h 582644"/>
              <a:gd name="connsiteX54" fmla="*/ 10260080 w 10889333"/>
              <a:gd name="connsiteY54" fmla="*/ 495654 h 582644"/>
              <a:gd name="connsiteX55" fmla="*/ 9407714 w 10889333"/>
              <a:gd name="connsiteY55" fmla="*/ 395376 h 582644"/>
              <a:gd name="connsiteX56" fmla="*/ 8824333 w 10889333"/>
              <a:gd name="connsiteY56" fmla="*/ 320020 h 582644"/>
              <a:gd name="connsiteX57" fmla="*/ 8478714 w 10889333"/>
              <a:gd name="connsiteY57" fmla="*/ 377170 h 582644"/>
              <a:gd name="connsiteX58" fmla="*/ 8133131 w 10889333"/>
              <a:gd name="connsiteY58" fmla="*/ 272500 h 582644"/>
              <a:gd name="connsiteX59" fmla="*/ 7672682 w 10889333"/>
              <a:gd name="connsiteY59" fmla="*/ 108094 h 582644"/>
              <a:gd name="connsiteX60" fmla="*/ 7392239 w 10889333"/>
              <a:gd name="connsiteY60" fmla="*/ 46970 h 582644"/>
              <a:gd name="connsiteX61" fmla="*/ 7125529 w 10889333"/>
              <a:gd name="connsiteY61" fmla="*/ 161337 h 582644"/>
              <a:gd name="connsiteX62" fmla="*/ 6662231 w 10889333"/>
              <a:gd name="connsiteY62" fmla="*/ 570179 h 582644"/>
              <a:gd name="connsiteX63" fmla="*/ 6647731 w 10889333"/>
              <a:gd name="connsiteY63" fmla="*/ 582644 h 582644"/>
              <a:gd name="connsiteX64" fmla="*/ 6610735 w 10889333"/>
              <a:gd name="connsiteY64" fmla="*/ 580619 h 582644"/>
              <a:gd name="connsiteX65" fmla="*/ 6629364 w 10889333"/>
              <a:gd name="connsiteY65" fmla="*/ 564435 h 582644"/>
              <a:gd name="connsiteX66" fmla="*/ 6715493 w 10889333"/>
              <a:gd name="connsiteY66" fmla="*/ 489516 h 582644"/>
              <a:gd name="connsiteX67" fmla="*/ 7140193 w 10889333"/>
              <a:gd name="connsiteY67" fmla="*/ 106912 h 582644"/>
              <a:gd name="connsiteX68" fmla="*/ 7447627 w 10889333"/>
              <a:gd name="connsiteY68" fmla="*/ 23102 h 582644"/>
              <a:gd name="connsiteX0" fmla="*/ 5998971 w 10889333"/>
              <a:gd name="connsiteY0" fmla="*/ 443898 h 582644"/>
              <a:gd name="connsiteX1" fmla="*/ 6141829 w 10889333"/>
              <a:gd name="connsiteY1" fmla="*/ 499080 h 582644"/>
              <a:gd name="connsiteX2" fmla="*/ 6249229 w 10889333"/>
              <a:gd name="connsiteY2" fmla="*/ 557646 h 582644"/>
              <a:gd name="connsiteX3" fmla="*/ 6197669 w 10889333"/>
              <a:gd name="connsiteY3" fmla="*/ 551642 h 582644"/>
              <a:gd name="connsiteX4" fmla="*/ 6115045 w 10889333"/>
              <a:gd name="connsiteY4" fmla="*/ 512052 h 582644"/>
              <a:gd name="connsiteX5" fmla="*/ 5924396 w 10889333"/>
              <a:gd name="connsiteY5" fmla="*/ 491742 h 582644"/>
              <a:gd name="connsiteX6" fmla="*/ 5882465 w 10889333"/>
              <a:gd name="connsiteY6" fmla="*/ 521231 h 582644"/>
              <a:gd name="connsiteX7" fmla="*/ 5865666 w 10889333"/>
              <a:gd name="connsiteY7" fmla="*/ 539823 h 582644"/>
              <a:gd name="connsiteX8" fmla="*/ 5829681 w 10889333"/>
              <a:gd name="connsiteY8" fmla="*/ 537853 h 582644"/>
              <a:gd name="connsiteX9" fmla="*/ 5834242 w 10889333"/>
              <a:gd name="connsiteY9" fmla="*/ 531795 h 582644"/>
              <a:gd name="connsiteX10" fmla="*/ 5956194 w 10889333"/>
              <a:gd name="connsiteY10" fmla="*/ 448552 h 582644"/>
              <a:gd name="connsiteX11" fmla="*/ 5998971 w 10889333"/>
              <a:gd name="connsiteY11" fmla="*/ 443898 h 582644"/>
              <a:gd name="connsiteX12" fmla="*/ 916031 w 10889333"/>
              <a:gd name="connsiteY12" fmla="*/ 495 h 582644"/>
              <a:gd name="connsiteX13" fmla="*/ 1446598 w 10889333"/>
              <a:gd name="connsiteY13" fmla="*/ 239002 h 582644"/>
              <a:gd name="connsiteX14" fmla="*/ 1514948 w 10889333"/>
              <a:gd name="connsiteY14" fmla="*/ 276479 h 582644"/>
              <a:gd name="connsiteX15" fmla="*/ 1560405 w 10889333"/>
              <a:gd name="connsiteY15" fmla="*/ 304094 h 582644"/>
              <a:gd name="connsiteX16" fmla="*/ 1491887 w 10889333"/>
              <a:gd name="connsiteY16" fmla="*/ 300342 h 582644"/>
              <a:gd name="connsiteX17" fmla="*/ 1401403 w 10889333"/>
              <a:gd name="connsiteY17" fmla="*/ 245019 h 582644"/>
              <a:gd name="connsiteX18" fmla="*/ 1058296 w 10889333"/>
              <a:gd name="connsiteY18" fmla="*/ 61202 h 582644"/>
              <a:gd name="connsiteX19" fmla="*/ 702861 w 10889333"/>
              <a:gd name="connsiteY19" fmla="*/ 57572 h 582644"/>
              <a:gd name="connsiteX20" fmla="*/ 223184 w 10889333"/>
              <a:gd name="connsiteY20" fmla="*/ 203694 h 582644"/>
              <a:gd name="connsiteX21" fmla="*/ 104525 w 10889333"/>
              <a:gd name="connsiteY21" fmla="*/ 224379 h 582644"/>
              <a:gd name="connsiteX22" fmla="*/ 0 w 10889333"/>
              <a:gd name="connsiteY22" fmla="*/ 218656 h 582644"/>
              <a:gd name="connsiteX23" fmla="*/ 213460 w 10889333"/>
              <a:gd name="connsiteY23" fmla="*/ 180863 h 582644"/>
              <a:gd name="connsiteX24" fmla="*/ 916031 w 10889333"/>
              <a:gd name="connsiteY24" fmla="*/ 495 h 582644"/>
              <a:gd name="connsiteX25" fmla="*/ 4438287 w 10889333"/>
              <a:gd name="connsiteY25" fmla="*/ 150102 h 582644"/>
              <a:gd name="connsiteX26" fmla="*/ 4817764 w 10889333"/>
              <a:gd name="connsiteY26" fmla="*/ 245352 h 582644"/>
              <a:gd name="connsiteX27" fmla="*/ 5169211 w 10889333"/>
              <a:gd name="connsiteY27" fmla="*/ 501690 h 582644"/>
              <a:gd name="connsiteX28" fmla="*/ 5111543 w 10889333"/>
              <a:gd name="connsiteY28" fmla="*/ 498532 h 582644"/>
              <a:gd name="connsiteX29" fmla="*/ 5114713 w 10889333"/>
              <a:gd name="connsiteY29" fmla="*/ 489466 h 582644"/>
              <a:gd name="connsiteX30" fmla="*/ 4968168 w 10889333"/>
              <a:gd name="connsiteY30" fmla="*/ 375416 h 582644"/>
              <a:gd name="connsiteX31" fmla="*/ 4667738 w 10889333"/>
              <a:gd name="connsiteY31" fmla="*/ 207252 h 582644"/>
              <a:gd name="connsiteX32" fmla="*/ 4326755 w 10889333"/>
              <a:gd name="connsiteY32" fmla="*/ 179060 h 582644"/>
              <a:gd name="connsiteX33" fmla="*/ 3698735 w 10889333"/>
              <a:gd name="connsiteY33" fmla="*/ 282686 h 582644"/>
              <a:gd name="connsiteX34" fmla="*/ 3160473 w 10889333"/>
              <a:gd name="connsiteY34" fmla="*/ 359724 h 582644"/>
              <a:gd name="connsiteX35" fmla="*/ 2867463 w 10889333"/>
              <a:gd name="connsiteY35" fmla="*/ 262448 h 582644"/>
              <a:gd name="connsiteX36" fmla="*/ 2704183 w 10889333"/>
              <a:gd name="connsiteY36" fmla="*/ 305587 h 582644"/>
              <a:gd name="connsiteX37" fmla="*/ 2660883 w 10889333"/>
              <a:gd name="connsiteY37" fmla="*/ 364349 h 582644"/>
              <a:gd name="connsiteX38" fmla="*/ 2621706 w 10889333"/>
              <a:gd name="connsiteY38" fmla="*/ 362204 h 582644"/>
              <a:gd name="connsiteX39" fmla="*/ 2651334 w 10889333"/>
              <a:gd name="connsiteY39" fmla="*/ 324389 h 582644"/>
              <a:gd name="connsiteX40" fmla="*/ 2805655 w 10889333"/>
              <a:gd name="connsiteY40" fmla="*/ 226302 h 582644"/>
              <a:gd name="connsiteX41" fmla="*/ 3193956 w 10889333"/>
              <a:gd name="connsiteY41" fmla="*/ 334252 h 582644"/>
              <a:gd name="connsiteX42" fmla="*/ 3930830 w 10889333"/>
              <a:gd name="connsiteY42" fmla="*/ 215556 h 582644"/>
              <a:gd name="connsiteX43" fmla="*/ 4438287 w 10889333"/>
              <a:gd name="connsiteY43" fmla="*/ 150102 h 582644"/>
              <a:gd name="connsiteX44" fmla="*/ 7447627 w 10889333"/>
              <a:gd name="connsiteY44" fmla="*/ 23102 h 582644"/>
              <a:gd name="connsiteX45" fmla="*/ 7968304 w 10889333"/>
              <a:gd name="connsiteY45" fmla="*/ 175502 h 582644"/>
              <a:gd name="connsiteX46" fmla="*/ 8444856 w 10889333"/>
              <a:gd name="connsiteY46" fmla="*/ 346952 h 582644"/>
              <a:gd name="connsiteX47" fmla="*/ 8815508 w 10889333"/>
              <a:gd name="connsiteY47" fmla="*/ 296152 h 582644"/>
              <a:gd name="connsiteX48" fmla="*/ 9275475 w 10889333"/>
              <a:gd name="connsiteY48" fmla="*/ 350510 h 582644"/>
              <a:gd name="connsiteX49" fmla="*/ 10434126 w 10889333"/>
              <a:gd name="connsiteY49" fmla="*/ 486409 h 582644"/>
              <a:gd name="connsiteX50" fmla="*/ 10889333 w 10889333"/>
              <a:gd name="connsiteY50" fmla="*/ 514498 h 582644"/>
              <a:gd name="connsiteX51" fmla="*/ 10887559 w 10889333"/>
              <a:gd name="connsiteY51" fmla="*/ 546888 h 582644"/>
              <a:gd name="connsiteX52" fmla="*/ 10692768 w 10889333"/>
              <a:gd name="connsiteY52" fmla="*/ 534198 h 582644"/>
              <a:gd name="connsiteX53" fmla="*/ 10260080 w 10889333"/>
              <a:gd name="connsiteY53" fmla="*/ 495654 h 582644"/>
              <a:gd name="connsiteX54" fmla="*/ 9407714 w 10889333"/>
              <a:gd name="connsiteY54" fmla="*/ 395376 h 582644"/>
              <a:gd name="connsiteX55" fmla="*/ 8824333 w 10889333"/>
              <a:gd name="connsiteY55" fmla="*/ 320020 h 582644"/>
              <a:gd name="connsiteX56" fmla="*/ 8478714 w 10889333"/>
              <a:gd name="connsiteY56" fmla="*/ 377170 h 582644"/>
              <a:gd name="connsiteX57" fmla="*/ 8133131 w 10889333"/>
              <a:gd name="connsiteY57" fmla="*/ 272500 h 582644"/>
              <a:gd name="connsiteX58" fmla="*/ 7672682 w 10889333"/>
              <a:gd name="connsiteY58" fmla="*/ 108094 h 582644"/>
              <a:gd name="connsiteX59" fmla="*/ 7392239 w 10889333"/>
              <a:gd name="connsiteY59" fmla="*/ 46970 h 582644"/>
              <a:gd name="connsiteX60" fmla="*/ 7125529 w 10889333"/>
              <a:gd name="connsiteY60" fmla="*/ 161337 h 582644"/>
              <a:gd name="connsiteX61" fmla="*/ 6662231 w 10889333"/>
              <a:gd name="connsiteY61" fmla="*/ 570179 h 582644"/>
              <a:gd name="connsiteX62" fmla="*/ 6647731 w 10889333"/>
              <a:gd name="connsiteY62" fmla="*/ 582644 h 582644"/>
              <a:gd name="connsiteX63" fmla="*/ 6610735 w 10889333"/>
              <a:gd name="connsiteY63" fmla="*/ 580619 h 582644"/>
              <a:gd name="connsiteX64" fmla="*/ 6629364 w 10889333"/>
              <a:gd name="connsiteY64" fmla="*/ 564435 h 582644"/>
              <a:gd name="connsiteX65" fmla="*/ 6715493 w 10889333"/>
              <a:gd name="connsiteY65" fmla="*/ 489516 h 582644"/>
              <a:gd name="connsiteX66" fmla="*/ 7140193 w 10889333"/>
              <a:gd name="connsiteY66" fmla="*/ 106912 h 582644"/>
              <a:gd name="connsiteX67" fmla="*/ 7447627 w 10889333"/>
              <a:gd name="connsiteY67" fmla="*/ 23102 h 582644"/>
              <a:gd name="connsiteX0" fmla="*/ 5998971 w 10889333"/>
              <a:gd name="connsiteY0" fmla="*/ 443898 h 582644"/>
              <a:gd name="connsiteX1" fmla="*/ 6141829 w 10889333"/>
              <a:gd name="connsiteY1" fmla="*/ 499080 h 582644"/>
              <a:gd name="connsiteX2" fmla="*/ 6249229 w 10889333"/>
              <a:gd name="connsiteY2" fmla="*/ 557646 h 582644"/>
              <a:gd name="connsiteX3" fmla="*/ 6197669 w 10889333"/>
              <a:gd name="connsiteY3" fmla="*/ 551642 h 582644"/>
              <a:gd name="connsiteX4" fmla="*/ 6115045 w 10889333"/>
              <a:gd name="connsiteY4" fmla="*/ 512052 h 582644"/>
              <a:gd name="connsiteX5" fmla="*/ 5924396 w 10889333"/>
              <a:gd name="connsiteY5" fmla="*/ 491742 h 582644"/>
              <a:gd name="connsiteX6" fmla="*/ 5882465 w 10889333"/>
              <a:gd name="connsiteY6" fmla="*/ 521231 h 582644"/>
              <a:gd name="connsiteX7" fmla="*/ 5865666 w 10889333"/>
              <a:gd name="connsiteY7" fmla="*/ 539823 h 582644"/>
              <a:gd name="connsiteX8" fmla="*/ 5829681 w 10889333"/>
              <a:gd name="connsiteY8" fmla="*/ 537853 h 582644"/>
              <a:gd name="connsiteX9" fmla="*/ 5834242 w 10889333"/>
              <a:gd name="connsiteY9" fmla="*/ 531795 h 582644"/>
              <a:gd name="connsiteX10" fmla="*/ 5956194 w 10889333"/>
              <a:gd name="connsiteY10" fmla="*/ 448552 h 582644"/>
              <a:gd name="connsiteX11" fmla="*/ 5998971 w 10889333"/>
              <a:gd name="connsiteY11" fmla="*/ 443898 h 582644"/>
              <a:gd name="connsiteX12" fmla="*/ 916031 w 10889333"/>
              <a:gd name="connsiteY12" fmla="*/ 495 h 582644"/>
              <a:gd name="connsiteX13" fmla="*/ 1446598 w 10889333"/>
              <a:gd name="connsiteY13" fmla="*/ 239002 h 582644"/>
              <a:gd name="connsiteX14" fmla="*/ 1514948 w 10889333"/>
              <a:gd name="connsiteY14" fmla="*/ 276479 h 582644"/>
              <a:gd name="connsiteX15" fmla="*/ 1560405 w 10889333"/>
              <a:gd name="connsiteY15" fmla="*/ 304094 h 582644"/>
              <a:gd name="connsiteX16" fmla="*/ 1491887 w 10889333"/>
              <a:gd name="connsiteY16" fmla="*/ 300342 h 582644"/>
              <a:gd name="connsiteX17" fmla="*/ 1401403 w 10889333"/>
              <a:gd name="connsiteY17" fmla="*/ 245019 h 582644"/>
              <a:gd name="connsiteX18" fmla="*/ 1058296 w 10889333"/>
              <a:gd name="connsiteY18" fmla="*/ 61202 h 582644"/>
              <a:gd name="connsiteX19" fmla="*/ 702861 w 10889333"/>
              <a:gd name="connsiteY19" fmla="*/ 57572 h 582644"/>
              <a:gd name="connsiteX20" fmla="*/ 223184 w 10889333"/>
              <a:gd name="connsiteY20" fmla="*/ 203694 h 582644"/>
              <a:gd name="connsiteX21" fmla="*/ 104525 w 10889333"/>
              <a:gd name="connsiteY21" fmla="*/ 224379 h 582644"/>
              <a:gd name="connsiteX22" fmla="*/ 0 w 10889333"/>
              <a:gd name="connsiteY22" fmla="*/ 218656 h 582644"/>
              <a:gd name="connsiteX23" fmla="*/ 213460 w 10889333"/>
              <a:gd name="connsiteY23" fmla="*/ 180863 h 582644"/>
              <a:gd name="connsiteX24" fmla="*/ 916031 w 10889333"/>
              <a:gd name="connsiteY24" fmla="*/ 495 h 582644"/>
              <a:gd name="connsiteX25" fmla="*/ 4438287 w 10889333"/>
              <a:gd name="connsiteY25" fmla="*/ 150102 h 582644"/>
              <a:gd name="connsiteX26" fmla="*/ 4817764 w 10889333"/>
              <a:gd name="connsiteY26" fmla="*/ 245352 h 582644"/>
              <a:gd name="connsiteX27" fmla="*/ 5169211 w 10889333"/>
              <a:gd name="connsiteY27" fmla="*/ 501690 h 582644"/>
              <a:gd name="connsiteX28" fmla="*/ 5111543 w 10889333"/>
              <a:gd name="connsiteY28" fmla="*/ 498532 h 582644"/>
              <a:gd name="connsiteX29" fmla="*/ 4968168 w 10889333"/>
              <a:gd name="connsiteY29" fmla="*/ 375416 h 582644"/>
              <a:gd name="connsiteX30" fmla="*/ 4667738 w 10889333"/>
              <a:gd name="connsiteY30" fmla="*/ 207252 h 582644"/>
              <a:gd name="connsiteX31" fmla="*/ 4326755 w 10889333"/>
              <a:gd name="connsiteY31" fmla="*/ 179060 h 582644"/>
              <a:gd name="connsiteX32" fmla="*/ 3698735 w 10889333"/>
              <a:gd name="connsiteY32" fmla="*/ 282686 h 582644"/>
              <a:gd name="connsiteX33" fmla="*/ 3160473 w 10889333"/>
              <a:gd name="connsiteY33" fmla="*/ 359724 h 582644"/>
              <a:gd name="connsiteX34" fmla="*/ 2867463 w 10889333"/>
              <a:gd name="connsiteY34" fmla="*/ 262448 h 582644"/>
              <a:gd name="connsiteX35" fmla="*/ 2704183 w 10889333"/>
              <a:gd name="connsiteY35" fmla="*/ 305587 h 582644"/>
              <a:gd name="connsiteX36" fmla="*/ 2660883 w 10889333"/>
              <a:gd name="connsiteY36" fmla="*/ 364349 h 582644"/>
              <a:gd name="connsiteX37" fmla="*/ 2621706 w 10889333"/>
              <a:gd name="connsiteY37" fmla="*/ 362204 h 582644"/>
              <a:gd name="connsiteX38" fmla="*/ 2651334 w 10889333"/>
              <a:gd name="connsiteY38" fmla="*/ 324389 h 582644"/>
              <a:gd name="connsiteX39" fmla="*/ 2805655 w 10889333"/>
              <a:gd name="connsiteY39" fmla="*/ 226302 h 582644"/>
              <a:gd name="connsiteX40" fmla="*/ 3193956 w 10889333"/>
              <a:gd name="connsiteY40" fmla="*/ 334252 h 582644"/>
              <a:gd name="connsiteX41" fmla="*/ 3930830 w 10889333"/>
              <a:gd name="connsiteY41" fmla="*/ 215556 h 582644"/>
              <a:gd name="connsiteX42" fmla="*/ 4438287 w 10889333"/>
              <a:gd name="connsiteY42" fmla="*/ 150102 h 582644"/>
              <a:gd name="connsiteX43" fmla="*/ 7447627 w 10889333"/>
              <a:gd name="connsiteY43" fmla="*/ 23102 h 582644"/>
              <a:gd name="connsiteX44" fmla="*/ 7968304 w 10889333"/>
              <a:gd name="connsiteY44" fmla="*/ 175502 h 582644"/>
              <a:gd name="connsiteX45" fmla="*/ 8444856 w 10889333"/>
              <a:gd name="connsiteY45" fmla="*/ 346952 h 582644"/>
              <a:gd name="connsiteX46" fmla="*/ 8815508 w 10889333"/>
              <a:gd name="connsiteY46" fmla="*/ 296152 h 582644"/>
              <a:gd name="connsiteX47" fmla="*/ 9275475 w 10889333"/>
              <a:gd name="connsiteY47" fmla="*/ 350510 h 582644"/>
              <a:gd name="connsiteX48" fmla="*/ 10434126 w 10889333"/>
              <a:gd name="connsiteY48" fmla="*/ 486409 h 582644"/>
              <a:gd name="connsiteX49" fmla="*/ 10889333 w 10889333"/>
              <a:gd name="connsiteY49" fmla="*/ 514498 h 582644"/>
              <a:gd name="connsiteX50" fmla="*/ 10887559 w 10889333"/>
              <a:gd name="connsiteY50" fmla="*/ 546888 h 582644"/>
              <a:gd name="connsiteX51" fmla="*/ 10692768 w 10889333"/>
              <a:gd name="connsiteY51" fmla="*/ 534198 h 582644"/>
              <a:gd name="connsiteX52" fmla="*/ 10260080 w 10889333"/>
              <a:gd name="connsiteY52" fmla="*/ 495654 h 582644"/>
              <a:gd name="connsiteX53" fmla="*/ 9407714 w 10889333"/>
              <a:gd name="connsiteY53" fmla="*/ 395376 h 582644"/>
              <a:gd name="connsiteX54" fmla="*/ 8824333 w 10889333"/>
              <a:gd name="connsiteY54" fmla="*/ 320020 h 582644"/>
              <a:gd name="connsiteX55" fmla="*/ 8478714 w 10889333"/>
              <a:gd name="connsiteY55" fmla="*/ 377170 h 582644"/>
              <a:gd name="connsiteX56" fmla="*/ 8133131 w 10889333"/>
              <a:gd name="connsiteY56" fmla="*/ 272500 h 582644"/>
              <a:gd name="connsiteX57" fmla="*/ 7672682 w 10889333"/>
              <a:gd name="connsiteY57" fmla="*/ 108094 h 582644"/>
              <a:gd name="connsiteX58" fmla="*/ 7392239 w 10889333"/>
              <a:gd name="connsiteY58" fmla="*/ 46970 h 582644"/>
              <a:gd name="connsiteX59" fmla="*/ 7125529 w 10889333"/>
              <a:gd name="connsiteY59" fmla="*/ 161337 h 582644"/>
              <a:gd name="connsiteX60" fmla="*/ 6662231 w 10889333"/>
              <a:gd name="connsiteY60" fmla="*/ 570179 h 582644"/>
              <a:gd name="connsiteX61" fmla="*/ 6647731 w 10889333"/>
              <a:gd name="connsiteY61" fmla="*/ 582644 h 582644"/>
              <a:gd name="connsiteX62" fmla="*/ 6610735 w 10889333"/>
              <a:gd name="connsiteY62" fmla="*/ 580619 h 582644"/>
              <a:gd name="connsiteX63" fmla="*/ 6629364 w 10889333"/>
              <a:gd name="connsiteY63" fmla="*/ 564435 h 582644"/>
              <a:gd name="connsiteX64" fmla="*/ 6715493 w 10889333"/>
              <a:gd name="connsiteY64" fmla="*/ 489516 h 582644"/>
              <a:gd name="connsiteX65" fmla="*/ 7140193 w 10889333"/>
              <a:gd name="connsiteY65" fmla="*/ 106912 h 582644"/>
              <a:gd name="connsiteX66" fmla="*/ 7447627 w 10889333"/>
              <a:gd name="connsiteY66" fmla="*/ 23102 h 582644"/>
              <a:gd name="connsiteX0" fmla="*/ 5998971 w 10889333"/>
              <a:gd name="connsiteY0" fmla="*/ 443898 h 582644"/>
              <a:gd name="connsiteX1" fmla="*/ 6141829 w 10889333"/>
              <a:gd name="connsiteY1" fmla="*/ 499080 h 582644"/>
              <a:gd name="connsiteX2" fmla="*/ 6249229 w 10889333"/>
              <a:gd name="connsiteY2" fmla="*/ 557646 h 582644"/>
              <a:gd name="connsiteX3" fmla="*/ 6197669 w 10889333"/>
              <a:gd name="connsiteY3" fmla="*/ 551642 h 582644"/>
              <a:gd name="connsiteX4" fmla="*/ 6115045 w 10889333"/>
              <a:gd name="connsiteY4" fmla="*/ 512052 h 582644"/>
              <a:gd name="connsiteX5" fmla="*/ 5924396 w 10889333"/>
              <a:gd name="connsiteY5" fmla="*/ 491742 h 582644"/>
              <a:gd name="connsiteX6" fmla="*/ 5882465 w 10889333"/>
              <a:gd name="connsiteY6" fmla="*/ 521231 h 582644"/>
              <a:gd name="connsiteX7" fmla="*/ 5865666 w 10889333"/>
              <a:gd name="connsiteY7" fmla="*/ 539823 h 582644"/>
              <a:gd name="connsiteX8" fmla="*/ 5829681 w 10889333"/>
              <a:gd name="connsiteY8" fmla="*/ 537853 h 582644"/>
              <a:gd name="connsiteX9" fmla="*/ 5834242 w 10889333"/>
              <a:gd name="connsiteY9" fmla="*/ 531795 h 582644"/>
              <a:gd name="connsiteX10" fmla="*/ 5956194 w 10889333"/>
              <a:gd name="connsiteY10" fmla="*/ 448552 h 582644"/>
              <a:gd name="connsiteX11" fmla="*/ 5998971 w 10889333"/>
              <a:gd name="connsiteY11" fmla="*/ 443898 h 582644"/>
              <a:gd name="connsiteX12" fmla="*/ 916031 w 10889333"/>
              <a:gd name="connsiteY12" fmla="*/ 495 h 582644"/>
              <a:gd name="connsiteX13" fmla="*/ 1446598 w 10889333"/>
              <a:gd name="connsiteY13" fmla="*/ 239002 h 582644"/>
              <a:gd name="connsiteX14" fmla="*/ 1514948 w 10889333"/>
              <a:gd name="connsiteY14" fmla="*/ 276479 h 582644"/>
              <a:gd name="connsiteX15" fmla="*/ 1560405 w 10889333"/>
              <a:gd name="connsiteY15" fmla="*/ 304094 h 582644"/>
              <a:gd name="connsiteX16" fmla="*/ 1491887 w 10889333"/>
              <a:gd name="connsiteY16" fmla="*/ 300342 h 582644"/>
              <a:gd name="connsiteX17" fmla="*/ 1401403 w 10889333"/>
              <a:gd name="connsiteY17" fmla="*/ 245019 h 582644"/>
              <a:gd name="connsiteX18" fmla="*/ 1058296 w 10889333"/>
              <a:gd name="connsiteY18" fmla="*/ 61202 h 582644"/>
              <a:gd name="connsiteX19" fmla="*/ 702861 w 10889333"/>
              <a:gd name="connsiteY19" fmla="*/ 57572 h 582644"/>
              <a:gd name="connsiteX20" fmla="*/ 223184 w 10889333"/>
              <a:gd name="connsiteY20" fmla="*/ 203694 h 582644"/>
              <a:gd name="connsiteX21" fmla="*/ 104525 w 10889333"/>
              <a:gd name="connsiteY21" fmla="*/ 224379 h 582644"/>
              <a:gd name="connsiteX22" fmla="*/ 0 w 10889333"/>
              <a:gd name="connsiteY22" fmla="*/ 218656 h 582644"/>
              <a:gd name="connsiteX23" fmla="*/ 213460 w 10889333"/>
              <a:gd name="connsiteY23" fmla="*/ 180863 h 582644"/>
              <a:gd name="connsiteX24" fmla="*/ 916031 w 10889333"/>
              <a:gd name="connsiteY24" fmla="*/ 495 h 582644"/>
              <a:gd name="connsiteX25" fmla="*/ 4438287 w 10889333"/>
              <a:gd name="connsiteY25" fmla="*/ 150102 h 582644"/>
              <a:gd name="connsiteX26" fmla="*/ 4817764 w 10889333"/>
              <a:gd name="connsiteY26" fmla="*/ 245352 h 582644"/>
              <a:gd name="connsiteX27" fmla="*/ 5169211 w 10889333"/>
              <a:gd name="connsiteY27" fmla="*/ 501690 h 582644"/>
              <a:gd name="connsiteX28" fmla="*/ 5121228 w 10889333"/>
              <a:gd name="connsiteY28" fmla="*/ 495883 h 582644"/>
              <a:gd name="connsiteX29" fmla="*/ 4968168 w 10889333"/>
              <a:gd name="connsiteY29" fmla="*/ 375416 h 582644"/>
              <a:gd name="connsiteX30" fmla="*/ 4667738 w 10889333"/>
              <a:gd name="connsiteY30" fmla="*/ 207252 h 582644"/>
              <a:gd name="connsiteX31" fmla="*/ 4326755 w 10889333"/>
              <a:gd name="connsiteY31" fmla="*/ 179060 h 582644"/>
              <a:gd name="connsiteX32" fmla="*/ 3698735 w 10889333"/>
              <a:gd name="connsiteY32" fmla="*/ 282686 h 582644"/>
              <a:gd name="connsiteX33" fmla="*/ 3160473 w 10889333"/>
              <a:gd name="connsiteY33" fmla="*/ 359724 h 582644"/>
              <a:gd name="connsiteX34" fmla="*/ 2867463 w 10889333"/>
              <a:gd name="connsiteY34" fmla="*/ 262448 h 582644"/>
              <a:gd name="connsiteX35" fmla="*/ 2704183 w 10889333"/>
              <a:gd name="connsiteY35" fmla="*/ 305587 h 582644"/>
              <a:gd name="connsiteX36" fmla="*/ 2660883 w 10889333"/>
              <a:gd name="connsiteY36" fmla="*/ 364349 h 582644"/>
              <a:gd name="connsiteX37" fmla="*/ 2621706 w 10889333"/>
              <a:gd name="connsiteY37" fmla="*/ 362204 h 582644"/>
              <a:gd name="connsiteX38" fmla="*/ 2651334 w 10889333"/>
              <a:gd name="connsiteY38" fmla="*/ 324389 h 582644"/>
              <a:gd name="connsiteX39" fmla="*/ 2805655 w 10889333"/>
              <a:gd name="connsiteY39" fmla="*/ 226302 h 582644"/>
              <a:gd name="connsiteX40" fmla="*/ 3193956 w 10889333"/>
              <a:gd name="connsiteY40" fmla="*/ 334252 h 582644"/>
              <a:gd name="connsiteX41" fmla="*/ 3930830 w 10889333"/>
              <a:gd name="connsiteY41" fmla="*/ 215556 h 582644"/>
              <a:gd name="connsiteX42" fmla="*/ 4438287 w 10889333"/>
              <a:gd name="connsiteY42" fmla="*/ 150102 h 582644"/>
              <a:gd name="connsiteX43" fmla="*/ 7447627 w 10889333"/>
              <a:gd name="connsiteY43" fmla="*/ 23102 h 582644"/>
              <a:gd name="connsiteX44" fmla="*/ 7968304 w 10889333"/>
              <a:gd name="connsiteY44" fmla="*/ 175502 h 582644"/>
              <a:gd name="connsiteX45" fmla="*/ 8444856 w 10889333"/>
              <a:gd name="connsiteY45" fmla="*/ 346952 h 582644"/>
              <a:gd name="connsiteX46" fmla="*/ 8815508 w 10889333"/>
              <a:gd name="connsiteY46" fmla="*/ 296152 h 582644"/>
              <a:gd name="connsiteX47" fmla="*/ 9275475 w 10889333"/>
              <a:gd name="connsiteY47" fmla="*/ 350510 h 582644"/>
              <a:gd name="connsiteX48" fmla="*/ 10434126 w 10889333"/>
              <a:gd name="connsiteY48" fmla="*/ 486409 h 582644"/>
              <a:gd name="connsiteX49" fmla="*/ 10889333 w 10889333"/>
              <a:gd name="connsiteY49" fmla="*/ 514498 h 582644"/>
              <a:gd name="connsiteX50" fmla="*/ 10887559 w 10889333"/>
              <a:gd name="connsiteY50" fmla="*/ 546888 h 582644"/>
              <a:gd name="connsiteX51" fmla="*/ 10692768 w 10889333"/>
              <a:gd name="connsiteY51" fmla="*/ 534198 h 582644"/>
              <a:gd name="connsiteX52" fmla="*/ 10260080 w 10889333"/>
              <a:gd name="connsiteY52" fmla="*/ 495654 h 582644"/>
              <a:gd name="connsiteX53" fmla="*/ 9407714 w 10889333"/>
              <a:gd name="connsiteY53" fmla="*/ 395376 h 582644"/>
              <a:gd name="connsiteX54" fmla="*/ 8824333 w 10889333"/>
              <a:gd name="connsiteY54" fmla="*/ 320020 h 582644"/>
              <a:gd name="connsiteX55" fmla="*/ 8478714 w 10889333"/>
              <a:gd name="connsiteY55" fmla="*/ 377170 h 582644"/>
              <a:gd name="connsiteX56" fmla="*/ 8133131 w 10889333"/>
              <a:gd name="connsiteY56" fmla="*/ 272500 h 582644"/>
              <a:gd name="connsiteX57" fmla="*/ 7672682 w 10889333"/>
              <a:gd name="connsiteY57" fmla="*/ 108094 h 582644"/>
              <a:gd name="connsiteX58" fmla="*/ 7392239 w 10889333"/>
              <a:gd name="connsiteY58" fmla="*/ 46970 h 582644"/>
              <a:gd name="connsiteX59" fmla="*/ 7125529 w 10889333"/>
              <a:gd name="connsiteY59" fmla="*/ 161337 h 582644"/>
              <a:gd name="connsiteX60" fmla="*/ 6662231 w 10889333"/>
              <a:gd name="connsiteY60" fmla="*/ 570179 h 582644"/>
              <a:gd name="connsiteX61" fmla="*/ 6647731 w 10889333"/>
              <a:gd name="connsiteY61" fmla="*/ 582644 h 582644"/>
              <a:gd name="connsiteX62" fmla="*/ 6610735 w 10889333"/>
              <a:gd name="connsiteY62" fmla="*/ 580619 h 582644"/>
              <a:gd name="connsiteX63" fmla="*/ 6629364 w 10889333"/>
              <a:gd name="connsiteY63" fmla="*/ 564435 h 582644"/>
              <a:gd name="connsiteX64" fmla="*/ 6715493 w 10889333"/>
              <a:gd name="connsiteY64" fmla="*/ 489516 h 582644"/>
              <a:gd name="connsiteX65" fmla="*/ 7140193 w 10889333"/>
              <a:gd name="connsiteY65" fmla="*/ 106912 h 582644"/>
              <a:gd name="connsiteX66" fmla="*/ 7447627 w 10889333"/>
              <a:gd name="connsiteY66" fmla="*/ 23102 h 582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0889333" h="582644">
                <a:moveTo>
                  <a:pt x="5998971" y="443898"/>
                </a:moveTo>
                <a:cubicBezTo>
                  <a:pt x="6040862" y="446148"/>
                  <a:pt x="6100119" y="480122"/>
                  <a:pt x="6141829" y="499080"/>
                </a:cubicBezTo>
                <a:cubicBezTo>
                  <a:pt x="6183539" y="518038"/>
                  <a:pt x="6239922" y="548886"/>
                  <a:pt x="6249229" y="557646"/>
                </a:cubicBezTo>
                <a:lnTo>
                  <a:pt x="6197669" y="551642"/>
                </a:lnTo>
                <a:lnTo>
                  <a:pt x="6115045" y="512052"/>
                </a:lnTo>
                <a:cubicBezTo>
                  <a:pt x="6037016" y="469327"/>
                  <a:pt x="5981079" y="464698"/>
                  <a:pt x="5924396" y="491742"/>
                </a:cubicBezTo>
                <a:cubicBezTo>
                  <a:pt x="5910226" y="498503"/>
                  <a:pt x="5896170" y="508651"/>
                  <a:pt x="5882465" y="521231"/>
                </a:cubicBezTo>
                <a:lnTo>
                  <a:pt x="5865666" y="539823"/>
                </a:lnTo>
                <a:lnTo>
                  <a:pt x="5829681" y="537853"/>
                </a:lnTo>
                <a:lnTo>
                  <a:pt x="5834242" y="531795"/>
                </a:lnTo>
                <a:cubicBezTo>
                  <a:pt x="5877701" y="480375"/>
                  <a:pt x="5911835" y="460492"/>
                  <a:pt x="5956194" y="448552"/>
                </a:cubicBezTo>
                <a:cubicBezTo>
                  <a:pt x="5970981" y="444572"/>
                  <a:pt x="5985007" y="443148"/>
                  <a:pt x="5998971" y="443898"/>
                </a:cubicBezTo>
                <a:close/>
                <a:moveTo>
                  <a:pt x="916031" y="495"/>
                </a:moveTo>
                <a:cubicBezTo>
                  <a:pt x="1121554" y="10185"/>
                  <a:pt x="1269919" y="149509"/>
                  <a:pt x="1446598" y="239002"/>
                </a:cubicBezTo>
                <a:cubicBezTo>
                  <a:pt x="1468683" y="250189"/>
                  <a:pt x="1491566" y="262845"/>
                  <a:pt x="1514948" y="276479"/>
                </a:cubicBezTo>
                <a:lnTo>
                  <a:pt x="1560405" y="304094"/>
                </a:lnTo>
                <a:lnTo>
                  <a:pt x="1491887" y="300342"/>
                </a:lnTo>
                <a:lnTo>
                  <a:pt x="1401403" y="245019"/>
                </a:lnTo>
                <a:cubicBezTo>
                  <a:pt x="1273825" y="167970"/>
                  <a:pt x="1143953" y="93359"/>
                  <a:pt x="1058296" y="61202"/>
                </a:cubicBezTo>
                <a:cubicBezTo>
                  <a:pt x="886982" y="-3113"/>
                  <a:pt x="806877" y="33823"/>
                  <a:pt x="702861" y="57572"/>
                </a:cubicBezTo>
                <a:cubicBezTo>
                  <a:pt x="598845" y="81321"/>
                  <a:pt x="430802" y="167140"/>
                  <a:pt x="223184" y="203694"/>
                </a:cubicBezTo>
                <a:lnTo>
                  <a:pt x="104525" y="224379"/>
                </a:lnTo>
                <a:lnTo>
                  <a:pt x="0" y="218656"/>
                </a:lnTo>
                <a:lnTo>
                  <a:pt x="213460" y="180863"/>
                </a:lnTo>
                <a:cubicBezTo>
                  <a:pt x="503416" y="125657"/>
                  <a:pt x="710507" y="-9195"/>
                  <a:pt x="916031" y="495"/>
                </a:cubicBezTo>
                <a:close/>
                <a:moveTo>
                  <a:pt x="4438287" y="150102"/>
                </a:moveTo>
                <a:cubicBezTo>
                  <a:pt x="4586110" y="155068"/>
                  <a:pt x="4695943" y="186754"/>
                  <a:pt x="4817764" y="245352"/>
                </a:cubicBezTo>
                <a:cubicBezTo>
                  <a:pt x="4939585" y="303950"/>
                  <a:pt x="5120248" y="459493"/>
                  <a:pt x="5169211" y="501690"/>
                </a:cubicBezTo>
                <a:lnTo>
                  <a:pt x="5121228" y="495883"/>
                </a:lnTo>
                <a:cubicBezTo>
                  <a:pt x="5070208" y="455727"/>
                  <a:pt x="5043750" y="423521"/>
                  <a:pt x="4968168" y="375416"/>
                </a:cubicBezTo>
                <a:cubicBezTo>
                  <a:pt x="4892586" y="327311"/>
                  <a:pt x="4774641" y="239978"/>
                  <a:pt x="4667738" y="207252"/>
                </a:cubicBezTo>
                <a:cubicBezTo>
                  <a:pt x="4560835" y="174526"/>
                  <a:pt x="4488256" y="166488"/>
                  <a:pt x="4326755" y="179060"/>
                </a:cubicBezTo>
                <a:cubicBezTo>
                  <a:pt x="4165254" y="191632"/>
                  <a:pt x="3893115" y="252575"/>
                  <a:pt x="3698735" y="282686"/>
                </a:cubicBezTo>
                <a:cubicBezTo>
                  <a:pt x="3504354" y="312797"/>
                  <a:pt x="3299017" y="363097"/>
                  <a:pt x="3160473" y="359724"/>
                </a:cubicBezTo>
                <a:cubicBezTo>
                  <a:pt x="3021928" y="356351"/>
                  <a:pt x="2943511" y="271471"/>
                  <a:pt x="2867463" y="262448"/>
                </a:cubicBezTo>
                <a:cubicBezTo>
                  <a:pt x="2791415" y="253425"/>
                  <a:pt x="2745573" y="261310"/>
                  <a:pt x="2704183" y="305587"/>
                </a:cubicBezTo>
                <a:lnTo>
                  <a:pt x="2660883" y="364349"/>
                </a:lnTo>
                <a:lnTo>
                  <a:pt x="2621706" y="362204"/>
                </a:lnTo>
                <a:lnTo>
                  <a:pt x="2651334" y="324389"/>
                </a:lnTo>
                <a:cubicBezTo>
                  <a:pt x="2695769" y="268384"/>
                  <a:pt x="2731704" y="232886"/>
                  <a:pt x="2805655" y="226302"/>
                </a:cubicBezTo>
                <a:cubicBezTo>
                  <a:pt x="2904257" y="217524"/>
                  <a:pt x="3006428" y="336043"/>
                  <a:pt x="3193956" y="334252"/>
                </a:cubicBezTo>
                <a:cubicBezTo>
                  <a:pt x="3381485" y="332461"/>
                  <a:pt x="3723442" y="246248"/>
                  <a:pt x="3930830" y="215556"/>
                </a:cubicBezTo>
                <a:cubicBezTo>
                  <a:pt x="4138220" y="184864"/>
                  <a:pt x="4290464" y="145136"/>
                  <a:pt x="4438287" y="150102"/>
                </a:cubicBezTo>
                <a:close/>
                <a:moveTo>
                  <a:pt x="7447627" y="23102"/>
                </a:moveTo>
                <a:cubicBezTo>
                  <a:pt x="7585645" y="34534"/>
                  <a:pt x="7802099" y="121527"/>
                  <a:pt x="7968304" y="175502"/>
                </a:cubicBezTo>
                <a:cubicBezTo>
                  <a:pt x="8134510" y="229477"/>
                  <a:pt x="8303656" y="326844"/>
                  <a:pt x="8444856" y="346952"/>
                </a:cubicBezTo>
                <a:cubicBezTo>
                  <a:pt x="8586057" y="367060"/>
                  <a:pt x="8677072" y="295559"/>
                  <a:pt x="8815508" y="296152"/>
                </a:cubicBezTo>
                <a:cubicBezTo>
                  <a:pt x="8953945" y="296745"/>
                  <a:pt x="8940924" y="313311"/>
                  <a:pt x="9275475" y="350510"/>
                </a:cubicBezTo>
                <a:lnTo>
                  <a:pt x="10434126" y="486409"/>
                </a:lnTo>
                <a:lnTo>
                  <a:pt x="10889333" y="514498"/>
                </a:lnTo>
                <a:cubicBezTo>
                  <a:pt x="10888742" y="525295"/>
                  <a:pt x="10888150" y="536091"/>
                  <a:pt x="10887559" y="546888"/>
                </a:cubicBezTo>
                <a:lnTo>
                  <a:pt x="10692768" y="534198"/>
                </a:lnTo>
                <a:lnTo>
                  <a:pt x="10260080" y="495654"/>
                </a:lnTo>
                <a:lnTo>
                  <a:pt x="9407714" y="395376"/>
                </a:lnTo>
                <a:cubicBezTo>
                  <a:pt x="9192971" y="373151"/>
                  <a:pt x="8979166" y="323054"/>
                  <a:pt x="8824333" y="320020"/>
                </a:cubicBezTo>
                <a:cubicBezTo>
                  <a:pt x="8669500" y="316986"/>
                  <a:pt x="8593915" y="385090"/>
                  <a:pt x="8478714" y="377170"/>
                </a:cubicBezTo>
                <a:cubicBezTo>
                  <a:pt x="8363513" y="369250"/>
                  <a:pt x="8267469" y="317346"/>
                  <a:pt x="8133131" y="272500"/>
                </a:cubicBezTo>
                <a:cubicBezTo>
                  <a:pt x="7998793" y="227654"/>
                  <a:pt x="7796164" y="145682"/>
                  <a:pt x="7672682" y="108094"/>
                </a:cubicBezTo>
                <a:cubicBezTo>
                  <a:pt x="7549199" y="70506"/>
                  <a:pt x="7483431" y="38096"/>
                  <a:pt x="7392239" y="46970"/>
                </a:cubicBezTo>
                <a:cubicBezTo>
                  <a:pt x="7301046" y="55844"/>
                  <a:pt x="7247197" y="74136"/>
                  <a:pt x="7125529" y="161337"/>
                </a:cubicBezTo>
                <a:cubicBezTo>
                  <a:pt x="7003862" y="248538"/>
                  <a:pt x="6774758" y="477127"/>
                  <a:pt x="6662231" y="570179"/>
                </a:cubicBezTo>
                <a:lnTo>
                  <a:pt x="6647731" y="582644"/>
                </a:lnTo>
                <a:lnTo>
                  <a:pt x="6610735" y="580619"/>
                </a:lnTo>
                <a:lnTo>
                  <a:pt x="6629364" y="564435"/>
                </a:lnTo>
                <a:cubicBezTo>
                  <a:pt x="6657082" y="539823"/>
                  <a:pt x="6686037" y="514121"/>
                  <a:pt x="6715493" y="489516"/>
                </a:cubicBezTo>
                <a:cubicBezTo>
                  <a:pt x="6833314" y="391095"/>
                  <a:pt x="7018171" y="184648"/>
                  <a:pt x="7140193" y="106912"/>
                </a:cubicBezTo>
                <a:cubicBezTo>
                  <a:pt x="7262215" y="29176"/>
                  <a:pt x="7309609" y="11670"/>
                  <a:pt x="7447627" y="23102"/>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7" name="Plassholder for tekst 2">
            <a:extLst>
              <a:ext uri="{FF2B5EF4-FFF2-40B4-BE49-F238E27FC236}">
                <a16:creationId xmlns:a16="http://schemas.microsoft.com/office/drawing/2014/main" id="{213376B6-C11D-6540-9AA1-D3C36CE46456}"/>
              </a:ext>
            </a:extLst>
          </p:cNvPr>
          <p:cNvSpPr>
            <a:spLocks noGrp="1"/>
          </p:cNvSpPr>
          <p:nvPr>
            <p:ph type="body" sz="quarter" idx="12" hasCustomPrompt="1"/>
          </p:nvPr>
        </p:nvSpPr>
        <p:spPr>
          <a:xfrm>
            <a:off x="-1" y="6531717"/>
            <a:ext cx="5212747" cy="326283"/>
          </a:xfrm>
        </p:spPr>
        <p:txBody>
          <a:bodyPr tIns="90000" bIns="90000">
            <a:noAutofit/>
          </a:bodyPr>
          <a:lstStyle>
            <a:lvl1pPr marL="0" indent="0">
              <a:buNone/>
              <a:defRPr sz="800">
                <a:solidFill>
                  <a:schemeClr val="bg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1670525787"/>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6" name="Plassholder for innhold 2">
            <a:extLst>
              <a:ext uri="{FF2B5EF4-FFF2-40B4-BE49-F238E27FC236}">
                <a16:creationId xmlns:a16="http://schemas.microsoft.com/office/drawing/2014/main" id="{5E4177C6-2C2B-1742-9D4A-CB0C6F6854E5}"/>
              </a:ext>
            </a:extLst>
          </p:cNvPr>
          <p:cNvSpPr>
            <a:spLocks noGrp="1"/>
          </p:cNvSpPr>
          <p:nvPr>
            <p:ph idx="10"/>
          </p:nvPr>
        </p:nvSpPr>
        <p:spPr>
          <a:xfrm>
            <a:off x="1121663" y="2049289"/>
            <a:ext cx="7732059" cy="3507722"/>
          </a:xfrm>
        </p:spPr>
        <p:txBody>
          <a:bodyPr>
            <a:normAutofit/>
          </a:bodyPr>
          <a:lstStyle>
            <a:lvl1pPr marL="342900" indent="-342900">
              <a:lnSpc>
                <a:spcPct val="110000"/>
              </a:lnSpc>
              <a:spcAft>
                <a:spcPts val="600"/>
              </a:spcAft>
              <a:buClr>
                <a:schemeClr val="tx1"/>
              </a:buClr>
              <a:buSzPct val="100000"/>
              <a:buFont typeface="+mj-lt"/>
              <a:buAutoNum type="arabicPeriod"/>
              <a:defRPr sz="1800">
                <a:solidFill>
                  <a:schemeClr val="tx1"/>
                </a:solidFill>
              </a:defRPr>
            </a:lvl1pPr>
            <a:lvl2pPr marL="577800" indent="-228600">
              <a:lnSpc>
                <a:spcPct val="110000"/>
              </a:lnSpc>
              <a:spcAft>
                <a:spcPts val="600"/>
              </a:spcAft>
              <a:buClr>
                <a:schemeClr val="tx1"/>
              </a:buClr>
              <a:buSzPct val="100000"/>
              <a:buFont typeface="+mj-lt"/>
              <a:buAutoNum type="alphaLcParenR"/>
              <a:defRPr sz="1600">
                <a:solidFill>
                  <a:schemeClr val="tx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nb-NO"/>
              <a:t>Klikk for å redigere tekststiler i malen</a:t>
            </a:r>
          </a:p>
          <a:p>
            <a:pPr lvl="1"/>
            <a:r>
              <a:rPr lang="nb-NO"/>
              <a:t>Andre nivå</a:t>
            </a:r>
          </a:p>
        </p:txBody>
      </p:sp>
    </p:spTree>
    <p:extLst>
      <p:ext uri="{BB962C8B-B14F-4D97-AF65-F5344CB8AC3E}">
        <p14:creationId xmlns:p14="http://schemas.microsoft.com/office/powerpoint/2010/main" val="35272361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apittel-1">
    <p:bg>
      <p:bgPr>
        <a:solidFill>
          <a:schemeClr val="accent2"/>
        </a:solidFill>
        <a:effectLst/>
      </p:bgPr>
    </p:bg>
    <p:spTree>
      <p:nvGrpSpPr>
        <p:cNvPr id="1" name=""/>
        <p:cNvGrpSpPr/>
        <p:nvPr/>
      </p:nvGrpSpPr>
      <p:grpSpPr>
        <a:xfrm>
          <a:off x="0" y="0"/>
          <a:ext cx="0" cy="0"/>
          <a:chOff x="0" y="0"/>
          <a:chExt cx="0" cy="0"/>
        </a:xfrm>
      </p:grpSpPr>
      <p:sp>
        <p:nvSpPr>
          <p:cNvPr id="19" name="Plassholder for tekst 18">
            <a:extLst>
              <a:ext uri="{FF2B5EF4-FFF2-40B4-BE49-F238E27FC236}">
                <a16:creationId xmlns:a16="http://schemas.microsoft.com/office/drawing/2014/main" id="{EAC7750D-9E37-7E43-B555-B894C39CEA0E}"/>
              </a:ext>
            </a:extLst>
          </p:cNvPr>
          <p:cNvSpPr>
            <a:spLocks noGrp="1"/>
          </p:cNvSpPr>
          <p:nvPr>
            <p:ph type="body" sz="quarter" idx="11" hasCustomPrompt="1"/>
          </p:nvPr>
        </p:nvSpPr>
        <p:spPr>
          <a:xfrm>
            <a:off x="1121664" y="1333240"/>
            <a:ext cx="3970473" cy="1828800"/>
          </a:xfrm>
        </p:spPr>
        <p:txBody>
          <a:bodyPr anchor="b">
            <a:normAutofit/>
          </a:bodyPr>
          <a:lstStyle>
            <a:lvl1pPr marL="0" indent="0" algn="l">
              <a:buNone/>
              <a:defRPr sz="3500" b="0" i="0">
                <a:solidFill>
                  <a:schemeClr val="tx1"/>
                </a:solidFill>
                <a:latin typeface="Quire Sans" panose="020B0502040400020003" pitchFamily="34" charset="0"/>
                <a:cs typeface="Quire Sans" panose="020B0502040400020003" pitchFamily="34" charset="0"/>
              </a:defRPr>
            </a:lvl1pPr>
          </a:lstStyle>
          <a:p>
            <a:pPr lvl="0"/>
            <a:r>
              <a:rPr lang="nb-NO" dirty="0"/>
              <a:t>Kapittel</a:t>
            </a:r>
          </a:p>
        </p:txBody>
      </p:sp>
      <p:sp>
        <p:nvSpPr>
          <p:cNvPr id="6" name="Plassholder for tekst 38">
            <a:extLst>
              <a:ext uri="{FF2B5EF4-FFF2-40B4-BE49-F238E27FC236}">
                <a16:creationId xmlns:a16="http://schemas.microsoft.com/office/drawing/2014/main" id="{F3230CA1-32CB-004C-8059-0F31054C23DA}"/>
              </a:ext>
            </a:extLst>
          </p:cNvPr>
          <p:cNvSpPr>
            <a:spLocks noGrp="1"/>
          </p:cNvSpPr>
          <p:nvPr>
            <p:ph type="body" sz="quarter" idx="12" hasCustomPrompt="1"/>
          </p:nvPr>
        </p:nvSpPr>
        <p:spPr>
          <a:xfrm>
            <a:off x="1121664" y="3330304"/>
            <a:ext cx="3970473" cy="2194456"/>
          </a:xfrm>
        </p:spPr>
        <p:txBody>
          <a:bodyPr>
            <a:normAutofit/>
          </a:bodyPr>
          <a:lstStyle>
            <a:lvl1pPr marL="0" indent="0">
              <a:buNone/>
              <a:defRPr sz="1800">
                <a:solidFill>
                  <a:schemeClr val="tx1"/>
                </a:solidFill>
              </a:defRPr>
            </a:lvl1pPr>
          </a:lstStyle>
          <a:p>
            <a:pPr lvl="0"/>
            <a:r>
              <a:rPr lang="nb-NO" dirty="0"/>
              <a:t>Ingress</a:t>
            </a:r>
          </a:p>
        </p:txBody>
      </p:sp>
      <p:sp>
        <p:nvSpPr>
          <p:cNvPr id="17" name="Plassholder for bilde 16">
            <a:extLst>
              <a:ext uri="{FF2B5EF4-FFF2-40B4-BE49-F238E27FC236}">
                <a16:creationId xmlns:a16="http://schemas.microsoft.com/office/drawing/2014/main" id="{F548F6AF-1EE1-EB40-8E80-C0342096E44B}"/>
              </a:ext>
            </a:extLst>
          </p:cNvPr>
          <p:cNvSpPr>
            <a:spLocks noGrp="1"/>
          </p:cNvSpPr>
          <p:nvPr>
            <p:ph type="pic" sz="quarter" idx="15" hasCustomPrompt="1"/>
          </p:nvPr>
        </p:nvSpPr>
        <p:spPr>
          <a:xfrm>
            <a:off x="6994525" y="0"/>
            <a:ext cx="5197475" cy="6858000"/>
          </a:xfrm>
          <a:custGeom>
            <a:avLst/>
            <a:gdLst>
              <a:gd name="connsiteX0" fmla="*/ 5197475 w 5197475"/>
              <a:gd name="connsiteY0" fmla="*/ 5331973 h 6858000"/>
              <a:gd name="connsiteX1" fmla="*/ 5197475 w 5197475"/>
              <a:gd name="connsiteY1" fmla="*/ 6858000 h 6858000"/>
              <a:gd name="connsiteX2" fmla="*/ 1278585 w 5197475"/>
              <a:gd name="connsiteY2" fmla="*/ 6858000 h 6858000"/>
              <a:gd name="connsiteX3" fmla="*/ 1348854 w 5197475"/>
              <a:gd name="connsiteY3" fmla="*/ 6811922 h 6858000"/>
              <a:gd name="connsiteX4" fmla="*/ 1633509 w 5197475"/>
              <a:gd name="connsiteY4" fmla="*/ 6634523 h 6858000"/>
              <a:gd name="connsiteX5" fmla="*/ 2019775 w 5197475"/>
              <a:gd name="connsiteY5" fmla="*/ 6539754 h 6858000"/>
              <a:gd name="connsiteX6" fmla="*/ 2776736 w 5197475"/>
              <a:gd name="connsiteY6" fmla="*/ 6284051 h 6858000"/>
              <a:gd name="connsiteX7" fmla="*/ 3674780 w 5197475"/>
              <a:gd name="connsiteY7" fmla="*/ 5733232 h 6858000"/>
              <a:gd name="connsiteX8" fmla="*/ 4179823 w 5197475"/>
              <a:gd name="connsiteY8" fmla="*/ 5775792 h 6858000"/>
              <a:gd name="connsiteX9" fmla="*/ 4844012 w 5197475"/>
              <a:gd name="connsiteY9" fmla="*/ 5560824 h 6858000"/>
              <a:gd name="connsiteX10" fmla="*/ 5071566 w 5197475"/>
              <a:gd name="connsiteY10" fmla="*/ 5419270 h 6858000"/>
              <a:gd name="connsiteX11" fmla="*/ 5197475 w 5197475"/>
              <a:gd name="connsiteY11" fmla="*/ 4190840 h 6858000"/>
              <a:gd name="connsiteX12" fmla="*/ 5197475 w 5197475"/>
              <a:gd name="connsiteY12" fmla="*/ 5303925 h 6858000"/>
              <a:gd name="connsiteX13" fmla="*/ 5080759 w 5197475"/>
              <a:gd name="connsiteY13" fmla="*/ 5385253 h 6858000"/>
              <a:gd name="connsiteX14" fmla="*/ 4850517 w 5197475"/>
              <a:gd name="connsiteY14" fmla="*/ 5528685 h 6858000"/>
              <a:gd name="connsiteX15" fmla="*/ 4167854 w 5197475"/>
              <a:gd name="connsiteY15" fmla="*/ 5746922 h 6858000"/>
              <a:gd name="connsiteX16" fmla="*/ 3667456 w 5197475"/>
              <a:gd name="connsiteY16" fmla="*/ 5701000 h 6858000"/>
              <a:gd name="connsiteX17" fmla="*/ 2687261 w 5197475"/>
              <a:gd name="connsiteY17" fmla="*/ 6299540 h 6858000"/>
              <a:gd name="connsiteX18" fmla="*/ 1944511 w 5197475"/>
              <a:gd name="connsiteY18" fmla="*/ 6521914 h 6858000"/>
              <a:gd name="connsiteX19" fmla="*/ 1373713 w 5197475"/>
              <a:gd name="connsiteY19" fmla="*/ 6763501 h 6858000"/>
              <a:gd name="connsiteX20" fmla="*/ 1236786 w 5197475"/>
              <a:gd name="connsiteY20" fmla="*/ 6857992 h 6858000"/>
              <a:gd name="connsiteX21" fmla="*/ 1236773 w 5197475"/>
              <a:gd name="connsiteY21" fmla="*/ 6858000 h 6858000"/>
              <a:gd name="connsiteX22" fmla="*/ 0 w 5197475"/>
              <a:gd name="connsiteY22" fmla="*/ 6858000 h 6858000"/>
              <a:gd name="connsiteX23" fmla="*/ 0 w 5197475"/>
              <a:gd name="connsiteY23" fmla="*/ 6068904 h 6858000"/>
              <a:gd name="connsiteX24" fmla="*/ 6233 w 5197475"/>
              <a:gd name="connsiteY24" fmla="*/ 6065519 h 6858000"/>
              <a:gd name="connsiteX25" fmla="*/ 227911 w 5197475"/>
              <a:gd name="connsiteY25" fmla="*/ 5980438 h 6858000"/>
              <a:gd name="connsiteX26" fmla="*/ 786663 w 5197475"/>
              <a:gd name="connsiteY26" fmla="*/ 5871060 h 6858000"/>
              <a:gd name="connsiteX27" fmla="*/ 1384680 w 5197475"/>
              <a:gd name="connsiteY27" fmla="*/ 5369033 h 6858000"/>
              <a:gd name="connsiteX28" fmla="*/ 2168487 w 5197475"/>
              <a:gd name="connsiteY28" fmla="*/ 5198109 h 6858000"/>
              <a:gd name="connsiteX29" fmla="*/ 3446353 w 5197475"/>
              <a:gd name="connsiteY29" fmla="*/ 5077187 h 6858000"/>
              <a:gd name="connsiteX30" fmla="*/ 4113338 w 5197475"/>
              <a:gd name="connsiteY30" fmla="*/ 4770248 h 6858000"/>
              <a:gd name="connsiteX31" fmla="*/ 4750422 w 5197475"/>
              <a:gd name="connsiteY31" fmla="*/ 4290116 h 6858000"/>
              <a:gd name="connsiteX32" fmla="*/ 5089297 w 5197475"/>
              <a:gd name="connsiteY32" fmla="*/ 4203727 h 6858000"/>
              <a:gd name="connsiteX33" fmla="*/ 0 w 5197475"/>
              <a:gd name="connsiteY33" fmla="*/ 0 h 6858000"/>
              <a:gd name="connsiteX34" fmla="*/ 5197475 w 5197475"/>
              <a:gd name="connsiteY34" fmla="*/ 0 h 6858000"/>
              <a:gd name="connsiteX35" fmla="*/ 5197475 w 5197475"/>
              <a:gd name="connsiteY35" fmla="*/ 4157983 h 6858000"/>
              <a:gd name="connsiteX36" fmla="*/ 5107772 w 5197475"/>
              <a:gd name="connsiteY36" fmla="*/ 4167746 h 6858000"/>
              <a:gd name="connsiteX37" fmla="*/ 4718779 w 5197475"/>
              <a:gd name="connsiteY37" fmla="*/ 4276415 h 6858000"/>
              <a:gd name="connsiteX38" fmla="*/ 3793135 w 5197475"/>
              <a:gd name="connsiteY38" fmla="*/ 4939605 h 6858000"/>
              <a:gd name="connsiteX39" fmla="*/ 2810174 w 5197475"/>
              <a:gd name="connsiteY39" fmla="*/ 5129792 h 6858000"/>
              <a:gd name="connsiteX40" fmla="*/ 1488505 w 5197475"/>
              <a:gd name="connsiteY40" fmla="*/ 5289689 h 6858000"/>
              <a:gd name="connsiteX41" fmla="*/ 771994 w 5197475"/>
              <a:gd name="connsiteY41" fmla="*/ 5849338 h 6858000"/>
              <a:gd name="connsiteX42" fmla="*/ 164482 w 5197475"/>
              <a:gd name="connsiteY42" fmla="*/ 5968830 h 6858000"/>
              <a:gd name="connsiteX43" fmla="*/ 4593 w 5197475"/>
              <a:gd name="connsiteY43" fmla="*/ 6039947 h 6858000"/>
              <a:gd name="connsiteX44" fmla="*/ 0 w 5197475"/>
              <a:gd name="connsiteY44" fmla="*/ 604246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197475" h="6858000">
                <a:moveTo>
                  <a:pt x="5197475" y="5331973"/>
                </a:moveTo>
                <a:lnTo>
                  <a:pt x="5197475" y="6858000"/>
                </a:lnTo>
                <a:lnTo>
                  <a:pt x="1278585" y="6858000"/>
                </a:lnTo>
                <a:lnTo>
                  <a:pt x="1348854" y="6811922"/>
                </a:lnTo>
                <a:cubicBezTo>
                  <a:pt x="1452460" y="6741581"/>
                  <a:pt x="1551690" y="6672734"/>
                  <a:pt x="1633509" y="6634523"/>
                </a:cubicBezTo>
                <a:cubicBezTo>
                  <a:pt x="1797148" y="6558100"/>
                  <a:pt x="1821717" y="6570164"/>
                  <a:pt x="2019775" y="6539754"/>
                </a:cubicBezTo>
                <a:cubicBezTo>
                  <a:pt x="2217832" y="6509345"/>
                  <a:pt x="2500902" y="6418471"/>
                  <a:pt x="2776736" y="6284051"/>
                </a:cubicBezTo>
                <a:cubicBezTo>
                  <a:pt x="3052570" y="6149631"/>
                  <a:pt x="3440932" y="5817942"/>
                  <a:pt x="3674780" y="5733232"/>
                </a:cubicBezTo>
                <a:cubicBezTo>
                  <a:pt x="3908628" y="5648523"/>
                  <a:pt x="3984951" y="5804527"/>
                  <a:pt x="4179823" y="5775792"/>
                </a:cubicBezTo>
                <a:cubicBezTo>
                  <a:pt x="4374696" y="5747057"/>
                  <a:pt x="4578636" y="5704829"/>
                  <a:pt x="4844012" y="5560824"/>
                </a:cubicBezTo>
                <a:cubicBezTo>
                  <a:pt x="4910356" y="5524822"/>
                  <a:pt x="4988460" y="5475417"/>
                  <a:pt x="5071566" y="5419270"/>
                </a:cubicBezTo>
                <a:close/>
                <a:moveTo>
                  <a:pt x="5197475" y="4190840"/>
                </a:moveTo>
                <a:lnTo>
                  <a:pt x="5197475" y="5303925"/>
                </a:lnTo>
                <a:lnTo>
                  <a:pt x="5080759" y="5385253"/>
                </a:lnTo>
                <a:cubicBezTo>
                  <a:pt x="4996839" y="5442184"/>
                  <a:pt x="4917806" y="5492277"/>
                  <a:pt x="4850517" y="5528685"/>
                </a:cubicBezTo>
                <a:cubicBezTo>
                  <a:pt x="4581360" y="5674320"/>
                  <a:pt x="4365031" y="5718203"/>
                  <a:pt x="4167854" y="5746922"/>
                </a:cubicBezTo>
                <a:cubicBezTo>
                  <a:pt x="3970677" y="5775641"/>
                  <a:pt x="3914222" y="5608897"/>
                  <a:pt x="3667456" y="5701000"/>
                </a:cubicBezTo>
                <a:cubicBezTo>
                  <a:pt x="3420691" y="5793104"/>
                  <a:pt x="2974419" y="6162721"/>
                  <a:pt x="2687261" y="6299540"/>
                </a:cubicBezTo>
                <a:cubicBezTo>
                  <a:pt x="2400103" y="6436359"/>
                  <a:pt x="2181176" y="6486058"/>
                  <a:pt x="1944511" y="6521914"/>
                </a:cubicBezTo>
                <a:cubicBezTo>
                  <a:pt x="1707846" y="6557771"/>
                  <a:pt x="1602855" y="6602875"/>
                  <a:pt x="1373713" y="6763501"/>
                </a:cubicBezTo>
                <a:cubicBezTo>
                  <a:pt x="1316427" y="6803658"/>
                  <a:pt x="1272669" y="6834030"/>
                  <a:pt x="1236786" y="6857992"/>
                </a:cubicBezTo>
                <a:lnTo>
                  <a:pt x="1236773" y="6858000"/>
                </a:lnTo>
                <a:lnTo>
                  <a:pt x="0" y="6858000"/>
                </a:lnTo>
                <a:lnTo>
                  <a:pt x="0" y="6068904"/>
                </a:lnTo>
                <a:lnTo>
                  <a:pt x="6233" y="6065519"/>
                </a:lnTo>
                <a:cubicBezTo>
                  <a:pt x="83155" y="6025413"/>
                  <a:pt x="126322" y="6012275"/>
                  <a:pt x="227911" y="5980438"/>
                </a:cubicBezTo>
                <a:cubicBezTo>
                  <a:pt x="390454" y="5929499"/>
                  <a:pt x="593868" y="5972961"/>
                  <a:pt x="786663" y="5871060"/>
                </a:cubicBezTo>
                <a:cubicBezTo>
                  <a:pt x="979457" y="5769160"/>
                  <a:pt x="1154377" y="5481193"/>
                  <a:pt x="1384680" y="5369033"/>
                </a:cubicBezTo>
                <a:cubicBezTo>
                  <a:pt x="1614985" y="5256875"/>
                  <a:pt x="1826075" y="5224701"/>
                  <a:pt x="2168487" y="5198109"/>
                </a:cubicBezTo>
                <a:cubicBezTo>
                  <a:pt x="2510897" y="5171516"/>
                  <a:pt x="3122211" y="5148496"/>
                  <a:pt x="3446353" y="5077187"/>
                </a:cubicBezTo>
                <a:cubicBezTo>
                  <a:pt x="3770496" y="5005876"/>
                  <a:pt x="3902561" y="4920850"/>
                  <a:pt x="4113338" y="4770248"/>
                </a:cubicBezTo>
                <a:cubicBezTo>
                  <a:pt x="4324114" y="4619647"/>
                  <a:pt x="4530614" y="4393057"/>
                  <a:pt x="4750422" y="4290116"/>
                </a:cubicBezTo>
                <a:cubicBezTo>
                  <a:pt x="4860326" y="4238645"/>
                  <a:pt x="4974477" y="4218247"/>
                  <a:pt x="5089297" y="4203727"/>
                </a:cubicBezTo>
                <a:close/>
                <a:moveTo>
                  <a:pt x="0" y="0"/>
                </a:moveTo>
                <a:lnTo>
                  <a:pt x="5197475" y="0"/>
                </a:lnTo>
                <a:lnTo>
                  <a:pt x="5197475" y="4157983"/>
                </a:lnTo>
                <a:lnTo>
                  <a:pt x="5107772" y="4167746"/>
                </a:lnTo>
                <a:cubicBezTo>
                  <a:pt x="4985805" y="4182909"/>
                  <a:pt x="4857656" y="4208004"/>
                  <a:pt x="4718779" y="4276415"/>
                </a:cubicBezTo>
                <a:cubicBezTo>
                  <a:pt x="4441024" y="4413237"/>
                  <a:pt x="4111235" y="4797374"/>
                  <a:pt x="3793135" y="4939605"/>
                </a:cubicBezTo>
                <a:cubicBezTo>
                  <a:pt x="3475034" y="5081834"/>
                  <a:pt x="3191820" y="5102576"/>
                  <a:pt x="2810174" y="5129792"/>
                </a:cubicBezTo>
                <a:cubicBezTo>
                  <a:pt x="2428528" y="5157008"/>
                  <a:pt x="1828202" y="5169765"/>
                  <a:pt x="1488505" y="5289689"/>
                </a:cubicBezTo>
                <a:cubicBezTo>
                  <a:pt x="1148809" y="5409613"/>
                  <a:pt x="992664" y="5736149"/>
                  <a:pt x="771994" y="5849338"/>
                </a:cubicBezTo>
                <a:cubicBezTo>
                  <a:pt x="551324" y="5962528"/>
                  <a:pt x="369425" y="5896220"/>
                  <a:pt x="164482" y="5968830"/>
                </a:cubicBezTo>
                <a:cubicBezTo>
                  <a:pt x="113247" y="5986983"/>
                  <a:pt x="59314" y="6011857"/>
                  <a:pt x="4593" y="6039947"/>
                </a:cubicBezTo>
                <a:lnTo>
                  <a:pt x="0" y="6042469"/>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p:spPr>
        <p:txBody>
          <a:bodyPr wrap="square" tIns="720000" bIns="46800" anchor="t" anchorCtr="1">
            <a:noAutofit/>
          </a:bodyPr>
          <a:lstStyle>
            <a:lvl1pPr marL="2160000" indent="0" algn="ctr">
              <a:buNone/>
              <a:defRPr>
                <a:solidFill>
                  <a:schemeClr val="bg1"/>
                </a:solidFill>
              </a:defRPr>
            </a:lvl1pPr>
            <a:lvl2pPr marL="457200" indent="0">
              <a:buNone/>
              <a:defRPr>
                <a:solidFill>
                  <a:schemeClr val="bg1"/>
                </a:solidFill>
              </a:defRPr>
            </a:lvl2pPr>
          </a:lstStyle>
          <a:p>
            <a:pPr lvl="0"/>
            <a:r>
              <a:rPr lang="nb-NO" dirty="0"/>
              <a:t>Klikk på ikonet for å bytte bilde</a:t>
            </a:r>
          </a:p>
        </p:txBody>
      </p:sp>
      <p:sp>
        <p:nvSpPr>
          <p:cNvPr id="20" name="Friform 19">
            <a:extLst>
              <a:ext uri="{FF2B5EF4-FFF2-40B4-BE49-F238E27FC236}">
                <a16:creationId xmlns:a16="http://schemas.microsoft.com/office/drawing/2014/main" id="{23507D3E-6291-B84E-A835-943E7B6768D1}"/>
              </a:ext>
            </a:extLst>
          </p:cNvPr>
          <p:cNvSpPr/>
          <p:nvPr userDrawn="1"/>
        </p:nvSpPr>
        <p:spPr>
          <a:xfrm>
            <a:off x="4781317" y="6040294"/>
            <a:ext cx="2213208" cy="817706"/>
          </a:xfrm>
          <a:custGeom>
            <a:avLst/>
            <a:gdLst>
              <a:gd name="connsiteX0" fmla="*/ 2213208 w 2213208"/>
              <a:gd name="connsiteY0" fmla="*/ 0 h 817706"/>
              <a:gd name="connsiteX1" fmla="*/ 2213208 w 2213208"/>
              <a:gd name="connsiteY1" fmla="*/ 26435 h 817706"/>
              <a:gd name="connsiteX2" fmla="*/ 2168501 w 2213208"/>
              <a:gd name="connsiteY2" fmla="*/ 50714 h 817706"/>
              <a:gd name="connsiteX3" fmla="*/ 2024616 w 2213208"/>
              <a:gd name="connsiteY3" fmla="*/ 134228 h 817706"/>
              <a:gd name="connsiteX4" fmla="*/ 1436701 w 2213208"/>
              <a:gd name="connsiteY4" fmla="*/ 330521 h 817706"/>
              <a:gd name="connsiteX5" fmla="*/ 678860 w 2213208"/>
              <a:gd name="connsiteY5" fmla="*/ 494238 h 817706"/>
              <a:gd name="connsiteX6" fmla="*/ 150487 w 2213208"/>
              <a:gd name="connsiteY6" fmla="*/ 769874 h 817706"/>
              <a:gd name="connsiteX7" fmla="*/ 65640 w 2213208"/>
              <a:gd name="connsiteY7" fmla="*/ 817706 h 817706"/>
              <a:gd name="connsiteX8" fmla="*/ 0 w 2213208"/>
              <a:gd name="connsiteY8" fmla="*/ 817706 h 817706"/>
              <a:gd name="connsiteX9" fmla="*/ 102146 w 2213208"/>
              <a:gd name="connsiteY9" fmla="*/ 759571 h 817706"/>
              <a:gd name="connsiteX10" fmla="*/ 588448 w 2213208"/>
              <a:gd name="connsiteY10" fmla="*/ 502697 h 817706"/>
              <a:gd name="connsiteX11" fmla="*/ 1363060 w 2213208"/>
              <a:gd name="connsiteY11" fmla="*/ 306862 h 817706"/>
              <a:gd name="connsiteX12" fmla="*/ 1755544 w 2213208"/>
              <a:gd name="connsiteY12" fmla="*/ 242533 h 817706"/>
              <a:gd name="connsiteX13" fmla="*/ 2053179 w 2213208"/>
              <a:gd name="connsiteY13" fmla="*/ 87895 h 817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13208" h="817706">
                <a:moveTo>
                  <a:pt x="2213208" y="0"/>
                </a:moveTo>
                <a:lnTo>
                  <a:pt x="2213208" y="26435"/>
                </a:lnTo>
                <a:lnTo>
                  <a:pt x="2168501" y="50714"/>
                </a:lnTo>
                <a:cubicBezTo>
                  <a:pt x="2130857" y="71802"/>
                  <a:pt x="2084861" y="98665"/>
                  <a:pt x="2024616" y="134228"/>
                </a:cubicBezTo>
                <a:cubicBezTo>
                  <a:pt x="1783634" y="276477"/>
                  <a:pt x="1675443" y="313248"/>
                  <a:pt x="1436701" y="330521"/>
                </a:cubicBezTo>
                <a:cubicBezTo>
                  <a:pt x="1197960" y="347795"/>
                  <a:pt x="975821" y="380252"/>
                  <a:pt x="678860" y="494238"/>
                </a:cubicBezTo>
                <a:cubicBezTo>
                  <a:pt x="530379" y="551232"/>
                  <a:pt x="337698" y="663142"/>
                  <a:pt x="150487" y="769874"/>
                </a:cubicBezTo>
                <a:lnTo>
                  <a:pt x="65640" y="817706"/>
                </a:lnTo>
                <a:lnTo>
                  <a:pt x="0" y="817706"/>
                </a:lnTo>
                <a:lnTo>
                  <a:pt x="102146" y="759571"/>
                </a:lnTo>
                <a:cubicBezTo>
                  <a:pt x="271068" y="662146"/>
                  <a:pt x="445706" y="558936"/>
                  <a:pt x="588448" y="502697"/>
                </a:cubicBezTo>
                <a:cubicBezTo>
                  <a:pt x="873933" y="390218"/>
                  <a:pt x="1163233" y="321717"/>
                  <a:pt x="1363060" y="306862"/>
                </a:cubicBezTo>
                <a:cubicBezTo>
                  <a:pt x="1562886" y="292005"/>
                  <a:pt x="1586439" y="305950"/>
                  <a:pt x="1755544" y="242533"/>
                </a:cubicBezTo>
                <a:cubicBezTo>
                  <a:pt x="1840097" y="210825"/>
                  <a:pt x="1944398" y="149934"/>
                  <a:pt x="2053179" y="8789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Tree>
    <p:extLst>
      <p:ext uri="{BB962C8B-B14F-4D97-AF65-F5344CB8AC3E}">
        <p14:creationId xmlns:p14="http://schemas.microsoft.com/office/powerpoint/2010/main" val="2316065667"/>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apittel-2">
    <p:bg>
      <p:bgPr>
        <a:solidFill>
          <a:schemeClr val="bg2"/>
        </a:solidFill>
        <a:effectLst/>
      </p:bgPr>
    </p:bg>
    <p:spTree>
      <p:nvGrpSpPr>
        <p:cNvPr id="1" name=""/>
        <p:cNvGrpSpPr/>
        <p:nvPr/>
      </p:nvGrpSpPr>
      <p:grpSpPr>
        <a:xfrm>
          <a:off x="0" y="0"/>
          <a:ext cx="0" cy="0"/>
          <a:chOff x="0" y="0"/>
          <a:chExt cx="0" cy="0"/>
        </a:xfrm>
      </p:grpSpPr>
      <p:sp>
        <p:nvSpPr>
          <p:cNvPr id="19" name="Plassholder for tekst 18">
            <a:extLst>
              <a:ext uri="{FF2B5EF4-FFF2-40B4-BE49-F238E27FC236}">
                <a16:creationId xmlns:a16="http://schemas.microsoft.com/office/drawing/2014/main" id="{EAC7750D-9E37-7E43-B555-B894C39CEA0E}"/>
              </a:ext>
            </a:extLst>
          </p:cNvPr>
          <p:cNvSpPr>
            <a:spLocks noGrp="1"/>
          </p:cNvSpPr>
          <p:nvPr>
            <p:ph type="body" sz="quarter" idx="11" hasCustomPrompt="1"/>
          </p:nvPr>
        </p:nvSpPr>
        <p:spPr>
          <a:xfrm>
            <a:off x="1121664" y="1333240"/>
            <a:ext cx="3970473" cy="1828800"/>
          </a:xfrm>
        </p:spPr>
        <p:txBody>
          <a:bodyPr anchor="b">
            <a:normAutofit/>
          </a:bodyPr>
          <a:lstStyle>
            <a:lvl1pPr marL="0" indent="0" algn="l">
              <a:buNone/>
              <a:defRPr sz="3500" b="0" i="0">
                <a:solidFill>
                  <a:schemeClr val="tx1"/>
                </a:solidFill>
                <a:latin typeface="Quire Sans" panose="020B0502040400020003" pitchFamily="34" charset="0"/>
                <a:cs typeface="Quire Sans" panose="020B0502040400020003" pitchFamily="34" charset="0"/>
              </a:defRPr>
            </a:lvl1pPr>
          </a:lstStyle>
          <a:p>
            <a:pPr lvl="0"/>
            <a:r>
              <a:rPr lang="nb-NO" dirty="0"/>
              <a:t>Kapittel</a:t>
            </a:r>
          </a:p>
        </p:txBody>
      </p:sp>
      <p:sp>
        <p:nvSpPr>
          <p:cNvPr id="6" name="Plassholder for tekst 38">
            <a:extLst>
              <a:ext uri="{FF2B5EF4-FFF2-40B4-BE49-F238E27FC236}">
                <a16:creationId xmlns:a16="http://schemas.microsoft.com/office/drawing/2014/main" id="{F3230CA1-32CB-004C-8059-0F31054C23DA}"/>
              </a:ext>
            </a:extLst>
          </p:cNvPr>
          <p:cNvSpPr>
            <a:spLocks noGrp="1"/>
          </p:cNvSpPr>
          <p:nvPr>
            <p:ph type="body" sz="quarter" idx="12" hasCustomPrompt="1"/>
          </p:nvPr>
        </p:nvSpPr>
        <p:spPr>
          <a:xfrm>
            <a:off x="1121664" y="3330304"/>
            <a:ext cx="3970473" cy="2194456"/>
          </a:xfrm>
        </p:spPr>
        <p:txBody>
          <a:bodyPr>
            <a:normAutofit/>
          </a:bodyPr>
          <a:lstStyle>
            <a:lvl1pPr marL="0" indent="0">
              <a:buNone/>
              <a:defRPr sz="1800">
                <a:solidFill>
                  <a:schemeClr val="tx1"/>
                </a:solidFill>
              </a:defRPr>
            </a:lvl1pPr>
          </a:lstStyle>
          <a:p>
            <a:pPr lvl="0"/>
            <a:r>
              <a:rPr lang="nb-NO" dirty="0"/>
              <a:t>Ingress</a:t>
            </a:r>
          </a:p>
        </p:txBody>
      </p:sp>
      <p:sp>
        <p:nvSpPr>
          <p:cNvPr id="17" name="Plassholder for bilde 16">
            <a:extLst>
              <a:ext uri="{FF2B5EF4-FFF2-40B4-BE49-F238E27FC236}">
                <a16:creationId xmlns:a16="http://schemas.microsoft.com/office/drawing/2014/main" id="{F548F6AF-1EE1-EB40-8E80-C0342096E44B}"/>
              </a:ext>
            </a:extLst>
          </p:cNvPr>
          <p:cNvSpPr>
            <a:spLocks noGrp="1"/>
          </p:cNvSpPr>
          <p:nvPr>
            <p:ph type="pic" sz="quarter" idx="15" hasCustomPrompt="1"/>
          </p:nvPr>
        </p:nvSpPr>
        <p:spPr>
          <a:xfrm>
            <a:off x="6994525" y="0"/>
            <a:ext cx="5197475" cy="6858000"/>
          </a:xfrm>
          <a:custGeom>
            <a:avLst/>
            <a:gdLst>
              <a:gd name="connsiteX0" fmla="*/ 5197475 w 5197475"/>
              <a:gd name="connsiteY0" fmla="*/ 5331973 h 6858000"/>
              <a:gd name="connsiteX1" fmla="*/ 5197475 w 5197475"/>
              <a:gd name="connsiteY1" fmla="*/ 6858000 h 6858000"/>
              <a:gd name="connsiteX2" fmla="*/ 1278585 w 5197475"/>
              <a:gd name="connsiteY2" fmla="*/ 6858000 h 6858000"/>
              <a:gd name="connsiteX3" fmla="*/ 1348854 w 5197475"/>
              <a:gd name="connsiteY3" fmla="*/ 6811922 h 6858000"/>
              <a:gd name="connsiteX4" fmla="*/ 1633509 w 5197475"/>
              <a:gd name="connsiteY4" fmla="*/ 6634523 h 6858000"/>
              <a:gd name="connsiteX5" fmla="*/ 2019775 w 5197475"/>
              <a:gd name="connsiteY5" fmla="*/ 6539754 h 6858000"/>
              <a:gd name="connsiteX6" fmla="*/ 2776736 w 5197475"/>
              <a:gd name="connsiteY6" fmla="*/ 6284051 h 6858000"/>
              <a:gd name="connsiteX7" fmla="*/ 3674780 w 5197475"/>
              <a:gd name="connsiteY7" fmla="*/ 5733232 h 6858000"/>
              <a:gd name="connsiteX8" fmla="*/ 4179823 w 5197475"/>
              <a:gd name="connsiteY8" fmla="*/ 5775792 h 6858000"/>
              <a:gd name="connsiteX9" fmla="*/ 4844012 w 5197475"/>
              <a:gd name="connsiteY9" fmla="*/ 5560824 h 6858000"/>
              <a:gd name="connsiteX10" fmla="*/ 5071566 w 5197475"/>
              <a:gd name="connsiteY10" fmla="*/ 5419270 h 6858000"/>
              <a:gd name="connsiteX11" fmla="*/ 5197475 w 5197475"/>
              <a:gd name="connsiteY11" fmla="*/ 4190840 h 6858000"/>
              <a:gd name="connsiteX12" fmla="*/ 5197475 w 5197475"/>
              <a:gd name="connsiteY12" fmla="*/ 5303925 h 6858000"/>
              <a:gd name="connsiteX13" fmla="*/ 5080759 w 5197475"/>
              <a:gd name="connsiteY13" fmla="*/ 5385253 h 6858000"/>
              <a:gd name="connsiteX14" fmla="*/ 4850517 w 5197475"/>
              <a:gd name="connsiteY14" fmla="*/ 5528685 h 6858000"/>
              <a:gd name="connsiteX15" fmla="*/ 4167854 w 5197475"/>
              <a:gd name="connsiteY15" fmla="*/ 5746922 h 6858000"/>
              <a:gd name="connsiteX16" fmla="*/ 3667456 w 5197475"/>
              <a:gd name="connsiteY16" fmla="*/ 5701000 h 6858000"/>
              <a:gd name="connsiteX17" fmla="*/ 2687261 w 5197475"/>
              <a:gd name="connsiteY17" fmla="*/ 6299540 h 6858000"/>
              <a:gd name="connsiteX18" fmla="*/ 1944511 w 5197475"/>
              <a:gd name="connsiteY18" fmla="*/ 6521914 h 6858000"/>
              <a:gd name="connsiteX19" fmla="*/ 1373713 w 5197475"/>
              <a:gd name="connsiteY19" fmla="*/ 6763501 h 6858000"/>
              <a:gd name="connsiteX20" fmla="*/ 1236786 w 5197475"/>
              <a:gd name="connsiteY20" fmla="*/ 6857992 h 6858000"/>
              <a:gd name="connsiteX21" fmla="*/ 1236773 w 5197475"/>
              <a:gd name="connsiteY21" fmla="*/ 6858000 h 6858000"/>
              <a:gd name="connsiteX22" fmla="*/ 0 w 5197475"/>
              <a:gd name="connsiteY22" fmla="*/ 6858000 h 6858000"/>
              <a:gd name="connsiteX23" fmla="*/ 0 w 5197475"/>
              <a:gd name="connsiteY23" fmla="*/ 6068904 h 6858000"/>
              <a:gd name="connsiteX24" fmla="*/ 6233 w 5197475"/>
              <a:gd name="connsiteY24" fmla="*/ 6065519 h 6858000"/>
              <a:gd name="connsiteX25" fmla="*/ 227911 w 5197475"/>
              <a:gd name="connsiteY25" fmla="*/ 5980438 h 6858000"/>
              <a:gd name="connsiteX26" fmla="*/ 786663 w 5197475"/>
              <a:gd name="connsiteY26" fmla="*/ 5871060 h 6858000"/>
              <a:gd name="connsiteX27" fmla="*/ 1384680 w 5197475"/>
              <a:gd name="connsiteY27" fmla="*/ 5369033 h 6858000"/>
              <a:gd name="connsiteX28" fmla="*/ 2168487 w 5197475"/>
              <a:gd name="connsiteY28" fmla="*/ 5198109 h 6858000"/>
              <a:gd name="connsiteX29" fmla="*/ 3446353 w 5197475"/>
              <a:gd name="connsiteY29" fmla="*/ 5077187 h 6858000"/>
              <a:gd name="connsiteX30" fmla="*/ 4113338 w 5197475"/>
              <a:gd name="connsiteY30" fmla="*/ 4770248 h 6858000"/>
              <a:gd name="connsiteX31" fmla="*/ 4750422 w 5197475"/>
              <a:gd name="connsiteY31" fmla="*/ 4290116 h 6858000"/>
              <a:gd name="connsiteX32" fmla="*/ 5089297 w 5197475"/>
              <a:gd name="connsiteY32" fmla="*/ 4203727 h 6858000"/>
              <a:gd name="connsiteX33" fmla="*/ 0 w 5197475"/>
              <a:gd name="connsiteY33" fmla="*/ 0 h 6858000"/>
              <a:gd name="connsiteX34" fmla="*/ 5197475 w 5197475"/>
              <a:gd name="connsiteY34" fmla="*/ 0 h 6858000"/>
              <a:gd name="connsiteX35" fmla="*/ 5197475 w 5197475"/>
              <a:gd name="connsiteY35" fmla="*/ 4157983 h 6858000"/>
              <a:gd name="connsiteX36" fmla="*/ 5107772 w 5197475"/>
              <a:gd name="connsiteY36" fmla="*/ 4167746 h 6858000"/>
              <a:gd name="connsiteX37" fmla="*/ 4718779 w 5197475"/>
              <a:gd name="connsiteY37" fmla="*/ 4276415 h 6858000"/>
              <a:gd name="connsiteX38" fmla="*/ 3793135 w 5197475"/>
              <a:gd name="connsiteY38" fmla="*/ 4939605 h 6858000"/>
              <a:gd name="connsiteX39" fmla="*/ 2810174 w 5197475"/>
              <a:gd name="connsiteY39" fmla="*/ 5129792 h 6858000"/>
              <a:gd name="connsiteX40" fmla="*/ 1488505 w 5197475"/>
              <a:gd name="connsiteY40" fmla="*/ 5289689 h 6858000"/>
              <a:gd name="connsiteX41" fmla="*/ 771994 w 5197475"/>
              <a:gd name="connsiteY41" fmla="*/ 5849338 h 6858000"/>
              <a:gd name="connsiteX42" fmla="*/ 164482 w 5197475"/>
              <a:gd name="connsiteY42" fmla="*/ 5968830 h 6858000"/>
              <a:gd name="connsiteX43" fmla="*/ 4593 w 5197475"/>
              <a:gd name="connsiteY43" fmla="*/ 6039947 h 6858000"/>
              <a:gd name="connsiteX44" fmla="*/ 0 w 5197475"/>
              <a:gd name="connsiteY44" fmla="*/ 604246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197475" h="6858000">
                <a:moveTo>
                  <a:pt x="5197475" y="5331973"/>
                </a:moveTo>
                <a:lnTo>
                  <a:pt x="5197475" y="6858000"/>
                </a:lnTo>
                <a:lnTo>
                  <a:pt x="1278585" y="6858000"/>
                </a:lnTo>
                <a:lnTo>
                  <a:pt x="1348854" y="6811922"/>
                </a:lnTo>
                <a:cubicBezTo>
                  <a:pt x="1452460" y="6741581"/>
                  <a:pt x="1551690" y="6672734"/>
                  <a:pt x="1633509" y="6634523"/>
                </a:cubicBezTo>
                <a:cubicBezTo>
                  <a:pt x="1797148" y="6558100"/>
                  <a:pt x="1821717" y="6570164"/>
                  <a:pt x="2019775" y="6539754"/>
                </a:cubicBezTo>
                <a:cubicBezTo>
                  <a:pt x="2217832" y="6509345"/>
                  <a:pt x="2500902" y="6418471"/>
                  <a:pt x="2776736" y="6284051"/>
                </a:cubicBezTo>
                <a:cubicBezTo>
                  <a:pt x="3052570" y="6149631"/>
                  <a:pt x="3440932" y="5817942"/>
                  <a:pt x="3674780" y="5733232"/>
                </a:cubicBezTo>
                <a:cubicBezTo>
                  <a:pt x="3908628" y="5648523"/>
                  <a:pt x="3984951" y="5804527"/>
                  <a:pt x="4179823" y="5775792"/>
                </a:cubicBezTo>
                <a:cubicBezTo>
                  <a:pt x="4374696" y="5747057"/>
                  <a:pt x="4578636" y="5704829"/>
                  <a:pt x="4844012" y="5560824"/>
                </a:cubicBezTo>
                <a:cubicBezTo>
                  <a:pt x="4910356" y="5524822"/>
                  <a:pt x="4988460" y="5475417"/>
                  <a:pt x="5071566" y="5419270"/>
                </a:cubicBezTo>
                <a:close/>
                <a:moveTo>
                  <a:pt x="5197475" y="4190840"/>
                </a:moveTo>
                <a:lnTo>
                  <a:pt x="5197475" y="5303925"/>
                </a:lnTo>
                <a:lnTo>
                  <a:pt x="5080759" y="5385253"/>
                </a:lnTo>
                <a:cubicBezTo>
                  <a:pt x="4996839" y="5442184"/>
                  <a:pt x="4917806" y="5492277"/>
                  <a:pt x="4850517" y="5528685"/>
                </a:cubicBezTo>
                <a:cubicBezTo>
                  <a:pt x="4581360" y="5674320"/>
                  <a:pt x="4365031" y="5718203"/>
                  <a:pt x="4167854" y="5746922"/>
                </a:cubicBezTo>
                <a:cubicBezTo>
                  <a:pt x="3970677" y="5775641"/>
                  <a:pt x="3914222" y="5608897"/>
                  <a:pt x="3667456" y="5701000"/>
                </a:cubicBezTo>
                <a:cubicBezTo>
                  <a:pt x="3420691" y="5793104"/>
                  <a:pt x="2974419" y="6162721"/>
                  <a:pt x="2687261" y="6299540"/>
                </a:cubicBezTo>
                <a:cubicBezTo>
                  <a:pt x="2400103" y="6436359"/>
                  <a:pt x="2181176" y="6486058"/>
                  <a:pt x="1944511" y="6521914"/>
                </a:cubicBezTo>
                <a:cubicBezTo>
                  <a:pt x="1707846" y="6557771"/>
                  <a:pt x="1602855" y="6602875"/>
                  <a:pt x="1373713" y="6763501"/>
                </a:cubicBezTo>
                <a:cubicBezTo>
                  <a:pt x="1316427" y="6803658"/>
                  <a:pt x="1272669" y="6834030"/>
                  <a:pt x="1236786" y="6857992"/>
                </a:cubicBezTo>
                <a:lnTo>
                  <a:pt x="1236773" y="6858000"/>
                </a:lnTo>
                <a:lnTo>
                  <a:pt x="0" y="6858000"/>
                </a:lnTo>
                <a:lnTo>
                  <a:pt x="0" y="6068904"/>
                </a:lnTo>
                <a:lnTo>
                  <a:pt x="6233" y="6065519"/>
                </a:lnTo>
                <a:cubicBezTo>
                  <a:pt x="83155" y="6025413"/>
                  <a:pt x="126322" y="6012275"/>
                  <a:pt x="227911" y="5980438"/>
                </a:cubicBezTo>
                <a:cubicBezTo>
                  <a:pt x="390454" y="5929499"/>
                  <a:pt x="593868" y="5972961"/>
                  <a:pt x="786663" y="5871060"/>
                </a:cubicBezTo>
                <a:cubicBezTo>
                  <a:pt x="979457" y="5769160"/>
                  <a:pt x="1154377" y="5481193"/>
                  <a:pt x="1384680" y="5369033"/>
                </a:cubicBezTo>
                <a:cubicBezTo>
                  <a:pt x="1614985" y="5256875"/>
                  <a:pt x="1826075" y="5224701"/>
                  <a:pt x="2168487" y="5198109"/>
                </a:cubicBezTo>
                <a:cubicBezTo>
                  <a:pt x="2510897" y="5171516"/>
                  <a:pt x="3122211" y="5148496"/>
                  <a:pt x="3446353" y="5077187"/>
                </a:cubicBezTo>
                <a:cubicBezTo>
                  <a:pt x="3770496" y="5005876"/>
                  <a:pt x="3902561" y="4920850"/>
                  <a:pt x="4113338" y="4770248"/>
                </a:cubicBezTo>
                <a:cubicBezTo>
                  <a:pt x="4324114" y="4619647"/>
                  <a:pt x="4530614" y="4393057"/>
                  <a:pt x="4750422" y="4290116"/>
                </a:cubicBezTo>
                <a:cubicBezTo>
                  <a:pt x="4860326" y="4238645"/>
                  <a:pt x="4974477" y="4218247"/>
                  <a:pt x="5089297" y="4203727"/>
                </a:cubicBezTo>
                <a:close/>
                <a:moveTo>
                  <a:pt x="0" y="0"/>
                </a:moveTo>
                <a:lnTo>
                  <a:pt x="5197475" y="0"/>
                </a:lnTo>
                <a:lnTo>
                  <a:pt x="5197475" y="4157983"/>
                </a:lnTo>
                <a:lnTo>
                  <a:pt x="5107772" y="4167746"/>
                </a:lnTo>
                <a:cubicBezTo>
                  <a:pt x="4985805" y="4182909"/>
                  <a:pt x="4857656" y="4208004"/>
                  <a:pt x="4718779" y="4276415"/>
                </a:cubicBezTo>
                <a:cubicBezTo>
                  <a:pt x="4441024" y="4413237"/>
                  <a:pt x="4111235" y="4797374"/>
                  <a:pt x="3793135" y="4939605"/>
                </a:cubicBezTo>
                <a:cubicBezTo>
                  <a:pt x="3475034" y="5081834"/>
                  <a:pt x="3191820" y="5102576"/>
                  <a:pt x="2810174" y="5129792"/>
                </a:cubicBezTo>
                <a:cubicBezTo>
                  <a:pt x="2428528" y="5157008"/>
                  <a:pt x="1828202" y="5169765"/>
                  <a:pt x="1488505" y="5289689"/>
                </a:cubicBezTo>
                <a:cubicBezTo>
                  <a:pt x="1148809" y="5409613"/>
                  <a:pt x="992664" y="5736149"/>
                  <a:pt x="771994" y="5849338"/>
                </a:cubicBezTo>
                <a:cubicBezTo>
                  <a:pt x="551324" y="5962528"/>
                  <a:pt x="369425" y="5896220"/>
                  <a:pt x="164482" y="5968830"/>
                </a:cubicBezTo>
                <a:cubicBezTo>
                  <a:pt x="113247" y="5986983"/>
                  <a:pt x="59314" y="6011857"/>
                  <a:pt x="4593" y="6039947"/>
                </a:cubicBezTo>
                <a:lnTo>
                  <a:pt x="0" y="6042469"/>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p:spPr>
        <p:txBody>
          <a:bodyPr wrap="square" tIns="720000" bIns="46800" anchor="t" anchorCtr="1">
            <a:noAutofit/>
          </a:bodyPr>
          <a:lstStyle>
            <a:lvl1pPr marL="2160000" indent="0" algn="l">
              <a:buNone/>
              <a:defRPr>
                <a:solidFill>
                  <a:schemeClr val="bg1"/>
                </a:solidFill>
              </a:defRPr>
            </a:lvl1pPr>
            <a:lvl2pPr marL="457200" indent="0" algn="ctr">
              <a:buNone/>
              <a:defRPr>
                <a:solidFill>
                  <a:schemeClr val="bg1"/>
                </a:solidFill>
              </a:defRPr>
            </a:lvl2pPr>
          </a:lstStyle>
          <a:p>
            <a:pPr lvl="0"/>
            <a:r>
              <a:rPr lang="nb-NO" dirty="0"/>
              <a:t>Klikk på ikonet for å bytte bilde</a:t>
            </a:r>
          </a:p>
        </p:txBody>
      </p:sp>
      <p:sp>
        <p:nvSpPr>
          <p:cNvPr id="20" name="Friform 19">
            <a:extLst>
              <a:ext uri="{FF2B5EF4-FFF2-40B4-BE49-F238E27FC236}">
                <a16:creationId xmlns:a16="http://schemas.microsoft.com/office/drawing/2014/main" id="{23507D3E-6291-B84E-A835-943E7B6768D1}"/>
              </a:ext>
            </a:extLst>
          </p:cNvPr>
          <p:cNvSpPr/>
          <p:nvPr userDrawn="1"/>
        </p:nvSpPr>
        <p:spPr>
          <a:xfrm>
            <a:off x="4781317" y="6040294"/>
            <a:ext cx="2213208" cy="817706"/>
          </a:xfrm>
          <a:custGeom>
            <a:avLst/>
            <a:gdLst>
              <a:gd name="connsiteX0" fmla="*/ 2213208 w 2213208"/>
              <a:gd name="connsiteY0" fmla="*/ 0 h 817706"/>
              <a:gd name="connsiteX1" fmla="*/ 2213208 w 2213208"/>
              <a:gd name="connsiteY1" fmla="*/ 26435 h 817706"/>
              <a:gd name="connsiteX2" fmla="*/ 2168501 w 2213208"/>
              <a:gd name="connsiteY2" fmla="*/ 50714 h 817706"/>
              <a:gd name="connsiteX3" fmla="*/ 2024616 w 2213208"/>
              <a:gd name="connsiteY3" fmla="*/ 134228 h 817706"/>
              <a:gd name="connsiteX4" fmla="*/ 1436701 w 2213208"/>
              <a:gd name="connsiteY4" fmla="*/ 330521 h 817706"/>
              <a:gd name="connsiteX5" fmla="*/ 678860 w 2213208"/>
              <a:gd name="connsiteY5" fmla="*/ 494238 h 817706"/>
              <a:gd name="connsiteX6" fmla="*/ 150487 w 2213208"/>
              <a:gd name="connsiteY6" fmla="*/ 769874 h 817706"/>
              <a:gd name="connsiteX7" fmla="*/ 65640 w 2213208"/>
              <a:gd name="connsiteY7" fmla="*/ 817706 h 817706"/>
              <a:gd name="connsiteX8" fmla="*/ 0 w 2213208"/>
              <a:gd name="connsiteY8" fmla="*/ 817706 h 817706"/>
              <a:gd name="connsiteX9" fmla="*/ 102146 w 2213208"/>
              <a:gd name="connsiteY9" fmla="*/ 759571 h 817706"/>
              <a:gd name="connsiteX10" fmla="*/ 588448 w 2213208"/>
              <a:gd name="connsiteY10" fmla="*/ 502697 h 817706"/>
              <a:gd name="connsiteX11" fmla="*/ 1363060 w 2213208"/>
              <a:gd name="connsiteY11" fmla="*/ 306862 h 817706"/>
              <a:gd name="connsiteX12" fmla="*/ 1755544 w 2213208"/>
              <a:gd name="connsiteY12" fmla="*/ 242533 h 817706"/>
              <a:gd name="connsiteX13" fmla="*/ 2053179 w 2213208"/>
              <a:gd name="connsiteY13" fmla="*/ 87895 h 817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13208" h="817706">
                <a:moveTo>
                  <a:pt x="2213208" y="0"/>
                </a:moveTo>
                <a:lnTo>
                  <a:pt x="2213208" y="26435"/>
                </a:lnTo>
                <a:lnTo>
                  <a:pt x="2168501" y="50714"/>
                </a:lnTo>
                <a:cubicBezTo>
                  <a:pt x="2130857" y="71802"/>
                  <a:pt x="2084861" y="98665"/>
                  <a:pt x="2024616" y="134228"/>
                </a:cubicBezTo>
                <a:cubicBezTo>
                  <a:pt x="1783634" y="276477"/>
                  <a:pt x="1675443" y="313248"/>
                  <a:pt x="1436701" y="330521"/>
                </a:cubicBezTo>
                <a:cubicBezTo>
                  <a:pt x="1197960" y="347795"/>
                  <a:pt x="975821" y="380252"/>
                  <a:pt x="678860" y="494238"/>
                </a:cubicBezTo>
                <a:cubicBezTo>
                  <a:pt x="530379" y="551232"/>
                  <a:pt x="337698" y="663142"/>
                  <a:pt x="150487" y="769874"/>
                </a:cubicBezTo>
                <a:lnTo>
                  <a:pt x="65640" y="817706"/>
                </a:lnTo>
                <a:lnTo>
                  <a:pt x="0" y="817706"/>
                </a:lnTo>
                <a:lnTo>
                  <a:pt x="102146" y="759571"/>
                </a:lnTo>
                <a:cubicBezTo>
                  <a:pt x="271068" y="662146"/>
                  <a:pt x="445706" y="558936"/>
                  <a:pt x="588448" y="502697"/>
                </a:cubicBezTo>
                <a:cubicBezTo>
                  <a:pt x="873933" y="390218"/>
                  <a:pt x="1163233" y="321717"/>
                  <a:pt x="1363060" y="306862"/>
                </a:cubicBezTo>
                <a:cubicBezTo>
                  <a:pt x="1562886" y="292005"/>
                  <a:pt x="1586439" y="305950"/>
                  <a:pt x="1755544" y="242533"/>
                </a:cubicBezTo>
                <a:cubicBezTo>
                  <a:pt x="1840097" y="210825"/>
                  <a:pt x="1944398" y="149934"/>
                  <a:pt x="2053179" y="8789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Tree>
    <p:extLst>
      <p:ext uri="{BB962C8B-B14F-4D97-AF65-F5344CB8AC3E}">
        <p14:creationId xmlns:p14="http://schemas.microsoft.com/office/powerpoint/2010/main" val="3504911066"/>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nhold-1">
    <p:spTree>
      <p:nvGrpSpPr>
        <p:cNvPr id="1" name=""/>
        <p:cNvGrpSpPr/>
        <p:nvPr/>
      </p:nvGrpSpPr>
      <p:grpSpPr>
        <a:xfrm>
          <a:off x="0" y="0"/>
          <a:ext cx="0" cy="0"/>
          <a:chOff x="0" y="0"/>
          <a:chExt cx="0" cy="0"/>
        </a:xfrm>
      </p:grpSpPr>
      <p:sp>
        <p:nvSpPr>
          <p:cNvPr id="7" name="Tittel 1">
            <a:extLst>
              <a:ext uri="{FF2B5EF4-FFF2-40B4-BE49-F238E27FC236}">
                <a16:creationId xmlns:a16="http://schemas.microsoft.com/office/drawing/2014/main" id="{5A64D38E-6988-5744-9FD5-0310932FCE85}"/>
              </a:ext>
            </a:extLst>
          </p:cNvPr>
          <p:cNvSpPr>
            <a:spLocks noGrp="1"/>
          </p:cNvSpPr>
          <p:nvPr>
            <p:ph type="title"/>
          </p:nvPr>
        </p:nvSpPr>
        <p:spPr>
          <a:xfrm>
            <a:off x="1121663" y="437586"/>
            <a:ext cx="10082097" cy="1455365"/>
          </a:xfrm>
        </p:spPr>
        <p:txBody>
          <a:bodyPr/>
          <a:lstStyle/>
          <a:p>
            <a:r>
              <a:rPr lang="nb-NO"/>
              <a:t>Klikk for å redigere tittelstil</a:t>
            </a:r>
            <a:endParaRPr lang="nb-NO" dirty="0"/>
          </a:p>
        </p:txBody>
      </p:sp>
      <p:sp>
        <p:nvSpPr>
          <p:cNvPr id="11" name="Plassholder for innhold 2">
            <a:extLst>
              <a:ext uri="{FF2B5EF4-FFF2-40B4-BE49-F238E27FC236}">
                <a16:creationId xmlns:a16="http://schemas.microsoft.com/office/drawing/2014/main" id="{63B1E38E-6ED7-5340-B50F-6C97E1D4EE53}"/>
              </a:ext>
            </a:extLst>
          </p:cNvPr>
          <p:cNvSpPr>
            <a:spLocks noGrp="1"/>
          </p:cNvSpPr>
          <p:nvPr>
            <p:ph idx="1"/>
          </p:nvPr>
        </p:nvSpPr>
        <p:spPr>
          <a:xfrm>
            <a:off x="1113340" y="2259662"/>
            <a:ext cx="10082097"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38396603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nhold-2">
    <p:spTree>
      <p:nvGrpSpPr>
        <p:cNvPr id="1" name=""/>
        <p:cNvGrpSpPr/>
        <p:nvPr/>
      </p:nvGrpSpPr>
      <p:grpSpPr>
        <a:xfrm>
          <a:off x="0" y="0"/>
          <a:ext cx="0" cy="0"/>
          <a:chOff x="0" y="0"/>
          <a:chExt cx="0" cy="0"/>
        </a:xfrm>
      </p:grpSpPr>
      <p:sp>
        <p:nvSpPr>
          <p:cNvPr id="5" name="Plassholder for innhold 2">
            <a:extLst>
              <a:ext uri="{FF2B5EF4-FFF2-40B4-BE49-F238E27FC236}">
                <a16:creationId xmlns:a16="http://schemas.microsoft.com/office/drawing/2014/main" id="{F563D6D3-8566-2244-83CC-8BCAE1C0FD29}"/>
              </a:ext>
            </a:extLst>
          </p:cNvPr>
          <p:cNvSpPr>
            <a:spLocks noGrp="1"/>
          </p:cNvSpPr>
          <p:nvPr>
            <p:ph idx="10"/>
          </p:nvPr>
        </p:nvSpPr>
        <p:spPr>
          <a:xfrm>
            <a:off x="6401100" y="2259661"/>
            <a:ext cx="4802660"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Tittel 1">
            <a:extLst>
              <a:ext uri="{FF2B5EF4-FFF2-40B4-BE49-F238E27FC236}">
                <a16:creationId xmlns:a16="http://schemas.microsoft.com/office/drawing/2014/main" id="{C106BB62-B28A-0C49-9E05-5795B4E58BEC}"/>
              </a:ext>
            </a:extLst>
          </p:cNvPr>
          <p:cNvSpPr>
            <a:spLocks noGrp="1"/>
          </p:cNvSpPr>
          <p:nvPr>
            <p:ph type="title"/>
          </p:nvPr>
        </p:nvSpPr>
        <p:spPr>
          <a:xfrm>
            <a:off x="1121663" y="437586"/>
            <a:ext cx="10082097" cy="1455365"/>
          </a:xfrm>
        </p:spPr>
        <p:txBody>
          <a:bodyPr/>
          <a:lstStyle/>
          <a:p>
            <a:r>
              <a:rPr lang="nb-NO"/>
              <a:t>Klikk for å redigere tittelstil</a:t>
            </a:r>
            <a:endParaRPr lang="nb-NO" dirty="0"/>
          </a:p>
        </p:txBody>
      </p:sp>
      <p:sp>
        <p:nvSpPr>
          <p:cNvPr id="9" name="Plassholder for innhold 2">
            <a:extLst>
              <a:ext uri="{FF2B5EF4-FFF2-40B4-BE49-F238E27FC236}">
                <a16:creationId xmlns:a16="http://schemas.microsoft.com/office/drawing/2014/main" id="{1B40A97E-0918-7D42-BCC4-B2BA240ECCBA}"/>
              </a:ext>
            </a:extLst>
          </p:cNvPr>
          <p:cNvSpPr>
            <a:spLocks noGrp="1"/>
          </p:cNvSpPr>
          <p:nvPr>
            <p:ph idx="1"/>
          </p:nvPr>
        </p:nvSpPr>
        <p:spPr>
          <a:xfrm>
            <a:off x="1113341" y="2259662"/>
            <a:ext cx="4802660"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27857213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nhold-3">
    <p:spTree>
      <p:nvGrpSpPr>
        <p:cNvPr id="1" name=""/>
        <p:cNvGrpSpPr/>
        <p:nvPr/>
      </p:nvGrpSpPr>
      <p:grpSpPr>
        <a:xfrm>
          <a:off x="0" y="0"/>
          <a:ext cx="0" cy="0"/>
          <a:chOff x="0" y="0"/>
          <a:chExt cx="0" cy="0"/>
        </a:xfrm>
      </p:grpSpPr>
      <p:sp>
        <p:nvSpPr>
          <p:cNvPr id="5" name="Plassholder for innhold 2">
            <a:extLst>
              <a:ext uri="{FF2B5EF4-FFF2-40B4-BE49-F238E27FC236}">
                <a16:creationId xmlns:a16="http://schemas.microsoft.com/office/drawing/2014/main" id="{F563D6D3-8566-2244-83CC-8BCAE1C0FD29}"/>
              </a:ext>
            </a:extLst>
          </p:cNvPr>
          <p:cNvSpPr>
            <a:spLocks noGrp="1"/>
          </p:cNvSpPr>
          <p:nvPr>
            <p:ph idx="10" hasCustomPrompt="1"/>
          </p:nvPr>
        </p:nvSpPr>
        <p:spPr>
          <a:xfrm>
            <a:off x="6401099" y="437586"/>
            <a:ext cx="5234173" cy="5935221"/>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dirty="0"/>
              <a:t>Sett inn figur eller tabell</a:t>
            </a:r>
          </a:p>
        </p:txBody>
      </p:sp>
      <p:sp>
        <p:nvSpPr>
          <p:cNvPr id="8" name="Tittel 1">
            <a:extLst>
              <a:ext uri="{FF2B5EF4-FFF2-40B4-BE49-F238E27FC236}">
                <a16:creationId xmlns:a16="http://schemas.microsoft.com/office/drawing/2014/main" id="{C106BB62-B28A-0C49-9E05-5795B4E58BEC}"/>
              </a:ext>
            </a:extLst>
          </p:cNvPr>
          <p:cNvSpPr>
            <a:spLocks noGrp="1"/>
          </p:cNvSpPr>
          <p:nvPr>
            <p:ph type="title"/>
          </p:nvPr>
        </p:nvSpPr>
        <p:spPr>
          <a:xfrm>
            <a:off x="1121664" y="437586"/>
            <a:ext cx="4794338" cy="1455365"/>
          </a:xfrm>
        </p:spPr>
        <p:txBody>
          <a:bodyPr/>
          <a:lstStyle/>
          <a:p>
            <a:r>
              <a:rPr lang="nb-NO"/>
              <a:t>Klikk for å redigere tittelstil</a:t>
            </a:r>
            <a:endParaRPr lang="nb-NO" dirty="0"/>
          </a:p>
        </p:txBody>
      </p:sp>
      <p:sp>
        <p:nvSpPr>
          <p:cNvPr id="9" name="Plassholder for innhold 2">
            <a:extLst>
              <a:ext uri="{FF2B5EF4-FFF2-40B4-BE49-F238E27FC236}">
                <a16:creationId xmlns:a16="http://schemas.microsoft.com/office/drawing/2014/main" id="{1B40A97E-0918-7D42-BCC4-B2BA240ECCBA}"/>
              </a:ext>
            </a:extLst>
          </p:cNvPr>
          <p:cNvSpPr>
            <a:spLocks noGrp="1"/>
          </p:cNvSpPr>
          <p:nvPr>
            <p:ph idx="1"/>
          </p:nvPr>
        </p:nvSpPr>
        <p:spPr>
          <a:xfrm>
            <a:off x="1113341" y="2259662"/>
            <a:ext cx="4802660"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2229303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nhold-4">
    <p:spTree>
      <p:nvGrpSpPr>
        <p:cNvPr id="1" name=""/>
        <p:cNvGrpSpPr/>
        <p:nvPr/>
      </p:nvGrpSpPr>
      <p:grpSpPr>
        <a:xfrm>
          <a:off x="0" y="0"/>
          <a:ext cx="0" cy="0"/>
          <a:chOff x="0" y="0"/>
          <a:chExt cx="0" cy="0"/>
        </a:xfrm>
      </p:grpSpPr>
      <p:sp>
        <p:nvSpPr>
          <p:cNvPr id="8" name="Tittel 1">
            <a:extLst>
              <a:ext uri="{FF2B5EF4-FFF2-40B4-BE49-F238E27FC236}">
                <a16:creationId xmlns:a16="http://schemas.microsoft.com/office/drawing/2014/main" id="{C106BB62-B28A-0C49-9E05-5795B4E58BEC}"/>
              </a:ext>
            </a:extLst>
          </p:cNvPr>
          <p:cNvSpPr>
            <a:spLocks noGrp="1"/>
          </p:cNvSpPr>
          <p:nvPr>
            <p:ph type="title"/>
          </p:nvPr>
        </p:nvSpPr>
        <p:spPr>
          <a:xfrm>
            <a:off x="1121664" y="1051826"/>
            <a:ext cx="3520078" cy="4862833"/>
          </a:xfrm>
        </p:spPr>
        <p:txBody>
          <a:bodyPr anchor="ctr"/>
          <a:lstStyle/>
          <a:p>
            <a:r>
              <a:rPr lang="nb-NO"/>
              <a:t>Klikk for å redigere tittelstil</a:t>
            </a:r>
            <a:endParaRPr lang="nb-NO" dirty="0"/>
          </a:p>
        </p:txBody>
      </p:sp>
      <p:sp>
        <p:nvSpPr>
          <p:cNvPr id="9" name="Plassholder for innhold 2">
            <a:extLst>
              <a:ext uri="{FF2B5EF4-FFF2-40B4-BE49-F238E27FC236}">
                <a16:creationId xmlns:a16="http://schemas.microsoft.com/office/drawing/2014/main" id="{1B40A97E-0918-7D42-BCC4-B2BA240ECCBA}"/>
              </a:ext>
            </a:extLst>
          </p:cNvPr>
          <p:cNvSpPr>
            <a:spLocks noGrp="1"/>
          </p:cNvSpPr>
          <p:nvPr>
            <p:ph idx="1"/>
          </p:nvPr>
        </p:nvSpPr>
        <p:spPr>
          <a:xfrm>
            <a:off x="6401101" y="1051828"/>
            <a:ext cx="5214880" cy="4862832"/>
          </a:xfrm>
        </p:spPr>
        <p:txBody>
          <a:bodyPr anchor="ctr"/>
          <a:lstStyle>
            <a:lvl1pPr marL="0" indent="0">
              <a:buFont typeface="Arial" panose="020B0604020202020204" pitchFamily="34" charse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4" name="Friform 13">
            <a:extLst>
              <a:ext uri="{FF2B5EF4-FFF2-40B4-BE49-F238E27FC236}">
                <a16:creationId xmlns:a16="http://schemas.microsoft.com/office/drawing/2014/main" id="{DCCB451A-FE0F-5640-8C92-C417AF761489}"/>
              </a:ext>
            </a:extLst>
          </p:cNvPr>
          <p:cNvSpPr/>
          <p:nvPr userDrawn="1"/>
        </p:nvSpPr>
        <p:spPr>
          <a:xfrm>
            <a:off x="5498590" y="1051827"/>
            <a:ext cx="235931" cy="4862834"/>
          </a:xfrm>
          <a:custGeom>
            <a:avLst/>
            <a:gdLst>
              <a:gd name="connsiteX0" fmla="*/ 185167 w 343606"/>
              <a:gd name="connsiteY0" fmla="*/ 0 h 4862834"/>
              <a:gd name="connsiteX1" fmla="*/ 208740 w 343606"/>
              <a:gd name="connsiteY1" fmla="*/ 0 h 4862834"/>
              <a:gd name="connsiteX2" fmla="*/ 227862 w 343606"/>
              <a:gd name="connsiteY2" fmla="*/ 81682 h 4862834"/>
              <a:gd name="connsiteX3" fmla="*/ 334543 w 343606"/>
              <a:gd name="connsiteY3" fmla="*/ 654963 h 4862834"/>
              <a:gd name="connsiteX4" fmla="*/ 270951 w 343606"/>
              <a:gd name="connsiteY4" fmla="*/ 1350171 h 4862834"/>
              <a:gd name="connsiteX5" fmla="*/ 33181 w 343606"/>
              <a:gd name="connsiteY5" fmla="*/ 1797771 h 4862834"/>
              <a:gd name="connsiteX6" fmla="*/ 186393 w 343606"/>
              <a:gd name="connsiteY6" fmla="*/ 2840081 h 4862834"/>
              <a:gd name="connsiteX7" fmla="*/ 123764 w 343606"/>
              <a:gd name="connsiteY7" fmla="*/ 3636606 h 4862834"/>
              <a:gd name="connsiteX8" fmla="*/ 58971 w 343606"/>
              <a:gd name="connsiteY8" fmla="*/ 4029014 h 4862834"/>
              <a:gd name="connsiteX9" fmla="*/ 159179 w 343606"/>
              <a:gd name="connsiteY9" fmla="*/ 4719659 h 4862834"/>
              <a:gd name="connsiteX10" fmla="*/ 155081 w 343606"/>
              <a:gd name="connsiteY10" fmla="*/ 4798389 h 4862834"/>
              <a:gd name="connsiteX11" fmla="*/ 144305 w 343606"/>
              <a:gd name="connsiteY11" fmla="*/ 4862834 h 4862834"/>
              <a:gd name="connsiteX12" fmla="*/ 117801 w 343606"/>
              <a:gd name="connsiteY12" fmla="*/ 4862834 h 4862834"/>
              <a:gd name="connsiteX13" fmla="*/ 122104 w 343606"/>
              <a:gd name="connsiteY13" fmla="*/ 4840339 h 4862834"/>
              <a:gd name="connsiteX14" fmla="*/ 127864 w 343606"/>
              <a:gd name="connsiteY14" fmla="*/ 4776026 h 4862834"/>
              <a:gd name="connsiteX15" fmla="*/ 75373 w 343606"/>
              <a:gd name="connsiteY15" fmla="*/ 4318601 h 4862834"/>
              <a:gd name="connsiteX16" fmla="*/ 77760 w 343606"/>
              <a:gd name="connsiteY16" fmla="*/ 3698787 h 4862834"/>
              <a:gd name="connsiteX17" fmla="*/ 165442 w 343606"/>
              <a:gd name="connsiteY17" fmla="*/ 2928437 h 4862834"/>
              <a:gd name="connsiteX18" fmla="*/ 666 w 343606"/>
              <a:gd name="connsiteY18" fmla="*/ 1791827 h 4862834"/>
              <a:gd name="connsiteX19" fmla="*/ 239700 w 343606"/>
              <a:gd name="connsiteY19" fmla="*/ 1349821 h 4862834"/>
              <a:gd name="connsiteX20" fmla="*/ 307553 w 343606"/>
              <a:gd name="connsiteY20" fmla="*/ 636342 h 4862834"/>
              <a:gd name="connsiteX21" fmla="*/ 198733 w 343606"/>
              <a:gd name="connsiteY21" fmla="*/ 57053 h 4862834"/>
              <a:gd name="connsiteX22" fmla="*/ 185167 w 343606"/>
              <a:gd name="connsiteY22" fmla="*/ 0 h 4862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43606" h="4862834">
                <a:moveTo>
                  <a:pt x="185167" y="0"/>
                </a:moveTo>
                <a:lnTo>
                  <a:pt x="208740" y="0"/>
                </a:lnTo>
                <a:lnTo>
                  <a:pt x="227862" y="81682"/>
                </a:lnTo>
                <a:cubicBezTo>
                  <a:pt x="275728" y="289999"/>
                  <a:pt x="320532" y="504650"/>
                  <a:pt x="334543" y="654963"/>
                </a:cubicBezTo>
                <a:cubicBezTo>
                  <a:pt x="362566" y="955590"/>
                  <a:pt x="321178" y="1159703"/>
                  <a:pt x="270951" y="1350171"/>
                </a:cubicBezTo>
                <a:cubicBezTo>
                  <a:pt x="220724" y="1540639"/>
                  <a:pt x="47274" y="1549453"/>
                  <a:pt x="33181" y="1797771"/>
                </a:cubicBezTo>
                <a:cubicBezTo>
                  <a:pt x="19088" y="2046089"/>
                  <a:pt x="171296" y="2533609"/>
                  <a:pt x="186393" y="2840081"/>
                </a:cubicBezTo>
                <a:cubicBezTo>
                  <a:pt x="201490" y="3146553"/>
                  <a:pt x="173704" y="3442551"/>
                  <a:pt x="123764" y="3636606"/>
                </a:cubicBezTo>
                <a:cubicBezTo>
                  <a:pt x="73824" y="3830661"/>
                  <a:pt x="53069" y="3848505"/>
                  <a:pt x="58971" y="4029014"/>
                </a:cubicBezTo>
                <a:cubicBezTo>
                  <a:pt x="64873" y="4209523"/>
                  <a:pt x="156048" y="4502256"/>
                  <a:pt x="159179" y="4719659"/>
                </a:cubicBezTo>
                <a:cubicBezTo>
                  <a:pt x="159571" y="4746835"/>
                  <a:pt x="158021" y="4772974"/>
                  <a:pt x="155081" y="4798389"/>
                </a:cubicBezTo>
                <a:lnTo>
                  <a:pt x="144305" y="4862834"/>
                </a:lnTo>
                <a:lnTo>
                  <a:pt x="117801" y="4862834"/>
                </a:lnTo>
                <a:lnTo>
                  <a:pt x="122104" y="4840339"/>
                </a:lnTo>
                <a:cubicBezTo>
                  <a:pt x="125309" y="4818732"/>
                  <a:pt x="127387" y="4797313"/>
                  <a:pt x="127864" y="4776026"/>
                </a:cubicBezTo>
                <a:cubicBezTo>
                  <a:pt x="131679" y="4605731"/>
                  <a:pt x="132929" y="4592452"/>
                  <a:pt x="75373" y="4318601"/>
                </a:cubicBezTo>
                <a:cubicBezTo>
                  <a:pt x="17817" y="4044750"/>
                  <a:pt x="17643" y="3930481"/>
                  <a:pt x="77760" y="3698787"/>
                </a:cubicBezTo>
                <a:cubicBezTo>
                  <a:pt x="137877" y="3467093"/>
                  <a:pt x="178291" y="3246264"/>
                  <a:pt x="165442" y="2928437"/>
                </a:cubicBezTo>
                <a:cubicBezTo>
                  <a:pt x="152593" y="2610610"/>
                  <a:pt x="-11710" y="2054930"/>
                  <a:pt x="666" y="1791827"/>
                </a:cubicBezTo>
                <a:cubicBezTo>
                  <a:pt x="13042" y="1528724"/>
                  <a:pt x="188552" y="1542402"/>
                  <a:pt x="239700" y="1349821"/>
                </a:cubicBezTo>
                <a:cubicBezTo>
                  <a:pt x="290848" y="1157240"/>
                  <a:pt x="335587" y="941086"/>
                  <a:pt x="307553" y="636342"/>
                </a:cubicBezTo>
                <a:cubicBezTo>
                  <a:pt x="293536" y="483970"/>
                  <a:pt x="247669" y="266879"/>
                  <a:pt x="198733" y="57053"/>
                </a:cubicBezTo>
                <a:lnTo>
                  <a:pt x="185167"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dirty="0"/>
          </a:p>
        </p:txBody>
      </p:sp>
    </p:spTree>
    <p:extLst>
      <p:ext uri="{BB962C8B-B14F-4D97-AF65-F5344CB8AC3E}">
        <p14:creationId xmlns:p14="http://schemas.microsoft.com/office/powerpoint/2010/main" val="1935921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nhold-5">
    <p:spTree>
      <p:nvGrpSpPr>
        <p:cNvPr id="1" name=""/>
        <p:cNvGrpSpPr/>
        <p:nvPr/>
      </p:nvGrpSpPr>
      <p:grpSpPr>
        <a:xfrm>
          <a:off x="0" y="0"/>
          <a:ext cx="0" cy="0"/>
          <a:chOff x="0" y="0"/>
          <a:chExt cx="0" cy="0"/>
        </a:xfrm>
      </p:grpSpPr>
      <p:sp>
        <p:nvSpPr>
          <p:cNvPr id="64" name="Plassholder for bilde 63">
            <a:extLst>
              <a:ext uri="{FF2B5EF4-FFF2-40B4-BE49-F238E27FC236}">
                <a16:creationId xmlns:a16="http://schemas.microsoft.com/office/drawing/2014/main" id="{9C0700FC-8650-2548-8A35-875ABFF6DC90}"/>
              </a:ext>
            </a:extLst>
          </p:cNvPr>
          <p:cNvSpPr>
            <a:spLocks noGrp="1"/>
          </p:cNvSpPr>
          <p:nvPr>
            <p:ph type="pic" sz="quarter" idx="19" hasCustomPrompt="1"/>
          </p:nvPr>
        </p:nvSpPr>
        <p:spPr>
          <a:xfrm>
            <a:off x="6994525" y="2278385"/>
            <a:ext cx="3138015" cy="3870793"/>
          </a:xfrm>
          <a:custGeom>
            <a:avLst/>
            <a:gdLst>
              <a:gd name="connsiteX0" fmla="*/ 3138015 w 3138015"/>
              <a:gd name="connsiteY0" fmla="*/ 3406857 h 3870793"/>
              <a:gd name="connsiteX1" fmla="*/ 3138015 w 3138015"/>
              <a:gd name="connsiteY1" fmla="*/ 3870793 h 3870793"/>
              <a:gd name="connsiteX2" fmla="*/ 1682950 w 3138015"/>
              <a:gd name="connsiteY2" fmla="*/ 3870793 h 3870793"/>
              <a:gd name="connsiteX3" fmla="*/ 1741466 w 3138015"/>
              <a:gd name="connsiteY3" fmla="*/ 3787735 h 3870793"/>
              <a:gd name="connsiteX4" fmla="*/ 1916363 w 3138015"/>
              <a:gd name="connsiteY4" fmla="*/ 3625436 h 3870793"/>
              <a:gd name="connsiteX5" fmla="*/ 2529353 w 3138015"/>
              <a:gd name="connsiteY5" fmla="*/ 3466533 h 3870793"/>
              <a:gd name="connsiteX6" fmla="*/ 2931762 w 3138015"/>
              <a:gd name="connsiteY6" fmla="*/ 3419577 h 3870793"/>
              <a:gd name="connsiteX7" fmla="*/ 0 w 3138015"/>
              <a:gd name="connsiteY7" fmla="*/ 0 h 3870793"/>
              <a:gd name="connsiteX8" fmla="*/ 3138015 w 3138015"/>
              <a:gd name="connsiteY8" fmla="*/ 0 h 3870793"/>
              <a:gd name="connsiteX9" fmla="*/ 3138015 w 3138015"/>
              <a:gd name="connsiteY9" fmla="*/ 3383374 h 3870793"/>
              <a:gd name="connsiteX10" fmla="*/ 3096358 w 3138015"/>
              <a:gd name="connsiteY10" fmla="*/ 3383916 h 3870793"/>
              <a:gd name="connsiteX11" fmla="*/ 2856552 w 3138015"/>
              <a:gd name="connsiteY11" fmla="*/ 3399575 h 3870793"/>
              <a:gd name="connsiteX12" fmla="*/ 1951662 w 3138015"/>
              <a:gd name="connsiteY12" fmla="*/ 3576620 h 3870793"/>
              <a:gd name="connsiteX13" fmla="*/ 1648473 w 3138015"/>
              <a:gd name="connsiteY13" fmla="*/ 3866667 h 3870793"/>
              <a:gd name="connsiteX14" fmla="*/ 1645365 w 3138015"/>
              <a:gd name="connsiteY14" fmla="*/ 3870793 h 3870793"/>
              <a:gd name="connsiteX15" fmla="*/ 0 w 3138015"/>
              <a:gd name="connsiteY15" fmla="*/ 3870793 h 3870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38015" h="3870793">
                <a:moveTo>
                  <a:pt x="3138015" y="3406857"/>
                </a:moveTo>
                <a:lnTo>
                  <a:pt x="3138015" y="3870793"/>
                </a:lnTo>
                <a:lnTo>
                  <a:pt x="1682950" y="3870793"/>
                </a:lnTo>
                <a:lnTo>
                  <a:pt x="1741466" y="3787735"/>
                </a:lnTo>
                <a:cubicBezTo>
                  <a:pt x="1786459" y="3726905"/>
                  <a:pt x="1840809" y="3665380"/>
                  <a:pt x="1916363" y="3625436"/>
                </a:cubicBezTo>
                <a:cubicBezTo>
                  <a:pt x="2067471" y="3545547"/>
                  <a:pt x="2290101" y="3503541"/>
                  <a:pt x="2529353" y="3466533"/>
                </a:cubicBezTo>
                <a:cubicBezTo>
                  <a:pt x="2648980" y="3448030"/>
                  <a:pt x="2788895" y="3431239"/>
                  <a:pt x="2931762" y="3419577"/>
                </a:cubicBezTo>
                <a:close/>
                <a:moveTo>
                  <a:pt x="0" y="0"/>
                </a:moveTo>
                <a:lnTo>
                  <a:pt x="3138015" y="0"/>
                </a:lnTo>
                <a:lnTo>
                  <a:pt x="3138015" y="3383374"/>
                </a:lnTo>
                <a:lnTo>
                  <a:pt x="3096358" y="3383916"/>
                </a:lnTo>
                <a:cubicBezTo>
                  <a:pt x="3012491" y="3386666"/>
                  <a:pt x="2930393" y="3391484"/>
                  <a:pt x="2856552" y="3399575"/>
                </a:cubicBezTo>
                <a:cubicBezTo>
                  <a:pt x="2561186" y="3431937"/>
                  <a:pt x="2175111" y="3474081"/>
                  <a:pt x="1951662" y="3576620"/>
                </a:cubicBezTo>
                <a:cubicBezTo>
                  <a:pt x="1812007" y="3640707"/>
                  <a:pt x="1724365" y="3763379"/>
                  <a:pt x="1648473" y="3866667"/>
                </a:cubicBezTo>
                <a:lnTo>
                  <a:pt x="1645365" y="3870793"/>
                </a:lnTo>
                <a:lnTo>
                  <a:pt x="0" y="3870793"/>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p:spPr>
        <p:txBody>
          <a:bodyPr wrap="square" tIns="360000" anchor="t" anchorCtr="1">
            <a:noAutofit/>
          </a:bodyPr>
          <a:lstStyle>
            <a:lvl1pPr marL="0" indent="0" algn="ctr">
              <a:buNone/>
              <a:defRPr>
                <a:solidFill>
                  <a:schemeClr val="bg1"/>
                </a:solidFill>
              </a:defRPr>
            </a:lvl1pPr>
            <a:lvl2pPr marL="457200" indent="0">
              <a:buNone/>
              <a:defRPr>
                <a:solidFill>
                  <a:schemeClr val="bg1"/>
                </a:solidFill>
              </a:defRPr>
            </a:lvl2pPr>
          </a:lstStyle>
          <a:p>
            <a:pPr lvl="1"/>
            <a:r>
              <a:rPr lang="nb-NO" dirty="0"/>
              <a:t>Klikk på ikonet for å bytte bilde</a:t>
            </a:r>
          </a:p>
        </p:txBody>
      </p:sp>
      <p:pic>
        <p:nvPicPr>
          <p:cNvPr id="6" name="Bilde 5">
            <a:extLst>
              <a:ext uri="{FF2B5EF4-FFF2-40B4-BE49-F238E27FC236}">
                <a16:creationId xmlns:a16="http://schemas.microsoft.com/office/drawing/2014/main" id="{B1CD9F78-4CFC-B94A-AA99-1BE9F053337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41443" y="437586"/>
            <a:ext cx="275250" cy="259786"/>
          </a:xfrm>
          <a:prstGeom prst="rect">
            <a:avLst/>
          </a:prstGeom>
        </p:spPr>
      </p:pic>
      <p:sp>
        <p:nvSpPr>
          <p:cNvPr id="12" name="Plassholder for innhold 2">
            <a:extLst>
              <a:ext uri="{FF2B5EF4-FFF2-40B4-BE49-F238E27FC236}">
                <a16:creationId xmlns:a16="http://schemas.microsoft.com/office/drawing/2014/main" id="{AAD10642-821B-6343-9297-8488550FBB9B}"/>
              </a:ext>
            </a:extLst>
          </p:cNvPr>
          <p:cNvSpPr>
            <a:spLocks noGrp="1"/>
          </p:cNvSpPr>
          <p:nvPr>
            <p:ph idx="16"/>
          </p:nvPr>
        </p:nvSpPr>
        <p:spPr>
          <a:xfrm>
            <a:off x="1121664" y="2259662"/>
            <a:ext cx="4809580"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3" name="Tittel 1">
            <a:extLst>
              <a:ext uri="{FF2B5EF4-FFF2-40B4-BE49-F238E27FC236}">
                <a16:creationId xmlns:a16="http://schemas.microsoft.com/office/drawing/2014/main" id="{477B4B50-168B-F247-B8DD-D13253C9688C}"/>
              </a:ext>
            </a:extLst>
          </p:cNvPr>
          <p:cNvSpPr>
            <a:spLocks noGrp="1"/>
          </p:cNvSpPr>
          <p:nvPr>
            <p:ph type="title"/>
          </p:nvPr>
        </p:nvSpPr>
        <p:spPr>
          <a:xfrm>
            <a:off x="1121664" y="437586"/>
            <a:ext cx="9010876" cy="1455365"/>
          </a:xfrm>
        </p:spPr>
        <p:txBody>
          <a:bodyPr/>
          <a:lstStyle/>
          <a:p>
            <a:r>
              <a:rPr lang="nb-NO"/>
              <a:t>Klikk for å redigere tittelstil</a:t>
            </a:r>
            <a:endParaRPr lang="nb-NO" dirty="0"/>
          </a:p>
        </p:txBody>
      </p:sp>
      <p:sp>
        <p:nvSpPr>
          <p:cNvPr id="80" name="Friform 79">
            <a:extLst>
              <a:ext uri="{FF2B5EF4-FFF2-40B4-BE49-F238E27FC236}">
                <a16:creationId xmlns:a16="http://schemas.microsoft.com/office/drawing/2014/main" id="{2C9A9B7A-245B-E04C-8EC5-89C65DA43682}"/>
              </a:ext>
            </a:extLst>
          </p:cNvPr>
          <p:cNvSpPr/>
          <p:nvPr userDrawn="1"/>
        </p:nvSpPr>
        <p:spPr>
          <a:xfrm>
            <a:off x="14925881" y="2963230"/>
            <a:ext cx="3466" cy="5853"/>
          </a:xfrm>
          <a:custGeom>
            <a:avLst/>
            <a:gdLst>
              <a:gd name="connsiteX0" fmla="*/ 0 w 3466"/>
              <a:gd name="connsiteY0" fmla="*/ 472 h 5853"/>
              <a:gd name="connsiteX1" fmla="*/ 3466 w 3466"/>
              <a:gd name="connsiteY1" fmla="*/ 4701 h 5853"/>
              <a:gd name="connsiteX2" fmla="*/ 97 w 3466"/>
              <a:gd name="connsiteY2" fmla="*/ 5853 h 5853"/>
              <a:gd name="connsiteX3" fmla="*/ 0 w 3466"/>
              <a:gd name="connsiteY3" fmla="*/ 472 h 5853"/>
            </a:gdLst>
            <a:ahLst/>
            <a:cxnLst>
              <a:cxn ang="0">
                <a:pos x="connsiteX0" y="connsiteY0"/>
              </a:cxn>
              <a:cxn ang="0">
                <a:pos x="connsiteX1" y="connsiteY1"/>
              </a:cxn>
              <a:cxn ang="0">
                <a:pos x="connsiteX2" y="connsiteY2"/>
              </a:cxn>
              <a:cxn ang="0">
                <a:pos x="connsiteX3" y="connsiteY3"/>
              </a:cxn>
            </a:cxnLst>
            <a:rect l="l" t="t" r="r" b="b"/>
            <a:pathLst>
              <a:path w="3466" h="5853">
                <a:moveTo>
                  <a:pt x="0" y="472"/>
                </a:moveTo>
                <a:cubicBezTo>
                  <a:pt x="214" y="-619"/>
                  <a:pt x="1023" y="-60"/>
                  <a:pt x="3466" y="4701"/>
                </a:cubicBezTo>
                <a:lnTo>
                  <a:pt x="97" y="5853"/>
                </a:lnTo>
                <a:lnTo>
                  <a:pt x="0" y="472"/>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79" name="Friform 78">
            <a:extLst>
              <a:ext uri="{FF2B5EF4-FFF2-40B4-BE49-F238E27FC236}">
                <a16:creationId xmlns:a16="http://schemas.microsoft.com/office/drawing/2014/main" id="{F32DC272-F39A-E943-8209-58016929B94C}"/>
              </a:ext>
            </a:extLst>
          </p:cNvPr>
          <p:cNvSpPr/>
          <p:nvPr userDrawn="1"/>
        </p:nvSpPr>
        <p:spPr>
          <a:xfrm>
            <a:off x="14924794" y="2969083"/>
            <a:ext cx="1189" cy="405"/>
          </a:xfrm>
          <a:custGeom>
            <a:avLst/>
            <a:gdLst>
              <a:gd name="connsiteX0" fmla="*/ 1184 w 1189"/>
              <a:gd name="connsiteY0" fmla="*/ 0 h 405"/>
              <a:gd name="connsiteX1" fmla="*/ 1189 w 1189"/>
              <a:gd name="connsiteY1" fmla="*/ 287 h 405"/>
              <a:gd name="connsiteX2" fmla="*/ 0 w 1189"/>
              <a:gd name="connsiteY2" fmla="*/ 405 h 405"/>
              <a:gd name="connsiteX3" fmla="*/ 1184 w 1189"/>
              <a:gd name="connsiteY3" fmla="*/ 0 h 405"/>
            </a:gdLst>
            <a:ahLst/>
            <a:cxnLst>
              <a:cxn ang="0">
                <a:pos x="connsiteX0" y="connsiteY0"/>
              </a:cxn>
              <a:cxn ang="0">
                <a:pos x="connsiteX1" y="connsiteY1"/>
              </a:cxn>
              <a:cxn ang="0">
                <a:pos x="connsiteX2" y="connsiteY2"/>
              </a:cxn>
              <a:cxn ang="0">
                <a:pos x="connsiteX3" y="connsiteY3"/>
              </a:cxn>
            </a:cxnLst>
            <a:rect l="l" t="t" r="r" b="b"/>
            <a:pathLst>
              <a:path w="1189" h="405">
                <a:moveTo>
                  <a:pt x="1184" y="0"/>
                </a:moveTo>
                <a:lnTo>
                  <a:pt x="1189" y="287"/>
                </a:lnTo>
                <a:lnTo>
                  <a:pt x="0" y="405"/>
                </a:lnTo>
                <a:lnTo>
                  <a:pt x="1184"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73" name="Friform 72">
            <a:extLst>
              <a:ext uri="{FF2B5EF4-FFF2-40B4-BE49-F238E27FC236}">
                <a16:creationId xmlns:a16="http://schemas.microsoft.com/office/drawing/2014/main" id="{7608AD10-9D66-7B48-B852-BF637FC9C116}"/>
              </a:ext>
            </a:extLst>
          </p:cNvPr>
          <p:cNvSpPr/>
          <p:nvPr userDrawn="1"/>
        </p:nvSpPr>
        <p:spPr>
          <a:xfrm>
            <a:off x="12647285" y="3517635"/>
            <a:ext cx="16320" cy="26266"/>
          </a:xfrm>
          <a:custGeom>
            <a:avLst/>
            <a:gdLst>
              <a:gd name="connsiteX0" fmla="*/ 100 w 16320"/>
              <a:gd name="connsiteY0" fmla="*/ 0 h 26266"/>
              <a:gd name="connsiteX1" fmla="*/ 10411 w 16320"/>
              <a:gd name="connsiteY1" fmla="*/ 15836 h 26266"/>
              <a:gd name="connsiteX2" fmla="*/ 16320 w 16320"/>
              <a:gd name="connsiteY2" fmla="*/ 26193 h 26266"/>
              <a:gd name="connsiteX3" fmla="*/ 15374 w 16320"/>
              <a:gd name="connsiteY3" fmla="*/ 26266 h 26266"/>
              <a:gd name="connsiteX4" fmla="*/ 0 w 16320"/>
              <a:gd name="connsiteY4" fmla="*/ 622 h 26266"/>
              <a:gd name="connsiteX5" fmla="*/ 100 w 16320"/>
              <a:gd name="connsiteY5" fmla="*/ 0 h 26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320" h="26266">
                <a:moveTo>
                  <a:pt x="100" y="0"/>
                </a:moveTo>
                <a:lnTo>
                  <a:pt x="10411" y="15836"/>
                </a:lnTo>
                <a:lnTo>
                  <a:pt x="16320" y="26193"/>
                </a:lnTo>
                <a:lnTo>
                  <a:pt x="15374" y="26266"/>
                </a:lnTo>
                <a:cubicBezTo>
                  <a:pt x="3071" y="13924"/>
                  <a:pt x="14834" y="20424"/>
                  <a:pt x="0" y="622"/>
                </a:cubicBezTo>
                <a:lnTo>
                  <a:pt x="10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72" name="Friform 71">
            <a:extLst>
              <a:ext uri="{FF2B5EF4-FFF2-40B4-BE49-F238E27FC236}">
                <a16:creationId xmlns:a16="http://schemas.microsoft.com/office/drawing/2014/main" id="{315E6E63-1A90-9A48-8047-AD5F51C4F524}"/>
              </a:ext>
            </a:extLst>
          </p:cNvPr>
          <p:cNvSpPr/>
          <p:nvPr userDrawn="1"/>
        </p:nvSpPr>
        <p:spPr>
          <a:xfrm>
            <a:off x="10132540" y="4517260"/>
            <a:ext cx="2059460" cy="1170210"/>
          </a:xfrm>
          <a:custGeom>
            <a:avLst/>
            <a:gdLst>
              <a:gd name="connsiteX0" fmla="*/ 2059460 w 2059460"/>
              <a:gd name="connsiteY0" fmla="*/ 0 h 1170210"/>
              <a:gd name="connsiteX1" fmla="*/ 2059460 w 2059460"/>
              <a:gd name="connsiteY1" fmla="*/ 51835 h 1170210"/>
              <a:gd name="connsiteX2" fmla="*/ 2030265 w 2059460"/>
              <a:gd name="connsiteY2" fmla="*/ 100572 h 1170210"/>
              <a:gd name="connsiteX3" fmla="*/ 1844808 w 2059460"/>
              <a:gd name="connsiteY3" fmla="*/ 332945 h 1170210"/>
              <a:gd name="connsiteX4" fmla="*/ 1515404 w 2059460"/>
              <a:gd name="connsiteY4" fmla="*/ 538318 h 1170210"/>
              <a:gd name="connsiteX5" fmla="*/ 1336152 w 2059460"/>
              <a:gd name="connsiteY5" fmla="*/ 854746 h 1170210"/>
              <a:gd name="connsiteX6" fmla="*/ 883954 w 2059460"/>
              <a:gd name="connsiteY6" fmla="*/ 1101422 h 1170210"/>
              <a:gd name="connsiteX7" fmla="*/ 213863 w 2059460"/>
              <a:gd name="connsiteY7" fmla="*/ 1164517 h 1170210"/>
              <a:gd name="connsiteX8" fmla="*/ 8093 w 2059460"/>
              <a:gd name="connsiteY8" fmla="*/ 1167483 h 1170210"/>
              <a:gd name="connsiteX9" fmla="*/ 0 w 2059460"/>
              <a:gd name="connsiteY9" fmla="*/ 1167982 h 1170210"/>
              <a:gd name="connsiteX10" fmla="*/ 0 w 2059460"/>
              <a:gd name="connsiteY10" fmla="*/ 1144500 h 1170210"/>
              <a:gd name="connsiteX11" fmla="*/ 208772 w 2059460"/>
              <a:gd name="connsiteY11" fmla="*/ 1141786 h 1170210"/>
              <a:gd name="connsiteX12" fmla="*/ 585846 w 2059460"/>
              <a:gd name="connsiteY12" fmla="*/ 1143572 h 1170210"/>
              <a:gd name="connsiteX13" fmla="*/ 1129792 w 2059460"/>
              <a:gd name="connsiteY13" fmla="*/ 975631 h 1170210"/>
              <a:gd name="connsiteX14" fmla="*/ 1368798 w 2059460"/>
              <a:gd name="connsiteY14" fmla="*/ 780470 h 1170210"/>
              <a:gd name="connsiteX15" fmla="*/ 1501310 w 2059460"/>
              <a:gd name="connsiteY15" fmla="*/ 513258 h 1170210"/>
              <a:gd name="connsiteX16" fmla="*/ 1874150 w 2059460"/>
              <a:gd name="connsiteY16" fmla="*/ 264953 h 1170210"/>
              <a:gd name="connsiteX17" fmla="*/ 2042470 w 2059460"/>
              <a:gd name="connsiteY17" fmla="*/ 30508 h 1170210"/>
              <a:gd name="connsiteX18" fmla="*/ 2059460 w 2059460"/>
              <a:gd name="connsiteY18" fmla="*/ 0 h 1170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059460" h="1170210">
                <a:moveTo>
                  <a:pt x="2059460" y="0"/>
                </a:moveTo>
                <a:lnTo>
                  <a:pt x="2059460" y="51835"/>
                </a:lnTo>
                <a:lnTo>
                  <a:pt x="2030265" y="100572"/>
                </a:lnTo>
                <a:cubicBezTo>
                  <a:pt x="1971879" y="193522"/>
                  <a:pt x="1916690" y="265668"/>
                  <a:pt x="1844808" y="332945"/>
                </a:cubicBezTo>
                <a:cubicBezTo>
                  <a:pt x="1748967" y="422649"/>
                  <a:pt x="1600180" y="451351"/>
                  <a:pt x="1515404" y="538318"/>
                </a:cubicBezTo>
                <a:cubicBezTo>
                  <a:pt x="1430628" y="625285"/>
                  <a:pt x="1441393" y="760895"/>
                  <a:pt x="1336152" y="854746"/>
                </a:cubicBezTo>
                <a:cubicBezTo>
                  <a:pt x="1230910" y="948596"/>
                  <a:pt x="1152464" y="1010817"/>
                  <a:pt x="883954" y="1101422"/>
                </a:cubicBezTo>
                <a:cubicBezTo>
                  <a:pt x="615444" y="1192026"/>
                  <a:pt x="476725" y="1168537"/>
                  <a:pt x="213863" y="1164517"/>
                </a:cubicBezTo>
                <a:cubicBezTo>
                  <a:pt x="148147" y="1163512"/>
                  <a:pt x="78835" y="1164643"/>
                  <a:pt x="8093" y="1167483"/>
                </a:cubicBezTo>
                <a:lnTo>
                  <a:pt x="0" y="1167982"/>
                </a:lnTo>
                <a:lnTo>
                  <a:pt x="0" y="1144500"/>
                </a:lnTo>
                <a:lnTo>
                  <a:pt x="208772" y="1141786"/>
                </a:lnTo>
                <a:cubicBezTo>
                  <a:pt x="370618" y="1142145"/>
                  <a:pt x="513604" y="1145953"/>
                  <a:pt x="585846" y="1143572"/>
                </a:cubicBezTo>
                <a:cubicBezTo>
                  <a:pt x="730331" y="1138810"/>
                  <a:pt x="999301" y="1036148"/>
                  <a:pt x="1129792" y="975631"/>
                </a:cubicBezTo>
                <a:cubicBezTo>
                  <a:pt x="1260284" y="915114"/>
                  <a:pt x="1306878" y="857532"/>
                  <a:pt x="1368798" y="780470"/>
                </a:cubicBezTo>
                <a:cubicBezTo>
                  <a:pt x="1430718" y="703408"/>
                  <a:pt x="1417085" y="599177"/>
                  <a:pt x="1501310" y="513258"/>
                </a:cubicBezTo>
                <a:cubicBezTo>
                  <a:pt x="1585536" y="427340"/>
                  <a:pt x="1757997" y="395312"/>
                  <a:pt x="1874150" y="264953"/>
                </a:cubicBezTo>
                <a:cubicBezTo>
                  <a:pt x="1932227" y="199774"/>
                  <a:pt x="1988395" y="120554"/>
                  <a:pt x="2042470" y="30508"/>
                </a:cubicBezTo>
                <a:lnTo>
                  <a:pt x="2059460"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70" name="Friform 69">
            <a:extLst>
              <a:ext uri="{FF2B5EF4-FFF2-40B4-BE49-F238E27FC236}">
                <a16:creationId xmlns:a16="http://schemas.microsoft.com/office/drawing/2014/main" id="{896E8DEA-3840-8945-A968-B7CBC02E9619}"/>
              </a:ext>
            </a:extLst>
          </p:cNvPr>
          <p:cNvSpPr/>
          <p:nvPr userDrawn="1"/>
        </p:nvSpPr>
        <p:spPr>
          <a:xfrm>
            <a:off x="7714921" y="6149178"/>
            <a:ext cx="962554" cy="708822"/>
          </a:xfrm>
          <a:custGeom>
            <a:avLst/>
            <a:gdLst>
              <a:gd name="connsiteX0" fmla="*/ 924970 w 962554"/>
              <a:gd name="connsiteY0" fmla="*/ 0 h 708822"/>
              <a:gd name="connsiteX1" fmla="*/ 962554 w 962554"/>
              <a:gd name="connsiteY1" fmla="*/ 0 h 708822"/>
              <a:gd name="connsiteX2" fmla="*/ 959115 w 962554"/>
              <a:gd name="connsiteY2" fmla="*/ 4881 h 708822"/>
              <a:gd name="connsiteX3" fmla="*/ 902309 w 962554"/>
              <a:gd name="connsiteY3" fmla="*/ 75073 h 708822"/>
              <a:gd name="connsiteX4" fmla="*/ 738407 w 962554"/>
              <a:gd name="connsiteY4" fmla="*/ 200641 h 708822"/>
              <a:gd name="connsiteX5" fmla="*/ 504112 w 962554"/>
              <a:gd name="connsiteY5" fmla="*/ 228223 h 708822"/>
              <a:gd name="connsiteX6" fmla="*/ 46581 w 962554"/>
              <a:gd name="connsiteY6" fmla="*/ 697033 h 708822"/>
              <a:gd name="connsiteX7" fmla="*/ 36912 w 962554"/>
              <a:gd name="connsiteY7" fmla="*/ 708822 h 708822"/>
              <a:gd name="connsiteX8" fmla="*/ 0 w 962554"/>
              <a:gd name="connsiteY8" fmla="*/ 708822 h 708822"/>
              <a:gd name="connsiteX9" fmla="*/ 18446 w 962554"/>
              <a:gd name="connsiteY9" fmla="*/ 686406 h 708822"/>
              <a:gd name="connsiteX10" fmla="*/ 498880 w 962554"/>
              <a:gd name="connsiteY10" fmla="*/ 204615 h 708822"/>
              <a:gd name="connsiteX11" fmla="*/ 795461 w 962554"/>
              <a:gd name="connsiteY11" fmla="*/ 144015 h 708822"/>
              <a:gd name="connsiteX12" fmla="*/ 883629 w 962554"/>
              <a:gd name="connsiteY12" fmla="*/ 54896 h 708822"/>
              <a:gd name="connsiteX13" fmla="*/ 924970 w 962554"/>
              <a:gd name="connsiteY13" fmla="*/ 0 h 70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62554" h="708822">
                <a:moveTo>
                  <a:pt x="924970" y="0"/>
                </a:moveTo>
                <a:lnTo>
                  <a:pt x="962554" y="0"/>
                </a:lnTo>
                <a:lnTo>
                  <a:pt x="959115" y="4881"/>
                </a:lnTo>
                <a:cubicBezTo>
                  <a:pt x="939815" y="32165"/>
                  <a:pt x="921374" y="56490"/>
                  <a:pt x="902309" y="75073"/>
                </a:cubicBezTo>
                <a:cubicBezTo>
                  <a:pt x="826049" y="149406"/>
                  <a:pt x="804774" y="175116"/>
                  <a:pt x="738407" y="200641"/>
                </a:cubicBezTo>
                <a:cubicBezTo>
                  <a:pt x="672040" y="226166"/>
                  <a:pt x="628730" y="134135"/>
                  <a:pt x="504112" y="228223"/>
                </a:cubicBezTo>
                <a:cubicBezTo>
                  <a:pt x="395071" y="310549"/>
                  <a:pt x="187593" y="529444"/>
                  <a:pt x="46581" y="697033"/>
                </a:cubicBezTo>
                <a:lnTo>
                  <a:pt x="36912" y="708822"/>
                </a:lnTo>
                <a:lnTo>
                  <a:pt x="0" y="708822"/>
                </a:lnTo>
                <a:lnTo>
                  <a:pt x="18446" y="686406"/>
                </a:lnTo>
                <a:cubicBezTo>
                  <a:pt x="159899" y="519408"/>
                  <a:pt x="377477" y="293542"/>
                  <a:pt x="498880" y="204615"/>
                </a:cubicBezTo>
                <a:cubicBezTo>
                  <a:pt x="637626" y="102985"/>
                  <a:pt x="673397" y="227146"/>
                  <a:pt x="795461" y="144015"/>
                </a:cubicBezTo>
                <a:cubicBezTo>
                  <a:pt x="825977" y="123232"/>
                  <a:pt x="854507" y="91863"/>
                  <a:pt x="883629" y="54896"/>
                </a:cubicBezTo>
                <a:lnTo>
                  <a:pt x="924970"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11" name="Plassholder for tekst 2">
            <a:extLst>
              <a:ext uri="{FF2B5EF4-FFF2-40B4-BE49-F238E27FC236}">
                <a16:creationId xmlns:a16="http://schemas.microsoft.com/office/drawing/2014/main" id="{9DD05E56-BDFB-F740-9D32-C9242578C56F}"/>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1887751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nhold-6">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B1CD9F78-4CFC-B94A-AA99-1BE9F053337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1443" y="437586"/>
            <a:ext cx="275250" cy="259786"/>
          </a:xfrm>
          <a:prstGeom prst="rect">
            <a:avLst/>
          </a:prstGeom>
        </p:spPr>
      </p:pic>
      <p:sp>
        <p:nvSpPr>
          <p:cNvPr id="12" name="Plassholder for innhold 2">
            <a:extLst>
              <a:ext uri="{FF2B5EF4-FFF2-40B4-BE49-F238E27FC236}">
                <a16:creationId xmlns:a16="http://schemas.microsoft.com/office/drawing/2014/main" id="{AAD10642-821B-6343-9297-8488550FBB9B}"/>
              </a:ext>
            </a:extLst>
          </p:cNvPr>
          <p:cNvSpPr>
            <a:spLocks noGrp="1"/>
          </p:cNvSpPr>
          <p:nvPr>
            <p:ph idx="16"/>
          </p:nvPr>
        </p:nvSpPr>
        <p:spPr>
          <a:xfrm>
            <a:off x="1121664" y="2259662"/>
            <a:ext cx="4809580"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3" name="Tittel 1">
            <a:extLst>
              <a:ext uri="{FF2B5EF4-FFF2-40B4-BE49-F238E27FC236}">
                <a16:creationId xmlns:a16="http://schemas.microsoft.com/office/drawing/2014/main" id="{477B4B50-168B-F247-B8DD-D13253C9688C}"/>
              </a:ext>
            </a:extLst>
          </p:cNvPr>
          <p:cNvSpPr>
            <a:spLocks noGrp="1"/>
          </p:cNvSpPr>
          <p:nvPr>
            <p:ph type="title"/>
          </p:nvPr>
        </p:nvSpPr>
        <p:spPr>
          <a:xfrm>
            <a:off x="1121664" y="437586"/>
            <a:ext cx="9725630" cy="1455365"/>
          </a:xfrm>
        </p:spPr>
        <p:txBody>
          <a:bodyPr/>
          <a:lstStyle/>
          <a:p>
            <a:r>
              <a:rPr lang="nb-NO"/>
              <a:t>Klikk for å redigere tittelstil</a:t>
            </a:r>
            <a:endParaRPr lang="nb-NO" dirty="0"/>
          </a:p>
        </p:txBody>
      </p:sp>
      <p:sp>
        <p:nvSpPr>
          <p:cNvPr id="47" name="Plassholder for bilde 46">
            <a:extLst>
              <a:ext uri="{FF2B5EF4-FFF2-40B4-BE49-F238E27FC236}">
                <a16:creationId xmlns:a16="http://schemas.microsoft.com/office/drawing/2014/main" id="{B47EC2F6-6E0D-B342-AE14-480C9FF3B6C9}"/>
              </a:ext>
            </a:extLst>
          </p:cNvPr>
          <p:cNvSpPr>
            <a:spLocks noGrp="1"/>
          </p:cNvSpPr>
          <p:nvPr>
            <p:ph type="pic" sz="quarter" idx="17" hasCustomPrompt="1"/>
          </p:nvPr>
        </p:nvSpPr>
        <p:spPr>
          <a:xfrm>
            <a:off x="6994525" y="2259662"/>
            <a:ext cx="5197475" cy="3870793"/>
          </a:xfrm>
          <a:custGeom>
            <a:avLst/>
            <a:gdLst>
              <a:gd name="connsiteX0" fmla="*/ 4755748 w 5197475"/>
              <a:gd name="connsiteY0" fmla="*/ 3333241 h 3870793"/>
              <a:gd name="connsiteX1" fmla="*/ 4735853 w 5197475"/>
              <a:gd name="connsiteY1" fmla="*/ 3401295 h 3870793"/>
              <a:gd name="connsiteX2" fmla="*/ 4540330 w 5197475"/>
              <a:gd name="connsiteY2" fmla="*/ 3785446 h 3870793"/>
              <a:gd name="connsiteX3" fmla="*/ 4483801 w 5197475"/>
              <a:gd name="connsiteY3" fmla="*/ 3870793 h 3870793"/>
              <a:gd name="connsiteX4" fmla="*/ 3040608 w 5197475"/>
              <a:gd name="connsiteY4" fmla="*/ 3870793 h 3870793"/>
              <a:gd name="connsiteX5" fmla="*/ 3124458 w 5197475"/>
              <a:gd name="connsiteY5" fmla="*/ 3813735 h 3870793"/>
              <a:gd name="connsiteX6" fmla="*/ 3675987 w 5197475"/>
              <a:gd name="connsiteY6" fmla="*/ 3469389 h 3870793"/>
              <a:gd name="connsiteX7" fmla="*/ 4181363 w 5197475"/>
              <a:gd name="connsiteY7" fmla="*/ 3507797 h 3870793"/>
              <a:gd name="connsiteX8" fmla="*/ 4747434 w 5197475"/>
              <a:gd name="connsiteY8" fmla="*/ 3337574 h 3870793"/>
              <a:gd name="connsiteX9" fmla="*/ 5197475 w 5197475"/>
              <a:gd name="connsiteY9" fmla="*/ 3054104 h 3870793"/>
              <a:gd name="connsiteX10" fmla="*/ 5197475 w 5197475"/>
              <a:gd name="connsiteY10" fmla="*/ 3870793 h 3870793"/>
              <a:gd name="connsiteX11" fmla="*/ 4512897 w 5197475"/>
              <a:gd name="connsiteY11" fmla="*/ 3870793 h 3870793"/>
              <a:gd name="connsiteX12" fmla="*/ 4547307 w 5197475"/>
              <a:gd name="connsiteY12" fmla="*/ 3818933 h 3870793"/>
              <a:gd name="connsiteX13" fmla="*/ 4770231 w 5197475"/>
              <a:gd name="connsiteY13" fmla="*/ 3397650 h 3870793"/>
              <a:gd name="connsiteX14" fmla="*/ 4793053 w 5197475"/>
              <a:gd name="connsiteY14" fmla="*/ 3313802 h 3870793"/>
              <a:gd name="connsiteX15" fmla="*/ 4843763 w 5197475"/>
              <a:gd name="connsiteY15" fmla="*/ 3287377 h 3870793"/>
              <a:gd name="connsiteX16" fmla="*/ 5196980 w 5197475"/>
              <a:gd name="connsiteY16" fmla="*/ 3054466 h 3870793"/>
              <a:gd name="connsiteX17" fmla="*/ 5197475 w 5197475"/>
              <a:gd name="connsiteY17" fmla="*/ 1442555 h 3870793"/>
              <a:gd name="connsiteX18" fmla="*/ 5197475 w 5197475"/>
              <a:gd name="connsiteY18" fmla="*/ 3025899 h 3870793"/>
              <a:gd name="connsiteX19" fmla="*/ 5079058 w 5197475"/>
              <a:gd name="connsiteY19" fmla="*/ 3109866 h 3870793"/>
              <a:gd name="connsiteX20" fmla="*/ 4850003 w 5197475"/>
              <a:gd name="connsiteY20" fmla="*/ 3255186 h 3870793"/>
              <a:gd name="connsiteX21" fmla="*/ 4802278 w 5197475"/>
              <a:gd name="connsiteY21" fmla="*/ 3279908 h 3870793"/>
              <a:gd name="connsiteX22" fmla="*/ 4804597 w 5197475"/>
              <a:gd name="connsiteY22" fmla="*/ 3271389 h 3870793"/>
              <a:gd name="connsiteX23" fmla="*/ 4794466 w 5197475"/>
              <a:gd name="connsiteY23" fmla="*/ 2488800 h 3870793"/>
              <a:gd name="connsiteX24" fmla="*/ 5088878 w 5197475"/>
              <a:gd name="connsiteY24" fmla="*/ 1944126 h 3870793"/>
              <a:gd name="connsiteX25" fmla="*/ 5170773 w 5197475"/>
              <a:gd name="connsiteY25" fmla="*/ 1591004 h 3870793"/>
              <a:gd name="connsiteX26" fmla="*/ 0 w 5197475"/>
              <a:gd name="connsiteY26" fmla="*/ 0 h 3870793"/>
              <a:gd name="connsiteX27" fmla="*/ 5197475 w 5197475"/>
              <a:gd name="connsiteY27" fmla="*/ 0 h 3870793"/>
              <a:gd name="connsiteX28" fmla="*/ 5197475 w 5197475"/>
              <a:gd name="connsiteY28" fmla="*/ 1324719 h 3870793"/>
              <a:gd name="connsiteX29" fmla="*/ 5186913 w 5197475"/>
              <a:gd name="connsiteY29" fmla="*/ 1359939 h 3870793"/>
              <a:gd name="connsiteX30" fmla="*/ 5153207 w 5197475"/>
              <a:gd name="connsiteY30" fmla="*/ 1539487 h 3870793"/>
              <a:gd name="connsiteX31" fmla="*/ 5039561 w 5197475"/>
              <a:gd name="connsiteY31" fmla="*/ 1985668 h 3870793"/>
              <a:gd name="connsiteX32" fmla="*/ 4768375 w 5197475"/>
              <a:gd name="connsiteY32" fmla="*/ 2486293 h 3870793"/>
              <a:gd name="connsiteX33" fmla="*/ 4775093 w 5197475"/>
              <a:gd name="connsiteY33" fmla="*/ 3267069 h 3870793"/>
              <a:gd name="connsiteX34" fmla="*/ 4765819 w 5197475"/>
              <a:gd name="connsiteY34" fmla="*/ 3298794 h 3870793"/>
              <a:gd name="connsiteX35" fmla="*/ 4751894 w 5197475"/>
              <a:gd name="connsiteY35" fmla="*/ 3306006 h 3870793"/>
              <a:gd name="connsiteX36" fmla="*/ 4169157 w 5197475"/>
              <a:gd name="connsiteY36" fmla="*/ 3479026 h 3870793"/>
              <a:gd name="connsiteX37" fmla="*/ 3668399 w 5197475"/>
              <a:gd name="connsiteY37" fmla="*/ 3437218 h 3870793"/>
              <a:gd name="connsiteX38" fmla="*/ 3062559 w 5197475"/>
              <a:gd name="connsiteY38" fmla="*/ 3815528 h 3870793"/>
              <a:gd name="connsiteX39" fmla="*/ 2980332 w 5197475"/>
              <a:gd name="connsiteY39" fmla="*/ 3870793 h 3870793"/>
              <a:gd name="connsiteX40" fmla="*/ 0 w 5197475"/>
              <a:gd name="connsiteY40" fmla="*/ 3870793 h 3870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197475" h="3870793">
                <a:moveTo>
                  <a:pt x="4755748" y="3333241"/>
                </a:moveTo>
                <a:lnTo>
                  <a:pt x="4735853" y="3401295"/>
                </a:lnTo>
                <a:cubicBezTo>
                  <a:pt x="4690888" y="3530744"/>
                  <a:pt x="4627992" y="3649096"/>
                  <a:pt x="4540330" y="3785446"/>
                </a:cubicBezTo>
                <a:lnTo>
                  <a:pt x="4483801" y="3870793"/>
                </a:lnTo>
                <a:lnTo>
                  <a:pt x="3040608" y="3870793"/>
                </a:lnTo>
                <a:lnTo>
                  <a:pt x="3124458" y="3813735"/>
                </a:lnTo>
                <a:cubicBezTo>
                  <a:pt x="3324995" y="3674645"/>
                  <a:pt x="3530273" y="3523532"/>
                  <a:pt x="3675987" y="3469389"/>
                </a:cubicBezTo>
                <a:cubicBezTo>
                  <a:pt x="3909131" y="3382761"/>
                  <a:pt x="3986734" y="3538132"/>
                  <a:pt x="4181363" y="3507797"/>
                </a:cubicBezTo>
                <a:cubicBezTo>
                  <a:pt x="4351664" y="3481253"/>
                  <a:pt x="4528823" y="3444322"/>
                  <a:pt x="4747434" y="3337574"/>
                </a:cubicBezTo>
                <a:close/>
                <a:moveTo>
                  <a:pt x="5197475" y="3054104"/>
                </a:moveTo>
                <a:lnTo>
                  <a:pt x="5197475" y="3870793"/>
                </a:lnTo>
                <a:lnTo>
                  <a:pt x="4512897" y="3870793"/>
                </a:lnTo>
                <a:lnTo>
                  <a:pt x="4547307" y="3818933"/>
                </a:lnTo>
                <a:cubicBezTo>
                  <a:pt x="4642542" y="3670100"/>
                  <a:pt x="4723860" y="3524534"/>
                  <a:pt x="4770231" y="3397650"/>
                </a:cubicBezTo>
                <a:lnTo>
                  <a:pt x="4793053" y="3313802"/>
                </a:lnTo>
                <a:lnTo>
                  <a:pt x="4843763" y="3287377"/>
                </a:lnTo>
                <a:cubicBezTo>
                  <a:pt x="4942832" y="3232559"/>
                  <a:pt x="5068112" y="3147365"/>
                  <a:pt x="5196980" y="3054466"/>
                </a:cubicBezTo>
                <a:close/>
                <a:moveTo>
                  <a:pt x="5197475" y="1442555"/>
                </a:moveTo>
                <a:lnTo>
                  <a:pt x="5197475" y="3025899"/>
                </a:lnTo>
                <a:lnTo>
                  <a:pt x="5079058" y="3109866"/>
                </a:lnTo>
                <a:cubicBezTo>
                  <a:pt x="4995610" y="3167484"/>
                  <a:pt x="4916991" y="3218225"/>
                  <a:pt x="4850003" y="3255186"/>
                </a:cubicBezTo>
                <a:lnTo>
                  <a:pt x="4802278" y="3279908"/>
                </a:lnTo>
                <a:lnTo>
                  <a:pt x="4804597" y="3271389"/>
                </a:lnTo>
                <a:cubicBezTo>
                  <a:pt x="4858967" y="2978578"/>
                  <a:pt x="4747996" y="2700773"/>
                  <a:pt x="4794466" y="2488800"/>
                </a:cubicBezTo>
                <a:cubicBezTo>
                  <a:pt x="4847574" y="2246547"/>
                  <a:pt x="5014474" y="2148425"/>
                  <a:pt x="5088878" y="1944126"/>
                </a:cubicBezTo>
                <a:cubicBezTo>
                  <a:pt x="5126079" y="1841976"/>
                  <a:pt x="5149408" y="1714397"/>
                  <a:pt x="5170773" y="1591004"/>
                </a:cubicBezTo>
                <a:close/>
                <a:moveTo>
                  <a:pt x="0" y="0"/>
                </a:moveTo>
                <a:lnTo>
                  <a:pt x="5197475" y="0"/>
                </a:lnTo>
                <a:lnTo>
                  <a:pt x="5197475" y="1324719"/>
                </a:lnTo>
                <a:lnTo>
                  <a:pt x="5186913" y="1359939"/>
                </a:lnTo>
                <a:cubicBezTo>
                  <a:pt x="5174819" y="1411877"/>
                  <a:pt x="5164111" y="1470383"/>
                  <a:pt x="5153207" y="1539487"/>
                </a:cubicBezTo>
                <a:cubicBezTo>
                  <a:pt x="5109591" y="1815901"/>
                  <a:pt x="5103700" y="1827867"/>
                  <a:pt x="5039561" y="1985668"/>
                </a:cubicBezTo>
                <a:cubicBezTo>
                  <a:pt x="4975422" y="2143469"/>
                  <a:pt x="4812453" y="2272726"/>
                  <a:pt x="4768375" y="2486293"/>
                </a:cubicBezTo>
                <a:cubicBezTo>
                  <a:pt x="4724297" y="2699860"/>
                  <a:pt x="4835127" y="3018040"/>
                  <a:pt x="4775093" y="3267069"/>
                </a:cubicBezTo>
                <a:lnTo>
                  <a:pt x="4765819" y="3298794"/>
                </a:lnTo>
                <a:lnTo>
                  <a:pt x="4751894" y="3306006"/>
                </a:lnTo>
                <a:cubicBezTo>
                  <a:pt x="4528360" y="3414203"/>
                  <a:pt x="4341474" y="3452480"/>
                  <a:pt x="4169157" y="3479026"/>
                </a:cubicBezTo>
                <a:cubicBezTo>
                  <a:pt x="3972223" y="3509365"/>
                  <a:pt x="3914399" y="3343090"/>
                  <a:pt x="3668399" y="3437218"/>
                </a:cubicBezTo>
                <a:cubicBezTo>
                  <a:pt x="3514648" y="3496049"/>
                  <a:pt x="3283859" y="3663920"/>
                  <a:pt x="3062559" y="3815528"/>
                </a:cubicBezTo>
                <a:lnTo>
                  <a:pt x="2980332" y="3870793"/>
                </a:lnTo>
                <a:lnTo>
                  <a:pt x="0" y="3870793"/>
                </a:lnTo>
                <a:close/>
              </a:path>
            </a:pathLst>
          </a:custGeom>
          <a:blipFill dpi="0" rotWithShape="1">
            <a:blip r:embed="rId3" cstate="screen">
              <a:extLst>
                <a:ext uri="{28A0092B-C50C-407E-A947-70E740481C1C}">
                  <a14:useLocalDpi xmlns:a14="http://schemas.microsoft.com/office/drawing/2010/main"/>
                </a:ext>
              </a:extLst>
            </a:blip>
            <a:srcRect/>
            <a:stretch>
              <a:fillRect/>
            </a:stretch>
          </a:blipFill>
        </p:spPr>
        <p:txBody>
          <a:bodyPr wrap="square" tIns="360000" bIns="46800" anchor="t" anchorCtr="1">
            <a:noAutofit/>
          </a:bodyPr>
          <a:lstStyle>
            <a:lvl1pPr marL="0" indent="0" algn="ctr">
              <a:buNone/>
              <a:defRPr>
                <a:solidFill>
                  <a:schemeClr val="tx1"/>
                </a:solidFill>
              </a:defRPr>
            </a:lvl1pPr>
          </a:lstStyle>
          <a:p>
            <a:pPr lvl="0"/>
            <a:r>
              <a:rPr lang="nb-NO" dirty="0"/>
              <a:t>Klikk på ikonet for å bytte bilde</a:t>
            </a:r>
          </a:p>
        </p:txBody>
      </p:sp>
      <p:sp>
        <p:nvSpPr>
          <p:cNvPr id="55" name="Friform 54">
            <a:extLst>
              <a:ext uri="{FF2B5EF4-FFF2-40B4-BE49-F238E27FC236}">
                <a16:creationId xmlns:a16="http://schemas.microsoft.com/office/drawing/2014/main" id="{D6FFB2F0-B221-D745-8AD4-57B38B350C16}"/>
              </a:ext>
            </a:extLst>
          </p:cNvPr>
          <p:cNvSpPr/>
          <p:nvPr userDrawn="1"/>
        </p:nvSpPr>
        <p:spPr>
          <a:xfrm>
            <a:off x="8264650" y="6130454"/>
            <a:ext cx="1770487" cy="727547"/>
          </a:xfrm>
          <a:custGeom>
            <a:avLst/>
            <a:gdLst>
              <a:gd name="connsiteX0" fmla="*/ 1710213 w 1770487"/>
              <a:gd name="connsiteY0" fmla="*/ 0 h 727547"/>
              <a:gd name="connsiteX1" fmla="*/ 1770487 w 1770487"/>
              <a:gd name="connsiteY1" fmla="*/ 0 h 727547"/>
              <a:gd name="connsiteX2" fmla="*/ 1735096 w 1770487"/>
              <a:gd name="connsiteY2" fmla="*/ 24083 h 727547"/>
              <a:gd name="connsiteX3" fmla="*/ 1512377 w 1770487"/>
              <a:gd name="connsiteY3" fmla="*/ 156779 h 727547"/>
              <a:gd name="connsiteX4" fmla="*/ 757543 w 1770487"/>
              <a:gd name="connsiteY4" fmla="*/ 418695 h 727547"/>
              <a:gd name="connsiteX5" fmla="*/ 372070 w 1770487"/>
              <a:gd name="connsiteY5" fmla="*/ 516635 h 727547"/>
              <a:gd name="connsiteX6" fmla="*/ 88882 w 1770487"/>
              <a:gd name="connsiteY6" fmla="*/ 696369 h 727547"/>
              <a:gd name="connsiteX7" fmla="*/ 42178 w 1770487"/>
              <a:gd name="connsiteY7" fmla="*/ 727547 h 727547"/>
              <a:gd name="connsiteX8" fmla="*/ 0 w 1770487"/>
              <a:gd name="connsiteY8" fmla="*/ 727547 h 727547"/>
              <a:gd name="connsiteX9" fmla="*/ 37294 w 1770487"/>
              <a:gd name="connsiteY9" fmla="*/ 701690 h 727547"/>
              <a:gd name="connsiteX10" fmla="*/ 113343 w 1770487"/>
              <a:gd name="connsiteY10" fmla="*/ 647745 h 727547"/>
              <a:gd name="connsiteX11" fmla="*/ 682136 w 1770487"/>
              <a:gd name="connsiteY11" fmla="*/ 401475 h 727547"/>
              <a:gd name="connsiteX12" fmla="*/ 1423033 w 1770487"/>
              <a:gd name="connsiteY12" fmla="*/ 173004 h 727547"/>
              <a:gd name="connsiteX13" fmla="*/ 1661487 w 1770487"/>
              <a:gd name="connsiteY13" fmla="*/ 32748 h 727547"/>
              <a:gd name="connsiteX14" fmla="*/ 1710213 w 1770487"/>
              <a:gd name="connsiteY14" fmla="*/ 0 h 727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70487" h="727547">
                <a:moveTo>
                  <a:pt x="1710213" y="0"/>
                </a:moveTo>
                <a:lnTo>
                  <a:pt x="1770487" y="0"/>
                </a:lnTo>
                <a:lnTo>
                  <a:pt x="1735096" y="24083"/>
                </a:lnTo>
                <a:cubicBezTo>
                  <a:pt x="1656669" y="76051"/>
                  <a:pt x="1581057" y="122608"/>
                  <a:pt x="1512377" y="156779"/>
                </a:cubicBezTo>
                <a:cubicBezTo>
                  <a:pt x="1237658" y="293461"/>
                  <a:pt x="955344" y="386658"/>
                  <a:pt x="757543" y="418695"/>
                </a:cubicBezTo>
                <a:cubicBezTo>
                  <a:pt x="559743" y="450731"/>
                  <a:pt x="535076" y="438870"/>
                  <a:pt x="372070" y="516635"/>
                </a:cubicBezTo>
                <a:cubicBezTo>
                  <a:pt x="290567" y="555518"/>
                  <a:pt x="191907" y="625178"/>
                  <a:pt x="88882" y="696369"/>
                </a:cubicBezTo>
                <a:lnTo>
                  <a:pt x="42178" y="727547"/>
                </a:lnTo>
                <a:lnTo>
                  <a:pt x="0" y="727547"/>
                </a:lnTo>
                <a:lnTo>
                  <a:pt x="37294" y="701690"/>
                </a:lnTo>
                <a:cubicBezTo>
                  <a:pt x="59751" y="685897"/>
                  <a:pt x="84866" y="668058"/>
                  <a:pt x="113343" y="647745"/>
                </a:cubicBezTo>
                <a:cubicBezTo>
                  <a:pt x="341156" y="485240"/>
                  <a:pt x="445773" y="439275"/>
                  <a:pt x="682136" y="401475"/>
                </a:cubicBezTo>
                <a:cubicBezTo>
                  <a:pt x="918498" y="363674"/>
                  <a:pt x="1137009" y="312178"/>
                  <a:pt x="1423033" y="173004"/>
                </a:cubicBezTo>
                <a:cubicBezTo>
                  <a:pt x="1494539" y="138209"/>
                  <a:pt x="1575869" y="88785"/>
                  <a:pt x="1661487" y="32748"/>
                </a:cubicBezTo>
                <a:lnTo>
                  <a:pt x="1710213"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54" name="Friform 53">
            <a:extLst>
              <a:ext uri="{FF2B5EF4-FFF2-40B4-BE49-F238E27FC236}">
                <a16:creationId xmlns:a16="http://schemas.microsoft.com/office/drawing/2014/main" id="{380C36D7-4041-D843-B6CB-5550E1561DD1}"/>
              </a:ext>
            </a:extLst>
          </p:cNvPr>
          <p:cNvSpPr/>
          <p:nvPr userDrawn="1"/>
        </p:nvSpPr>
        <p:spPr>
          <a:xfrm>
            <a:off x="10961694" y="6130454"/>
            <a:ext cx="545729" cy="727546"/>
          </a:xfrm>
          <a:custGeom>
            <a:avLst/>
            <a:gdLst>
              <a:gd name="connsiteX0" fmla="*/ 516633 w 545729"/>
              <a:gd name="connsiteY0" fmla="*/ 0 h 727546"/>
              <a:gd name="connsiteX1" fmla="*/ 545729 w 545729"/>
              <a:gd name="connsiteY1" fmla="*/ 0 h 727546"/>
              <a:gd name="connsiteX2" fmla="*/ 481044 w 545729"/>
              <a:gd name="connsiteY2" fmla="*/ 97490 h 727546"/>
              <a:gd name="connsiteX3" fmla="*/ 85368 w 545729"/>
              <a:gd name="connsiteY3" fmla="*/ 648147 h 727546"/>
              <a:gd name="connsiteX4" fmla="*/ 29077 w 545729"/>
              <a:gd name="connsiteY4" fmla="*/ 727546 h 727546"/>
              <a:gd name="connsiteX5" fmla="*/ 0 w 545729"/>
              <a:gd name="connsiteY5" fmla="*/ 727546 h 727546"/>
              <a:gd name="connsiteX6" fmla="*/ 63766 w 545729"/>
              <a:gd name="connsiteY6" fmla="*/ 635637 h 727546"/>
              <a:gd name="connsiteX7" fmla="*/ 441004 w 545729"/>
              <a:gd name="connsiteY7" fmla="*/ 109674 h 727546"/>
              <a:gd name="connsiteX8" fmla="*/ 510977 w 545729"/>
              <a:gd name="connsiteY8" fmla="*/ 8540 h 727546"/>
              <a:gd name="connsiteX9" fmla="*/ 516633 w 545729"/>
              <a:gd name="connsiteY9" fmla="*/ 0 h 727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5729" h="727546">
                <a:moveTo>
                  <a:pt x="516633" y="0"/>
                </a:moveTo>
                <a:lnTo>
                  <a:pt x="545729" y="0"/>
                </a:lnTo>
                <a:lnTo>
                  <a:pt x="481044" y="97490"/>
                </a:lnTo>
                <a:cubicBezTo>
                  <a:pt x="344811" y="296553"/>
                  <a:pt x="196301" y="492286"/>
                  <a:pt x="85368" y="648147"/>
                </a:cubicBezTo>
                <a:lnTo>
                  <a:pt x="29077" y="727546"/>
                </a:lnTo>
                <a:lnTo>
                  <a:pt x="0" y="727546"/>
                </a:lnTo>
                <a:lnTo>
                  <a:pt x="63766" y="635637"/>
                </a:lnTo>
                <a:cubicBezTo>
                  <a:pt x="200158" y="442023"/>
                  <a:pt x="342315" y="250203"/>
                  <a:pt x="441004" y="109674"/>
                </a:cubicBezTo>
                <a:cubicBezTo>
                  <a:pt x="465676" y="74542"/>
                  <a:pt x="488976" y="40937"/>
                  <a:pt x="510977" y="8540"/>
                </a:cubicBezTo>
                <a:lnTo>
                  <a:pt x="516633"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8" name="Plassholder for tekst 2">
            <a:extLst>
              <a:ext uri="{FF2B5EF4-FFF2-40B4-BE49-F238E27FC236}">
                <a16:creationId xmlns:a16="http://schemas.microsoft.com/office/drawing/2014/main" id="{AD1021BA-4963-1747-83CC-FB6591814625}"/>
              </a:ext>
            </a:extLst>
          </p:cNvPr>
          <p:cNvSpPr>
            <a:spLocks noGrp="1"/>
          </p:cNvSpPr>
          <p:nvPr>
            <p:ph type="body" sz="quarter" idx="18"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6734266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nhold-7">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B1CD9F78-4CFC-B94A-AA99-1BE9F053337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1443" y="437586"/>
            <a:ext cx="275250" cy="259786"/>
          </a:xfrm>
          <a:prstGeom prst="rect">
            <a:avLst/>
          </a:prstGeom>
        </p:spPr>
      </p:pic>
      <p:sp>
        <p:nvSpPr>
          <p:cNvPr id="9" name="Plassholder for bilde 8">
            <a:extLst>
              <a:ext uri="{FF2B5EF4-FFF2-40B4-BE49-F238E27FC236}">
                <a16:creationId xmlns:a16="http://schemas.microsoft.com/office/drawing/2014/main" id="{58F165EB-F5B4-E640-A9B1-8E61A611C7F7}"/>
              </a:ext>
            </a:extLst>
          </p:cNvPr>
          <p:cNvSpPr>
            <a:spLocks noGrp="1"/>
          </p:cNvSpPr>
          <p:nvPr>
            <p:ph type="pic" sz="quarter" idx="15" hasCustomPrompt="1"/>
          </p:nvPr>
        </p:nvSpPr>
        <p:spPr>
          <a:xfrm>
            <a:off x="6994525" y="0"/>
            <a:ext cx="5197475" cy="6858000"/>
          </a:xfrm>
          <a:custGeom>
            <a:avLst/>
            <a:gdLst>
              <a:gd name="connsiteX0" fmla="*/ 5197475 w 5197475"/>
              <a:gd name="connsiteY0" fmla="*/ 5331973 h 6858000"/>
              <a:gd name="connsiteX1" fmla="*/ 5197475 w 5197475"/>
              <a:gd name="connsiteY1" fmla="*/ 6858000 h 6858000"/>
              <a:gd name="connsiteX2" fmla="*/ 1278585 w 5197475"/>
              <a:gd name="connsiteY2" fmla="*/ 6858000 h 6858000"/>
              <a:gd name="connsiteX3" fmla="*/ 1348854 w 5197475"/>
              <a:gd name="connsiteY3" fmla="*/ 6811922 h 6858000"/>
              <a:gd name="connsiteX4" fmla="*/ 1633509 w 5197475"/>
              <a:gd name="connsiteY4" fmla="*/ 6634523 h 6858000"/>
              <a:gd name="connsiteX5" fmla="*/ 2019775 w 5197475"/>
              <a:gd name="connsiteY5" fmla="*/ 6539754 h 6858000"/>
              <a:gd name="connsiteX6" fmla="*/ 2776736 w 5197475"/>
              <a:gd name="connsiteY6" fmla="*/ 6284051 h 6858000"/>
              <a:gd name="connsiteX7" fmla="*/ 3674780 w 5197475"/>
              <a:gd name="connsiteY7" fmla="*/ 5733232 h 6858000"/>
              <a:gd name="connsiteX8" fmla="*/ 4179823 w 5197475"/>
              <a:gd name="connsiteY8" fmla="*/ 5775792 h 6858000"/>
              <a:gd name="connsiteX9" fmla="*/ 4844012 w 5197475"/>
              <a:gd name="connsiteY9" fmla="*/ 5560824 h 6858000"/>
              <a:gd name="connsiteX10" fmla="*/ 5071566 w 5197475"/>
              <a:gd name="connsiteY10" fmla="*/ 5419270 h 6858000"/>
              <a:gd name="connsiteX11" fmla="*/ 5197475 w 5197475"/>
              <a:gd name="connsiteY11" fmla="*/ 4190840 h 6858000"/>
              <a:gd name="connsiteX12" fmla="*/ 5197475 w 5197475"/>
              <a:gd name="connsiteY12" fmla="*/ 5303925 h 6858000"/>
              <a:gd name="connsiteX13" fmla="*/ 5080759 w 5197475"/>
              <a:gd name="connsiteY13" fmla="*/ 5385253 h 6858000"/>
              <a:gd name="connsiteX14" fmla="*/ 4850517 w 5197475"/>
              <a:gd name="connsiteY14" fmla="*/ 5528685 h 6858000"/>
              <a:gd name="connsiteX15" fmla="*/ 4167854 w 5197475"/>
              <a:gd name="connsiteY15" fmla="*/ 5746922 h 6858000"/>
              <a:gd name="connsiteX16" fmla="*/ 3667456 w 5197475"/>
              <a:gd name="connsiteY16" fmla="*/ 5701000 h 6858000"/>
              <a:gd name="connsiteX17" fmla="*/ 2687261 w 5197475"/>
              <a:gd name="connsiteY17" fmla="*/ 6299540 h 6858000"/>
              <a:gd name="connsiteX18" fmla="*/ 1944511 w 5197475"/>
              <a:gd name="connsiteY18" fmla="*/ 6521914 h 6858000"/>
              <a:gd name="connsiteX19" fmla="*/ 1373713 w 5197475"/>
              <a:gd name="connsiteY19" fmla="*/ 6763501 h 6858000"/>
              <a:gd name="connsiteX20" fmla="*/ 1236786 w 5197475"/>
              <a:gd name="connsiteY20" fmla="*/ 6857992 h 6858000"/>
              <a:gd name="connsiteX21" fmla="*/ 1236773 w 5197475"/>
              <a:gd name="connsiteY21" fmla="*/ 6858000 h 6858000"/>
              <a:gd name="connsiteX22" fmla="*/ 0 w 5197475"/>
              <a:gd name="connsiteY22" fmla="*/ 6858000 h 6858000"/>
              <a:gd name="connsiteX23" fmla="*/ 0 w 5197475"/>
              <a:gd name="connsiteY23" fmla="*/ 6068904 h 6858000"/>
              <a:gd name="connsiteX24" fmla="*/ 6233 w 5197475"/>
              <a:gd name="connsiteY24" fmla="*/ 6065519 h 6858000"/>
              <a:gd name="connsiteX25" fmla="*/ 227911 w 5197475"/>
              <a:gd name="connsiteY25" fmla="*/ 5980438 h 6858000"/>
              <a:gd name="connsiteX26" fmla="*/ 786663 w 5197475"/>
              <a:gd name="connsiteY26" fmla="*/ 5871060 h 6858000"/>
              <a:gd name="connsiteX27" fmla="*/ 1384680 w 5197475"/>
              <a:gd name="connsiteY27" fmla="*/ 5369033 h 6858000"/>
              <a:gd name="connsiteX28" fmla="*/ 2168487 w 5197475"/>
              <a:gd name="connsiteY28" fmla="*/ 5198109 h 6858000"/>
              <a:gd name="connsiteX29" fmla="*/ 3446353 w 5197475"/>
              <a:gd name="connsiteY29" fmla="*/ 5077187 h 6858000"/>
              <a:gd name="connsiteX30" fmla="*/ 4113338 w 5197475"/>
              <a:gd name="connsiteY30" fmla="*/ 4770248 h 6858000"/>
              <a:gd name="connsiteX31" fmla="*/ 4750422 w 5197475"/>
              <a:gd name="connsiteY31" fmla="*/ 4290116 h 6858000"/>
              <a:gd name="connsiteX32" fmla="*/ 5089297 w 5197475"/>
              <a:gd name="connsiteY32" fmla="*/ 4203727 h 6858000"/>
              <a:gd name="connsiteX33" fmla="*/ 0 w 5197475"/>
              <a:gd name="connsiteY33" fmla="*/ 0 h 6858000"/>
              <a:gd name="connsiteX34" fmla="*/ 5197475 w 5197475"/>
              <a:gd name="connsiteY34" fmla="*/ 0 h 6858000"/>
              <a:gd name="connsiteX35" fmla="*/ 5197475 w 5197475"/>
              <a:gd name="connsiteY35" fmla="*/ 4157983 h 6858000"/>
              <a:gd name="connsiteX36" fmla="*/ 5107772 w 5197475"/>
              <a:gd name="connsiteY36" fmla="*/ 4167746 h 6858000"/>
              <a:gd name="connsiteX37" fmla="*/ 4718779 w 5197475"/>
              <a:gd name="connsiteY37" fmla="*/ 4276415 h 6858000"/>
              <a:gd name="connsiteX38" fmla="*/ 3793135 w 5197475"/>
              <a:gd name="connsiteY38" fmla="*/ 4939605 h 6858000"/>
              <a:gd name="connsiteX39" fmla="*/ 2810174 w 5197475"/>
              <a:gd name="connsiteY39" fmla="*/ 5129792 h 6858000"/>
              <a:gd name="connsiteX40" fmla="*/ 1488505 w 5197475"/>
              <a:gd name="connsiteY40" fmla="*/ 5289689 h 6858000"/>
              <a:gd name="connsiteX41" fmla="*/ 771994 w 5197475"/>
              <a:gd name="connsiteY41" fmla="*/ 5849338 h 6858000"/>
              <a:gd name="connsiteX42" fmla="*/ 164482 w 5197475"/>
              <a:gd name="connsiteY42" fmla="*/ 5968830 h 6858000"/>
              <a:gd name="connsiteX43" fmla="*/ 4593 w 5197475"/>
              <a:gd name="connsiteY43" fmla="*/ 6039947 h 6858000"/>
              <a:gd name="connsiteX44" fmla="*/ 0 w 5197475"/>
              <a:gd name="connsiteY44" fmla="*/ 604246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197475" h="6858000">
                <a:moveTo>
                  <a:pt x="5197475" y="5331973"/>
                </a:moveTo>
                <a:lnTo>
                  <a:pt x="5197475" y="6858000"/>
                </a:lnTo>
                <a:lnTo>
                  <a:pt x="1278585" y="6858000"/>
                </a:lnTo>
                <a:lnTo>
                  <a:pt x="1348854" y="6811922"/>
                </a:lnTo>
                <a:cubicBezTo>
                  <a:pt x="1452460" y="6741581"/>
                  <a:pt x="1551690" y="6672734"/>
                  <a:pt x="1633509" y="6634523"/>
                </a:cubicBezTo>
                <a:cubicBezTo>
                  <a:pt x="1797148" y="6558100"/>
                  <a:pt x="1821717" y="6570164"/>
                  <a:pt x="2019775" y="6539754"/>
                </a:cubicBezTo>
                <a:cubicBezTo>
                  <a:pt x="2217832" y="6509345"/>
                  <a:pt x="2500902" y="6418471"/>
                  <a:pt x="2776736" y="6284051"/>
                </a:cubicBezTo>
                <a:cubicBezTo>
                  <a:pt x="3052570" y="6149631"/>
                  <a:pt x="3440932" y="5817942"/>
                  <a:pt x="3674780" y="5733232"/>
                </a:cubicBezTo>
                <a:cubicBezTo>
                  <a:pt x="3908628" y="5648523"/>
                  <a:pt x="3984951" y="5804527"/>
                  <a:pt x="4179823" y="5775792"/>
                </a:cubicBezTo>
                <a:cubicBezTo>
                  <a:pt x="4374696" y="5747057"/>
                  <a:pt x="4578636" y="5704829"/>
                  <a:pt x="4844012" y="5560824"/>
                </a:cubicBezTo>
                <a:cubicBezTo>
                  <a:pt x="4910356" y="5524822"/>
                  <a:pt x="4988460" y="5475417"/>
                  <a:pt x="5071566" y="5419270"/>
                </a:cubicBezTo>
                <a:close/>
                <a:moveTo>
                  <a:pt x="5197475" y="4190840"/>
                </a:moveTo>
                <a:lnTo>
                  <a:pt x="5197475" y="5303925"/>
                </a:lnTo>
                <a:lnTo>
                  <a:pt x="5080759" y="5385253"/>
                </a:lnTo>
                <a:cubicBezTo>
                  <a:pt x="4996839" y="5442184"/>
                  <a:pt x="4917806" y="5492277"/>
                  <a:pt x="4850517" y="5528685"/>
                </a:cubicBezTo>
                <a:cubicBezTo>
                  <a:pt x="4581360" y="5674320"/>
                  <a:pt x="4365031" y="5718203"/>
                  <a:pt x="4167854" y="5746922"/>
                </a:cubicBezTo>
                <a:cubicBezTo>
                  <a:pt x="3970677" y="5775641"/>
                  <a:pt x="3914222" y="5608897"/>
                  <a:pt x="3667456" y="5701000"/>
                </a:cubicBezTo>
                <a:cubicBezTo>
                  <a:pt x="3420691" y="5793104"/>
                  <a:pt x="2974419" y="6162721"/>
                  <a:pt x="2687261" y="6299540"/>
                </a:cubicBezTo>
                <a:cubicBezTo>
                  <a:pt x="2400103" y="6436359"/>
                  <a:pt x="2181176" y="6486058"/>
                  <a:pt x="1944511" y="6521914"/>
                </a:cubicBezTo>
                <a:cubicBezTo>
                  <a:pt x="1707846" y="6557771"/>
                  <a:pt x="1602855" y="6602875"/>
                  <a:pt x="1373713" y="6763501"/>
                </a:cubicBezTo>
                <a:cubicBezTo>
                  <a:pt x="1316427" y="6803658"/>
                  <a:pt x="1272669" y="6834030"/>
                  <a:pt x="1236786" y="6857992"/>
                </a:cubicBezTo>
                <a:lnTo>
                  <a:pt x="1236773" y="6858000"/>
                </a:lnTo>
                <a:lnTo>
                  <a:pt x="0" y="6858000"/>
                </a:lnTo>
                <a:lnTo>
                  <a:pt x="0" y="6068904"/>
                </a:lnTo>
                <a:lnTo>
                  <a:pt x="6233" y="6065519"/>
                </a:lnTo>
                <a:cubicBezTo>
                  <a:pt x="83155" y="6025413"/>
                  <a:pt x="126322" y="6012275"/>
                  <a:pt x="227911" y="5980438"/>
                </a:cubicBezTo>
                <a:cubicBezTo>
                  <a:pt x="390454" y="5929499"/>
                  <a:pt x="593868" y="5972961"/>
                  <a:pt x="786663" y="5871060"/>
                </a:cubicBezTo>
                <a:cubicBezTo>
                  <a:pt x="979457" y="5769160"/>
                  <a:pt x="1154377" y="5481193"/>
                  <a:pt x="1384680" y="5369033"/>
                </a:cubicBezTo>
                <a:cubicBezTo>
                  <a:pt x="1614985" y="5256875"/>
                  <a:pt x="1826075" y="5224701"/>
                  <a:pt x="2168487" y="5198109"/>
                </a:cubicBezTo>
                <a:cubicBezTo>
                  <a:pt x="2510897" y="5171516"/>
                  <a:pt x="3122211" y="5148496"/>
                  <a:pt x="3446353" y="5077187"/>
                </a:cubicBezTo>
                <a:cubicBezTo>
                  <a:pt x="3770496" y="5005876"/>
                  <a:pt x="3902561" y="4920850"/>
                  <a:pt x="4113338" y="4770248"/>
                </a:cubicBezTo>
                <a:cubicBezTo>
                  <a:pt x="4324114" y="4619647"/>
                  <a:pt x="4530614" y="4393057"/>
                  <a:pt x="4750422" y="4290116"/>
                </a:cubicBezTo>
                <a:cubicBezTo>
                  <a:pt x="4860326" y="4238645"/>
                  <a:pt x="4974477" y="4218247"/>
                  <a:pt x="5089297" y="4203727"/>
                </a:cubicBezTo>
                <a:close/>
                <a:moveTo>
                  <a:pt x="0" y="0"/>
                </a:moveTo>
                <a:lnTo>
                  <a:pt x="5197475" y="0"/>
                </a:lnTo>
                <a:lnTo>
                  <a:pt x="5197475" y="4157983"/>
                </a:lnTo>
                <a:lnTo>
                  <a:pt x="5107772" y="4167746"/>
                </a:lnTo>
                <a:cubicBezTo>
                  <a:pt x="4985805" y="4182909"/>
                  <a:pt x="4857656" y="4208004"/>
                  <a:pt x="4718779" y="4276415"/>
                </a:cubicBezTo>
                <a:cubicBezTo>
                  <a:pt x="4441024" y="4413237"/>
                  <a:pt x="4111235" y="4797374"/>
                  <a:pt x="3793135" y="4939605"/>
                </a:cubicBezTo>
                <a:cubicBezTo>
                  <a:pt x="3475034" y="5081834"/>
                  <a:pt x="3191820" y="5102576"/>
                  <a:pt x="2810174" y="5129792"/>
                </a:cubicBezTo>
                <a:cubicBezTo>
                  <a:pt x="2428528" y="5157008"/>
                  <a:pt x="1828202" y="5169765"/>
                  <a:pt x="1488505" y="5289689"/>
                </a:cubicBezTo>
                <a:cubicBezTo>
                  <a:pt x="1148809" y="5409613"/>
                  <a:pt x="992664" y="5736149"/>
                  <a:pt x="771994" y="5849338"/>
                </a:cubicBezTo>
                <a:cubicBezTo>
                  <a:pt x="551324" y="5962528"/>
                  <a:pt x="369425" y="5896220"/>
                  <a:pt x="164482" y="5968830"/>
                </a:cubicBezTo>
                <a:cubicBezTo>
                  <a:pt x="113247" y="5986983"/>
                  <a:pt x="59314" y="6011857"/>
                  <a:pt x="4593" y="6039947"/>
                </a:cubicBezTo>
                <a:lnTo>
                  <a:pt x="0" y="6042469"/>
                </a:lnTo>
                <a:close/>
              </a:path>
            </a:pathLst>
          </a:custGeom>
          <a:blipFill dpi="0" rotWithShape="1">
            <a:blip r:embed="rId3" cstate="screen">
              <a:extLst>
                <a:ext uri="{28A0092B-C50C-407E-A947-70E740481C1C}">
                  <a14:useLocalDpi xmlns:a14="http://schemas.microsoft.com/office/drawing/2010/main"/>
                </a:ext>
              </a:extLst>
            </a:blip>
            <a:srcRect/>
            <a:stretch>
              <a:fillRect/>
            </a:stretch>
          </a:blipFill>
        </p:spPr>
        <p:txBody>
          <a:bodyPr wrap="square" tIns="360000" anchor="t" anchorCtr="1">
            <a:noAutofit/>
          </a:bodyPr>
          <a:lstStyle>
            <a:lvl1pPr marL="2160000" indent="0" algn="l">
              <a:buNone/>
              <a:defRPr>
                <a:solidFill>
                  <a:schemeClr val="bg1"/>
                </a:solidFill>
              </a:defRPr>
            </a:lvl1pPr>
          </a:lstStyle>
          <a:p>
            <a:pPr lvl="0"/>
            <a:r>
              <a:rPr lang="nb-NO" dirty="0"/>
              <a:t>Klikk på ikonet for å bytte bilde</a:t>
            </a:r>
          </a:p>
        </p:txBody>
      </p:sp>
      <p:sp>
        <p:nvSpPr>
          <p:cNvPr id="10" name="Friform 9">
            <a:extLst>
              <a:ext uri="{FF2B5EF4-FFF2-40B4-BE49-F238E27FC236}">
                <a16:creationId xmlns:a16="http://schemas.microsoft.com/office/drawing/2014/main" id="{41134339-17AF-B841-976B-0CBA4E3523B6}"/>
              </a:ext>
            </a:extLst>
          </p:cNvPr>
          <p:cNvSpPr/>
          <p:nvPr userDrawn="1"/>
        </p:nvSpPr>
        <p:spPr>
          <a:xfrm>
            <a:off x="4781317" y="6040294"/>
            <a:ext cx="2213208" cy="817706"/>
          </a:xfrm>
          <a:custGeom>
            <a:avLst/>
            <a:gdLst>
              <a:gd name="connsiteX0" fmla="*/ 2213208 w 2213208"/>
              <a:gd name="connsiteY0" fmla="*/ 0 h 817706"/>
              <a:gd name="connsiteX1" fmla="*/ 2213208 w 2213208"/>
              <a:gd name="connsiteY1" fmla="*/ 26435 h 817706"/>
              <a:gd name="connsiteX2" fmla="*/ 2168501 w 2213208"/>
              <a:gd name="connsiteY2" fmla="*/ 50714 h 817706"/>
              <a:gd name="connsiteX3" fmla="*/ 2024616 w 2213208"/>
              <a:gd name="connsiteY3" fmla="*/ 134228 h 817706"/>
              <a:gd name="connsiteX4" fmla="*/ 1436701 w 2213208"/>
              <a:gd name="connsiteY4" fmla="*/ 330521 h 817706"/>
              <a:gd name="connsiteX5" fmla="*/ 678860 w 2213208"/>
              <a:gd name="connsiteY5" fmla="*/ 494238 h 817706"/>
              <a:gd name="connsiteX6" fmla="*/ 150487 w 2213208"/>
              <a:gd name="connsiteY6" fmla="*/ 769874 h 817706"/>
              <a:gd name="connsiteX7" fmla="*/ 65640 w 2213208"/>
              <a:gd name="connsiteY7" fmla="*/ 817706 h 817706"/>
              <a:gd name="connsiteX8" fmla="*/ 0 w 2213208"/>
              <a:gd name="connsiteY8" fmla="*/ 817706 h 817706"/>
              <a:gd name="connsiteX9" fmla="*/ 102146 w 2213208"/>
              <a:gd name="connsiteY9" fmla="*/ 759571 h 817706"/>
              <a:gd name="connsiteX10" fmla="*/ 588448 w 2213208"/>
              <a:gd name="connsiteY10" fmla="*/ 502697 h 817706"/>
              <a:gd name="connsiteX11" fmla="*/ 1363060 w 2213208"/>
              <a:gd name="connsiteY11" fmla="*/ 306862 h 817706"/>
              <a:gd name="connsiteX12" fmla="*/ 1755544 w 2213208"/>
              <a:gd name="connsiteY12" fmla="*/ 242533 h 817706"/>
              <a:gd name="connsiteX13" fmla="*/ 2053179 w 2213208"/>
              <a:gd name="connsiteY13" fmla="*/ 87895 h 817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13208" h="817706">
                <a:moveTo>
                  <a:pt x="2213208" y="0"/>
                </a:moveTo>
                <a:lnTo>
                  <a:pt x="2213208" y="26435"/>
                </a:lnTo>
                <a:lnTo>
                  <a:pt x="2168501" y="50714"/>
                </a:lnTo>
                <a:cubicBezTo>
                  <a:pt x="2130857" y="71802"/>
                  <a:pt x="2084861" y="98665"/>
                  <a:pt x="2024616" y="134228"/>
                </a:cubicBezTo>
                <a:cubicBezTo>
                  <a:pt x="1783634" y="276477"/>
                  <a:pt x="1675443" y="313248"/>
                  <a:pt x="1436701" y="330521"/>
                </a:cubicBezTo>
                <a:cubicBezTo>
                  <a:pt x="1197960" y="347795"/>
                  <a:pt x="975821" y="380252"/>
                  <a:pt x="678860" y="494238"/>
                </a:cubicBezTo>
                <a:cubicBezTo>
                  <a:pt x="530379" y="551232"/>
                  <a:pt x="337698" y="663142"/>
                  <a:pt x="150487" y="769874"/>
                </a:cubicBezTo>
                <a:lnTo>
                  <a:pt x="65640" y="817706"/>
                </a:lnTo>
                <a:lnTo>
                  <a:pt x="0" y="817706"/>
                </a:lnTo>
                <a:lnTo>
                  <a:pt x="102146" y="759571"/>
                </a:lnTo>
                <a:cubicBezTo>
                  <a:pt x="271068" y="662146"/>
                  <a:pt x="445706" y="558936"/>
                  <a:pt x="588448" y="502697"/>
                </a:cubicBezTo>
                <a:cubicBezTo>
                  <a:pt x="873933" y="390218"/>
                  <a:pt x="1163233" y="321717"/>
                  <a:pt x="1363060" y="306862"/>
                </a:cubicBezTo>
                <a:cubicBezTo>
                  <a:pt x="1562886" y="292005"/>
                  <a:pt x="1586439" y="305950"/>
                  <a:pt x="1755544" y="242533"/>
                </a:cubicBezTo>
                <a:cubicBezTo>
                  <a:pt x="1840097" y="210825"/>
                  <a:pt x="1944398" y="149934"/>
                  <a:pt x="2053179" y="8789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12" name="Plassholder for innhold 2">
            <a:extLst>
              <a:ext uri="{FF2B5EF4-FFF2-40B4-BE49-F238E27FC236}">
                <a16:creationId xmlns:a16="http://schemas.microsoft.com/office/drawing/2014/main" id="{AAD10642-821B-6343-9297-8488550FBB9B}"/>
              </a:ext>
            </a:extLst>
          </p:cNvPr>
          <p:cNvSpPr>
            <a:spLocks noGrp="1"/>
          </p:cNvSpPr>
          <p:nvPr>
            <p:ph idx="16"/>
          </p:nvPr>
        </p:nvSpPr>
        <p:spPr>
          <a:xfrm>
            <a:off x="1121664" y="2259662"/>
            <a:ext cx="4809580"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3" name="Tittel 1">
            <a:extLst>
              <a:ext uri="{FF2B5EF4-FFF2-40B4-BE49-F238E27FC236}">
                <a16:creationId xmlns:a16="http://schemas.microsoft.com/office/drawing/2014/main" id="{477B4B50-168B-F247-B8DD-D13253C9688C}"/>
              </a:ext>
            </a:extLst>
          </p:cNvPr>
          <p:cNvSpPr>
            <a:spLocks noGrp="1"/>
          </p:cNvSpPr>
          <p:nvPr>
            <p:ph type="title"/>
          </p:nvPr>
        </p:nvSpPr>
        <p:spPr>
          <a:xfrm>
            <a:off x="1121664" y="437586"/>
            <a:ext cx="4809580" cy="1455365"/>
          </a:xfrm>
        </p:spPr>
        <p:txBody>
          <a:bodyPr/>
          <a:lstStyle/>
          <a:p>
            <a:r>
              <a:rPr lang="nb-NO"/>
              <a:t>Klikk for å redigere tittelstil</a:t>
            </a:r>
            <a:endParaRPr lang="nb-NO" dirty="0"/>
          </a:p>
        </p:txBody>
      </p:sp>
      <p:sp>
        <p:nvSpPr>
          <p:cNvPr id="7" name="Plassholder for tekst 2">
            <a:extLst>
              <a:ext uri="{FF2B5EF4-FFF2-40B4-BE49-F238E27FC236}">
                <a16:creationId xmlns:a16="http://schemas.microsoft.com/office/drawing/2014/main" id="{75A6F999-1284-D946-BB38-539EAF169376}"/>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8580345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nhold-8">
    <p:spTree>
      <p:nvGrpSpPr>
        <p:cNvPr id="1" name=""/>
        <p:cNvGrpSpPr/>
        <p:nvPr/>
      </p:nvGrpSpPr>
      <p:grpSpPr>
        <a:xfrm>
          <a:off x="0" y="0"/>
          <a:ext cx="0" cy="0"/>
          <a:chOff x="0" y="0"/>
          <a:chExt cx="0" cy="0"/>
        </a:xfrm>
      </p:grpSpPr>
      <p:pic>
        <p:nvPicPr>
          <p:cNvPr id="14" name="Bilde 13">
            <a:extLst>
              <a:ext uri="{FF2B5EF4-FFF2-40B4-BE49-F238E27FC236}">
                <a16:creationId xmlns:a16="http://schemas.microsoft.com/office/drawing/2014/main" id="{2CF0B0A3-678B-7141-9F0A-C48D1521657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1443" y="437586"/>
            <a:ext cx="275250" cy="259786"/>
          </a:xfrm>
          <a:prstGeom prst="rect">
            <a:avLst/>
          </a:prstGeom>
        </p:spPr>
      </p:pic>
      <p:graphicFrame>
        <p:nvGraphicFramePr>
          <p:cNvPr id="6" name="Diagram 5">
            <a:extLst>
              <a:ext uri="{FF2B5EF4-FFF2-40B4-BE49-F238E27FC236}">
                <a16:creationId xmlns:a16="http://schemas.microsoft.com/office/drawing/2014/main" id="{EA638C48-B285-3944-8877-89BA08CB7D35}"/>
              </a:ext>
            </a:extLst>
          </p:cNvPr>
          <p:cNvGraphicFramePr/>
          <p:nvPr userDrawn="1">
            <p:extLst>
              <p:ext uri="{D42A27DB-BD31-4B8C-83A1-F6EECF244321}">
                <p14:modId xmlns:p14="http://schemas.microsoft.com/office/powerpoint/2010/main" val="4112910394"/>
              </p:ext>
            </p:extLst>
          </p:nvPr>
        </p:nvGraphicFramePr>
        <p:xfrm>
          <a:off x="1113339" y="1038148"/>
          <a:ext cx="10254877" cy="510018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983069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nnhold-9">
    <p:spTree>
      <p:nvGrpSpPr>
        <p:cNvPr id="1" name=""/>
        <p:cNvGrpSpPr/>
        <p:nvPr/>
      </p:nvGrpSpPr>
      <p:grpSpPr>
        <a:xfrm>
          <a:off x="0" y="0"/>
          <a:ext cx="0" cy="0"/>
          <a:chOff x="0" y="0"/>
          <a:chExt cx="0" cy="0"/>
        </a:xfrm>
      </p:grpSpPr>
      <p:pic>
        <p:nvPicPr>
          <p:cNvPr id="14" name="Bilde 13">
            <a:extLst>
              <a:ext uri="{FF2B5EF4-FFF2-40B4-BE49-F238E27FC236}">
                <a16:creationId xmlns:a16="http://schemas.microsoft.com/office/drawing/2014/main" id="{2CF0B0A3-678B-7141-9F0A-C48D1521657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1443" y="437586"/>
            <a:ext cx="275250" cy="259786"/>
          </a:xfrm>
          <a:prstGeom prst="rect">
            <a:avLst/>
          </a:prstGeom>
        </p:spPr>
      </p:pic>
      <p:sp>
        <p:nvSpPr>
          <p:cNvPr id="8" name="Plassholder for innhold 7">
            <a:extLst>
              <a:ext uri="{FF2B5EF4-FFF2-40B4-BE49-F238E27FC236}">
                <a16:creationId xmlns:a16="http://schemas.microsoft.com/office/drawing/2014/main" id="{D8736787-DCB0-4E46-8F63-405F22B7DAC4}"/>
              </a:ext>
            </a:extLst>
          </p:cNvPr>
          <p:cNvSpPr>
            <a:spLocks noGrp="1"/>
          </p:cNvSpPr>
          <p:nvPr>
            <p:ph sz="quarter" idx="11" hasCustomPrompt="1"/>
          </p:nvPr>
        </p:nvSpPr>
        <p:spPr>
          <a:xfrm>
            <a:off x="1209963" y="1025237"/>
            <a:ext cx="9937750" cy="5208588"/>
          </a:xfrm>
        </p:spPr>
        <p:txBody>
          <a:bodyPr/>
          <a:lstStyle>
            <a:lvl1pPr marL="0" indent="0">
              <a:buNone/>
              <a:defRPr/>
            </a:lvl1pPr>
          </a:lstStyle>
          <a:p>
            <a:pPr lvl="0"/>
            <a:r>
              <a:rPr lang="nb-NO" dirty="0"/>
              <a:t>Sett inn tabell eller graf</a:t>
            </a:r>
          </a:p>
        </p:txBody>
      </p:sp>
    </p:spTree>
    <p:extLst>
      <p:ext uri="{BB962C8B-B14F-4D97-AF65-F5344CB8AC3E}">
        <p14:creationId xmlns:p14="http://schemas.microsoft.com/office/powerpoint/2010/main" val="14311064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ilde-1">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FBA6441F-70F6-604B-B4D0-135C2CFFA7A8}"/>
              </a:ext>
            </a:extLst>
          </p:cNvPr>
          <p:cNvSpPr/>
          <p:nvPr userDrawn="1"/>
        </p:nvSpPr>
        <p:spPr>
          <a:xfrm>
            <a:off x="1202723" y="1070918"/>
            <a:ext cx="4333103" cy="48610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4" name="Bilde 13">
            <a:extLst>
              <a:ext uri="{FF2B5EF4-FFF2-40B4-BE49-F238E27FC236}">
                <a16:creationId xmlns:a16="http://schemas.microsoft.com/office/drawing/2014/main" id="{2CF0B0A3-678B-7141-9F0A-C48D1521657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1443" y="437586"/>
            <a:ext cx="275250" cy="259786"/>
          </a:xfrm>
          <a:prstGeom prst="rect">
            <a:avLst/>
          </a:prstGeom>
        </p:spPr>
      </p:pic>
      <p:sp>
        <p:nvSpPr>
          <p:cNvPr id="15" name="Tittel 1">
            <a:extLst>
              <a:ext uri="{FF2B5EF4-FFF2-40B4-BE49-F238E27FC236}">
                <a16:creationId xmlns:a16="http://schemas.microsoft.com/office/drawing/2014/main" id="{FC968602-4A92-1242-97A2-776203AB7AE2}"/>
              </a:ext>
            </a:extLst>
          </p:cNvPr>
          <p:cNvSpPr>
            <a:spLocks noGrp="1"/>
          </p:cNvSpPr>
          <p:nvPr>
            <p:ph type="title" hasCustomPrompt="1"/>
          </p:nvPr>
        </p:nvSpPr>
        <p:spPr>
          <a:xfrm>
            <a:off x="1665360" y="1561170"/>
            <a:ext cx="3293818" cy="3958183"/>
          </a:xfrm>
        </p:spPr>
        <p:txBody>
          <a:bodyPr anchor="t">
            <a:normAutofit/>
          </a:bodyPr>
          <a:lstStyle>
            <a:lvl1pPr>
              <a:spcAft>
                <a:spcPts val="600"/>
              </a:spcAft>
              <a:defRPr sz="18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nb-NO" dirty="0"/>
              <a:t>Klikk for å redigere bildetekst</a:t>
            </a:r>
          </a:p>
        </p:txBody>
      </p:sp>
      <p:sp>
        <p:nvSpPr>
          <p:cNvPr id="7" name="Plassholder for bilde 3">
            <a:extLst>
              <a:ext uri="{FF2B5EF4-FFF2-40B4-BE49-F238E27FC236}">
                <a16:creationId xmlns:a16="http://schemas.microsoft.com/office/drawing/2014/main" id="{2C789A26-671D-7342-A8EC-79B521D5DAA0}"/>
              </a:ext>
            </a:extLst>
          </p:cNvPr>
          <p:cNvSpPr>
            <a:spLocks noGrp="1"/>
          </p:cNvSpPr>
          <p:nvPr>
            <p:ph type="pic" sz="quarter" idx="10" hasCustomPrompt="1"/>
          </p:nvPr>
        </p:nvSpPr>
        <p:spPr>
          <a:xfrm>
            <a:off x="5535827" y="1070918"/>
            <a:ext cx="5453450" cy="4861060"/>
          </a:xfrm>
          <a:blipFill>
            <a:blip r:embed="rId3" cstate="screen">
              <a:extLst>
                <a:ext uri="{28A0092B-C50C-407E-A947-70E740481C1C}">
                  <a14:useLocalDpi xmlns:a14="http://schemas.microsoft.com/office/drawing/2010/main"/>
                </a:ext>
              </a:extLst>
            </a:blip>
            <a:srcRect/>
            <a:stretch>
              <a:fillRect/>
            </a:stretch>
          </a:blipFill>
        </p:spPr>
        <p:txBody>
          <a:bodyPr tIns="360000" bIns="46800" anchor="t" anchorCtr="1"/>
          <a:lstStyle>
            <a:lvl1pPr marL="2160000" indent="0" algn="ctr">
              <a:buNone/>
              <a:defRPr>
                <a:solidFill>
                  <a:schemeClr val="bg1"/>
                </a:solidFill>
              </a:defRPr>
            </a:lvl1pPr>
            <a:lvl2pPr marL="457200" indent="0">
              <a:buNone/>
              <a:defRPr>
                <a:solidFill>
                  <a:schemeClr val="tx1"/>
                </a:solidFill>
              </a:defRPr>
            </a:lvl2pPr>
          </a:lstStyle>
          <a:p>
            <a:pPr lvl="1"/>
            <a:r>
              <a:rPr lang="nb-NO" dirty="0"/>
              <a:t>Klikk på ikonet for å bytte bilde</a:t>
            </a:r>
          </a:p>
        </p:txBody>
      </p:sp>
      <p:sp>
        <p:nvSpPr>
          <p:cNvPr id="6" name="Plassholder for tekst 2">
            <a:extLst>
              <a:ext uri="{FF2B5EF4-FFF2-40B4-BE49-F238E27FC236}">
                <a16:creationId xmlns:a16="http://schemas.microsoft.com/office/drawing/2014/main" id="{A2F46983-CD3A-7D4A-846B-C786928452FA}"/>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965059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ilde-2">
    <p:bg>
      <p:bgPr>
        <a:solidFill>
          <a:schemeClr val="tx1"/>
        </a:solidFill>
        <a:effectLst/>
      </p:bgPr>
    </p:bg>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E84BB5AD-4305-554B-82EF-9BC71ACFEF4F}"/>
              </a:ext>
            </a:extLst>
          </p:cNvPr>
          <p:cNvSpPr>
            <a:spLocks noGrp="1"/>
          </p:cNvSpPr>
          <p:nvPr>
            <p:ph type="pic" sz="quarter" idx="10" hasCustomPrompt="1"/>
          </p:nvPr>
        </p:nvSpPr>
        <p:spPr>
          <a:xfrm>
            <a:off x="0" y="0"/>
            <a:ext cx="12192000" cy="6858000"/>
          </a:xfrm>
          <a:blipFill>
            <a:blip r:embed="rId2" cstate="screen">
              <a:extLst>
                <a:ext uri="{28A0092B-C50C-407E-A947-70E740481C1C}">
                  <a14:useLocalDpi xmlns:a14="http://schemas.microsoft.com/office/drawing/2010/main"/>
                </a:ext>
              </a:extLst>
            </a:blip>
            <a:stretch>
              <a:fillRect/>
            </a:stretch>
          </a:blipFill>
        </p:spPr>
        <p:txBody>
          <a:bodyPr tIns="720000" bIns="46800" anchor="t" anchorCtr="0"/>
          <a:lstStyle>
            <a:lvl1pPr marL="2160000" indent="0" algn="l">
              <a:buNone/>
              <a:defRPr>
                <a:solidFill>
                  <a:schemeClr val="tx1"/>
                </a:solidFill>
              </a:defRPr>
            </a:lvl1pPr>
            <a:lvl2pPr marL="457200" indent="0">
              <a:buNone/>
              <a:defRPr/>
            </a:lvl2pPr>
          </a:lstStyle>
          <a:p>
            <a:pPr lvl="0"/>
            <a:r>
              <a:rPr lang="nb-NO" dirty="0"/>
              <a:t>Klikk på ikonet for å bytte bilde</a:t>
            </a:r>
          </a:p>
        </p:txBody>
      </p:sp>
      <p:sp>
        <p:nvSpPr>
          <p:cNvPr id="4" name="Plassholder for tekst 2">
            <a:extLst>
              <a:ext uri="{FF2B5EF4-FFF2-40B4-BE49-F238E27FC236}">
                <a16:creationId xmlns:a16="http://schemas.microsoft.com/office/drawing/2014/main" id="{6CFD4814-E282-0043-8AAC-33F4AC5C5010}"/>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bg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2538491177"/>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ilde-3">
    <p:bg>
      <p:bgRef idx="1001">
        <a:schemeClr val="bg1"/>
      </p:bgRef>
    </p:bg>
    <p:spTree>
      <p:nvGrpSpPr>
        <p:cNvPr id="1" name=""/>
        <p:cNvGrpSpPr/>
        <p:nvPr/>
      </p:nvGrpSpPr>
      <p:grpSpPr>
        <a:xfrm>
          <a:off x="0" y="0"/>
          <a:ext cx="0" cy="0"/>
          <a:chOff x="0" y="0"/>
          <a:chExt cx="0" cy="0"/>
        </a:xfrm>
      </p:grpSpPr>
      <p:sp>
        <p:nvSpPr>
          <p:cNvPr id="8" name="Plassholder for bilde 7">
            <a:extLst>
              <a:ext uri="{FF2B5EF4-FFF2-40B4-BE49-F238E27FC236}">
                <a16:creationId xmlns:a16="http://schemas.microsoft.com/office/drawing/2014/main" id="{D808E242-9E7A-7240-AFE1-6F1D12B9E635}"/>
              </a:ext>
            </a:extLst>
          </p:cNvPr>
          <p:cNvSpPr>
            <a:spLocks noGrp="1"/>
          </p:cNvSpPr>
          <p:nvPr>
            <p:ph type="pic" sz="quarter" idx="10" hasCustomPrompt="1"/>
          </p:nvPr>
        </p:nvSpPr>
        <p:spPr>
          <a:xfrm>
            <a:off x="0" y="0"/>
            <a:ext cx="12192000" cy="6858000"/>
          </a:xfrm>
          <a:custGeom>
            <a:avLst/>
            <a:gdLst>
              <a:gd name="connsiteX0" fmla="*/ 10264876 w 12192000"/>
              <a:gd name="connsiteY0" fmla="*/ 6095610 h 6858000"/>
              <a:gd name="connsiteX1" fmla="*/ 10421592 w 12192000"/>
              <a:gd name="connsiteY1" fmla="*/ 6107649 h 6858000"/>
              <a:gd name="connsiteX2" fmla="*/ 10489685 w 12192000"/>
              <a:gd name="connsiteY2" fmla="*/ 6115276 h 6858000"/>
              <a:gd name="connsiteX3" fmla="*/ 10489744 w 12192000"/>
              <a:gd name="connsiteY3" fmla="*/ 6119017 h 6858000"/>
              <a:gd name="connsiteX4" fmla="*/ 10431587 w 12192000"/>
              <a:gd name="connsiteY4" fmla="*/ 6290345 h 6858000"/>
              <a:gd name="connsiteX5" fmla="*/ 10078118 w 12192000"/>
              <a:gd name="connsiteY5" fmla="*/ 6177084 h 6858000"/>
              <a:gd name="connsiteX6" fmla="*/ 10069268 w 12192000"/>
              <a:gd name="connsiteY6" fmla="*/ 6173466 h 6858000"/>
              <a:gd name="connsiteX7" fmla="*/ 10077471 w 12192000"/>
              <a:gd name="connsiteY7" fmla="*/ 6153014 h 6858000"/>
              <a:gd name="connsiteX8" fmla="*/ 10144158 w 12192000"/>
              <a:gd name="connsiteY8" fmla="*/ 6106206 h 6858000"/>
              <a:gd name="connsiteX9" fmla="*/ 10264876 w 12192000"/>
              <a:gd name="connsiteY9" fmla="*/ 6095610 h 6858000"/>
              <a:gd name="connsiteX10" fmla="*/ 9490505 w 12192000"/>
              <a:gd name="connsiteY10" fmla="*/ 6078872 h 6858000"/>
              <a:gd name="connsiteX11" fmla="*/ 9664802 w 12192000"/>
              <a:gd name="connsiteY11" fmla="*/ 6093530 h 6858000"/>
              <a:gd name="connsiteX12" fmla="*/ 10004755 w 12192000"/>
              <a:gd name="connsiteY12" fmla="*/ 6177900 h 6858000"/>
              <a:gd name="connsiteX13" fmla="*/ 10032905 w 12192000"/>
              <a:gd name="connsiteY13" fmla="*/ 6189218 h 6858000"/>
              <a:gd name="connsiteX14" fmla="*/ 10022329 w 12192000"/>
              <a:gd name="connsiteY14" fmla="*/ 6225803 h 6858000"/>
              <a:gd name="connsiteX15" fmla="*/ 9993811 w 12192000"/>
              <a:gd name="connsiteY15" fmla="*/ 6315445 h 6858000"/>
              <a:gd name="connsiteX16" fmla="*/ 9852734 w 12192000"/>
              <a:gd name="connsiteY16" fmla="*/ 6385469 h 6858000"/>
              <a:gd name="connsiteX17" fmla="*/ 9666173 w 12192000"/>
              <a:gd name="connsiteY17" fmla="*/ 6385480 h 6858000"/>
              <a:gd name="connsiteX18" fmla="*/ 9574603 w 12192000"/>
              <a:gd name="connsiteY18" fmla="*/ 6654901 h 6858000"/>
              <a:gd name="connsiteX19" fmla="*/ 9467372 w 12192000"/>
              <a:gd name="connsiteY19" fmla="*/ 6751628 h 6858000"/>
              <a:gd name="connsiteX20" fmla="*/ 9160958 w 12192000"/>
              <a:gd name="connsiteY20" fmla="*/ 6795398 h 6858000"/>
              <a:gd name="connsiteX21" fmla="*/ 9060431 w 12192000"/>
              <a:gd name="connsiteY21" fmla="*/ 6852654 h 6858000"/>
              <a:gd name="connsiteX22" fmla="*/ 9052760 w 12192000"/>
              <a:gd name="connsiteY22" fmla="*/ 6858000 h 6858000"/>
              <a:gd name="connsiteX23" fmla="*/ 8223303 w 12192000"/>
              <a:gd name="connsiteY23" fmla="*/ 6858000 h 6858000"/>
              <a:gd name="connsiteX24" fmla="*/ 8277776 w 12192000"/>
              <a:gd name="connsiteY24" fmla="*/ 6816306 h 6858000"/>
              <a:gd name="connsiteX25" fmla="*/ 8507125 w 12192000"/>
              <a:gd name="connsiteY25" fmla="*/ 6630316 h 6858000"/>
              <a:gd name="connsiteX26" fmla="*/ 9007068 w 12192000"/>
              <a:gd name="connsiteY26" fmla="*/ 6233731 h 6858000"/>
              <a:gd name="connsiteX27" fmla="*/ 9319631 w 12192000"/>
              <a:gd name="connsiteY27" fmla="*/ 6092423 h 6858000"/>
              <a:gd name="connsiteX28" fmla="*/ 9490505 w 12192000"/>
              <a:gd name="connsiteY28" fmla="*/ 6078872 h 6858000"/>
              <a:gd name="connsiteX29" fmla="*/ 12192000 w 12192000"/>
              <a:gd name="connsiteY29" fmla="*/ 5413737 h 6858000"/>
              <a:gd name="connsiteX30" fmla="*/ 12192000 w 12192000"/>
              <a:gd name="connsiteY30" fmla="*/ 6858000 h 6858000"/>
              <a:gd name="connsiteX31" fmla="*/ 9098936 w 12192000"/>
              <a:gd name="connsiteY31" fmla="*/ 6858000 h 6858000"/>
              <a:gd name="connsiteX32" fmla="*/ 9142307 w 12192000"/>
              <a:gd name="connsiteY32" fmla="*/ 6833229 h 6858000"/>
              <a:gd name="connsiteX33" fmla="*/ 9538997 w 12192000"/>
              <a:gd name="connsiteY33" fmla="*/ 6756416 h 6858000"/>
              <a:gd name="connsiteX34" fmla="*/ 9684936 w 12192000"/>
              <a:gd name="connsiteY34" fmla="*/ 6412551 h 6858000"/>
              <a:gd name="connsiteX35" fmla="*/ 9991180 w 12192000"/>
              <a:gd name="connsiteY35" fmla="*/ 6354105 h 6858000"/>
              <a:gd name="connsiteX36" fmla="*/ 10048773 w 12192000"/>
              <a:gd name="connsiteY36" fmla="*/ 6224568 h 6858000"/>
              <a:gd name="connsiteX37" fmla="*/ 10058778 w 12192000"/>
              <a:gd name="connsiteY37" fmla="*/ 6199621 h 6858000"/>
              <a:gd name="connsiteX38" fmla="*/ 10086370 w 12192000"/>
              <a:gd name="connsiteY38" fmla="*/ 6210715 h 6858000"/>
              <a:gd name="connsiteX39" fmla="*/ 10309400 w 12192000"/>
              <a:gd name="connsiteY39" fmla="*/ 6307246 h 6858000"/>
              <a:gd name="connsiteX40" fmla="*/ 10487267 w 12192000"/>
              <a:gd name="connsiteY40" fmla="*/ 6281261 h 6858000"/>
              <a:gd name="connsiteX41" fmla="*/ 10516433 w 12192000"/>
              <a:gd name="connsiteY41" fmla="*/ 6131776 h 6858000"/>
              <a:gd name="connsiteX42" fmla="*/ 10516779 w 12192000"/>
              <a:gd name="connsiteY42" fmla="*/ 6118310 h 6858000"/>
              <a:gd name="connsiteX43" fmla="*/ 10591738 w 12192000"/>
              <a:gd name="connsiteY43" fmla="*/ 6126706 h 6858000"/>
              <a:gd name="connsiteX44" fmla="*/ 10752746 w 12192000"/>
              <a:gd name="connsiteY44" fmla="*/ 6137167 h 6858000"/>
              <a:gd name="connsiteX45" fmla="*/ 11335478 w 12192000"/>
              <a:gd name="connsiteY45" fmla="*/ 6113868 h 6858000"/>
              <a:gd name="connsiteX46" fmla="*/ 11885196 w 12192000"/>
              <a:gd name="connsiteY46" fmla="*/ 5637799 h 6858000"/>
              <a:gd name="connsiteX47" fmla="*/ 12084820 w 12192000"/>
              <a:gd name="connsiteY47" fmla="*/ 5489895 h 6858000"/>
              <a:gd name="connsiteX48" fmla="*/ 12192000 w 12192000"/>
              <a:gd name="connsiteY48" fmla="*/ 4494339 h 6858000"/>
              <a:gd name="connsiteX49" fmla="*/ 12192000 w 12192000"/>
              <a:gd name="connsiteY49" fmla="*/ 5383991 h 6858000"/>
              <a:gd name="connsiteX50" fmla="*/ 12186081 w 12192000"/>
              <a:gd name="connsiteY50" fmla="*/ 5388174 h 6858000"/>
              <a:gd name="connsiteX51" fmla="*/ 11866259 w 12192000"/>
              <a:gd name="connsiteY51" fmla="*/ 5621662 h 6858000"/>
              <a:gd name="connsiteX52" fmla="*/ 11501219 w 12192000"/>
              <a:gd name="connsiteY52" fmla="*/ 5967313 h 6858000"/>
              <a:gd name="connsiteX53" fmla="*/ 11180677 w 12192000"/>
              <a:gd name="connsiteY53" fmla="*/ 6123028 h 6858000"/>
              <a:gd name="connsiteX54" fmla="*/ 10575387 w 12192000"/>
              <a:gd name="connsiteY54" fmla="*/ 6092925 h 6858000"/>
              <a:gd name="connsiteX55" fmla="*/ 10517553 w 12192000"/>
              <a:gd name="connsiteY55" fmla="*/ 6088214 h 6858000"/>
              <a:gd name="connsiteX56" fmla="*/ 10518801 w 12192000"/>
              <a:gd name="connsiteY56" fmla="*/ 6039643 h 6858000"/>
              <a:gd name="connsiteX57" fmla="*/ 10517392 w 12192000"/>
              <a:gd name="connsiteY57" fmla="*/ 5962685 h 6858000"/>
              <a:gd name="connsiteX58" fmla="*/ 10559475 w 12192000"/>
              <a:gd name="connsiteY58" fmla="*/ 5729915 h 6858000"/>
              <a:gd name="connsiteX59" fmla="*/ 10736448 w 12192000"/>
              <a:gd name="connsiteY59" fmla="*/ 5654892 h 6858000"/>
              <a:gd name="connsiteX60" fmla="*/ 10928222 w 12192000"/>
              <a:gd name="connsiteY60" fmla="*/ 5672159 h 6858000"/>
              <a:gd name="connsiteX61" fmla="*/ 11131394 w 12192000"/>
              <a:gd name="connsiteY61" fmla="*/ 5673571 h 6858000"/>
              <a:gd name="connsiteX62" fmla="*/ 11244301 w 12192000"/>
              <a:gd name="connsiteY62" fmla="*/ 5439424 h 6858000"/>
              <a:gd name="connsiteX63" fmla="*/ 11451280 w 12192000"/>
              <a:gd name="connsiteY63" fmla="*/ 4855548 h 6858000"/>
              <a:gd name="connsiteX64" fmla="*/ 11629342 w 12192000"/>
              <a:gd name="connsiteY64" fmla="*/ 4625463 h 6858000"/>
              <a:gd name="connsiteX65" fmla="*/ 11904881 w 12192000"/>
              <a:gd name="connsiteY65" fmla="*/ 4542491 h 6858000"/>
              <a:gd name="connsiteX66" fmla="*/ 12141779 w 12192000"/>
              <a:gd name="connsiteY66" fmla="*/ 4502040 h 6858000"/>
              <a:gd name="connsiteX67" fmla="*/ 0 w 12192000"/>
              <a:gd name="connsiteY67" fmla="*/ 0 h 6858000"/>
              <a:gd name="connsiteX68" fmla="*/ 12192000 w 12192000"/>
              <a:gd name="connsiteY68" fmla="*/ 0 h 6858000"/>
              <a:gd name="connsiteX69" fmla="*/ 12192000 w 12192000"/>
              <a:gd name="connsiteY69" fmla="*/ 4458502 h 6858000"/>
              <a:gd name="connsiteX70" fmla="*/ 12059144 w 12192000"/>
              <a:gd name="connsiteY70" fmla="*/ 4482519 h 6858000"/>
              <a:gd name="connsiteX71" fmla="*/ 11666262 w 12192000"/>
              <a:gd name="connsiteY71" fmla="*/ 4577578 h 6858000"/>
              <a:gd name="connsiteX72" fmla="*/ 11437633 w 12192000"/>
              <a:gd name="connsiteY72" fmla="*/ 4800711 h 6858000"/>
              <a:gd name="connsiteX73" fmla="*/ 11251706 w 12192000"/>
              <a:gd name="connsiteY73" fmla="*/ 5342800 h 6858000"/>
              <a:gd name="connsiteX74" fmla="*/ 11105594 w 12192000"/>
              <a:gd name="connsiteY74" fmla="*/ 5662433 h 6858000"/>
              <a:gd name="connsiteX75" fmla="*/ 10753605 w 12192000"/>
              <a:gd name="connsiteY75" fmla="*/ 5630484 h 6858000"/>
              <a:gd name="connsiteX76" fmla="*/ 10566315 w 12192000"/>
              <a:gd name="connsiteY76" fmla="*/ 5676581 h 6858000"/>
              <a:gd name="connsiteX77" fmla="*/ 10489098 w 12192000"/>
              <a:gd name="connsiteY77" fmla="*/ 5886980 h 6858000"/>
              <a:gd name="connsiteX78" fmla="*/ 10487803 w 12192000"/>
              <a:gd name="connsiteY78" fmla="*/ 5995526 h 6858000"/>
              <a:gd name="connsiteX79" fmla="*/ 10489223 w 12192000"/>
              <a:gd name="connsiteY79" fmla="*/ 6085907 h 6858000"/>
              <a:gd name="connsiteX80" fmla="*/ 10482297 w 12192000"/>
              <a:gd name="connsiteY80" fmla="*/ 6085342 h 6858000"/>
              <a:gd name="connsiteX81" fmla="*/ 10406339 w 12192000"/>
              <a:gd name="connsiteY81" fmla="*/ 6080803 h 6858000"/>
              <a:gd name="connsiteX82" fmla="*/ 10132234 w 12192000"/>
              <a:gd name="connsiteY82" fmla="*/ 6082285 h 6858000"/>
              <a:gd name="connsiteX83" fmla="*/ 10067290 w 12192000"/>
              <a:gd name="connsiteY83" fmla="*/ 6122291 h 6858000"/>
              <a:gd name="connsiteX84" fmla="*/ 10045804 w 12192000"/>
              <a:gd name="connsiteY84" fmla="*/ 6163873 h 6858000"/>
              <a:gd name="connsiteX85" fmla="*/ 10010670 w 12192000"/>
              <a:gd name="connsiteY85" fmla="*/ 6149508 h 6858000"/>
              <a:gd name="connsiteX86" fmla="*/ 9947544 w 12192000"/>
              <a:gd name="connsiteY86" fmla="*/ 6129573 h 6858000"/>
              <a:gd name="connsiteX87" fmla="*/ 9469663 w 12192000"/>
              <a:gd name="connsiteY87" fmla="*/ 6052770 h 6858000"/>
              <a:gd name="connsiteX88" fmla="*/ 9090716 w 12192000"/>
              <a:gd name="connsiteY88" fmla="*/ 6154050 h 6858000"/>
              <a:gd name="connsiteX89" fmla="*/ 8677849 w 12192000"/>
              <a:gd name="connsiteY89" fmla="*/ 6458482 h 6858000"/>
              <a:gd name="connsiteX90" fmla="*/ 8227229 w 12192000"/>
              <a:gd name="connsiteY90" fmla="*/ 6827762 h 6858000"/>
              <a:gd name="connsiteX91" fmla="*/ 8185510 w 12192000"/>
              <a:gd name="connsiteY91" fmla="*/ 6858000 h 6858000"/>
              <a:gd name="connsiteX92" fmla="*/ 0 w 12192000"/>
              <a:gd name="connsiteY9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12192000" h="6858000">
                <a:moveTo>
                  <a:pt x="10264876" y="6095610"/>
                </a:moveTo>
                <a:cubicBezTo>
                  <a:pt x="10312369" y="6096718"/>
                  <a:pt x="10365861" y="6101599"/>
                  <a:pt x="10421592" y="6107649"/>
                </a:cubicBezTo>
                <a:lnTo>
                  <a:pt x="10489685" y="6115276"/>
                </a:lnTo>
                <a:lnTo>
                  <a:pt x="10489744" y="6119017"/>
                </a:lnTo>
                <a:cubicBezTo>
                  <a:pt x="10488130" y="6199632"/>
                  <a:pt x="10476716" y="6270130"/>
                  <a:pt x="10431587" y="6290345"/>
                </a:cubicBezTo>
                <a:cubicBezTo>
                  <a:pt x="10363893" y="6320669"/>
                  <a:pt x="10215646" y="6237346"/>
                  <a:pt x="10078118" y="6177084"/>
                </a:cubicBezTo>
                <a:lnTo>
                  <a:pt x="10069268" y="6173466"/>
                </a:lnTo>
                <a:lnTo>
                  <a:pt x="10077471" y="6153014"/>
                </a:lnTo>
                <a:cubicBezTo>
                  <a:pt x="10091783" y="6132067"/>
                  <a:pt x="10112426" y="6115245"/>
                  <a:pt x="10144158" y="6106206"/>
                </a:cubicBezTo>
                <a:cubicBezTo>
                  <a:pt x="10175890" y="6097167"/>
                  <a:pt x="10217383" y="6094502"/>
                  <a:pt x="10264876" y="6095610"/>
                </a:cubicBezTo>
                <a:close/>
                <a:moveTo>
                  <a:pt x="9490505" y="6078872"/>
                </a:moveTo>
                <a:cubicBezTo>
                  <a:pt x="9548821" y="6080289"/>
                  <a:pt x="9607709" y="6086407"/>
                  <a:pt x="9664802" y="6093530"/>
                </a:cubicBezTo>
                <a:cubicBezTo>
                  <a:pt x="9778988" y="6107776"/>
                  <a:pt x="9897321" y="6142280"/>
                  <a:pt x="10004755" y="6177900"/>
                </a:cubicBezTo>
                <a:lnTo>
                  <a:pt x="10032905" y="6189218"/>
                </a:lnTo>
                <a:lnTo>
                  <a:pt x="10022329" y="6225803"/>
                </a:lnTo>
                <a:cubicBezTo>
                  <a:pt x="10015342" y="6261254"/>
                  <a:pt x="10016363" y="6290806"/>
                  <a:pt x="9993811" y="6315445"/>
                </a:cubicBezTo>
                <a:cubicBezTo>
                  <a:pt x="9963741" y="6348298"/>
                  <a:pt x="9907340" y="6373797"/>
                  <a:pt x="9852734" y="6385469"/>
                </a:cubicBezTo>
                <a:cubicBezTo>
                  <a:pt x="9798127" y="6397142"/>
                  <a:pt x="9717926" y="6382091"/>
                  <a:pt x="9666173" y="6385480"/>
                </a:cubicBezTo>
                <a:cubicBezTo>
                  <a:pt x="9628272" y="6486244"/>
                  <a:pt x="9607737" y="6593877"/>
                  <a:pt x="9574603" y="6654901"/>
                </a:cubicBezTo>
                <a:cubicBezTo>
                  <a:pt x="9541469" y="6715926"/>
                  <a:pt x="9536312" y="6728212"/>
                  <a:pt x="9467372" y="6751628"/>
                </a:cubicBezTo>
                <a:cubicBezTo>
                  <a:pt x="9398431" y="6775044"/>
                  <a:pt x="9286777" y="6736459"/>
                  <a:pt x="9160958" y="6795398"/>
                </a:cubicBezTo>
                <a:cubicBezTo>
                  <a:pt x="9129503" y="6810133"/>
                  <a:pt x="9095803" y="6829745"/>
                  <a:pt x="9060431" y="6852654"/>
                </a:cubicBezTo>
                <a:lnTo>
                  <a:pt x="9052760" y="6858000"/>
                </a:lnTo>
                <a:lnTo>
                  <a:pt x="8223303" y="6858000"/>
                </a:lnTo>
                <a:lnTo>
                  <a:pt x="8277776" y="6816306"/>
                </a:lnTo>
                <a:cubicBezTo>
                  <a:pt x="8351487" y="6757101"/>
                  <a:pt x="8429278" y="6690830"/>
                  <a:pt x="8507125" y="6630316"/>
                </a:cubicBezTo>
                <a:cubicBezTo>
                  <a:pt x="8662819" y="6509288"/>
                  <a:pt x="8871650" y="6323380"/>
                  <a:pt x="9007068" y="6233731"/>
                </a:cubicBezTo>
                <a:cubicBezTo>
                  <a:pt x="9142487" y="6144082"/>
                  <a:pt x="9210009" y="6115790"/>
                  <a:pt x="9319631" y="6092423"/>
                </a:cubicBezTo>
                <a:cubicBezTo>
                  <a:pt x="9374442" y="6080740"/>
                  <a:pt x="9432188" y="6077455"/>
                  <a:pt x="9490505" y="6078872"/>
                </a:cubicBezTo>
                <a:close/>
                <a:moveTo>
                  <a:pt x="12192000" y="5413737"/>
                </a:moveTo>
                <a:lnTo>
                  <a:pt x="12192000" y="6858000"/>
                </a:lnTo>
                <a:lnTo>
                  <a:pt x="9098936" y="6858000"/>
                </a:lnTo>
                <a:lnTo>
                  <a:pt x="9142307" y="6833229"/>
                </a:lnTo>
                <a:cubicBezTo>
                  <a:pt x="9309768" y="6747748"/>
                  <a:pt x="9448559" y="6826529"/>
                  <a:pt x="9538997" y="6756416"/>
                </a:cubicBezTo>
                <a:cubicBezTo>
                  <a:pt x="9629435" y="6686303"/>
                  <a:pt x="9646409" y="6488754"/>
                  <a:pt x="9684936" y="6412551"/>
                </a:cubicBezTo>
                <a:cubicBezTo>
                  <a:pt x="9839816" y="6431752"/>
                  <a:pt x="9914643" y="6405163"/>
                  <a:pt x="9991180" y="6354105"/>
                </a:cubicBezTo>
                <a:cubicBezTo>
                  <a:pt x="10029449" y="6328577"/>
                  <a:pt x="10035961" y="6275641"/>
                  <a:pt x="10048773" y="6224568"/>
                </a:cubicBezTo>
                <a:lnTo>
                  <a:pt x="10058778" y="6199621"/>
                </a:lnTo>
                <a:lnTo>
                  <a:pt x="10086370" y="6210715"/>
                </a:lnTo>
                <a:cubicBezTo>
                  <a:pt x="10168311" y="6248065"/>
                  <a:pt x="10249086" y="6294327"/>
                  <a:pt x="10309400" y="6307246"/>
                </a:cubicBezTo>
                <a:cubicBezTo>
                  <a:pt x="10389819" y="6324473"/>
                  <a:pt x="10452602" y="6338688"/>
                  <a:pt x="10487267" y="6281261"/>
                </a:cubicBezTo>
                <a:cubicBezTo>
                  <a:pt x="10504600" y="6252547"/>
                  <a:pt x="10512867" y="6193796"/>
                  <a:pt x="10516433" y="6131776"/>
                </a:cubicBezTo>
                <a:lnTo>
                  <a:pt x="10516779" y="6118310"/>
                </a:lnTo>
                <a:lnTo>
                  <a:pt x="10591738" y="6126706"/>
                </a:lnTo>
                <a:cubicBezTo>
                  <a:pt x="10648184" y="6132494"/>
                  <a:pt x="10703107" y="6136848"/>
                  <a:pt x="10752746" y="6137167"/>
                </a:cubicBezTo>
                <a:cubicBezTo>
                  <a:pt x="10951300" y="6138444"/>
                  <a:pt x="11146736" y="6197097"/>
                  <a:pt x="11335478" y="6113868"/>
                </a:cubicBezTo>
                <a:cubicBezTo>
                  <a:pt x="11524220" y="6030640"/>
                  <a:pt x="11649721" y="5817019"/>
                  <a:pt x="11885196" y="5637799"/>
                </a:cubicBezTo>
                <a:cubicBezTo>
                  <a:pt x="11944065" y="5592994"/>
                  <a:pt x="12012075" y="5542621"/>
                  <a:pt x="12084820" y="5489895"/>
                </a:cubicBezTo>
                <a:close/>
                <a:moveTo>
                  <a:pt x="12192000" y="4494339"/>
                </a:moveTo>
                <a:lnTo>
                  <a:pt x="12192000" y="5383991"/>
                </a:lnTo>
                <a:lnTo>
                  <a:pt x="12186081" y="5388174"/>
                </a:lnTo>
                <a:cubicBezTo>
                  <a:pt x="12062519" y="5476261"/>
                  <a:pt x="11948483" y="5559780"/>
                  <a:pt x="11866259" y="5621662"/>
                </a:cubicBezTo>
                <a:cubicBezTo>
                  <a:pt x="11696321" y="5747320"/>
                  <a:pt x="11583926" y="5899481"/>
                  <a:pt x="11501219" y="5967313"/>
                </a:cubicBezTo>
                <a:cubicBezTo>
                  <a:pt x="11418511" y="6035144"/>
                  <a:pt x="11363156" y="6104113"/>
                  <a:pt x="11180677" y="6123028"/>
                </a:cubicBezTo>
                <a:cubicBezTo>
                  <a:pt x="11043818" y="6137214"/>
                  <a:pt x="10774974" y="6110189"/>
                  <a:pt x="10575387" y="6092925"/>
                </a:cubicBezTo>
                <a:lnTo>
                  <a:pt x="10517553" y="6088214"/>
                </a:lnTo>
                <a:lnTo>
                  <a:pt x="10518801" y="6039643"/>
                </a:lnTo>
                <a:cubicBezTo>
                  <a:pt x="10518779" y="6010346"/>
                  <a:pt x="10518128" y="5983578"/>
                  <a:pt x="10517392" y="5962685"/>
                </a:cubicBezTo>
                <a:cubicBezTo>
                  <a:pt x="10514449" y="5879116"/>
                  <a:pt x="10522966" y="5781213"/>
                  <a:pt x="10559475" y="5729915"/>
                </a:cubicBezTo>
                <a:cubicBezTo>
                  <a:pt x="10595985" y="5678616"/>
                  <a:pt x="10647262" y="5655439"/>
                  <a:pt x="10736448" y="5654892"/>
                </a:cubicBezTo>
                <a:cubicBezTo>
                  <a:pt x="10825633" y="5654346"/>
                  <a:pt x="10862398" y="5669047"/>
                  <a:pt x="10928222" y="5672159"/>
                </a:cubicBezTo>
                <a:cubicBezTo>
                  <a:pt x="10994047" y="5675272"/>
                  <a:pt x="11078714" y="5712360"/>
                  <a:pt x="11131394" y="5673571"/>
                </a:cubicBezTo>
                <a:cubicBezTo>
                  <a:pt x="11184075" y="5634781"/>
                  <a:pt x="11190987" y="5575761"/>
                  <a:pt x="11244301" y="5439424"/>
                </a:cubicBezTo>
                <a:cubicBezTo>
                  <a:pt x="11297615" y="5303087"/>
                  <a:pt x="11387107" y="4991207"/>
                  <a:pt x="11451280" y="4855548"/>
                </a:cubicBezTo>
                <a:cubicBezTo>
                  <a:pt x="11515454" y="4719888"/>
                  <a:pt x="11553741" y="4677639"/>
                  <a:pt x="11629342" y="4625463"/>
                </a:cubicBezTo>
                <a:cubicBezTo>
                  <a:pt x="11704942" y="4573287"/>
                  <a:pt x="11778361" y="4569670"/>
                  <a:pt x="11904881" y="4542491"/>
                </a:cubicBezTo>
                <a:cubicBezTo>
                  <a:pt x="11968141" y="4528902"/>
                  <a:pt x="12054145" y="4515404"/>
                  <a:pt x="12141779" y="4502040"/>
                </a:cubicBezTo>
                <a:close/>
                <a:moveTo>
                  <a:pt x="0" y="0"/>
                </a:moveTo>
                <a:lnTo>
                  <a:pt x="12192000" y="0"/>
                </a:lnTo>
                <a:lnTo>
                  <a:pt x="12192000" y="4458502"/>
                </a:lnTo>
                <a:lnTo>
                  <a:pt x="12059144" y="4482519"/>
                </a:lnTo>
                <a:cubicBezTo>
                  <a:pt x="11915410" y="4507579"/>
                  <a:pt x="11761156" y="4534694"/>
                  <a:pt x="11666262" y="4577578"/>
                </a:cubicBezTo>
                <a:cubicBezTo>
                  <a:pt x="11539738" y="4634757"/>
                  <a:pt x="11506725" y="4673174"/>
                  <a:pt x="11437633" y="4800711"/>
                </a:cubicBezTo>
                <a:cubicBezTo>
                  <a:pt x="11368541" y="4928248"/>
                  <a:pt x="11307047" y="5199179"/>
                  <a:pt x="11251706" y="5342800"/>
                </a:cubicBezTo>
                <a:cubicBezTo>
                  <a:pt x="11196366" y="5486420"/>
                  <a:pt x="11156576" y="5641526"/>
                  <a:pt x="11105594" y="5662433"/>
                </a:cubicBezTo>
                <a:cubicBezTo>
                  <a:pt x="10999096" y="5675298"/>
                  <a:pt x="10843485" y="5628125"/>
                  <a:pt x="10753605" y="5630484"/>
                </a:cubicBezTo>
                <a:cubicBezTo>
                  <a:pt x="10663725" y="5632842"/>
                  <a:pt x="10610399" y="5633833"/>
                  <a:pt x="10566315" y="5676581"/>
                </a:cubicBezTo>
                <a:cubicBezTo>
                  <a:pt x="10522230" y="5719330"/>
                  <a:pt x="10500953" y="5765604"/>
                  <a:pt x="10489098" y="5886980"/>
                </a:cubicBezTo>
                <a:cubicBezTo>
                  <a:pt x="10486134" y="5917324"/>
                  <a:pt x="10486699" y="5955179"/>
                  <a:pt x="10487803" y="5995526"/>
                </a:cubicBezTo>
                <a:lnTo>
                  <a:pt x="10489223" y="6085907"/>
                </a:lnTo>
                <a:lnTo>
                  <a:pt x="10482297" y="6085342"/>
                </a:lnTo>
                <a:cubicBezTo>
                  <a:pt x="10453811" y="6083243"/>
                  <a:pt x="10428182" y="6081652"/>
                  <a:pt x="10406339" y="6080803"/>
                </a:cubicBezTo>
                <a:cubicBezTo>
                  <a:pt x="10231598" y="6074013"/>
                  <a:pt x="10194432" y="6064361"/>
                  <a:pt x="10132234" y="6082285"/>
                </a:cubicBezTo>
                <a:cubicBezTo>
                  <a:pt x="10101136" y="6091247"/>
                  <a:pt x="10081645" y="6104598"/>
                  <a:pt x="10067290" y="6122291"/>
                </a:cubicBezTo>
                <a:lnTo>
                  <a:pt x="10045804" y="6163873"/>
                </a:lnTo>
                <a:lnTo>
                  <a:pt x="10010670" y="6149508"/>
                </a:lnTo>
                <a:cubicBezTo>
                  <a:pt x="9988767" y="6141379"/>
                  <a:pt x="9967584" y="6134523"/>
                  <a:pt x="9947544" y="6129573"/>
                </a:cubicBezTo>
                <a:cubicBezTo>
                  <a:pt x="9787224" y="6089977"/>
                  <a:pt x="9612467" y="6048691"/>
                  <a:pt x="9469663" y="6052770"/>
                </a:cubicBezTo>
                <a:cubicBezTo>
                  <a:pt x="9326859" y="6056849"/>
                  <a:pt x="9222685" y="6086431"/>
                  <a:pt x="9090716" y="6154050"/>
                </a:cubicBezTo>
                <a:cubicBezTo>
                  <a:pt x="8958746" y="6221669"/>
                  <a:pt x="8844661" y="6330611"/>
                  <a:pt x="8677849" y="6458482"/>
                </a:cubicBezTo>
                <a:cubicBezTo>
                  <a:pt x="8552741" y="6554385"/>
                  <a:pt x="8376499" y="6714512"/>
                  <a:pt x="8227229" y="6827762"/>
                </a:cubicBezTo>
                <a:lnTo>
                  <a:pt x="8185510" y="6858000"/>
                </a:lnTo>
                <a:lnTo>
                  <a:pt x="0" y="6858000"/>
                </a:lnTo>
                <a:close/>
              </a:path>
            </a:pathLst>
          </a:custGeom>
          <a:blipFill>
            <a:blip r:embed="rId2" cstate="screen">
              <a:extLst>
                <a:ext uri="{28A0092B-C50C-407E-A947-70E740481C1C}">
                  <a14:useLocalDpi xmlns:a14="http://schemas.microsoft.com/office/drawing/2010/main"/>
                </a:ext>
              </a:extLst>
            </a:blip>
            <a:srcRect/>
            <a:stretch>
              <a:fillRect/>
            </a:stretch>
          </a:blipFill>
        </p:spPr>
        <p:txBody>
          <a:bodyPr wrap="square" tIns="720000" bIns="46800" anchor="t">
            <a:noAutofit/>
          </a:bodyPr>
          <a:lstStyle>
            <a:lvl1pPr marL="2160000" indent="0" algn="l">
              <a:buNone/>
              <a:defRPr>
                <a:solidFill>
                  <a:schemeClr val="tx1"/>
                </a:solidFill>
              </a:defRPr>
            </a:lvl1pPr>
            <a:lvl2pPr marL="457200" indent="0">
              <a:buNone/>
              <a:defRPr/>
            </a:lvl2pPr>
          </a:lstStyle>
          <a:p>
            <a:pPr lvl="0"/>
            <a:r>
              <a:rPr lang="nb-NO" dirty="0"/>
              <a:t>Klikk på ikonet for å bytte bilde</a:t>
            </a:r>
          </a:p>
        </p:txBody>
      </p:sp>
      <p:sp>
        <p:nvSpPr>
          <p:cNvPr id="3" name="Plassholder for tekst 2">
            <a:extLst>
              <a:ext uri="{FF2B5EF4-FFF2-40B4-BE49-F238E27FC236}">
                <a16:creationId xmlns:a16="http://schemas.microsoft.com/office/drawing/2014/main" id="{5708CB54-7F4F-0042-B499-641DFC6561D1}"/>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bg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2305367144"/>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ilde-4">
    <p:bg>
      <p:bgPr>
        <a:solidFill>
          <a:schemeClr val="bg2"/>
        </a:solidFill>
        <a:effectLst/>
      </p:bgPr>
    </p:bg>
    <p:spTree>
      <p:nvGrpSpPr>
        <p:cNvPr id="1" name=""/>
        <p:cNvGrpSpPr/>
        <p:nvPr/>
      </p:nvGrpSpPr>
      <p:grpSpPr>
        <a:xfrm>
          <a:off x="0" y="0"/>
          <a:ext cx="0" cy="0"/>
          <a:chOff x="0" y="0"/>
          <a:chExt cx="0" cy="0"/>
        </a:xfrm>
      </p:grpSpPr>
      <p:sp>
        <p:nvSpPr>
          <p:cNvPr id="32" name="Plassholder for bilde 31">
            <a:extLst>
              <a:ext uri="{FF2B5EF4-FFF2-40B4-BE49-F238E27FC236}">
                <a16:creationId xmlns:a16="http://schemas.microsoft.com/office/drawing/2014/main" id="{499C8465-6D9C-A642-9D04-C5F3405D2ABF}"/>
              </a:ext>
            </a:extLst>
          </p:cNvPr>
          <p:cNvSpPr>
            <a:spLocks noGrp="1"/>
          </p:cNvSpPr>
          <p:nvPr>
            <p:ph type="pic" sz="quarter" idx="12" hasCustomPrompt="1"/>
          </p:nvPr>
        </p:nvSpPr>
        <p:spPr>
          <a:xfrm>
            <a:off x="0" y="0"/>
            <a:ext cx="12192000" cy="6858000"/>
          </a:xfrm>
          <a:custGeom>
            <a:avLst/>
            <a:gdLst>
              <a:gd name="connsiteX0" fmla="*/ 8669653 w 12192000"/>
              <a:gd name="connsiteY0" fmla="*/ 6381997 h 6858000"/>
              <a:gd name="connsiteX1" fmla="*/ 8669653 w 12192000"/>
              <a:gd name="connsiteY1" fmla="*/ 6858000 h 6858000"/>
              <a:gd name="connsiteX2" fmla="*/ 7932127 w 12192000"/>
              <a:gd name="connsiteY2" fmla="*/ 6858000 h 6858000"/>
              <a:gd name="connsiteX3" fmla="*/ 8008048 w 12192000"/>
              <a:gd name="connsiteY3" fmla="*/ 6756272 h 6858000"/>
              <a:gd name="connsiteX4" fmla="*/ 8150977 w 12192000"/>
              <a:gd name="connsiteY4" fmla="*/ 6619465 h 6858000"/>
              <a:gd name="connsiteX5" fmla="*/ 8668286 w 12192000"/>
              <a:gd name="connsiteY5" fmla="*/ 6382360 h 6858000"/>
              <a:gd name="connsiteX6" fmla="*/ 0 w 12192000"/>
              <a:gd name="connsiteY6" fmla="*/ 0 h 6858000"/>
              <a:gd name="connsiteX7" fmla="*/ 8669653 w 12192000"/>
              <a:gd name="connsiteY7" fmla="*/ 0 h 6858000"/>
              <a:gd name="connsiteX8" fmla="*/ 8669653 w 12192000"/>
              <a:gd name="connsiteY8" fmla="*/ 6116625 h 6858000"/>
              <a:gd name="connsiteX9" fmla="*/ 8695012 w 12192000"/>
              <a:gd name="connsiteY9" fmla="*/ 6113682 h 6858000"/>
              <a:gd name="connsiteX10" fmla="*/ 8912403 w 12192000"/>
              <a:gd name="connsiteY10" fmla="*/ 6069336 h 6858000"/>
              <a:gd name="connsiteX11" fmla="*/ 9993449 w 12192000"/>
              <a:gd name="connsiteY11" fmla="*/ 5681553 h 6858000"/>
              <a:gd name="connsiteX12" fmla="*/ 10407107 w 12192000"/>
              <a:gd name="connsiteY12" fmla="*/ 5816478 h 6858000"/>
              <a:gd name="connsiteX13" fmla="*/ 10421086 w 12192000"/>
              <a:gd name="connsiteY13" fmla="*/ 5818837 h 6858000"/>
              <a:gd name="connsiteX14" fmla="*/ 10454567 w 12192000"/>
              <a:gd name="connsiteY14" fmla="*/ 5798260 h 6858000"/>
              <a:gd name="connsiteX15" fmla="*/ 11258497 w 12192000"/>
              <a:gd name="connsiteY15" fmla="*/ 4991826 h 6858000"/>
              <a:gd name="connsiteX16" fmla="*/ 11963339 w 12192000"/>
              <a:gd name="connsiteY16" fmla="*/ 4714344 h 6858000"/>
              <a:gd name="connsiteX17" fmla="*/ 12129288 w 12192000"/>
              <a:gd name="connsiteY17" fmla="*/ 4636931 h 6858000"/>
              <a:gd name="connsiteX18" fmla="*/ 12192000 w 12192000"/>
              <a:gd name="connsiteY18" fmla="*/ 4605419 h 6858000"/>
              <a:gd name="connsiteX19" fmla="*/ 12192000 w 12192000"/>
              <a:gd name="connsiteY19" fmla="*/ 4632488 h 6858000"/>
              <a:gd name="connsiteX20" fmla="*/ 12111422 w 12192000"/>
              <a:gd name="connsiteY20" fmla="*/ 4673100 h 6858000"/>
              <a:gd name="connsiteX21" fmla="*/ 11941812 w 12192000"/>
              <a:gd name="connsiteY21" fmla="*/ 4752334 h 6858000"/>
              <a:gd name="connsiteX22" fmla="*/ 11291963 w 12192000"/>
              <a:gd name="connsiteY22" fmla="*/ 5000135 h 6858000"/>
              <a:gd name="connsiteX23" fmla="*/ 10742546 w 12192000"/>
              <a:gd name="connsiteY23" fmla="*/ 5578534 h 6858000"/>
              <a:gd name="connsiteX24" fmla="*/ 10485670 w 12192000"/>
              <a:gd name="connsiteY24" fmla="*/ 5807111 h 6858000"/>
              <a:gd name="connsiteX25" fmla="*/ 10456787 w 12192000"/>
              <a:gd name="connsiteY25" fmla="*/ 5824858 h 6858000"/>
              <a:gd name="connsiteX26" fmla="*/ 10474197 w 12192000"/>
              <a:gd name="connsiteY26" fmla="*/ 5827795 h 6858000"/>
              <a:gd name="connsiteX27" fmla="*/ 11186901 w 12192000"/>
              <a:gd name="connsiteY27" fmla="*/ 5752231 h 6858000"/>
              <a:gd name="connsiteX28" fmla="*/ 12133267 w 12192000"/>
              <a:gd name="connsiteY28" fmla="*/ 5343660 h 6858000"/>
              <a:gd name="connsiteX29" fmla="*/ 12192000 w 12192000"/>
              <a:gd name="connsiteY29" fmla="*/ 5317185 h 6858000"/>
              <a:gd name="connsiteX30" fmla="*/ 12192000 w 12192000"/>
              <a:gd name="connsiteY30" fmla="*/ 5344511 h 6858000"/>
              <a:gd name="connsiteX31" fmla="*/ 12114080 w 12192000"/>
              <a:gd name="connsiteY31" fmla="*/ 5379303 h 6858000"/>
              <a:gd name="connsiteX32" fmla="*/ 11174026 w 12192000"/>
              <a:gd name="connsiteY32" fmla="*/ 5782389 h 6858000"/>
              <a:gd name="connsiteX33" fmla="*/ 10480077 w 12192000"/>
              <a:gd name="connsiteY33" fmla="*/ 5858491 h 6858000"/>
              <a:gd name="connsiteX34" fmla="*/ 10418323 w 12192000"/>
              <a:gd name="connsiteY34" fmla="*/ 5848492 h 6858000"/>
              <a:gd name="connsiteX35" fmla="*/ 10334234 w 12192000"/>
              <a:gd name="connsiteY35" fmla="*/ 5900162 h 6858000"/>
              <a:gd name="connsiteX36" fmla="*/ 10135145 w 12192000"/>
              <a:gd name="connsiteY36" fmla="*/ 5991017 h 6858000"/>
              <a:gd name="connsiteX37" fmla="*/ 8894582 w 12192000"/>
              <a:gd name="connsiteY37" fmla="*/ 6320516 h 6858000"/>
              <a:gd name="connsiteX38" fmla="*/ 8775417 w 12192000"/>
              <a:gd name="connsiteY38" fmla="*/ 6350914 h 6858000"/>
              <a:gd name="connsiteX39" fmla="*/ 8669655 w 12192000"/>
              <a:gd name="connsiteY39" fmla="*/ 6380186 h 6858000"/>
              <a:gd name="connsiteX40" fmla="*/ 8669654 w 12192000"/>
              <a:gd name="connsiteY40" fmla="*/ 6357378 h 6858000"/>
              <a:gd name="connsiteX41" fmla="*/ 8520646 w 12192000"/>
              <a:gd name="connsiteY41" fmla="*/ 6404629 h 6858000"/>
              <a:gd name="connsiteX42" fmla="*/ 8240334 w 12192000"/>
              <a:gd name="connsiteY42" fmla="*/ 6524122 h 6858000"/>
              <a:gd name="connsiteX43" fmla="*/ 7959751 w 12192000"/>
              <a:gd name="connsiteY43" fmla="*/ 6773613 h 6858000"/>
              <a:gd name="connsiteX44" fmla="*/ 7897436 w 12192000"/>
              <a:gd name="connsiteY44" fmla="*/ 6858000 h 6858000"/>
              <a:gd name="connsiteX45" fmla="*/ 5950970 w 12192000"/>
              <a:gd name="connsiteY45" fmla="*/ 6858000 h 6858000"/>
              <a:gd name="connsiteX46" fmla="*/ 5996277 w 12192000"/>
              <a:gd name="connsiteY46" fmla="*/ 6836053 h 6858000"/>
              <a:gd name="connsiteX47" fmla="*/ 6539504 w 12192000"/>
              <a:gd name="connsiteY47" fmla="*/ 6463666 h 6858000"/>
              <a:gd name="connsiteX48" fmla="*/ 7157201 w 12192000"/>
              <a:gd name="connsiteY48" fmla="*/ 6421248 h 6858000"/>
              <a:gd name="connsiteX49" fmla="*/ 7814065 w 12192000"/>
              <a:gd name="connsiteY49" fmla="*/ 6185535 h 6858000"/>
              <a:gd name="connsiteX50" fmla="*/ 8211518 w 12192000"/>
              <a:gd name="connsiteY50" fmla="*/ 6170900 h 6858000"/>
              <a:gd name="connsiteX51" fmla="*/ 8571584 w 12192000"/>
              <a:gd name="connsiteY51" fmla="*/ 6154586 h 6858000"/>
              <a:gd name="connsiteX52" fmla="*/ 8669653 w 12192000"/>
              <a:gd name="connsiteY52" fmla="*/ 6139636 h 6858000"/>
              <a:gd name="connsiteX53" fmla="*/ 8669653 w 12192000"/>
              <a:gd name="connsiteY53" fmla="*/ 6355527 h 6858000"/>
              <a:gd name="connsiteX54" fmla="*/ 8683594 w 12192000"/>
              <a:gd name="connsiteY54" fmla="*/ 6351106 h 6858000"/>
              <a:gd name="connsiteX55" fmla="*/ 9516288 w 12192000"/>
              <a:gd name="connsiteY55" fmla="*/ 6147565 h 6858000"/>
              <a:gd name="connsiteX56" fmla="*/ 10346139 w 12192000"/>
              <a:gd name="connsiteY56" fmla="*/ 5864896 h 6858000"/>
              <a:gd name="connsiteX57" fmla="*/ 10388881 w 12192000"/>
              <a:gd name="connsiteY57" fmla="*/ 5838629 h 6858000"/>
              <a:gd name="connsiteX58" fmla="*/ 10355793 w 12192000"/>
              <a:gd name="connsiteY58" fmla="*/ 5826231 h 6858000"/>
              <a:gd name="connsiteX59" fmla="*/ 10058269 w 12192000"/>
              <a:gd name="connsiteY59" fmla="*/ 5709658 h 6858000"/>
              <a:gd name="connsiteX60" fmla="*/ 9994097 w 12192000"/>
              <a:gd name="connsiteY60" fmla="*/ 5714601 h 6858000"/>
              <a:gd name="connsiteX61" fmla="*/ 9003161 w 12192000"/>
              <a:gd name="connsiteY61" fmla="*/ 6072275 h 6858000"/>
              <a:gd name="connsiteX62" fmla="*/ 8781952 w 12192000"/>
              <a:gd name="connsiteY62" fmla="*/ 6120899 h 6858000"/>
              <a:gd name="connsiteX63" fmla="*/ 8669654 w 12192000"/>
              <a:gd name="connsiteY63" fmla="*/ 6138017 h 6858000"/>
              <a:gd name="connsiteX64" fmla="*/ 8669654 w 12192000"/>
              <a:gd name="connsiteY64" fmla="*/ 6118195 h 6858000"/>
              <a:gd name="connsiteX65" fmla="*/ 8501409 w 12192000"/>
              <a:gd name="connsiteY65" fmla="*/ 6137717 h 6858000"/>
              <a:gd name="connsiteX66" fmla="*/ 8141422 w 12192000"/>
              <a:gd name="connsiteY66" fmla="*/ 6138198 h 6858000"/>
              <a:gd name="connsiteX67" fmla="*/ 7533542 w 12192000"/>
              <a:gd name="connsiteY67" fmla="*/ 6259268 h 6858000"/>
              <a:gd name="connsiteX68" fmla="*/ 7095727 w 12192000"/>
              <a:gd name="connsiteY68" fmla="*/ 6401783 h 6858000"/>
              <a:gd name="connsiteX69" fmla="*/ 6527673 w 12192000"/>
              <a:gd name="connsiteY69" fmla="*/ 6440278 h 6858000"/>
              <a:gd name="connsiteX70" fmla="*/ 5960921 w 12192000"/>
              <a:gd name="connsiteY70" fmla="*/ 6824716 h 6858000"/>
              <a:gd name="connsiteX71" fmla="*/ 5883951 w 12192000"/>
              <a:gd name="connsiteY71" fmla="*/ 6858000 h 6858000"/>
              <a:gd name="connsiteX72" fmla="*/ 0 w 12192000"/>
              <a:gd name="connsiteY7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12192000" h="6858000">
                <a:moveTo>
                  <a:pt x="8669653" y="6381997"/>
                </a:moveTo>
                <a:lnTo>
                  <a:pt x="8669653" y="6858000"/>
                </a:lnTo>
                <a:lnTo>
                  <a:pt x="7932127" y="6858000"/>
                </a:lnTo>
                <a:lnTo>
                  <a:pt x="8008048" y="6756272"/>
                </a:lnTo>
                <a:cubicBezTo>
                  <a:pt x="8051841" y="6703993"/>
                  <a:pt x="8098798" y="6656595"/>
                  <a:pt x="8150977" y="6619465"/>
                </a:cubicBezTo>
                <a:cubicBezTo>
                  <a:pt x="8307513" y="6508077"/>
                  <a:pt x="8460790" y="6442844"/>
                  <a:pt x="8668286" y="6382360"/>
                </a:cubicBezTo>
                <a:close/>
                <a:moveTo>
                  <a:pt x="0" y="0"/>
                </a:moveTo>
                <a:lnTo>
                  <a:pt x="8669653" y="0"/>
                </a:lnTo>
                <a:lnTo>
                  <a:pt x="8669653" y="6116625"/>
                </a:lnTo>
                <a:lnTo>
                  <a:pt x="8695012" y="6113682"/>
                </a:lnTo>
                <a:cubicBezTo>
                  <a:pt x="8763229" y="6102803"/>
                  <a:pt x="8835177" y="6088304"/>
                  <a:pt x="8912403" y="6069336"/>
                </a:cubicBezTo>
                <a:cubicBezTo>
                  <a:pt x="9221308" y="5993463"/>
                  <a:pt x="9733149" y="5721811"/>
                  <a:pt x="9993449" y="5681553"/>
                </a:cubicBezTo>
                <a:cubicBezTo>
                  <a:pt x="10221211" y="5646329"/>
                  <a:pt x="10266172" y="5775695"/>
                  <a:pt x="10407107" y="5816478"/>
                </a:cubicBezTo>
                <a:lnTo>
                  <a:pt x="10421086" y="5818837"/>
                </a:lnTo>
                <a:lnTo>
                  <a:pt x="10454567" y="5798260"/>
                </a:lnTo>
                <a:cubicBezTo>
                  <a:pt x="10744936" y="5605636"/>
                  <a:pt x="11007036" y="5172478"/>
                  <a:pt x="11258497" y="4991826"/>
                </a:cubicBezTo>
                <a:cubicBezTo>
                  <a:pt x="11509959" y="4811174"/>
                  <a:pt x="11747596" y="4808485"/>
                  <a:pt x="11963339" y="4714344"/>
                </a:cubicBezTo>
                <a:cubicBezTo>
                  <a:pt x="12017275" y="4690808"/>
                  <a:pt x="12073451" y="4664282"/>
                  <a:pt x="12129288" y="4636931"/>
                </a:cubicBezTo>
                <a:lnTo>
                  <a:pt x="12192000" y="4605419"/>
                </a:lnTo>
                <a:lnTo>
                  <a:pt x="12192000" y="4632488"/>
                </a:lnTo>
                <a:lnTo>
                  <a:pt x="12111422" y="4673100"/>
                </a:lnTo>
                <a:cubicBezTo>
                  <a:pt x="12052753" y="4701951"/>
                  <a:pt x="11995034" y="4729283"/>
                  <a:pt x="11941812" y="4752334"/>
                </a:cubicBezTo>
                <a:cubicBezTo>
                  <a:pt x="11728924" y="4844540"/>
                  <a:pt x="11491840" y="4862434"/>
                  <a:pt x="11291963" y="5000135"/>
                </a:cubicBezTo>
                <a:cubicBezTo>
                  <a:pt x="11092085" y="5137835"/>
                  <a:pt x="10925675" y="5395310"/>
                  <a:pt x="10742546" y="5578534"/>
                </a:cubicBezTo>
                <a:cubicBezTo>
                  <a:pt x="10650983" y="5670147"/>
                  <a:pt x="10576130" y="5742351"/>
                  <a:pt x="10485670" y="5807111"/>
                </a:cubicBezTo>
                <a:lnTo>
                  <a:pt x="10456787" y="5824858"/>
                </a:lnTo>
                <a:lnTo>
                  <a:pt x="10474197" y="5827795"/>
                </a:lnTo>
                <a:cubicBezTo>
                  <a:pt x="10673106" y="5839576"/>
                  <a:pt x="10893840" y="5840381"/>
                  <a:pt x="11186901" y="5752231"/>
                </a:cubicBezTo>
                <a:cubicBezTo>
                  <a:pt x="11443328" y="5675102"/>
                  <a:pt x="11874570" y="5462921"/>
                  <a:pt x="12133267" y="5343660"/>
                </a:cubicBezTo>
                <a:lnTo>
                  <a:pt x="12192000" y="5317185"/>
                </a:lnTo>
                <a:lnTo>
                  <a:pt x="12192000" y="5344511"/>
                </a:lnTo>
                <a:lnTo>
                  <a:pt x="12114080" y="5379303"/>
                </a:lnTo>
                <a:cubicBezTo>
                  <a:pt x="11854138" y="5497937"/>
                  <a:pt x="11426927" y="5705986"/>
                  <a:pt x="11174026" y="5782389"/>
                </a:cubicBezTo>
                <a:cubicBezTo>
                  <a:pt x="10884998" y="5869708"/>
                  <a:pt x="10676731" y="5869789"/>
                  <a:pt x="10480077" y="5858491"/>
                </a:cubicBezTo>
                <a:lnTo>
                  <a:pt x="10418323" y="5848492"/>
                </a:lnTo>
                <a:lnTo>
                  <a:pt x="10334234" y="5900162"/>
                </a:lnTo>
                <a:cubicBezTo>
                  <a:pt x="10277159" y="5930314"/>
                  <a:pt x="10212143" y="5960101"/>
                  <a:pt x="10135145" y="5991017"/>
                </a:cubicBezTo>
                <a:cubicBezTo>
                  <a:pt x="9827150" y="6114680"/>
                  <a:pt x="9227953" y="6237955"/>
                  <a:pt x="8894582" y="6320516"/>
                </a:cubicBezTo>
                <a:cubicBezTo>
                  <a:pt x="8852911" y="6330836"/>
                  <a:pt x="8813277" y="6340905"/>
                  <a:pt x="8775417" y="6350914"/>
                </a:cubicBezTo>
                <a:lnTo>
                  <a:pt x="8669655" y="6380186"/>
                </a:lnTo>
                <a:lnTo>
                  <a:pt x="8669654" y="6357378"/>
                </a:lnTo>
                <a:lnTo>
                  <a:pt x="8520646" y="6404629"/>
                </a:lnTo>
                <a:cubicBezTo>
                  <a:pt x="8415173" y="6440961"/>
                  <a:pt x="8319169" y="6480578"/>
                  <a:pt x="8240334" y="6524122"/>
                </a:cubicBezTo>
                <a:cubicBezTo>
                  <a:pt x="8122082" y="6589437"/>
                  <a:pt x="8034070" y="6679165"/>
                  <a:pt x="7959751" y="6773613"/>
                </a:cubicBezTo>
                <a:lnTo>
                  <a:pt x="7897436" y="6858000"/>
                </a:lnTo>
                <a:lnTo>
                  <a:pt x="5950970" y="6858000"/>
                </a:lnTo>
                <a:lnTo>
                  <a:pt x="5996277" y="6836053"/>
                </a:lnTo>
                <a:cubicBezTo>
                  <a:pt x="6210801" y="6714240"/>
                  <a:pt x="6364667" y="6527148"/>
                  <a:pt x="6539504" y="6463666"/>
                </a:cubicBezTo>
                <a:cubicBezTo>
                  <a:pt x="6772620" y="6379022"/>
                  <a:pt x="6944774" y="6467603"/>
                  <a:pt x="7157201" y="6421248"/>
                </a:cubicBezTo>
                <a:cubicBezTo>
                  <a:pt x="7369627" y="6374894"/>
                  <a:pt x="7638346" y="6227259"/>
                  <a:pt x="7814065" y="6185535"/>
                </a:cubicBezTo>
                <a:cubicBezTo>
                  <a:pt x="7989786" y="6143811"/>
                  <a:pt x="8011404" y="6160598"/>
                  <a:pt x="8211518" y="6170900"/>
                </a:cubicBezTo>
                <a:cubicBezTo>
                  <a:pt x="8311574" y="6176052"/>
                  <a:pt x="8435503" y="6170701"/>
                  <a:pt x="8571584" y="6154586"/>
                </a:cubicBezTo>
                <a:lnTo>
                  <a:pt x="8669653" y="6139636"/>
                </a:lnTo>
                <a:lnTo>
                  <a:pt x="8669653" y="6355527"/>
                </a:lnTo>
                <a:lnTo>
                  <a:pt x="8683594" y="6351106"/>
                </a:lnTo>
                <a:cubicBezTo>
                  <a:pt x="8966140" y="6268085"/>
                  <a:pt x="9283807" y="6203584"/>
                  <a:pt x="9516288" y="6147565"/>
                </a:cubicBezTo>
                <a:cubicBezTo>
                  <a:pt x="9841760" y="6069139"/>
                  <a:pt x="10093713" y="6007999"/>
                  <a:pt x="10346139" y="5864896"/>
                </a:cubicBezTo>
                <a:lnTo>
                  <a:pt x="10388881" y="5838629"/>
                </a:lnTo>
                <a:lnTo>
                  <a:pt x="10355793" y="5826231"/>
                </a:lnTo>
                <a:cubicBezTo>
                  <a:pt x="10262480" y="5782123"/>
                  <a:pt x="10196887" y="5709278"/>
                  <a:pt x="10058269" y="5709658"/>
                </a:cubicBezTo>
                <a:cubicBezTo>
                  <a:pt x="10038467" y="5709712"/>
                  <a:pt x="10017174" y="5711261"/>
                  <a:pt x="9994097" y="5714601"/>
                </a:cubicBezTo>
                <a:cubicBezTo>
                  <a:pt x="9747945" y="5750232"/>
                  <a:pt x="9300491" y="5996460"/>
                  <a:pt x="9003161" y="6072275"/>
                </a:cubicBezTo>
                <a:cubicBezTo>
                  <a:pt x="8928828" y="6091229"/>
                  <a:pt x="8854604" y="6107426"/>
                  <a:pt x="8781952" y="6120899"/>
                </a:cubicBezTo>
                <a:lnTo>
                  <a:pt x="8669654" y="6138017"/>
                </a:lnTo>
                <a:lnTo>
                  <a:pt x="8669654" y="6118195"/>
                </a:lnTo>
                <a:lnTo>
                  <a:pt x="8501409" y="6137717"/>
                </a:lnTo>
                <a:cubicBezTo>
                  <a:pt x="8376804" y="6146693"/>
                  <a:pt x="8260935" y="6144589"/>
                  <a:pt x="8141422" y="6138198"/>
                </a:cubicBezTo>
                <a:cubicBezTo>
                  <a:pt x="7902397" y="6125417"/>
                  <a:pt x="7790451" y="6148338"/>
                  <a:pt x="7533542" y="6259268"/>
                </a:cubicBezTo>
                <a:cubicBezTo>
                  <a:pt x="7276634" y="6370197"/>
                  <a:pt x="7263372" y="6371615"/>
                  <a:pt x="7095727" y="6401783"/>
                </a:cubicBezTo>
                <a:cubicBezTo>
                  <a:pt x="6928082" y="6431951"/>
                  <a:pt x="6731717" y="6363341"/>
                  <a:pt x="6527673" y="6440278"/>
                </a:cubicBezTo>
                <a:cubicBezTo>
                  <a:pt x="6349133" y="6507597"/>
                  <a:pt x="6166319" y="6717966"/>
                  <a:pt x="5960921" y="6824716"/>
                </a:cubicBezTo>
                <a:lnTo>
                  <a:pt x="5883951" y="6858000"/>
                </a:lnTo>
                <a:lnTo>
                  <a:pt x="0" y="6858000"/>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p:spPr>
        <p:txBody>
          <a:bodyPr wrap="square" tIns="720000" bIns="46800" anchor="t" anchorCtr="0">
            <a:noAutofit/>
          </a:bodyPr>
          <a:lstStyle>
            <a:lvl1pPr marL="2160000" indent="0" algn="l">
              <a:buNone/>
              <a:defRPr>
                <a:solidFill>
                  <a:schemeClr val="bg1"/>
                </a:solidFill>
              </a:defRPr>
            </a:lvl1pPr>
            <a:lvl2pPr marL="457200" indent="0">
              <a:buNone/>
              <a:defRPr>
                <a:solidFill>
                  <a:schemeClr val="bg1"/>
                </a:solidFill>
              </a:defRPr>
            </a:lvl2pPr>
          </a:lstStyle>
          <a:p>
            <a:pPr lvl="0"/>
            <a:r>
              <a:rPr lang="nb-NO" dirty="0"/>
              <a:t>Klikk på ikonet for å bytte bilde</a:t>
            </a:r>
          </a:p>
        </p:txBody>
      </p:sp>
      <p:sp>
        <p:nvSpPr>
          <p:cNvPr id="50" name="Plassholder for tekst 49">
            <a:extLst>
              <a:ext uri="{FF2B5EF4-FFF2-40B4-BE49-F238E27FC236}">
                <a16:creationId xmlns:a16="http://schemas.microsoft.com/office/drawing/2014/main" id="{0C2CAA67-2FF1-1145-A3EB-58293BAE5DD2}"/>
              </a:ext>
            </a:extLst>
          </p:cNvPr>
          <p:cNvSpPr>
            <a:spLocks noGrp="1"/>
          </p:cNvSpPr>
          <p:nvPr>
            <p:ph type="body" sz="quarter" idx="11" hasCustomPrompt="1"/>
          </p:nvPr>
        </p:nvSpPr>
        <p:spPr>
          <a:xfrm>
            <a:off x="9331978" y="598488"/>
            <a:ext cx="2353515" cy="3086006"/>
          </a:xfrm>
        </p:spPr>
        <p:txBody>
          <a:bodyPr>
            <a:noAutofit/>
          </a:bodyPr>
          <a:lstStyle>
            <a:lvl1pPr marL="0" indent="0">
              <a:buNone/>
              <a:defRPr sz="1800">
                <a:solidFill>
                  <a:schemeClr val="tx1"/>
                </a:solidFill>
              </a:defRPr>
            </a:lvl1pPr>
            <a:lvl2pPr marL="457200" indent="0">
              <a:buNone/>
              <a:defRPr sz="1500">
                <a:solidFill>
                  <a:schemeClr val="bg1"/>
                </a:solidFill>
              </a:defRPr>
            </a:lvl2pPr>
            <a:lvl3pPr marL="914400" indent="0">
              <a:buNone/>
              <a:defRPr sz="1500">
                <a:solidFill>
                  <a:schemeClr val="bg1"/>
                </a:solidFill>
              </a:defRPr>
            </a:lvl3pPr>
            <a:lvl4pPr marL="1371600" indent="0">
              <a:buNone/>
              <a:defRPr sz="1500">
                <a:solidFill>
                  <a:schemeClr val="bg1"/>
                </a:solidFill>
              </a:defRPr>
            </a:lvl4pPr>
            <a:lvl5pPr marL="1828800" indent="0">
              <a:buNone/>
              <a:defRPr sz="1500">
                <a:solidFill>
                  <a:schemeClr val="bg1"/>
                </a:solidFill>
              </a:defRPr>
            </a:lvl5pPr>
          </a:lstStyle>
          <a:p>
            <a:pPr lvl="0"/>
            <a:r>
              <a:rPr lang="nb-NO" dirty="0"/>
              <a:t>Klikk her for å legge til bildetekst</a:t>
            </a:r>
          </a:p>
        </p:txBody>
      </p:sp>
      <p:sp>
        <p:nvSpPr>
          <p:cNvPr id="4" name="Plassholder for tekst 2">
            <a:extLst>
              <a:ext uri="{FF2B5EF4-FFF2-40B4-BE49-F238E27FC236}">
                <a16:creationId xmlns:a16="http://schemas.microsoft.com/office/drawing/2014/main" id="{4AD43929-8EFA-C544-BCD3-4B296A4ECB10}"/>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bg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1269342484"/>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ilde-5">
    <p:bg>
      <p:bgPr>
        <a:solidFill>
          <a:schemeClr val="bg2"/>
        </a:solidFill>
        <a:effectLst/>
      </p:bgPr>
    </p:bg>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469B12B1-232E-8C41-AAE0-143D517F281E}"/>
              </a:ext>
            </a:extLst>
          </p:cNvPr>
          <p:cNvSpPr>
            <a:spLocks noGrp="1"/>
          </p:cNvSpPr>
          <p:nvPr>
            <p:ph type="pic" sz="quarter" idx="11" hasCustomPrompt="1"/>
          </p:nvPr>
        </p:nvSpPr>
        <p:spPr>
          <a:xfrm>
            <a:off x="1209675" y="890588"/>
            <a:ext cx="9937750" cy="5076825"/>
          </a:xfrm>
          <a:blipFill dpi="0" rotWithShape="1">
            <a:blip r:embed="rId2" cstate="screen">
              <a:extLst>
                <a:ext uri="{28A0092B-C50C-407E-A947-70E740481C1C}">
                  <a14:useLocalDpi xmlns:a14="http://schemas.microsoft.com/office/drawing/2010/main"/>
                </a:ext>
              </a:extLst>
            </a:blip>
            <a:srcRect/>
            <a:stretch>
              <a:fillRect/>
            </a:stretch>
          </a:blipFill>
        </p:spPr>
        <p:txBody>
          <a:bodyPr lIns="360000" tIns="360000" rIns="90000" bIns="46800" anchor="t" anchorCtr="0"/>
          <a:lstStyle>
            <a:lvl1pPr marL="0" indent="0" algn="l">
              <a:buNone/>
              <a:defRPr>
                <a:solidFill>
                  <a:schemeClr val="tx1"/>
                </a:solidFill>
              </a:defRPr>
            </a:lvl1pPr>
            <a:lvl2pPr marL="457200" indent="0">
              <a:buNone/>
              <a:defRPr/>
            </a:lvl2pPr>
          </a:lstStyle>
          <a:p>
            <a:pPr lvl="0"/>
            <a:r>
              <a:rPr lang="nb-NO" dirty="0"/>
              <a:t>Klikk på ikonet for å bytte bilde</a:t>
            </a:r>
          </a:p>
        </p:txBody>
      </p:sp>
      <p:sp>
        <p:nvSpPr>
          <p:cNvPr id="4" name="Plassholder for tekst 2">
            <a:extLst>
              <a:ext uri="{FF2B5EF4-FFF2-40B4-BE49-F238E27FC236}">
                <a16:creationId xmlns:a16="http://schemas.microsoft.com/office/drawing/2014/main" id="{137408CE-9CD5-184B-ADE9-7A60FB47F58C}"/>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28035868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Oppsummering">
    <p:bg>
      <p:bgPr>
        <a:solidFill>
          <a:schemeClr val="bg2"/>
        </a:solidFill>
        <a:effectLst/>
      </p:bgPr>
    </p:bg>
    <p:spTree>
      <p:nvGrpSpPr>
        <p:cNvPr id="1" name=""/>
        <p:cNvGrpSpPr/>
        <p:nvPr/>
      </p:nvGrpSpPr>
      <p:grpSpPr>
        <a:xfrm>
          <a:off x="0" y="0"/>
          <a:ext cx="0" cy="0"/>
          <a:chOff x="0" y="0"/>
          <a:chExt cx="0" cy="0"/>
        </a:xfrm>
      </p:grpSpPr>
      <p:sp>
        <p:nvSpPr>
          <p:cNvPr id="14" name="Plassholder for bilde 13">
            <a:extLst>
              <a:ext uri="{FF2B5EF4-FFF2-40B4-BE49-F238E27FC236}">
                <a16:creationId xmlns:a16="http://schemas.microsoft.com/office/drawing/2014/main" id="{F4924083-F119-B246-B65E-C135090308D1}"/>
              </a:ext>
            </a:extLst>
          </p:cNvPr>
          <p:cNvSpPr>
            <a:spLocks noGrp="1"/>
          </p:cNvSpPr>
          <p:nvPr>
            <p:ph type="pic" sz="quarter" idx="10" hasCustomPrompt="1"/>
          </p:nvPr>
        </p:nvSpPr>
        <p:spPr>
          <a:xfrm>
            <a:off x="0" y="0"/>
            <a:ext cx="12192000" cy="6857999"/>
          </a:xfrm>
          <a:custGeom>
            <a:avLst/>
            <a:gdLst>
              <a:gd name="connsiteX0" fmla="*/ 8259324 w 12192000"/>
              <a:gd name="connsiteY0" fmla="*/ 3990287 h 6857999"/>
              <a:gd name="connsiteX1" fmla="*/ 8195023 w 12192000"/>
              <a:gd name="connsiteY1" fmla="*/ 3996176 h 6857999"/>
              <a:gd name="connsiteX2" fmla="*/ 7754475 w 12192000"/>
              <a:gd name="connsiteY2" fmla="*/ 4130004 h 6857999"/>
              <a:gd name="connsiteX3" fmla="*/ 7144319 w 12192000"/>
              <a:gd name="connsiteY3" fmla="*/ 4239026 h 6857999"/>
              <a:gd name="connsiteX4" fmla="*/ 6370752 w 12192000"/>
              <a:gd name="connsiteY4" fmla="*/ 4291189 h 6857999"/>
              <a:gd name="connsiteX5" fmla="*/ 6245584 w 12192000"/>
              <a:gd name="connsiteY5" fmla="*/ 4325515 h 6857999"/>
              <a:gd name="connsiteX6" fmla="*/ 6193095 w 12192000"/>
              <a:gd name="connsiteY6" fmla="*/ 4343398 h 6857999"/>
              <a:gd name="connsiteX7" fmla="*/ 8502112 w 12192000"/>
              <a:gd name="connsiteY7" fmla="*/ 4343398 h 6857999"/>
              <a:gd name="connsiteX8" fmla="*/ 8502112 w 12192000"/>
              <a:gd name="connsiteY8" fmla="*/ 4001177 h 6857999"/>
              <a:gd name="connsiteX9" fmla="*/ 8465380 w 12192000"/>
              <a:gd name="connsiteY9" fmla="*/ 3999816 h 6857999"/>
              <a:gd name="connsiteX10" fmla="*/ 8259324 w 12192000"/>
              <a:gd name="connsiteY10" fmla="*/ 3990287 h 6857999"/>
              <a:gd name="connsiteX11" fmla="*/ 6111666 w 12192000"/>
              <a:gd name="connsiteY11" fmla="*/ 2514598 h 6857999"/>
              <a:gd name="connsiteX12" fmla="*/ 6054897 w 12192000"/>
              <a:gd name="connsiteY12" fmla="*/ 2550073 h 6857999"/>
              <a:gd name="connsiteX13" fmla="*/ 5616641 w 12192000"/>
              <a:gd name="connsiteY13" fmla="*/ 2821305 h 6857999"/>
              <a:gd name="connsiteX14" fmla="*/ 5038998 w 12192000"/>
              <a:gd name="connsiteY14" fmla="*/ 2752640 h 6857999"/>
              <a:gd name="connsiteX15" fmla="*/ 4444417 w 12192000"/>
              <a:gd name="connsiteY15" fmla="*/ 2626465 h 6857999"/>
              <a:gd name="connsiteX16" fmla="*/ 4277658 w 12192000"/>
              <a:gd name="connsiteY16" fmla="*/ 2831885 h 6857999"/>
              <a:gd name="connsiteX17" fmla="*/ 3993279 w 12192000"/>
              <a:gd name="connsiteY17" fmla="*/ 2927804 h 6857999"/>
              <a:gd name="connsiteX18" fmla="*/ 3746122 w 12192000"/>
              <a:gd name="connsiteY18" fmla="*/ 3171771 h 6857999"/>
              <a:gd name="connsiteX19" fmla="*/ 3705029 w 12192000"/>
              <a:gd name="connsiteY19" fmla="*/ 3182279 h 6857999"/>
              <a:gd name="connsiteX20" fmla="*/ 3689888 w 12192000"/>
              <a:gd name="connsiteY20" fmla="*/ 3182821 h 6857999"/>
              <a:gd name="connsiteX21" fmla="*/ 3689888 w 12192000"/>
              <a:gd name="connsiteY21" fmla="*/ 4343398 h 6857999"/>
              <a:gd name="connsiteX22" fmla="*/ 6093486 w 12192000"/>
              <a:gd name="connsiteY22" fmla="*/ 4343398 h 6857999"/>
              <a:gd name="connsiteX23" fmla="*/ 6161537 w 12192000"/>
              <a:gd name="connsiteY23" fmla="*/ 4319792 h 6857999"/>
              <a:gd name="connsiteX24" fmla="*/ 6280069 w 12192000"/>
              <a:gd name="connsiteY24" fmla="*/ 4286455 h 6857999"/>
              <a:gd name="connsiteX25" fmla="*/ 7074884 w 12192000"/>
              <a:gd name="connsiteY25" fmla="*/ 4204943 h 6857999"/>
              <a:gd name="connsiteX26" fmla="*/ 7472547 w 12192000"/>
              <a:gd name="connsiteY26" fmla="*/ 4198173 h 6857999"/>
              <a:gd name="connsiteX27" fmla="*/ 8133946 w 12192000"/>
              <a:gd name="connsiteY27" fmla="*/ 3975499 h 6857999"/>
              <a:gd name="connsiteX28" fmla="*/ 8435113 w 12192000"/>
              <a:gd name="connsiteY28" fmla="*/ 3974606 h 6857999"/>
              <a:gd name="connsiteX29" fmla="*/ 8502112 w 12192000"/>
              <a:gd name="connsiteY29" fmla="*/ 3978470 h 6857999"/>
              <a:gd name="connsiteX30" fmla="*/ 8502112 w 12192000"/>
              <a:gd name="connsiteY30" fmla="*/ 2514598 h 6857999"/>
              <a:gd name="connsiteX31" fmla="*/ 3689888 w 12192000"/>
              <a:gd name="connsiteY31" fmla="*/ 2514598 h 6857999"/>
              <a:gd name="connsiteX32" fmla="*/ 3689888 w 12192000"/>
              <a:gd name="connsiteY32" fmla="*/ 3152531 h 6857999"/>
              <a:gd name="connsiteX33" fmla="*/ 3753638 w 12192000"/>
              <a:gd name="connsiteY33" fmla="*/ 3137194 h 6857999"/>
              <a:gd name="connsiteX34" fmla="*/ 3810799 w 12192000"/>
              <a:gd name="connsiteY34" fmla="*/ 3096102 h 6857999"/>
              <a:gd name="connsiteX35" fmla="*/ 3958284 w 12192000"/>
              <a:gd name="connsiteY35" fmla="*/ 2921231 h 6857999"/>
              <a:gd name="connsiteX36" fmla="*/ 4106188 w 12192000"/>
              <a:gd name="connsiteY36" fmla="*/ 2862012 h 6857999"/>
              <a:gd name="connsiteX37" fmla="*/ 4263432 w 12192000"/>
              <a:gd name="connsiteY37" fmla="*/ 2808926 h 6857999"/>
              <a:gd name="connsiteX38" fmla="*/ 4322169 w 12192000"/>
              <a:gd name="connsiteY38" fmla="*/ 2689923 h 6857999"/>
              <a:gd name="connsiteX39" fmla="*/ 4436433 w 12192000"/>
              <a:gd name="connsiteY39" fmla="*/ 2601029 h 6857999"/>
              <a:gd name="connsiteX40" fmla="*/ 4706654 w 12192000"/>
              <a:gd name="connsiteY40" fmla="*/ 2642662 h 6857999"/>
              <a:gd name="connsiteX41" fmla="*/ 5462725 w 12192000"/>
              <a:gd name="connsiteY41" fmla="*/ 2805990 h 6857999"/>
              <a:gd name="connsiteX42" fmla="*/ 5802933 w 12192000"/>
              <a:gd name="connsiteY42" fmla="*/ 2703007 h 6857999"/>
              <a:gd name="connsiteX43" fmla="*/ 5974254 w 12192000"/>
              <a:gd name="connsiteY43" fmla="*/ 2577689 h 6857999"/>
              <a:gd name="connsiteX44" fmla="*/ 6062354 w 12192000"/>
              <a:gd name="connsiteY44" fmla="*/ 2514598 h 6857999"/>
              <a:gd name="connsiteX45" fmla="*/ 0 w 12192000"/>
              <a:gd name="connsiteY45" fmla="*/ 0 h 6857999"/>
              <a:gd name="connsiteX46" fmla="*/ 12192000 w 12192000"/>
              <a:gd name="connsiteY46" fmla="*/ 0 h 6857999"/>
              <a:gd name="connsiteX47" fmla="*/ 12192000 w 12192000"/>
              <a:gd name="connsiteY47" fmla="*/ 6857999 h 6857999"/>
              <a:gd name="connsiteX48" fmla="*/ 0 w 12192000"/>
              <a:gd name="connsiteY48"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2192000" h="6857999">
                <a:moveTo>
                  <a:pt x="8259324" y="3990287"/>
                </a:moveTo>
                <a:cubicBezTo>
                  <a:pt x="8237493" y="3991017"/>
                  <a:pt x="8216049" y="3992820"/>
                  <a:pt x="8195023" y="3996176"/>
                </a:cubicBezTo>
                <a:cubicBezTo>
                  <a:pt x="8026814" y="4023022"/>
                  <a:pt x="8013526" y="4024179"/>
                  <a:pt x="7754475" y="4130004"/>
                </a:cubicBezTo>
                <a:cubicBezTo>
                  <a:pt x="7495422" y="4235830"/>
                  <a:pt x="7383044" y="4256533"/>
                  <a:pt x="7144319" y="4239026"/>
                </a:cubicBezTo>
                <a:cubicBezTo>
                  <a:pt x="6905594" y="4221519"/>
                  <a:pt x="6681097" y="4221442"/>
                  <a:pt x="6370752" y="4291189"/>
                </a:cubicBezTo>
                <a:cubicBezTo>
                  <a:pt x="6331959" y="4299908"/>
                  <a:pt x="6289935" y="4311622"/>
                  <a:pt x="6245584" y="4325515"/>
                </a:cubicBezTo>
                <a:lnTo>
                  <a:pt x="6193095" y="4343398"/>
                </a:lnTo>
                <a:lnTo>
                  <a:pt x="8502112" y="4343398"/>
                </a:lnTo>
                <a:lnTo>
                  <a:pt x="8502112" y="4001177"/>
                </a:lnTo>
                <a:lnTo>
                  <a:pt x="8465380" y="3999816"/>
                </a:lnTo>
                <a:cubicBezTo>
                  <a:pt x="8393786" y="3995576"/>
                  <a:pt x="8324816" y="3988098"/>
                  <a:pt x="8259324" y="3990287"/>
                </a:cubicBezTo>
                <a:close/>
                <a:moveTo>
                  <a:pt x="6111666" y="2514598"/>
                </a:moveTo>
                <a:lnTo>
                  <a:pt x="6054897" y="2550073"/>
                </a:lnTo>
                <a:cubicBezTo>
                  <a:pt x="5891621" y="2665010"/>
                  <a:pt x="5765885" y="2782076"/>
                  <a:pt x="5616641" y="2821305"/>
                </a:cubicBezTo>
                <a:cubicBezTo>
                  <a:pt x="5417648" y="2873610"/>
                  <a:pt x="5234368" y="2785114"/>
                  <a:pt x="5038998" y="2752640"/>
                </a:cubicBezTo>
                <a:cubicBezTo>
                  <a:pt x="4843626" y="2720167"/>
                  <a:pt x="4571307" y="2613258"/>
                  <a:pt x="4444417" y="2626465"/>
                </a:cubicBezTo>
                <a:cubicBezTo>
                  <a:pt x="4317529" y="2639673"/>
                  <a:pt x="4352847" y="2781662"/>
                  <a:pt x="4277658" y="2831885"/>
                </a:cubicBezTo>
                <a:cubicBezTo>
                  <a:pt x="4202468" y="2882109"/>
                  <a:pt x="4081868" y="2871156"/>
                  <a:pt x="3993279" y="2927804"/>
                </a:cubicBezTo>
                <a:cubicBezTo>
                  <a:pt x="3904690" y="2984452"/>
                  <a:pt x="3854449" y="3128894"/>
                  <a:pt x="3746122" y="3171771"/>
                </a:cubicBezTo>
                <a:cubicBezTo>
                  <a:pt x="3732581" y="3177130"/>
                  <a:pt x="3718919" y="3180454"/>
                  <a:pt x="3705029" y="3182279"/>
                </a:cubicBezTo>
                <a:lnTo>
                  <a:pt x="3689888" y="3182821"/>
                </a:lnTo>
                <a:lnTo>
                  <a:pt x="3689888" y="4343398"/>
                </a:lnTo>
                <a:lnTo>
                  <a:pt x="6093486" y="4343398"/>
                </a:lnTo>
                <a:lnTo>
                  <a:pt x="6161537" y="4319792"/>
                </a:lnTo>
                <a:cubicBezTo>
                  <a:pt x="6202979" y="4306551"/>
                  <a:pt x="6242723" y="4295195"/>
                  <a:pt x="6280069" y="4286455"/>
                </a:cubicBezTo>
                <a:cubicBezTo>
                  <a:pt x="6578841" y="4216536"/>
                  <a:pt x="6875014" y="4190684"/>
                  <a:pt x="7074884" y="4204943"/>
                </a:cubicBezTo>
                <a:cubicBezTo>
                  <a:pt x="7274754" y="4219202"/>
                  <a:pt x="7296037" y="4236413"/>
                  <a:pt x="7472547" y="4198173"/>
                </a:cubicBezTo>
                <a:cubicBezTo>
                  <a:pt x="7649058" y="4159933"/>
                  <a:pt x="7920644" y="4017643"/>
                  <a:pt x="8133946" y="3975499"/>
                </a:cubicBezTo>
                <a:cubicBezTo>
                  <a:pt x="8240597" y="3954427"/>
                  <a:pt x="8336515" y="3966884"/>
                  <a:pt x="8435113" y="3974606"/>
                </a:cubicBezTo>
                <a:lnTo>
                  <a:pt x="8502112" y="3978470"/>
                </a:lnTo>
                <a:lnTo>
                  <a:pt x="8502112" y="2514598"/>
                </a:lnTo>
                <a:close/>
                <a:moveTo>
                  <a:pt x="3689888" y="2514598"/>
                </a:moveTo>
                <a:lnTo>
                  <a:pt x="3689888" y="3152531"/>
                </a:lnTo>
                <a:lnTo>
                  <a:pt x="3753638" y="3137194"/>
                </a:lnTo>
                <a:cubicBezTo>
                  <a:pt x="3772149" y="3128296"/>
                  <a:pt x="3787303" y="3115649"/>
                  <a:pt x="3810799" y="3096102"/>
                </a:cubicBezTo>
                <a:cubicBezTo>
                  <a:pt x="3857792" y="3057008"/>
                  <a:pt x="3909052" y="2960245"/>
                  <a:pt x="3958284" y="2921231"/>
                </a:cubicBezTo>
                <a:cubicBezTo>
                  <a:pt x="4007516" y="2882216"/>
                  <a:pt x="4055331" y="2880729"/>
                  <a:pt x="4106188" y="2862012"/>
                </a:cubicBezTo>
                <a:cubicBezTo>
                  <a:pt x="4157046" y="2843295"/>
                  <a:pt x="4227435" y="2837607"/>
                  <a:pt x="4263432" y="2808926"/>
                </a:cubicBezTo>
                <a:cubicBezTo>
                  <a:pt x="4299429" y="2780244"/>
                  <a:pt x="4293092" y="2738471"/>
                  <a:pt x="4322169" y="2689923"/>
                </a:cubicBezTo>
                <a:cubicBezTo>
                  <a:pt x="4351247" y="2641374"/>
                  <a:pt x="4372352" y="2608905"/>
                  <a:pt x="4436433" y="2601029"/>
                </a:cubicBezTo>
                <a:cubicBezTo>
                  <a:pt x="4500514" y="2593152"/>
                  <a:pt x="4535605" y="2608503"/>
                  <a:pt x="4706654" y="2642662"/>
                </a:cubicBezTo>
                <a:cubicBezTo>
                  <a:pt x="4877703" y="2676822"/>
                  <a:pt x="5280012" y="2795933"/>
                  <a:pt x="5462725" y="2805990"/>
                </a:cubicBezTo>
                <a:cubicBezTo>
                  <a:pt x="5645437" y="2816048"/>
                  <a:pt x="5710803" y="2756817"/>
                  <a:pt x="5802933" y="2703007"/>
                </a:cubicBezTo>
                <a:cubicBezTo>
                  <a:pt x="5849000" y="2676102"/>
                  <a:pt x="5905687" y="2629598"/>
                  <a:pt x="5974254" y="2577689"/>
                </a:cubicBezTo>
                <a:lnTo>
                  <a:pt x="6062354" y="2514598"/>
                </a:lnTo>
                <a:close/>
                <a:moveTo>
                  <a:pt x="0" y="0"/>
                </a:moveTo>
                <a:lnTo>
                  <a:pt x="12192000" y="0"/>
                </a:lnTo>
                <a:lnTo>
                  <a:pt x="12192000" y="6857999"/>
                </a:lnTo>
                <a:lnTo>
                  <a:pt x="0" y="6857999"/>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p:spPr>
        <p:txBody>
          <a:bodyPr wrap="square" tIns="720000" bIns="46800" anchor="t">
            <a:noAutofit/>
          </a:bodyPr>
          <a:lstStyle>
            <a:lvl1pPr marL="2160000" indent="0" algn="l">
              <a:buNone/>
              <a:defRPr>
                <a:solidFill>
                  <a:schemeClr val="tx1"/>
                </a:solidFill>
              </a:defRPr>
            </a:lvl1pPr>
            <a:lvl2pPr marL="457200" indent="0">
              <a:buNone/>
              <a:defRPr>
                <a:solidFill>
                  <a:schemeClr val="tx1"/>
                </a:solidFill>
              </a:defRPr>
            </a:lvl2pPr>
          </a:lstStyle>
          <a:p>
            <a:pPr lvl="0"/>
            <a:r>
              <a:rPr lang="nb-NO" dirty="0"/>
              <a:t>Klikk på ikonet over «oppsummering» for å bytte bilde</a:t>
            </a:r>
          </a:p>
        </p:txBody>
      </p:sp>
      <p:sp>
        <p:nvSpPr>
          <p:cNvPr id="13" name="TekstSylinder 12">
            <a:extLst>
              <a:ext uri="{FF2B5EF4-FFF2-40B4-BE49-F238E27FC236}">
                <a16:creationId xmlns:a16="http://schemas.microsoft.com/office/drawing/2014/main" id="{3A32EE93-ABC5-F34A-8460-5D30AB6FD4C0}"/>
              </a:ext>
            </a:extLst>
          </p:cNvPr>
          <p:cNvSpPr txBox="1"/>
          <p:nvPr userDrawn="1"/>
        </p:nvSpPr>
        <p:spPr>
          <a:xfrm>
            <a:off x="4344691" y="3113527"/>
            <a:ext cx="3502618" cy="630942"/>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3500" dirty="0">
                <a:latin typeface="Quire Sans" panose="020B0502040400020003" pitchFamily="34" charset="0"/>
                <a:cs typeface="Quire Sans" panose="020B0502040400020003" pitchFamily="34" charset="0"/>
              </a:rPr>
              <a:t>Oppsummering</a:t>
            </a:r>
          </a:p>
        </p:txBody>
      </p:sp>
      <p:sp>
        <p:nvSpPr>
          <p:cNvPr id="4" name="Plassholder for tekst 2">
            <a:extLst>
              <a:ext uri="{FF2B5EF4-FFF2-40B4-BE49-F238E27FC236}">
                <a16:creationId xmlns:a16="http://schemas.microsoft.com/office/drawing/2014/main" id="{EE80356A-1127-244B-B349-FD30C4EE1F5D}"/>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bg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3728539749"/>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llustrasjon">
    <p:bg>
      <p:bgPr>
        <a:solidFill>
          <a:schemeClr val="accent2"/>
        </a:solidFill>
        <a:effectLst/>
      </p:bgPr>
    </p:bg>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7AB9CB22-F5D5-EB49-81A9-4480A0642229}"/>
              </a:ext>
            </a:extLst>
          </p:cNvPr>
          <p:cNvPicPr>
            <a:picLocks noChangeAspect="1"/>
          </p:cNvPicPr>
          <p:nvPr userDrawn="1"/>
        </p:nvPicPr>
        <p:blipFill>
          <a:blip r:embed="rId2"/>
          <a:stretch>
            <a:fillRect/>
          </a:stretch>
        </p:blipFill>
        <p:spPr>
          <a:xfrm>
            <a:off x="2342693" y="1069442"/>
            <a:ext cx="2777091" cy="4842108"/>
          </a:xfrm>
          <a:prstGeom prst="rect">
            <a:avLst/>
          </a:prstGeom>
        </p:spPr>
      </p:pic>
      <p:grpSp>
        <p:nvGrpSpPr>
          <p:cNvPr id="19" name="Gruppe 18">
            <a:extLst>
              <a:ext uri="{FF2B5EF4-FFF2-40B4-BE49-F238E27FC236}">
                <a16:creationId xmlns:a16="http://schemas.microsoft.com/office/drawing/2014/main" id="{888375D6-4C11-8643-A331-9D9A77EBBAA8}"/>
              </a:ext>
            </a:extLst>
          </p:cNvPr>
          <p:cNvGrpSpPr/>
          <p:nvPr userDrawn="1"/>
        </p:nvGrpSpPr>
        <p:grpSpPr>
          <a:xfrm>
            <a:off x="5032987" y="915553"/>
            <a:ext cx="1198519" cy="307777"/>
            <a:chOff x="8857501" y="915553"/>
            <a:chExt cx="1198519" cy="307777"/>
          </a:xfrm>
        </p:grpSpPr>
        <p:sp>
          <p:nvSpPr>
            <p:cNvPr id="5" name="Ellipse 4">
              <a:extLst>
                <a:ext uri="{FF2B5EF4-FFF2-40B4-BE49-F238E27FC236}">
                  <a16:creationId xmlns:a16="http://schemas.microsoft.com/office/drawing/2014/main" id="{9C72E02B-329C-8944-8166-A436AB96600D}"/>
                </a:ext>
              </a:extLst>
            </p:cNvPr>
            <p:cNvSpPr/>
            <p:nvPr userDrawn="1"/>
          </p:nvSpPr>
          <p:spPr>
            <a:xfrm>
              <a:off x="8857501" y="1007135"/>
              <a:ext cx="154641" cy="1546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TekstSylinder 11">
              <a:extLst>
                <a:ext uri="{FF2B5EF4-FFF2-40B4-BE49-F238E27FC236}">
                  <a16:creationId xmlns:a16="http://schemas.microsoft.com/office/drawing/2014/main" id="{73CDFF9A-2070-1740-B4CC-98A3FC68AA07}"/>
                </a:ext>
              </a:extLst>
            </p:cNvPr>
            <p:cNvSpPr txBox="1"/>
            <p:nvPr userDrawn="1"/>
          </p:nvSpPr>
          <p:spPr>
            <a:xfrm>
              <a:off x="9012142" y="915553"/>
              <a:ext cx="1043878" cy="307777"/>
            </a:xfrm>
            <a:prstGeom prst="rect">
              <a:avLst/>
            </a:prstGeom>
            <a:noFill/>
          </p:spPr>
          <p:txBody>
            <a:bodyPr wrap="square" rtlCol="0">
              <a:spAutoFit/>
            </a:bodyPr>
            <a:lstStyle/>
            <a:p>
              <a:r>
                <a:rPr lang="nb-NO" sz="1400" b="0" i="0" dirty="0">
                  <a:latin typeface="Quire Sans" panose="020B0502040400020003" pitchFamily="34" charset="0"/>
                  <a:cs typeface="Quire Sans" panose="020B0502040400020003" pitchFamily="34" charset="0"/>
                </a:rPr>
                <a:t>Nord</a:t>
              </a:r>
            </a:p>
          </p:txBody>
        </p:sp>
      </p:grpSp>
      <p:grpSp>
        <p:nvGrpSpPr>
          <p:cNvPr id="22" name="Gruppe 21">
            <a:extLst>
              <a:ext uri="{FF2B5EF4-FFF2-40B4-BE49-F238E27FC236}">
                <a16:creationId xmlns:a16="http://schemas.microsoft.com/office/drawing/2014/main" id="{31617113-5D81-C440-A201-304327C1A313}"/>
              </a:ext>
            </a:extLst>
          </p:cNvPr>
          <p:cNvGrpSpPr/>
          <p:nvPr userDrawn="1"/>
        </p:nvGrpSpPr>
        <p:grpSpPr>
          <a:xfrm>
            <a:off x="3701728" y="4689019"/>
            <a:ext cx="1019363" cy="307777"/>
            <a:chOff x="7526242" y="4689019"/>
            <a:chExt cx="1019363" cy="307777"/>
          </a:xfrm>
        </p:grpSpPr>
        <p:sp>
          <p:nvSpPr>
            <p:cNvPr id="7" name="Ellipse 6">
              <a:extLst>
                <a:ext uri="{FF2B5EF4-FFF2-40B4-BE49-F238E27FC236}">
                  <a16:creationId xmlns:a16="http://schemas.microsoft.com/office/drawing/2014/main" id="{99BB8959-1FA6-6B47-8D03-843A5516A8BA}"/>
                </a:ext>
              </a:extLst>
            </p:cNvPr>
            <p:cNvSpPr/>
            <p:nvPr userDrawn="1"/>
          </p:nvSpPr>
          <p:spPr>
            <a:xfrm>
              <a:off x="7526242" y="4758864"/>
              <a:ext cx="154641" cy="1546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TekstSylinder 12">
              <a:extLst>
                <a:ext uri="{FF2B5EF4-FFF2-40B4-BE49-F238E27FC236}">
                  <a16:creationId xmlns:a16="http://schemas.microsoft.com/office/drawing/2014/main" id="{47F66546-E668-E843-8583-1230806AA410}"/>
                </a:ext>
              </a:extLst>
            </p:cNvPr>
            <p:cNvSpPr txBox="1"/>
            <p:nvPr userDrawn="1"/>
          </p:nvSpPr>
          <p:spPr>
            <a:xfrm>
              <a:off x="7679998" y="4689019"/>
              <a:ext cx="865607" cy="307777"/>
            </a:xfrm>
            <a:prstGeom prst="rect">
              <a:avLst/>
            </a:prstGeom>
            <a:noFill/>
          </p:spPr>
          <p:txBody>
            <a:bodyPr wrap="square" rtlCol="0">
              <a:spAutoFit/>
            </a:bodyPr>
            <a:lstStyle/>
            <a:p>
              <a:r>
                <a:rPr lang="nb-NO" sz="1400" b="0" i="0" dirty="0">
                  <a:latin typeface="Quire Sans" panose="020B0502040400020003" pitchFamily="34" charset="0"/>
                  <a:cs typeface="Quire Sans" panose="020B0502040400020003" pitchFamily="34" charset="0"/>
                </a:rPr>
                <a:t>Øst</a:t>
              </a:r>
            </a:p>
          </p:txBody>
        </p:sp>
      </p:grpSp>
      <p:grpSp>
        <p:nvGrpSpPr>
          <p:cNvPr id="23" name="Gruppe 22">
            <a:extLst>
              <a:ext uri="{FF2B5EF4-FFF2-40B4-BE49-F238E27FC236}">
                <a16:creationId xmlns:a16="http://schemas.microsoft.com/office/drawing/2014/main" id="{488F08D9-D331-D341-AB55-B510E1AB9595}"/>
              </a:ext>
            </a:extLst>
          </p:cNvPr>
          <p:cNvGrpSpPr/>
          <p:nvPr userDrawn="1"/>
        </p:nvGrpSpPr>
        <p:grpSpPr>
          <a:xfrm>
            <a:off x="3573981" y="5226901"/>
            <a:ext cx="1019364" cy="307777"/>
            <a:chOff x="7398495" y="5226901"/>
            <a:chExt cx="1019364" cy="307777"/>
          </a:xfrm>
        </p:grpSpPr>
        <p:sp>
          <p:nvSpPr>
            <p:cNvPr id="8" name="Ellipse 7">
              <a:extLst>
                <a:ext uri="{FF2B5EF4-FFF2-40B4-BE49-F238E27FC236}">
                  <a16:creationId xmlns:a16="http://schemas.microsoft.com/office/drawing/2014/main" id="{99E27217-5C41-1949-A6A0-5D696307D47C}"/>
                </a:ext>
              </a:extLst>
            </p:cNvPr>
            <p:cNvSpPr/>
            <p:nvPr userDrawn="1"/>
          </p:nvSpPr>
          <p:spPr>
            <a:xfrm>
              <a:off x="7398495" y="5290023"/>
              <a:ext cx="154641" cy="1546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ekstSylinder 13">
              <a:extLst>
                <a:ext uri="{FF2B5EF4-FFF2-40B4-BE49-F238E27FC236}">
                  <a16:creationId xmlns:a16="http://schemas.microsoft.com/office/drawing/2014/main" id="{A36B730B-5999-4241-8D79-08A985A46BA0}"/>
                </a:ext>
              </a:extLst>
            </p:cNvPr>
            <p:cNvSpPr txBox="1"/>
            <p:nvPr userDrawn="1"/>
          </p:nvSpPr>
          <p:spPr>
            <a:xfrm>
              <a:off x="7552252" y="5226901"/>
              <a:ext cx="865607" cy="307777"/>
            </a:xfrm>
            <a:prstGeom prst="rect">
              <a:avLst/>
            </a:prstGeom>
            <a:noFill/>
          </p:spPr>
          <p:txBody>
            <a:bodyPr wrap="square" rtlCol="0">
              <a:spAutoFit/>
            </a:bodyPr>
            <a:lstStyle/>
            <a:p>
              <a:r>
                <a:rPr lang="nb-NO" sz="1400" b="0" i="0" dirty="0">
                  <a:latin typeface="Quire Sans" panose="020B0502040400020003" pitchFamily="34" charset="0"/>
                  <a:cs typeface="Quire Sans" panose="020B0502040400020003" pitchFamily="34" charset="0"/>
                </a:rPr>
                <a:t>Oslo</a:t>
              </a:r>
            </a:p>
          </p:txBody>
        </p:sp>
      </p:grpSp>
      <p:grpSp>
        <p:nvGrpSpPr>
          <p:cNvPr id="24" name="Gruppe 23">
            <a:extLst>
              <a:ext uri="{FF2B5EF4-FFF2-40B4-BE49-F238E27FC236}">
                <a16:creationId xmlns:a16="http://schemas.microsoft.com/office/drawing/2014/main" id="{D129D9FF-C986-2048-ADB1-44E38EF8E6C2}"/>
              </a:ext>
            </a:extLst>
          </p:cNvPr>
          <p:cNvGrpSpPr/>
          <p:nvPr userDrawn="1"/>
        </p:nvGrpSpPr>
        <p:grpSpPr>
          <a:xfrm>
            <a:off x="3110057" y="5626200"/>
            <a:ext cx="999193" cy="352231"/>
            <a:chOff x="6934571" y="5626200"/>
            <a:chExt cx="999193" cy="352231"/>
          </a:xfrm>
        </p:grpSpPr>
        <p:sp>
          <p:nvSpPr>
            <p:cNvPr id="9" name="Ellipse 8">
              <a:extLst>
                <a:ext uri="{FF2B5EF4-FFF2-40B4-BE49-F238E27FC236}">
                  <a16:creationId xmlns:a16="http://schemas.microsoft.com/office/drawing/2014/main" id="{B3C85361-D15D-0449-9114-BD67E290F2C7}"/>
                </a:ext>
              </a:extLst>
            </p:cNvPr>
            <p:cNvSpPr/>
            <p:nvPr userDrawn="1"/>
          </p:nvSpPr>
          <p:spPr>
            <a:xfrm>
              <a:off x="6934571" y="5626200"/>
              <a:ext cx="154641" cy="1546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0C28C6AE-FF6F-DD4C-9503-F637919B7A63}"/>
                </a:ext>
              </a:extLst>
            </p:cNvPr>
            <p:cNvSpPr txBox="1"/>
            <p:nvPr userDrawn="1"/>
          </p:nvSpPr>
          <p:spPr>
            <a:xfrm>
              <a:off x="7068157" y="5670654"/>
              <a:ext cx="865607" cy="307777"/>
            </a:xfrm>
            <a:prstGeom prst="rect">
              <a:avLst/>
            </a:prstGeom>
            <a:noFill/>
          </p:spPr>
          <p:txBody>
            <a:bodyPr wrap="square" rtlCol="0">
              <a:spAutoFit/>
            </a:bodyPr>
            <a:lstStyle/>
            <a:p>
              <a:r>
                <a:rPr lang="nb-NO" sz="1400" b="0" i="0" dirty="0">
                  <a:latin typeface="Quire Sans" panose="020B0502040400020003" pitchFamily="34" charset="0"/>
                  <a:cs typeface="Quire Sans" panose="020B0502040400020003" pitchFamily="34" charset="0"/>
                </a:rPr>
                <a:t>Sør</a:t>
              </a:r>
            </a:p>
          </p:txBody>
        </p:sp>
      </p:grpSp>
      <p:grpSp>
        <p:nvGrpSpPr>
          <p:cNvPr id="25" name="Gruppe 24">
            <a:extLst>
              <a:ext uri="{FF2B5EF4-FFF2-40B4-BE49-F238E27FC236}">
                <a16:creationId xmlns:a16="http://schemas.microsoft.com/office/drawing/2014/main" id="{EDD909D8-EEA0-3B4D-A4A6-C5261198CD30}"/>
              </a:ext>
            </a:extLst>
          </p:cNvPr>
          <p:cNvGrpSpPr/>
          <p:nvPr userDrawn="1"/>
        </p:nvGrpSpPr>
        <p:grpSpPr>
          <a:xfrm>
            <a:off x="1464942" y="5675522"/>
            <a:ext cx="1100507" cy="307777"/>
            <a:chOff x="5289456" y="5675522"/>
            <a:chExt cx="1100507" cy="307777"/>
          </a:xfrm>
        </p:grpSpPr>
        <p:sp>
          <p:nvSpPr>
            <p:cNvPr id="11" name="Ellipse 10">
              <a:extLst>
                <a:ext uri="{FF2B5EF4-FFF2-40B4-BE49-F238E27FC236}">
                  <a16:creationId xmlns:a16="http://schemas.microsoft.com/office/drawing/2014/main" id="{0F87E373-3E42-3F4F-93D6-036E2D8E394D}"/>
                </a:ext>
              </a:extLst>
            </p:cNvPr>
            <p:cNvSpPr/>
            <p:nvPr userDrawn="1"/>
          </p:nvSpPr>
          <p:spPr>
            <a:xfrm>
              <a:off x="6235322" y="5769362"/>
              <a:ext cx="154641" cy="1546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TekstSylinder 15">
              <a:extLst>
                <a:ext uri="{FF2B5EF4-FFF2-40B4-BE49-F238E27FC236}">
                  <a16:creationId xmlns:a16="http://schemas.microsoft.com/office/drawing/2014/main" id="{4D18568D-9D31-474D-82B6-B1EAF52AF6E4}"/>
                </a:ext>
              </a:extLst>
            </p:cNvPr>
            <p:cNvSpPr txBox="1"/>
            <p:nvPr userDrawn="1"/>
          </p:nvSpPr>
          <p:spPr>
            <a:xfrm>
              <a:off x="5289456" y="5675522"/>
              <a:ext cx="972762" cy="307777"/>
            </a:xfrm>
            <a:prstGeom prst="rect">
              <a:avLst/>
            </a:prstGeom>
            <a:noFill/>
          </p:spPr>
          <p:txBody>
            <a:bodyPr wrap="square" rtlCol="0">
              <a:spAutoFit/>
            </a:bodyPr>
            <a:lstStyle/>
            <a:p>
              <a:r>
                <a:rPr lang="nb-NO" sz="1400" b="0" i="0" dirty="0">
                  <a:latin typeface="Quire Sans" panose="020B0502040400020003" pitchFamily="34" charset="0"/>
                  <a:cs typeface="Quire Sans" panose="020B0502040400020003" pitchFamily="34" charset="0"/>
                </a:rPr>
                <a:t>Stavanger</a:t>
              </a:r>
            </a:p>
          </p:txBody>
        </p:sp>
      </p:grpSp>
      <p:grpSp>
        <p:nvGrpSpPr>
          <p:cNvPr id="21" name="Gruppe 20">
            <a:extLst>
              <a:ext uri="{FF2B5EF4-FFF2-40B4-BE49-F238E27FC236}">
                <a16:creationId xmlns:a16="http://schemas.microsoft.com/office/drawing/2014/main" id="{5F161DC0-2ECA-5B4D-93EB-2282DA841FF3}"/>
              </a:ext>
            </a:extLst>
          </p:cNvPr>
          <p:cNvGrpSpPr/>
          <p:nvPr userDrawn="1"/>
        </p:nvGrpSpPr>
        <p:grpSpPr>
          <a:xfrm>
            <a:off x="1561262" y="4998009"/>
            <a:ext cx="876442" cy="307777"/>
            <a:chOff x="5385776" y="4998009"/>
            <a:chExt cx="876442" cy="307777"/>
          </a:xfrm>
        </p:grpSpPr>
        <p:sp>
          <p:nvSpPr>
            <p:cNvPr id="10" name="Ellipse 9">
              <a:extLst>
                <a:ext uri="{FF2B5EF4-FFF2-40B4-BE49-F238E27FC236}">
                  <a16:creationId xmlns:a16="http://schemas.microsoft.com/office/drawing/2014/main" id="{3A066A0A-B011-7D4D-BFB3-CA9B273DD0CD}"/>
                </a:ext>
              </a:extLst>
            </p:cNvPr>
            <p:cNvSpPr/>
            <p:nvPr userDrawn="1"/>
          </p:nvSpPr>
          <p:spPr>
            <a:xfrm>
              <a:off x="6107577" y="5081595"/>
              <a:ext cx="154641" cy="1546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TekstSylinder 16">
              <a:extLst>
                <a:ext uri="{FF2B5EF4-FFF2-40B4-BE49-F238E27FC236}">
                  <a16:creationId xmlns:a16="http://schemas.microsoft.com/office/drawing/2014/main" id="{8EA0AE10-9BA8-2544-A24A-C1EEE160FAF8}"/>
                </a:ext>
              </a:extLst>
            </p:cNvPr>
            <p:cNvSpPr txBox="1"/>
            <p:nvPr userDrawn="1"/>
          </p:nvSpPr>
          <p:spPr>
            <a:xfrm>
              <a:off x="5385776" y="4998009"/>
              <a:ext cx="781431" cy="307777"/>
            </a:xfrm>
            <a:prstGeom prst="rect">
              <a:avLst/>
            </a:prstGeom>
            <a:noFill/>
          </p:spPr>
          <p:txBody>
            <a:bodyPr wrap="square" rtlCol="0">
              <a:spAutoFit/>
            </a:bodyPr>
            <a:lstStyle/>
            <a:p>
              <a:r>
                <a:rPr lang="nb-NO" sz="1400" b="0" i="0" dirty="0">
                  <a:latin typeface="Quire Sans" panose="020B0502040400020003" pitchFamily="34" charset="0"/>
                  <a:cs typeface="Quire Sans" panose="020B0502040400020003" pitchFamily="34" charset="0"/>
                </a:rPr>
                <a:t>Bergen</a:t>
              </a:r>
            </a:p>
          </p:txBody>
        </p:sp>
      </p:grpSp>
      <p:grpSp>
        <p:nvGrpSpPr>
          <p:cNvPr id="20" name="Gruppe 19">
            <a:extLst>
              <a:ext uri="{FF2B5EF4-FFF2-40B4-BE49-F238E27FC236}">
                <a16:creationId xmlns:a16="http://schemas.microsoft.com/office/drawing/2014/main" id="{5008BDB9-A10B-4A48-B681-D0471EACF3F6}"/>
              </a:ext>
            </a:extLst>
          </p:cNvPr>
          <p:cNvGrpSpPr/>
          <p:nvPr userDrawn="1"/>
        </p:nvGrpSpPr>
        <p:grpSpPr>
          <a:xfrm>
            <a:off x="2923525" y="3655653"/>
            <a:ext cx="677350" cy="307777"/>
            <a:chOff x="6748039" y="3655653"/>
            <a:chExt cx="677350" cy="307777"/>
          </a:xfrm>
        </p:grpSpPr>
        <p:sp>
          <p:nvSpPr>
            <p:cNvPr id="6" name="Ellipse 5">
              <a:extLst>
                <a:ext uri="{FF2B5EF4-FFF2-40B4-BE49-F238E27FC236}">
                  <a16:creationId xmlns:a16="http://schemas.microsoft.com/office/drawing/2014/main" id="{6CC68F86-19C5-E640-A545-B79C61A59F68}"/>
                </a:ext>
              </a:extLst>
            </p:cNvPr>
            <p:cNvSpPr/>
            <p:nvPr userDrawn="1"/>
          </p:nvSpPr>
          <p:spPr>
            <a:xfrm>
              <a:off x="7270748" y="3770505"/>
              <a:ext cx="154641" cy="1546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8" name="TekstSylinder 17">
              <a:extLst>
                <a:ext uri="{FF2B5EF4-FFF2-40B4-BE49-F238E27FC236}">
                  <a16:creationId xmlns:a16="http://schemas.microsoft.com/office/drawing/2014/main" id="{1285AF8E-9F18-CA49-A3D7-F834AB7EA745}"/>
                </a:ext>
              </a:extLst>
            </p:cNvPr>
            <p:cNvSpPr txBox="1"/>
            <p:nvPr userDrawn="1"/>
          </p:nvSpPr>
          <p:spPr>
            <a:xfrm>
              <a:off x="6748039" y="3655653"/>
              <a:ext cx="580608" cy="307777"/>
            </a:xfrm>
            <a:prstGeom prst="rect">
              <a:avLst/>
            </a:prstGeom>
            <a:noFill/>
          </p:spPr>
          <p:txBody>
            <a:bodyPr wrap="square" rtlCol="0">
              <a:spAutoFit/>
            </a:bodyPr>
            <a:lstStyle/>
            <a:p>
              <a:r>
                <a:rPr lang="nb-NO" sz="1400" b="0" i="0" dirty="0">
                  <a:latin typeface="Quire Sans" panose="020B0502040400020003" pitchFamily="34" charset="0"/>
                  <a:cs typeface="Quire Sans" panose="020B0502040400020003" pitchFamily="34" charset="0"/>
                </a:rPr>
                <a:t>Midt</a:t>
              </a:r>
            </a:p>
          </p:txBody>
        </p:sp>
      </p:grpSp>
      <p:sp>
        <p:nvSpPr>
          <p:cNvPr id="27" name="TekstSylinder 26">
            <a:extLst>
              <a:ext uri="{FF2B5EF4-FFF2-40B4-BE49-F238E27FC236}">
                <a16:creationId xmlns:a16="http://schemas.microsoft.com/office/drawing/2014/main" id="{AF6D41BD-24B2-D74F-BD3C-75F5638F123D}"/>
              </a:ext>
            </a:extLst>
          </p:cNvPr>
          <p:cNvSpPr txBox="1"/>
          <p:nvPr userDrawn="1"/>
        </p:nvSpPr>
        <p:spPr>
          <a:xfrm>
            <a:off x="5490465" y="3070877"/>
            <a:ext cx="5029201" cy="1169551"/>
          </a:xfrm>
          <a:prstGeom prst="rect">
            <a:avLst/>
          </a:prstGeom>
          <a:noFill/>
        </p:spPr>
        <p:txBody>
          <a:bodyPr wrap="square" rtlCol="0">
            <a:spAutoFit/>
          </a:bodyPr>
          <a:lstStyle/>
          <a:p>
            <a:pPr algn="ctr"/>
            <a:r>
              <a:rPr lang="nb-NO" sz="3500" b="0" i="0" dirty="0">
                <a:solidFill>
                  <a:schemeClr val="tx1"/>
                </a:solidFill>
                <a:latin typeface="Quire Sans" panose="020B0502040400020003" pitchFamily="34" charset="0"/>
                <a:cs typeface="Quire Sans" panose="020B0502040400020003" pitchFamily="34" charset="0"/>
              </a:rPr>
              <a:t>Et nettverk av</a:t>
            </a:r>
          </a:p>
          <a:p>
            <a:pPr algn="ctr"/>
            <a:r>
              <a:rPr lang="nb-NO" sz="3500" b="0" i="0" dirty="0">
                <a:solidFill>
                  <a:schemeClr val="tx1"/>
                </a:solidFill>
                <a:latin typeface="Quire Sans" panose="020B0502040400020003" pitchFamily="34" charset="0"/>
                <a:cs typeface="Quire Sans" panose="020B0502040400020003" pitchFamily="34" charset="0"/>
              </a:rPr>
              <a:t>kompetansesentre</a:t>
            </a:r>
          </a:p>
        </p:txBody>
      </p:sp>
      <p:pic>
        <p:nvPicPr>
          <p:cNvPr id="26" name="Bilde 25">
            <a:extLst>
              <a:ext uri="{FF2B5EF4-FFF2-40B4-BE49-F238E27FC236}">
                <a16:creationId xmlns:a16="http://schemas.microsoft.com/office/drawing/2014/main" id="{3411C4E1-1770-304E-8DDA-DFF950D0D76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86193" y="451848"/>
            <a:ext cx="1034494" cy="234225"/>
          </a:xfrm>
          <a:prstGeom prst="rect">
            <a:avLst/>
          </a:prstGeom>
        </p:spPr>
      </p:pic>
    </p:spTree>
    <p:extLst>
      <p:ext uri="{BB962C8B-B14F-4D97-AF65-F5344CB8AC3E}">
        <p14:creationId xmlns:p14="http://schemas.microsoft.com/office/powerpoint/2010/main" val="2971495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par>
                                <p:cTn id="8" presetID="10" presetClass="entr" presetSubtype="0" fill="hold" nodeType="withEffect">
                                  <p:stCondLst>
                                    <p:cond delay="150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1000"/>
                                        <p:tgtEl>
                                          <p:spTgt spid="20"/>
                                        </p:tgtEl>
                                      </p:cBhvr>
                                    </p:animEffect>
                                  </p:childTnLst>
                                </p:cTn>
                              </p:par>
                              <p:par>
                                <p:cTn id="11" presetID="10" presetClass="entr" presetSubtype="0" fill="hold" nodeType="withEffect">
                                  <p:stCondLst>
                                    <p:cond delay="200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1000"/>
                                        <p:tgtEl>
                                          <p:spTgt spid="22"/>
                                        </p:tgtEl>
                                      </p:cBhvr>
                                    </p:animEffect>
                                  </p:childTnLst>
                                </p:cTn>
                              </p:par>
                              <p:par>
                                <p:cTn id="14" presetID="10" presetClass="entr" presetSubtype="0" fill="hold" nodeType="withEffect">
                                  <p:stCondLst>
                                    <p:cond delay="350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1000"/>
                                        <p:tgtEl>
                                          <p:spTgt spid="21"/>
                                        </p:tgtEl>
                                      </p:cBhvr>
                                    </p:animEffect>
                                  </p:childTnLst>
                                </p:cTn>
                              </p:par>
                              <p:par>
                                <p:cTn id="17" presetID="10" presetClass="entr" presetSubtype="0" fill="hold" nodeType="withEffect">
                                  <p:stCondLst>
                                    <p:cond delay="300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1000"/>
                                        <p:tgtEl>
                                          <p:spTgt spid="25"/>
                                        </p:tgtEl>
                                      </p:cBhvr>
                                    </p:animEffect>
                                  </p:childTnLst>
                                </p:cTn>
                              </p:par>
                              <p:par>
                                <p:cTn id="20" presetID="10" presetClass="entr" presetSubtype="0" fill="hold" nodeType="withEffect">
                                  <p:stCondLst>
                                    <p:cond delay="250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1000"/>
                                        <p:tgtEl>
                                          <p:spTgt spid="24"/>
                                        </p:tgtEl>
                                      </p:cBhvr>
                                    </p:animEffect>
                                  </p:childTnLst>
                                </p:cTn>
                              </p:par>
                              <p:par>
                                <p:cTn id="23" presetID="10" presetClass="entr" presetSubtype="0" fill="hold" nodeType="withEffect">
                                  <p:stCondLst>
                                    <p:cond delay="400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lutt">
    <p:bg>
      <p:bgPr>
        <a:solidFill>
          <a:schemeClr val="accent2"/>
        </a:solidFill>
        <a:effectLst/>
      </p:bgPr>
    </p:bg>
    <p:spTree>
      <p:nvGrpSpPr>
        <p:cNvPr id="1" name=""/>
        <p:cNvGrpSpPr/>
        <p:nvPr/>
      </p:nvGrpSpPr>
      <p:grpSpPr>
        <a:xfrm>
          <a:off x="0" y="0"/>
          <a:ext cx="0" cy="0"/>
          <a:chOff x="0" y="0"/>
          <a:chExt cx="0" cy="0"/>
        </a:xfrm>
      </p:grpSpPr>
      <p:pic>
        <p:nvPicPr>
          <p:cNvPr id="26" name="Bilde 25">
            <a:extLst>
              <a:ext uri="{FF2B5EF4-FFF2-40B4-BE49-F238E27FC236}">
                <a16:creationId xmlns:a16="http://schemas.microsoft.com/office/drawing/2014/main" id="{501FBC5E-03CF-D44F-A021-B35AFCE39A4E}"/>
              </a:ext>
            </a:extLst>
          </p:cNvPr>
          <p:cNvPicPr>
            <a:picLocks noChangeAspect="1"/>
          </p:cNvPicPr>
          <p:nvPr userDrawn="1"/>
        </p:nvPicPr>
        <p:blipFill>
          <a:blip r:embed="rId2"/>
          <a:stretch>
            <a:fillRect/>
          </a:stretch>
        </p:blipFill>
        <p:spPr>
          <a:xfrm>
            <a:off x="4768577" y="2827903"/>
            <a:ext cx="2654846" cy="601097"/>
          </a:xfrm>
          <a:prstGeom prst="rect">
            <a:avLst/>
          </a:prstGeom>
        </p:spPr>
      </p:pic>
    </p:spTree>
    <p:extLst>
      <p:ext uri="{BB962C8B-B14F-4D97-AF65-F5344CB8AC3E}">
        <p14:creationId xmlns:p14="http://schemas.microsoft.com/office/powerpoint/2010/main" val="30680310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Bilde-5">
    <p:bg>
      <p:bgRef idx="1001">
        <a:schemeClr val="bg1"/>
      </p:bgRef>
    </p:bg>
    <p:spTree>
      <p:nvGrpSpPr>
        <p:cNvPr id="1" name=""/>
        <p:cNvGrpSpPr/>
        <p:nvPr/>
      </p:nvGrpSpPr>
      <p:grpSpPr>
        <a:xfrm>
          <a:off x="0" y="0"/>
          <a:ext cx="0" cy="0"/>
          <a:chOff x="0" y="0"/>
          <a:chExt cx="0" cy="0"/>
        </a:xfrm>
      </p:grpSpPr>
      <p:sp>
        <p:nvSpPr>
          <p:cNvPr id="4" name="Plassholder for bilde 2">
            <a:extLst>
              <a:ext uri="{FF2B5EF4-FFF2-40B4-BE49-F238E27FC236}">
                <a16:creationId xmlns:a16="http://schemas.microsoft.com/office/drawing/2014/main" id="{E8CBE350-CA4B-D247-AB41-19558C53C9F3}"/>
              </a:ext>
            </a:extLst>
          </p:cNvPr>
          <p:cNvSpPr>
            <a:spLocks noGrp="1"/>
          </p:cNvSpPr>
          <p:nvPr>
            <p:ph type="pic" sz="quarter" idx="10" hasCustomPrompt="1"/>
          </p:nvPr>
        </p:nvSpPr>
        <p:spPr>
          <a:xfrm>
            <a:off x="1209964" y="890509"/>
            <a:ext cx="9937750" cy="5076982"/>
          </a:xfrm>
          <a:blipFill dpi="0" rotWithShape="1">
            <a:blip r:embed="rId2" cstate="screen">
              <a:extLst>
                <a:ext uri="{28A0092B-C50C-407E-A947-70E740481C1C}">
                  <a14:useLocalDpi xmlns:a14="http://schemas.microsoft.com/office/drawing/2010/main"/>
                </a:ext>
              </a:extLst>
            </a:blip>
            <a:srcRect/>
            <a:stretch>
              <a:fillRect/>
            </a:stretch>
          </a:blipFill>
        </p:spPr>
        <p:txBody>
          <a:bodyPr tIns="360000" bIns="46800" anchor="t" anchorCtr="1"/>
          <a:lstStyle>
            <a:lvl1pPr marL="0" indent="0" algn="ctr">
              <a:buNone/>
              <a:defRPr>
                <a:solidFill>
                  <a:schemeClr val="tx1"/>
                </a:solidFill>
              </a:defRPr>
            </a:lvl1pPr>
          </a:lstStyle>
          <a:p>
            <a:pPr lvl="0"/>
            <a:r>
              <a:rPr lang="nb-NO" dirty="0"/>
              <a:t>Klikk på ikonet for å bytte bilde</a:t>
            </a:r>
          </a:p>
        </p:txBody>
      </p:sp>
      <p:sp>
        <p:nvSpPr>
          <p:cNvPr id="3" name="Plassholder for tekst 2">
            <a:extLst>
              <a:ext uri="{FF2B5EF4-FFF2-40B4-BE49-F238E27FC236}">
                <a16:creationId xmlns:a16="http://schemas.microsoft.com/office/drawing/2014/main" id="{AC75A644-5897-1342-8CE2-7777D14D0107}"/>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4065088472"/>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Kapittel-1">
    <p:bg>
      <p:bgPr>
        <a:solidFill>
          <a:schemeClr val="tx1"/>
        </a:solidFill>
        <a:effectLst/>
      </p:bgPr>
    </p:bg>
    <p:spTree>
      <p:nvGrpSpPr>
        <p:cNvPr id="1" name=""/>
        <p:cNvGrpSpPr/>
        <p:nvPr/>
      </p:nvGrpSpPr>
      <p:grpSpPr>
        <a:xfrm>
          <a:off x="0" y="0"/>
          <a:ext cx="0" cy="0"/>
          <a:chOff x="0" y="0"/>
          <a:chExt cx="0" cy="0"/>
        </a:xfrm>
      </p:grpSpPr>
      <p:sp>
        <p:nvSpPr>
          <p:cNvPr id="19" name="Plassholder for tekst 18">
            <a:extLst>
              <a:ext uri="{FF2B5EF4-FFF2-40B4-BE49-F238E27FC236}">
                <a16:creationId xmlns:a16="http://schemas.microsoft.com/office/drawing/2014/main" id="{EAC7750D-9E37-7E43-B555-B894C39CEA0E}"/>
              </a:ext>
            </a:extLst>
          </p:cNvPr>
          <p:cNvSpPr>
            <a:spLocks noGrp="1"/>
          </p:cNvSpPr>
          <p:nvPr>
            <p:ph type="body" sz="quarter" idx="11" hasCustomPrompt="1"/>
          </p:nvPr>
        </p:nvSpPr>
        <p:spPr>
          <a:xfrm>
            <a:off x="1121664" y="1333240"/>
            <a:ext cx="3970473" cy="1828800"/>
          </a:xfrm>
        </p:spPr>
        <p:txBody>
          <a:bodyPr anchor="b">
            <a:normAutofit/>
          </a:bodyPr>
          <a:lstStyle>
            <a:lvl1pPr marL="0" indent="0" algn="l">
              <a:buNone/>
              <a:defRPr sz="3500" b="0" i="0">
                <a:solidFill>
                  <a:schemeClr val="bg1"/>
                </a:solidFill>
                <a:latin typeface="Quire Sans" panose="020B0502040400020003" pitchFamily="34" charset="0"/>
                <a:cs typeface="Quire Sans" panose="020B0502040400020003" pitchFamily="34" charset="0"/>
              </a:defRPr>
            </a:lvl1pPr>
          </a:lstStyle>
          <a:p>
            <a:pPr lvl="0"/>
            <a:r>
              <a:rPr lang="nb-NO" dirty="0"/>
              <a:t>Kapittel</a:t>
            </a:r>
          </a:p>
        </p:txBody>
      </p:sp>
      <p:sp>
        <p:nvSpPr>
          <p:cNvPr id="6" name="Plassholder for tekst 38">
            <a:extLst>
              <a:ext uri="{FF2B5EF4-FFF2-40B4-BE49-F238E27FC236}">
                <a16:creationId xmlns:a16="http://schemas.microsoft.com/office/drawing/2014/main" id="{F3230CA1-32CB-004C-8059-0F31054C23DA}"/>
              </a:ext>
            </a:extLst>
          </p:cNvPr>
          <p:cNvSpPr>
            <a:spLocks noGrp="1"/>
          </p:cNvSpPr>
          <p:nvPr>
            <p:ph type="body" sz="quarter" idx="12" hasCustomPrompt="1"/>
          </p:nvPr>
        </p:nvSpPr>
        <p:spPr>
          <a:xfrm>
            <a:off x="1121664" y="3330304"/>
            <a:ext cx="3970473" cy="2194456"/>
          </a:xfrm>
        </p:spPr>
        <p:txBody>
          <a:bodyPr>
            <a:normAutofit/>
          </a:bodyPr>
          <a:lstStyle>
            <a:lvl1pPr marL="0" indent="0">
              <a:buNone/>
              <a:defRPr sz="1800">
                <a:solidFill>
                  <a:schemeClr val="bg1"/>
                </a:solidFill>
              </a:defRPr>
            </a:lvl1pPr>
          </a:lstStyle>
          <a:p>
            <a:pPr lvl="0"/>
            <a:r>
              <a:rPr lang="nb-NO" dirty="0"/>
              <a:t>Ingress</a:t>
            </a:r>
          </a:p>
        </p:txBody>
      </p:sp>
      <p:sp>
        <p:nvSpPr>
          <p:cNvPr id="11" name="Plassholder for bilde 10">
            <a:extLst>
              <a:ext uri="{FF2B5EF4-FFF2-40B4-BE49-F238E27FC236}">
                <a16:creationId xmlns:a16="http://schemas.microsoft.com/office/drawing/2014/main" id="{B60EA6D9-B4D7-424C-A57B-9A9A71230728}"/>
              </a:ext>
            </a:extLst>
          </p:cNvPr>
          <p:cNvSpPr>
            <a:spLocks noGrp="1"/>
          </p:cNvSpPr>
          <p:nvPr>
            <p:ph type="pic" sz="quarter" idx="13" hasCustomPrompt="1"/>
          </p:nvPr>
        </p:nvSpPr>
        <p:spPr>
          <a:xfrm>
            <a:off x="6994525" y="0"/>
            <a:ext cx="5197475" cy="6858000"/>
          </a:xfrm>
          <a:custGeom>
            <a:avLst/>
            <a:gdLst>
              <a:gd name="connsiteX0" fmla="*/ 5197475 w 5197475"/>
              <a:gd name="connsiteY0" fmla="*/ 4967191 h 6858000"/>
              <a:gd name="connsiteX1" fmla="*/ 5197475 w 5197475"/>
              <a:gd name="connsiteY1" fmla="*/ 6858000 h 6858000"/>
              <a:gd name="connsiteX2" fmla="*/ 0 w 5197475"/>
              <a:gd name="connsiteY2" fmla="*/ 6858000 h 6858000"/>
              <a:gd name="connsiteX3" fmla="*/ 0 w 5197475"/>
              <a:gd name="connsiteY3" fmla="*/ 5727222 h 6858000"/>
              <a:gd name="connsiteX4" fmla="*/ 111669 w 5197475"/>
              <a:gd name="connsiteY4" fmla="*/ 5692969 h 6858000"/>
              <a:gd name="connsiteX5" fmla="*/ 684092 w 5197475"/>
              <a:gd name="connsiteY5" fmla="*/ 5530261 h 6858000"/>
              <a:gd name="connsiteX6" fmla="*/ 1102115 w 5197475"/>
              <a:gd name="connsiteY6" fmla="*/ 5592997 h 6858000"/>
              <a:gd name="connsiteX7" fmla="*/ 1366083 w 5197475"/>
              <a:gd name="connsiteY7" fmla="*/ 5304833 h 6858000"/>
              <a:gd name="connsiteX8" fmla="*/ 1688498 w 5197475"/>
              <a:gd name="connsiteY8" fmla="*/ 5354108 h 6858000"/>
              <a:gd name="connsiteX9" fmla="*/ 1925906 w 5197475"/>
              <a:gd name="connsiteY9" fmla="*/ 5163040 h 6858000"/>
              <a:gd name="connsiteX10" fmla="*/ 2515273 w 5197475"/>
              <a:gd name="connsiteY10" fmla="*/ 5406036 h 6858000"/>
              <a:gd name="connsiteX11" fmla="*/ 3098085 w 5197475"/>
              <a:gd name="connsiteY11" fmla="*/ 5586495 h 6858000"/>
              <a:gd name="connsiteX12" fmla="*/ 3806404 w 5197475"/>
              <a:gd name="connsiteY12" fmla="*/ 5308916 h 6858000"/>
              <a:gd name="connsiteX13" fmla="*/ 4866808 w 5197475"/>
              <a:gd name="connsiteY13" fmla="*/ 5019272 h 6858000"/>
              <a:gd name="connsiteX14" fmla="*/ 5101652 w 5197475"/>
              <a:gd name="connsiteY14" fmla="*/ 4978703 h 6858000"/>
              <a:gd name="connsiteX15" fmla="*/ 3823416 w 5197475"/>
              <a:gd name="connsiteY15" fmla="*/ 4054614 h 6858000"/>
              <a:gd name="connsiteX16" fmla="*/ 4118656 w 5197475"/>
              <a:gd name="connsiteY16" fmla="*/ 4082986 h 6858000"/>
              <a:gd name="connsiteX17" fmla="*/ 5192525 w 5197475"/>
              <a:gd name="connsiteY17" fmla="*/ 4265207 h 6858000"/>
              <a:gd name="connsiteX18" fmla="*/ 5197475 w 5197475"/>
              <a:gd name="connsiteY18" fmla="*/ 4266240 h 6858000"/>
              <a:gd name="connsiteX19" fmla="*/ 5197475 w 5197475"/>
              <a:gd name="connsiteY19" fmla="*/ 4941507 h 6858000"/>
              <a:gd name="connsiteX20" fmla="*/ 5145953 w 5197475"/>
              <a:gd name="connsiteY20" fmla="*/ 4946384 h 6858000"/>
              <a:gd name="connsiteX21" fmla="*/ 4915519 w 5197475"/>
              <a:gd name="connsiteY21" fmla="*/ 4981205 h 6858000"/>
              <a:gd name="connsiteX22" fmla="*/ 3793363 w 5197475"/>
              <a:gd name="connsiteY22" fmla="*/ 5286392 h 6858000"/>
              <a:gd name="connsiteX23" fmla="*/ 3312698 w 5197475"/>
              <a:gd name="connsiteY23" fmla="*/ 5499827 h 6858000"/>
              <a:gd name="connsiteX24" fmla="*/ 2942225 w 5197475"/>
              <a:gd name="connsiteY24" fmla="*/ 5541486 h 6858000"/>
              <a:gd name="connsiteX25" fmla="*/ 2193331 w 5197475"/>
              <a:gd name="connsiteY25" fmla="*/ 5229518 h 6858000"/>
              <a:gd name="connsiteX26" fmla="*/ 1922497 w 5197475"/>
              <a:gd name="connsiteY26" fmla="*/ 5135287 h 6858000"/>
              <a:gd name="connsiteX27" fmla="*/ 1787762 w 5197475"/>
              <a:gd name="connsiteY27" fmla="*/ 5205296 h 6858000"/>
              <a:gd name="connsiteX28" fmla="*/ 1704589 w 5197475"/>
              <a:gd name="connsiteY28" fmla="*/ 5316900 h 6858000"/>
              <a:gd name="connsiteX29" fmla="*/ 1541016 w 5197475"/>
              <a:gd name="connsiteY29" fmla="*/ 5336705 h 6858000"/>
              <a:gd name="connsiteX30" fmla="*/ 1357030 w 5197475"/>
              <a:gd name="connsiteY30" fmla="*/ 5271586 h 6858000"/>
              <a:gd name="connsiteX31" fmla="*/ 1172669 w 5197475"/>
              <a:gd name="connsiteY31" fmla="*/ 5505316 h 6858000"/>
              <a:gd name="connsiteX32" fmla="*/ 1033151 w 5197475"/>
              <a:gd name="connsiteY32" fmla="*/ 5563271 h 6858000"/>
              <a:gd name="connsiteX33" fmla="*/ 715692 w 5197475"/>
              <a:gd name="connsiteY33" fmla="*/ 5499464 h 6858000"/>
              <a:gd name="connsiteX34" fmla="*/ 165208 w 5197475"/>
              <a:gd name="connsiteY34" fmla="*/ 5648472 h 6858000"/>
              <a:gd name="connsiteX35" fmla="*/ 4800 w 5197475"/>
              <a:gd name="connsiteY35" fmla="*/ 5696835 h 6858000"/>
              <a:gd name="connsiteX36" fmla="*/ 0 w 5197475"/>
              <a:gd name="connsiteY36" fmla="*/ 5698348 h 6858000"/>
              <a:gd name="connsiteX37" fmla="*/ 0 w 5197475"/>
              <a:gd name="connsiteY37" fmla="*/ 4947095 h 6858000"/>
              <a:gd name="connsiteX38" fmla="*/ 23679 w 5197475"/>
              <a:gd name="connsiteY38" fmla="*/ 4953604 h 6858000"/>
              <a:gd name="connsiteX39" fmla="*/ 116232 w 5197475"/>
              <a:gd name="connsiteY39" fmla="*/ 4972523 h 6858000"/>
              <a:gd name="connsiteX40" fmla="*/ 332100 w 5197475"/>
              <a:gd name="connsiteY40" fmla="*/ 4964956 h 6858000"/>
              <a:gd name="connsiteX41" fmla="*/ 539669 w 5197475"/>
              <a:gd name="connsiteY41" fmla="*/ 4831444 h 6858000"/>
              <a:gd name="connsiteX42" fmla="*/ 1311356 w 5197475"/>
              <a:gd name="connsiteY42" fmla="*/ 4923730 h 6858000"/>
              <a:gd name="connsiteX43" fmla="*/ 1888627 w 5197475"/>
              <a:gd name="connsiteY43" fmla="*/ 4995539 h 6858000"/>
              <a:gd name="connsiteX44" fmla="*/ 2154146 w 5197475"/>
              <a:gd name="connsiteY44" fmla="*/ 4781648 h 6858000"/>
              <a:gd name="connsiteX45" fmla="*/ 2859340 w 5197475"/>
              <a:gd name="connsiteY45" fmla="*/ 4572072 h 6858000"/>
              <a:gd name="connsiteX46" fmla="*/ 3567118 w 5197475"/>
              <a:gd name="connsiteY46" fmla="*/ 4387537 h 6858000"/>
              <a:gd name="connsiteX47" fmla="*/ 3651822 w 5197475"/>
              <a:gd name="connsiteY47" fmla="*/ 4086632 h 6858000"/>
              <a:gd name="connsiteX48" fmla="*/ 3823416 w 5197475"/>
              <a:gd name="connsiteY48" fmla="*/ 4054614 h 6858000"/>
              <a:gd name="connsiteX49" fmla="*/ 0 w 5197475"/>
              <a:gd name="connsiteY49" fmla="*/ 0 h 6858000"/>
              <a:gd name="connsiteX50" fmla="*/ 5197475 w 5197475"/>
              <a:gd name="connsiteY50" fmla="*/ 0 h 6858000"/>
              <a:gd name="connsiteX51" fmla="*/ 5197475 w 5197475"/>
              <a:gd name="connsiteY51" fmla="*/ 4234692 h 6858000"/>
              <a:gd name="connsiteX52" fmla="*/ 5051260 w 5197475"/>
              <a:gd name="connsiteY52" fmla="*/ 4203366 h 6858000"/>
              <a:gd name="connsiteX53" fmla="*/ 4847613 w 5197475"/>
              <a:gd name="connsiteY53" fmla="*/ 4164645 h 6858000"/>
              <a:gd name="connsiteX54" fmla="*/ 3885740 w 5197475"/>
              <a:gd name="connsiteY54" fmla="*/ 4025285 h 6858000"/>
              <a:gd name="connsiteX55" fmla="*/ 3596942 w 5197475"/>
              <a:gd name="connsiteY55" fmla="*/ 4084138 h 6858000"/>
              <a:gd name="connsiteX56" fmla="*/ 3537364 w 5197475"/>
              <a:gd name="connsiteY56" fmla="*/ 4354301 h 6858000"/>
              <a:gd name="connsiteX57" fmla="*/ 2857156 w 5197475"/>
              <a:gd name="connsiteY57" fmla="*/ 4538929 h 6858000"/>
              <a:gd name="connsiteX58" fmla="*/ 2132295 w 5197475"/>
              <a:gd name="connsiteY58" fmla="*/ 4753129 h 6858000"/>
              <a:gd name="connsiteX59" fmla="*/ 1870091 w 5197475"/>
              <a:gd name="connsiteY59" fmla="*/ 4966801 h 6858000"/>
              <a:gd name="connsiteX60" fmla="*/ 1326181 w 5197475"/>
              <a:gd name="connsiteY60" fmla="*/ 4896123 h 6858000"/>
              <a:gd name="connsiteX61" fmla="*/ 528197 w 5197475"/>
              <a:gd name="connsiteY61" fmla="*/ 4808899 h 6858000"/>
              <a:gd name="connsiteX62" fmla="*/ 248368 w 5197475"/>
              <a:gd name="connsiteY62" fmla="*/ 4957159 h 6858000"/>
              <a:gd name="connsiteX63" fmla="*/ 117903 w 5197475"/>
              <a:gd name="connsiteY63" fmla="*/ 4943807 h 6858000"/>
              <a:gd name="connsiteX64" fmla="*/ 0 w 5197475"/>
              <a:gd name="connsiteY64" fmla="*/ 49149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197475" h="6858000">
                <a:moveTo>
                  <a:pt x="5197475" y="4967191"/>
                </a:moveTo>
                <a:lnTo>
                  <a:pt x="5197475" y="6858000"/>
                </a:lnTo>
                <a:lnTo>
                  <a:pt x="0" y="6858000"/>
                </a:lnTo>
                <a:lnTo>
                  <a:pt x="0" y="5727222"/>
                </a:lnTo>
                <a:lnTo>
                  <a:pt x="111669" y="5692969"/>
                </a:lnTo>
                <a:cubicBezTo>
                  <a:pt x="307252" y="5629558"/>
                  <a:pt x="537850" y="5549640"/>
                  <a:pt x="684092" y="5530261"/>
                </a:cubicBezTo>
                <a:cubicBezTo>
                  <a:pt x="879081" y="5504423"/>
                  <a:pt x="988450" y="5630569"/>
                  <a:pt x="1102115" y="5592997"/>
                </a:cubicBezTo>
                <a:cubicBezTo>
                  <a:pt x="1215780" y="5555426"/>
                  <a:pt x="1301486" y="5366533"/>
                  <a:pt x="1366083" y="5304833"/>
                </a:cubicBezTo>
                <a:cubicBezTo>
                  <a:pt x="1512119" y="5377839"/>
                  <a:pt x="1595194" y="5377740"/>
                  <a:pt x="1688498" y="5354108"/>
                </a:cubicBezTo>
                <a:cubicBezTo>
                  <a:pt x="1781802" y="5330475"/>
                  <a:pt x="1788110" y="5154386"/>
                  <a:pt x="1925906" y="5163040"/>
                </a:cubicBezTo>
                <a:cubicBezTo>
                  <a:pt x="2063701" y="5171695"/>
                  <a:pt x="2319909" y="5335460"/>
                  <a:pt x="2515273" y="5406036"/>
                </a:cubicBezTo>
                <a:cubicBezTo>
                  <a:pt x="2710636" y="5476612"/>
                  <a:pt x="2882896" y="5602682"/>
                  <a:pt x="3098085" y="5586495"/>
                </a:cubicBezTo>
                <a:cubicBezTo>
                  <a:pt x="3313274" y="5570309"/>
                  <a:pt x="3511617" y="5403453"/>
                  <a:pt x="3806404" y="5308916"/>
                </a:cubicBezTo>
                <a:cubicBezTo>
                  <a:pt x="4101192" y="5214379"/>
                  <a:pt x="4571325" y="5083064"/>
                  <a:pt x="4866808" y="5019272"/>
                </a:cubicBezTo>
                <a:cubicBezTo>
                  <a:pt x="4940679" y="5003324"/>
                  <a:pt x="5021638" y="4989927"/>
                  <a:pt x="5101652" y="4978703"/>
                </a:cubicBezTo>
                <a:close/>
                <a:moveTo>
                  <a:pt x="3823416" y="4054614"/>
                </a:moveTo>
                <a:cubicBezTo>
                  <a:pt x="3896536" y="4056327"/>
                  <a:pt x="3990264" y="4068105"/>
                  <a:pt x="4118656" y="4082986"/>
                </a:cubicBezTo>
                <a:cubicBezTo>
                  <a:pt x="4375440" y="4112749"/>
                  <a:pt x="4959317" y="4220103"/>
                  <a:pt x="5192525" y="4265207"/>
                </a:cubicBezTo>
                <a:lnTo>
                  <a:pt x="5197475" y="4266240"/>
                </a:lnTo>
                <a:lnTo>
                  <a:pt x="5197475" y="4941507"/>
                </a:lnTo>
                <a:lnTo>
                  <a:pt x="5145953" y="4946384"/>
                </a:lnTo>
                <a:cubicBezTo>
                  <a:pt x="5069136" y="4954854"/>
                  <a:pt x="4989934" y="4966196"/>
                  <a:pt x="4915519" y="4981205"/>
                </a:cubicBezTo>
                <a:cubicBezTo>
                  <a:pt x="4617861" y="5041244"/>
                  <a:pt x="4067204" y="5200201"/>
                  <a:pt x="3793363" y="5286392"/>
                </a:cubicBezTo>
                <a:cubicBezTo>
                  <a:pt x="3581905" y="5350986"/>
                  <a:pt x="3417943" y="5461807"/>
                  <a:pt x="3312698" y="5499827"/>
                </a:cubicBezTo>
                <a:cubicBezTo>
                  <a:pt x="3207454" y="5537847"/>
                  <a:pt x="3128786" y="5586538"/>
                  <a:pt x="2942225" y="5541486"/>
                </a:cubicBezTo>
                <a:cubicBezTo>
                  <a:pt x="2755665" y="5496435"/>
                  <a:pt x="2363286" y="5297217"/>
                  <a:pt x="2193331" y="5229518"/>
                </a:cubicBezTo>
                <a:cubicBezTo>
                  <a:pt x="2023376" y="5161818"/>
                  <a:pt x="1990092" y="5139324"/>
                  <a:pt x="1922497" y="5135287"/>
                </a:cubicBezTo>
                <a:cubicBezTo>
                  <a:pt x="1854903" y="5131250"/>
                  <a:pt x="1826970" y="5160736"/>
                  <a:pt x="1787762" y="5205296"/>
                </a:cubicBezTo>
                <a:cubicBezTo>
                  <a:pt x="1748554" y="5249855"/>
                  <a:pt x="1745713" y="5294999"/>
                  <a:pt x="1704589" y="5316900"/>
                </a:cubicBezTo>
                <a:cubicBezTo>
                  <a:pt x="1663465" y="5338802"/>
                  <a:pt x="1598942" y="5344258"/>
                  <a:pt x="1541016" y="5336705"/>
                </a:cubicBezTo>
                <a:cubicBezTo>
                  <a:pt x="1483089" y="5329153"/>
                  <a:pt x="1409250" y="5286311"/>
                  <a:pt x="1357030" y="5271586"/>
                </a:cubicBezTo>
                <a:cubicBezTo>
                  <a:pt x="1284476" y="5357726"/>
                  <a:pt x="1226649" y="5456702"/>
                  <a:pt x="1172669" y="5505316"/>
                </a:cubicBezTo>
                <a:cubicBezTo>
                  <a:pt x="1118689" y="5553930"/>
                  <a:pt x="1109314" y="5564246"/>
                  <a:pt x="1033151" y="5563271"/>
                </a:cubicBezTo>
                <a:cubicBezTo>
                  <a:pt x="956989" y="5562296"/>
                  <a:pt x="860349" y="5485264"/>
                  <a:pt x="715692" y="5499464"/>
                </a:cubicBezTo>
                <a:cubicBezTo>
                  <a:pt x="571036" y="5513664"/>
                  <a:pt x="363709" y="5592277"/>
                  <a:pt x="165208" y="5648472"/>
                </a:cubicBezTo>
                <a:cubicBezTo>
                  <a:pt x="115583" y="5662521"/>
                  <a:pt x="61145" y="5679197"/>
                  <a:pt x="4800" y="5696835"/>
                </a:cubicBezTo>
                <a:lnTo>
                  <a:pt x="0" y="5698348"/>
                </a:lnTo>
                <a:lnTo>
                  <a:pt x="0" y="4947095"/>
                </a:lnTo>
                <a:lnTo>
                  <a:pt x="23679" y="4953604"/>
                </a:lnTo>
                <a:cubicBezTo>
                  <a:pt x="57408" y="4962807"/>
                  <a:pt x="88478" y="4970191"/>
                  <a:pt x="116232" y="4972523"/>
                </a:cubicBezTo>
                <a:cubicBezTo>
                  <a:pt x="227249" y="4981851"/>
                  <a:pt x="261527" y="4988470"/>
                  <a:pt x="332100" y="4964956"/>
                </a:cubicBezTo>
                <a:cubicBezTo>
                  <a:pt x="402673" y="4941443"/>
                  <a:pt x="376460" y="4838316"/>
                  <a:pt x="539669" y="4831444"/>
                </a:cubicBezTo>
                <a:cubicBezTo>
                  <a:pt x="702878" y="4824573"/>
                  <a:pt x="1088534" y="4876276"/>
                  <a:pt x="1311356" y="4923730"/>
                </a:cubicBezTo>
                <a:cubicBezTo>
                  <a:pt x="1534178" y="4971183"/>
                  <a:pt x="1748162" y="5019218"/>
                  <a:pt x="1888627" y="4995539"/>
                </a:cubicBezTo>
                <a:cubicBezTo>
                  <a:pt x="2029093" y="4971859"/>
                  <a:pt x="1992361" y="4852226"/>
                  <a:pt x="2154146" y="4781648"/>
                </a:cubicBezTo>
                <a:cubicBezTo>
                  <a:pt x="2315932" y="4711070"/>
                  <a:pt x="2623846" y="4637758"/>
                  <a:pt x="2859340" y="4572072"/>
                </a:cubicBezTo>
                <a:cubicBezTo>
                  <a:pt x="3094836" y="4506387"/>
                  <a:pt x="3435037" y="4468443"/>
                  <a:pt x="3567118" y="4387537"/>
                </a:cubicBezTo>
                <a:cubicBezTo>
                  <a:pt x="3699199" y="4306630"/>
                  <a:pt x="3559898" y="4137390"/>
                  <a:pt x="3651822" y="4086632"/>
                </a:cubicBezTo>
                <a:cubicBezTo>
                  <a:pt x="3697783" y="4061253"/>
                  <a:pt x="3750296" y="4052901"/>
                  <a:pt x="3823416" y="4054614"/>
                </a:cubicBezTo>
                <a:close/>
                <a:moveTo>
                  <a:pt x="0" y="0"/>
                </a:moveTo>
                <a:lnTo>
                  <a:pt x="5197475" y="0"/>
                </a:lnTo>
                <a:lnTo>
                  <a:pt x="5197475" y="4234692"/>
                </a:lnTo>
                <a:lnTo>
                  <a:pt x="5051260" y="4203366"/>
                </a:lnTo>
                <a:cubicBezTo>
                  <a:pt x="4984458" y="4189787"/>
                  <a:pt x="4915594" y="4176586"/>
                  <a:pt x="4847613" y="4164645"/>
                </a:cubicBezTo>
                <a:cubicBezTo>
                  <a:pt x="4575686" y="4116885"/>
                  <a:pt x="4094186" y="4038702"/>
                  <a:pt x="3885740" y="4025285"/>
                </a:cubicBezTo>
                <a:cubicBezTo>
                  <a:pt x="3677295" y="4011867"/>
                  <a:pt x="3655005" y="4029302"/>
                  <a:pt x="3596942" y="4084138"/>
                </a:cubicBezTo>
                <a:cubicBezTo>
                  <a:pt x="3538880" y="4138974"/>
                  <a:pt x="3660662" y="4278502"/>
                  <a:pt x="3537364" y="4354301"/>
                </a:cubicBezTo>
                <a:cubicBezTo>
                  <a:pt x="3414066" y="4430100"/>
                  <a:pt x="3091335" y="4472458"/>
                  <a:pt x="2857156" y="4538929"/>
                </a:cubicBezTo>
                <a:cubicBezTo>
                  <a:pt x="2622977" y="4605400"/>
                  <a:pt x="2296806" y="4681817"/>
                  <a:pt x="2132295" y="4753129"/>
                </a:cubicBezTo>
                <a:cubicBezTo>
                  <a:pt x="1967784" y="4824441"/>
                  <a:pt x="2004444" y="4942970"/>
                  <a:pt x="1870091" y="4966801"/>
                </a:cubicBezTo>
                <a:cubicBezTo>
                  <a:pt x="1735738" y="4990633"/>
                  <a:pt x="1544512" y="4942762"/>
                  <a:pt x="1326181" y="4896123"/>
                </a:cubicBezTo>
                <a:cubicBezTo>
                  <a:pt x="1107850" y="4849484"/>
                  <a:pt x="707833" y="4798726"/>
                  <a:pt x="528197" y="4808899"/>
                </a:cubicBezTo>
                <a:cubicBezTo>
                  <a:pt x="348562" y="4819072"/>
                  <a:pt x="402229" y="4943137"/>
                  <a:pt x="248368" y="4957159"/>
                </a:cubicBezTo>
                <a:cubicBezTo>
                  <a:pt x="209903" y="4960664"/>
                  <a:pt x="166002" y="4954299"/>
                  <a:pt x="117903" y="4943807"/>
                </a:cubicBezTo>
                <a:lnTo>
                  <a:pt x="0" y="4914938"/>
                </a:lnTo>
                <a:close/>
              </a:path>
            </a:pathLst>
          </a:custGeom>
          <a:blipFill>
            <a:blip r:embed="rId2" cstate="screen">
              <a:extLst>
                <a:ext uri="{28A0092B-C50C-407E-A947-70E740481C1C}">
                  <a14:useLocalDpi xmlns:a14="http://schemas.microsoft.com/office/drawing/2010/main"/>
                </a:ext>
              </a:extLst>
            </a:blip>
            <a:srcRect/>
            <a:stretch>
              <a:fillRect/>
            </a:stretch>
          </a:blipFill>
        </p:spPr>
        <p:txBody>
          <a:bodyPr wrap="square" tIns="720000" bIns="46800" anchor="t" anchorCtr="1">
            <a:noAutofit/>
          </a:bodyPr>
          <a:lstStyle>
            <a:lvl1pPr marL="2160000" indent="0" algn="l">
              <a:buNone/>
              <a:defRPr>
                <a:solidFill>
                  <a:schemeClr val="bg1"/>
                </a:solidFill>
              </a:defRPr>
            </a:lvl1pPr>
          </a:lstStyle>
          <a:p>
            <a:pPr lvl="0"/>
            <a:r>
              <a:rPr lang="nb-NO" dirty="0"/>
              <a:t>Klikk på ikonet for å bytte bilde</a:t>
            </a:r>
          </a:p>
        </p:txBody>
      </p:sp>
      <p:sp>
        <p:nvSpPr>
          <p:cNvPr id="36" name="Friform 35">
            <a:extLst>
              <a:ext uri="{FF2B5EF4-FFF2-40B4-BE49-F238E27FC236}">
                <a16:creationId xmlns:a16="http://schemas.microsoft.com/office/drawing/2014/main" id="{F7609B6C-735B-5544-B9EA-9824407BB7AD}"/>
              </a:ext>
            </a:extLst>
          </p:cNvPr>
          <p:cNvSpPr/>
          <p:nvPr userDrawn="1"/>
        </p:nvSpPr>
        <p:spPr>
          <a:xfrm>
            <a:off x="5012769" y="4906724"/>
            <a:ext cx="1981756" cy="1951277"/>
          </a:xfrm>
          <a:custGeom>
            <a:avLst/>
            <a:gdLst>
              <a:gd name="connsiteX0" fmla="*/ 1874028 w 1981756"/>
              <a:gd name="connsiteY0" fmla="*/ 743 h 1951277"/>
              <a:gd name="connsiteX1" fmla="*/ 1980716 w 1981756"/>
              <a:gd name="connsiteY1" fmla="*/ 10648 h 1951277"/>
              <a:gd name="connsiteX2" fmla="*/ 1981756 w 1981756"/>
              <a:gd name="connsiteY2" fmla="*/ 10946 h 1951277"/>
              <a:gd name="connsiteX3" fmla="*/ 1981756 w 1981756"/>
              <a:gd name="connsiteY3" fmla="*/ 40433 h 1951277"/>
              <a:gd name="connsiteX4" fmla="*/ 1950658 w 1981756"/>
              <a:gd name="connsiteY4" fmla="*/ 31508 h 1951277"/>
              <a:gd name="connsiteX5" fmla="*/ 1859478 w 1981756"/>
              <a:gd name="connsiteY5" fmla="*/ 33381 h 1951277"/>
              <a:gd name="connsiteX6" fmla="*/ 1821349 w 1981756"/>
              <a:gd name="connsiteY6" fmla="*/ 439038 h 1951277"/>
              <a:gd name="connsiteX7" fmla="*/ 1754297 w 1981756"/>
              <a:gd name="connsiteY7" fmla="*/ 652893 h 1951277"/>
              <a:gd name="connsiteX8" fmla="*/ 1569428 w 1981756"/>
              <a:gd name="connsiteY8" fmla="*/ 707906 h 1951277"/>
              <a:gd name="connsiteX9" fmla="*/ 1216313 w 1981756"/>
              <a:gd name="connsiteY9" fmla="*/ 692849 h 1951277"/>
              <a:gd name="connsiteX10" fmla="*/ 1085675 w 1981756"/>
              <a:gd name="connsiteY10" fmla="*/ 1019113 h 1951277"/>
              <a:gd name="connsiteX11" fmla="*/ 925921 w 1981756"/>
              <a:gd name="connsiteY11" fmla="*/ 1569484 h 1951277"/>
              <a:gd name="connsiteX12" fmla="*/ 708239 w 1981756"/>
              <a:gd name="connsiteY12" fmla="*/ 1803309 h 1951277"/>
              <a:gd name="connsiteX13" fmla="*/ 184070 w 1981756"/>
              <a:gd name="connsiteY13" fmla="*/ 1948517 h 1951277"/>
              <a:gd name="connsiteX14" fmla="*/ 170205 w 1981756"/>
              <a:gd name="connsiteY14" fmla="*/ 1951277 h 1951277"/>
              <a:gd name="connsiteX15" fmla="*/ 0 w 1981756"/>
              <a:gd name="connsiteY15" fmla="*/ 1951277 h 1951277"/>
              <a:gd name="connsiteX16" fmla="*/ 107953 w 1981756"/>
              <a:gd name="connsiteY16" fmla="*/ 1927675 h 1951277"/>
              <a:gd name="connsiteX17" fmla="*/ 471574 w 1981756"/>
              <a:gd name="connsiteY17" fmla="*/ 1849782 h 1951277"/>
              <a:gd name="connsiteX18" fmla="*/ 742824 w 1981756"/>
              <a:gd name="connsiteY18" fmla="*/ 1753711 h 1951277"/>
              <a:gd name="connsiteX19" fmla="*/ 909663 w 1981756"/>
              <a:gd name="connsiteY19" fmla="*/ 1515363 h 1951277"/>
              <a:gd name="connsiteX20" fmla="*/ 1088445 w 1981756"/>
              <a:gd name="connsiteY20" fmla="*/ 922245 h 1951277"/>
              <a:gd name="connsiteX21" fmla="*/ 1190009 w 1981756"/>
              <a:gd name="connsiteY21" fmla="*/ 682960 h 1951277"/>
              <a:gd name="connsiteX22" fmla="*/ 1393016 w 1981756"/>
              <a:gd name="connsiteY22" fmla="*/ 674641 h 1951277"/>
              <a:gd name="connsiteX23" fmla="*/ 1585397 w 1981756"/>
              <a:gd name="connsiteY23" fmla="*/ 682704 h 1951277"/>
              <a:gd name="connsiteX24" fmla="*/ 1758574 w 1981756"/>
              <a:gd name="connsiteY24" fmla="*/ 599293 h 1951277"/>
              <a:gd name="connsiteX25" fmla="*/ 1789462 w 1981756"/>
              <a:gd name="connsiteY25" fmla="*/ 364774 h 1951277"/>
              <a:gd name="connsiteX26" fmla="*/ 1804297 w 1981756"/>
              <a:gd name="connsiteY26" fmla="*/ 45122 h 1951277"/>
              <a:gd name="connsiteX27" fmla="*/ 1874028 w 1981756"/>
              <a:gd name="connsiteY27" fmla="*/ 743 h 195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981756" h="1951277">
                <a:moveTo>
                  <a:pt x="1874028" y="743"/>
                </a:moveTo>
                <a:cubicBezTo>
                  <a:pt x="1904004" y="-2167"/>
                  <a:pt x="1940140" y="3970"/>
                  <a:pt x="1980716" y="10648"/>
                </a:cubicBezTo>
                <a:lnTo>
                  <a:pt x="1981756" y="10946"/>
                </a:lnTo>
                <a:lnTo>
                  <a:pt x="1981756" y="40433"/>
                </a:lnTo>
                <a:lnTo>
                  <a:pt x="1950658" y="31508"/>
                </a:lnTo>
                <a:cubicBezTo>
                  <a:pt x="1913133" y="23212"/>
                  <a:pt x="1881533" y="22204"/>
                  <a:pt x="1859478" y="33381"/>
                </a:cubicBezTo>
                <a:cubicBezTo>
                  <a:pt x="1771259" y="78089"/>
                  <a:pt x="1827378" y="317234"/>
                  <a:pt x="1821349" y="439038"/>
                </a:cubicBezTo>
                <a:cubicBezTo>
                  <a:pt x="1815321" y="560842"/>
                  <a:pt x="1796283" y="608082"/>
                  <a:pt x="1754297" y="652893"/>
                </a:cubicBezTo>
                <a:cubicBezTo>
                  <a:pt x="1712310" y="697703"/>
                  <a:pt x="1659092" y="701247"/>
                  <a:pt x="1569428" y="707906"/>
                </a:cubicBezTo>
                <a:cubicBezTo>
                  <a:pt x="1479765" y="714566"/>
                  <a:pt x="1322073" y="674899"/>
                  <a:pt x="1216313" y="692849"/>
                </a:cubicBezTo>
                <a:cubicBezTo>
                  <a:pt x="1166391" y="716174"/>
                  <a:pt x="1134074" y="873007"/>
                  <a:pt x="1085675" y="1019113"/>
                </a:cubicBezTo>
                <a:cubicBezTo>
                  <a:pt x="1037275" y="1165219"/>
                  <a:pt x="988826" y="1438784"/>
                  <a:pt x="925921" y="1569484"/>
                </a:cubicBezTo>
                <a:cubicBezTo>
                  <a:pt x="863015" y="1700183"/>
                  <a:pt x="831880" y="1740137"/>
                  <a:pt x="708239" y="1803309"/>
                </a:cubicBezTo>
                <a:cubicBezTo>
                  <a:pt x="584597" y="1866480"/>
                  <a:pt x="354204" y="1906705"/>
                  <a:pt x="184070" y="1948517"/>
                </a:cubicBezTo>
                <a:lnTo>
                  <a:pt x="170205" y="1951277"/>
                </a:lnTo>
                <a:lnTo>
                  <a:pt x="0" y="1951277"/>
                </a:lnTo>
                <a:lnTo>
                  <a:pt x="107953" y="1927675"/>
                </a:lnTo>
                <a:cubicBezTo>
                  <a:pt x="232840" y="1901837"/>
                  <a:pt x="377769" y="1874686"/>
                  <a:pt x="471574" y="1849782"/>
                </a:cubicBezTo>
                <a:cubicBezTo>
                  <a:pt x="596648" y="1816576"/>
                  <a:pt x="669809" y="1809447"/>
                  <a:pt x="742824" y="1753711"/>
                </a:cubicBezTo>
                <a:cubicBezTo>
                  <a:pt x="815839" y="1697974"/>
                  <a:pt x="852060" y="1653940"/>
                  <a:pt x="909663" y="1515363"/>
                </a:cubicBezTo>
                <a:cubicBezTo>
                  <a:pt x="967266" y="1376786"/>
                  <a:pt x="1041721" y="1060978"/>
                  <a:pt x="1088445" y="922245"/>
                </a:cubicBezTo>
                <a:cubicBezTo>
                  <a:pt x="1135168" y="783511"/>
                  <a:pt x="1139247" y="724228"/>
                  <a:pt x="1190009" y="682960"/>
                </a:cubicBezTo>
                <a:cubicBezTo>
                  <a:pt x="1240771" y="641692"/>
                  <a:pt x="1327118" y="674684"/>
                  <a:pt x="1393016" y="674641"/>
                </a:cubicBezTo>
                <a:cubicBezTo>
                  <a:pt x="1458914" y="674597"/>
                  <a:pt x="1496340" y="687520"/>
                  <a:pt x="1585397" y="682704"/>
                </a:cubicBezTo>
                <a:cubicBezTo>
                  <a:pt x="1674455" y="677888"/>
                  <a:pt x="1724563" y="652282"/>
                  <a:pt x="1758574" y="599293"/>
                </a:cubicBezTo>
                <a:cubicBezTo>
                  <a:pt x="1792585" y="546305"/>
                  <a:pt x="1796404" y="448107"/>
                  <a:pt x="1789462" y="364774"/>
                </a:cubicBezTo>
                <a:cubicBezTo>
                  <a:pt x="1782520" y="281441"/>
                  <a:pt x="1772421" y="104143"/>
                  <a:pt x="1804297" y="45122"/>
                </a:cubicBezTo>
                <a:cubicBezTo>
                  <a:pt x="1820235" y="15611"/>
                  <a:pt x="1844052" y="3654"/>
                  <a:pt x="1874028" y="74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b="0" i="0" dirty="0">
              <a:solidFill>
                <a:schemeClr val="bg1"/>
              </a:solidFill>
              <a:latin typeface="Quire Sans" panose="020B0502040400020003" pitchFamily="34" charset="0"/>
            </a:endParaRPr>
          </a:p>
        </p:txBody>
      </p:sp>
      <p:sp>
        <p:nvSpPr>
          <p:cNvPr id="40" name="Friform 39">
            <a:extLst>
              <a:ext uri="{FF2B5EF4-FFF2-40B4-BE49-F238E27FC236}">
                <a16:creationId xmlns:a16="http://schemas.microsoft.com/office/drawing/2014/main" id="{FF45861A-AE00-0048-9745-462402E539DC}"/>
              </a:ext>
            </a:extLst>
          </p:cNvPr>
          <p:cNvSpPr/>
          <p:nvPr userDrawn="1"/>
        </p:nvSpPr>
        <p:spPr>
          <a:xfrm>
            <a:off x="3479291" y="5697721"/>
            <a:ext cx="3515235" cy="1160279"/>
          </a:xfrm>
          <a:custGeom>
            <a:avLst/>
            <a:gdLst>
              <a:gd name="connsiteX0" fmla="*/ 3515235 w 3515235"/>
              <a:gd name="connsiteY0" fmla="*/ 0 h 1160279"/>
              <a:gd name="connsiteX1" fmla="*/ 3515235 w 3515235"/>
              <a:gd name="connsiteY1" fmla="*/ 34185 h 1160279"/>
              <a:gd name="connsiteX2" fmla="*/ 3491597 w 3515235"/>
              <a:gd name="connsiteY2" fmla="*/ 44016 h 1160279"/>
              <a:gd name="connsiteX3" fmla="*/ 3358817 w 3515235"/>
              <a:gd name="connsiteY3" fmla="*/ 109289 h 1160279"/>
              <a:gd name="connsiteX4" fmla="*/ 3127943 w 3515235"/>
              <a:gd name="connsiteY4" fmla="*/ 339325 h 1160279"/>
              <a:gd name="connsiteX5" fmla="*/ 2571976 w 3515235"/>
              <a:gd name="connsiteY5" fmla="*/ 329150 h 1160279"/>
              <a:gd name="connsiteX6" fmla="*/ 1829142 w 3515235"/>
              <a:gd name="connsiteY6" fmla="*/ 319073 h 1160279"/>
              <a:gd name="connsiteX7" fmla="*/ 1645265 w 3515235"/>
              <a:gd name="connsiteY7" fmla="*/ 466872 h 1160279"/>
              <a:gd name="connsiteX8" fmla="*/ 1440827 w 3515235"/>
              <a:gd name="connsiteY8" fmla="*/ 495786 h 1160279"/>
              <a:gd name="connsiteX9" fmla="*/ 1006450 w 3515235"/>
              <a:gd name="connsiteY9" fmla="*/ 480693 h 1160279"/>
              <a:gd name="connsiteX10" fmla="*/ 463498 w 3515235"/>
              <a:gd name="connsiteY10" fmla="*/ 806591 h 1160279"/>
              <a:gd name="connsiteX11" fmla="*/ 147982 w 3515235"/>
              <a:gd name="connsiteY11" fmla="*/ 1060731 h 1160279"/>
              <a:gd name="connsiteX12" fmla="*/ 37333 w 3515235"/>
              <a:gd name="connsiteY12" fmla="*/ 1160279 h 1160279"/>
              <a:gd name="connsiteX13" fmla="*/ 0 w 3515235"/>
              <a:gd name="connsiteY13" fmla="*/ 1160279 h 1160279"/>
              <a:gd name="connsiteX14" fmla="*/ 7189 w 3515235"/>
              <a:gd name="connsiteY14" fmla="*/ 1153149 h 1160279"/>
              <a:gd name="connsiteX15" fmla="*/ 186423 w 3515235"/>
              <a:gd name="connsiteY15" fmla="*/ 993064 h 1160279"/>
              <a:gd name="connsiteX16" fmla="*/ 946889 w 3515235"/>
              <a:gd name="connsiteY16" fmla="*/ 471661 h 1160279"/>
              <a:gd name="connsiteX17" fmla="*/ 1564887 w 3515235"/>
              <a:gd name="connsiteY17" fmla="*/ 467885 h 1160279"/>
              <a:gd name="connsiteX18" fmla="*/ 1815968 w 3515235"/>
              <a:gd name="connsiteY18" fmla="*/ 298797 h 1160279"/>
              <a:gd name="connsiteX19" fmla="*/ 2583290 w 3515235"/>
              <a:gd name="connsiteY19" fmla="*/ 301416 h 1160279"/>
              <a:gd name="connsiteX20" fmla="*/ 3107430 w 3515235"/>
              <a:gd name="connsiteY20" fmla="*/ 313874 h 1160279"/>
              <a:gd name="connsiteX21" fmla="*/ 3335176 w 3515235"/>
              <a:gd name="connsiteY21" fmla="*/ 84378 h 1160279"/>
              <a:gd name="connsiteX22" fmla="*/ 3472053 w 3515235"/>
              <a:gd name="connsiteY22" fmla="*/ 17785 h 1160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515235" h="1160279">
                <a:moveTo>
                  <a:pt x="3515235" y="0"/>
                </a:moveTo>
                <a:lnTo>
                  <a:pt x="3515235" y="34185"/>
                </a:lnTo>
                <a:lnTo>
                  <a:pt x="3491597" y="44016"/>
                </a:lnTo>
                <a:cubicBezTo>
                  <a:pt x="3440825" y="66523"/>
                  <a:pt x="3395489" y="88447"/>
                  <a:pt x="3358817" y="109289"/>
                </a:cubicBezTo>
                <a:cubicBezTo>
                  <a:pt x="3212129" y="192657"/>
                  <a:pt x="3259083" y="302682"/>
                  <a:pt x="3127943" y="339325"/>
                </a:cubicBezTo>
                <a:cubicBezTo>
                  <a:pt x="2996802" y="375968"/>
                  <a:pt x="2788561" y="351838"/>
                  <a:pt x="2571976" y="329150"/>
                </a:cubicBezTo>
                <a:cubicBezTo>
                  <a:pt x="2355391" y="306462"/>
                  <a:pt x="1983593" y="296120"/>
                  <a:pt x="1829142" y="319073"/>
                </a:cubicBezTo>
                <a:cubicBezTo>
                  <a:pt x="1674690" y="342027"/>
                  <a:pt x="1709984" y="437420"/>
                  <a:pt x="1645265" y="466872"/>
                </a:cubicBezTo>
                <a:cubicBezTo>
                  <a:pt x="1580545" y="496325"/>
                  <a:pt x="1547296" y="493483"/>
                  <a:pt x="1440827" y="495786"/>
                </a:cubicBezTo>
                <a:cubicBezTo>
                  <a:pt x="1334358" y="498089"/>
                  <a:pt x="1169338" y="428892"/>
                  <a:pt x="1006450" y="480693"/>
                </a:cubicBezTo>
                <a:cubicBezTo>
                  <a:pt x="843562" y="532493"/>
                  <a:pt x="657572" y="661862"/>
                  <a:pt x="463498" y="806591"/>
                </a:cubicBezTo>
                <a:cubicBezTo>
                  <a:pt x="366461" y="878956"/>
                  <a:pt x="256426" y="966994"/>
                  <a:pt x="147982" y="1060731"/>
                </a:cubicBezTo>
                <a:lnTo>
                  <a:pt x="37333" y="1160279"/>
                </a:lnTo>
                <a:lnTo>
                  <a:pt x="0" y="1160279"/>
                </a:lnTo>
                <a:lnTo>
                  <a:pt x="7189" y="1153149"/>
                </a:lnTo>
                <a:cubicBezTo>
                  <a:pt x="67928" y="1095252"/>
                  <a:pt x="128902" y="1040067"/>
                  <a:pt x="186423" y="993064"/>
                </a:cubicBezTo>
                <a:cubicBezTo>
                  <a:pt x="416510" y="805051"/>
                  <a:pt x="717146" y="559191"/>
                  <a:pt x="946889" y="471661"/>
                </a:cubicBezTo>
                <a:cubicBezTo>
                  <a:pt x="1176633" y="384131"/>
                  <a:pt x="1420041" y="496696"/>
                  <a:pt x="1564887" y="467885"/>
                </a:cubicBezTo>
                <a:cubicBezTo>
                  <a:pt x="1709733" y="439075"/>
                  <a:pt x="1646235" y="326542"/>
                  <a:pt x="1815968" y="298797"/>
                </a:cubicBezTo>
                <a:cubicBezTo>
                  <a:pt x="1985702" y="271051"/>
                  <a:pt x="2371056" y="279051"/>
                  <a:pt x="2583290" y="301416"/>
                </a:cubicBezTo>
                <a:cubicBezTo>
                  <a:pt x="2795523" y="323782"/>
                  <a:pt x="2982116" y="350046"/>
                  <a:pt x="3107430" y="313874"/>
                </a:cubicBezTo>
                <a:cubicBezTo>
                  <a:pt x="3232745" y="277701"/>
                  <a:pt x="3185971" y="168719"/>
                  <a:pt x="3335176" y="84378"/>
                </a:cubicBezTo>
                <a:cubicBezTo>
                  <a:pt x="3372477" y="63293"/>
                  <a:pt x="3419351" y="40888"/>
                  <a:pt x="3472053" y="1778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b="0" i="0" dirty="0">
              <a:solidFill>
                <a:schemeClr val="bg1"/>
              </a:solidFill>
              <a:latin typeface="Quire Sans" panose="020B0502040400020003" pitchFamily="34" charset="0"/>
            </a:endParaRPr>
          </a:p>
        </p:txBody>
      </p:sp>
      <p:sp>
        <p:nvSpPr>
          <p:cNvPr id="10" name="Plassholder for tekst 2">
            <a:extLst>
              <a:ext uri="{FF2B5EF4-FFF2-40B4-BE49-F238E27FC236}">
                <a16:creationId xmlns:a16="http://schemas.microsoft.com/office/drawing/2014/main" id="{90B49F54-A7A4-AD49-9E02-7ED3568B466C}"/>
              </a:ext>
            </a:extLst>
          </p:cNvPr>
          <p:cNvSpPr>
            <a:spLocks noGrp="1"/>
          </p:cNvSpPr>
          <p:nvPr>
            <p:ph type="body" sz="quarter" idx="14" hasCustomPrompt="1"/>
          </p:nvPr>
        </p:nvSpPr>
        <p:spPr>
          <a:xfrm>
            <a:off x="938785" y="5789710"/>
            <a:ext cx="432815" cy="477053"/>
          </a:xfrm>
        </p:spPr>
        <p:txBody>
          <a:bodyPr>
            <a:noAutofit/>
          </a:bodyPr>
          <a:lstStyle>
            <a:lvl1pPr marL="0" indent="0">
              <a:buNone/>
              <a:defRPr sz="2500" b="0" i="0">
                <a:solidFill>
                  <a:schemeClr val="accent3"/>
                </a:solidFill>
                <a:latin typeface="Quire Sans" panose="020B0502040400020003" pitchFamily="34" charset="0"/>
                <a:ea typeface="Verdana" panose="020B0604030504040204" pitchFamily="34" charset="0"/>
                <a:cs typeface="Quire Sans" panose="020B0502040400020003" pitchFamily="34" charset="0"/>
              </a:defRPr>
            </a:lvl1pPr>
          </a:lstStyle>
          <a:p>
            <a:pPr lvl="0"/>
            <a:r>
              <a:rPr lang="nb-NO" dirty="0"/>
              <a:t>1</a:t>
            </a:r>
          </a:p>
        </p:txBody>
      </p:sp>
      <p:sp>
        <p:nvSpPr>
          <p:cNvPr id="12" name="Plassholder for tekst 2">
            <a:extLst>
              <a:ext uri="{FF2B5EF4-FFF2-40B4-BE49-F238E27FC236}">
                <a16:creationId xmlns:a16="http://schemas.microsoft.com/office/drawing/2014/main" id="{915EF83C-3474-7648-B47F-7783A62ABF68}"/>
              </a:ext>
            </a:extLst>
          </p:cNvPr>
          <p:cNvSpPr>
            <a:spLocks noGrp="1"/>
          </p:cNvSpPr>
          <p:nvPr>
            <p:ph type="body" sz="quarter" idx="16" hasCustomPrompt="1"/>
          </p:nvPr>
        </p:nvSpPr>
        <p:spPr>
          <a:xfrm>
            <a:off x="365181" y="5789711"/>
            <a:ext cx="573604" cy="477053"/>
          </a:xfrm>
        </p:spPr>
        <p:txBody>
          <a:bodyPr>
            <a:noAutofit/>
          </a:bodyPr>
          <a:lstStyle>
            <a:lvl1pPr marL="0" indent="0">
              <a:buNone/>
              <a:defRPr sz="2500" b="0" i="0">
                <a:solidFill>
                  <a:schemeClr val="accent3"/>
                </a:solidFill>
                <a:latin typeface="Quire Sans" panose="020B0502040400020003" pitchFamily="34" charset="0"/>
                <a:ea typeface="Verdana" panose="020B0604030504040204" pitchFamily="34" charset="0"/>
                <a:cs typeface="Quire Sans" panose="020B0502040400020003" pitchFamily="34" charset="0"/>
              </a:defRPr>
            </a:lvl1pPr>
          </a:lstStyle>
          <a:p>
            <a:pPr lvl="0"/>
            <a:r>
              <a:rPr lang="nb-NO" dirty="0" err="1"/>
              <a:t>Nr</a:t>
            </a:r>
            <a:endParaRPr lang="nb-NO" dirty="0"/>
          </a:p>
        </p:txBody>
      </p:sp>
      <p:sp>
        <p:nvSpPr>
          <p:cNvPr id="15" name="Plassholder for tekst 2">
            <a:extLst>
              <a:ext uri="{FF2B5EF4-FFF2-40B4-BE49-F238E27FC236}">
                <a16:creationId xmlns:a16="http://schemas.microsoft.com/office/drawing/2014/main" id="{B5291FEA-EF00-504C-AEF3-C5791294A804}"/>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bg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3836664256"/>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tel-2">
    <p:bg>
      <p:bgPr>
        <a:solidFill>
          <a:schemeClr val="accent3"/>
        </a:solidFill>
        <a:effectLst/>
      </p:bgPr>
    </p:bg>
    <p:spTree>
      <p:nvGrpSpPr>
        <p:cNvPr id="1" name=""/>
        <p:cNvGrpSpPr/>
        <p:nvPr/>
      </p:nvGrpSpPr>
      <p:grpSpPr>
        <a:xfrm>
          <a:off x="0" y="0"/>
          <a:ext cx="0" cy="0"/>
          <a:chOff x="0" y="0"/>
          <a:chExt cx="0" cy="0"/>
        </a:xfrm>
      </p:grpSpPr>
      <p:sp>
        <p:nvSpPr>
          <p:cNvPr id="19" name="Plassholder for tekst 36">
            <a:extLst>
              <a:ext uri="{FF2B5EF4-FFF2-40B4-BE49-F238E27FC236}">
                <a16:creationId xmlns:a16="http://schemas.microsoft.com/office/drawing/2014/main" id="{9E82DDEF-A8E0-B840-8C8F-5D92E1D1D32B}"/>
              </a:ext>
            </a:extLst>
          </p:cNvPr>
          <p:cNvSpPr>
            <a:spLocks noGrp="1"/>
          </p:cNvSpPr>
          <p:nvPr>
            <p:ph type="body" sz="quarter" idx="11" hasCustomPrompt="1"/>
          </p:nvPr>
        </p:nvSpPr>
        <p:spPr>
          <a:xfrm>
            <a:off x="2141457" y="2023509"/>
            <a:ext cx="7909085" cy="2267286"/>
          </a:xfrm>
        </p:spPr>
        <p:txBody>
          <a:bodyPr anchor="ctr">
            <a:normAutofit/>
          </a:bodyPr>
          <a:lstStyle>
            <a:lvl1pPr marL="0" indent="0" algn="ctr">
              <a:buNone/>
              <a:defRPr sz="5000" b="0" i="0">
                <a:solidFill>
                  <a:schemeClr val="tx1"/>
                </a:solidFill>
                <a:latin typeface="Quire Sans" panose="020B0502040400020003" pitchFamily="34" charset="0"/>
                <a:cs typeface="Quire Sans" panose="020B0502040400020003" pitchFamily="34" charset="0"/>
              </a:defRPr>
            </a:lvl1pPr>
          </a:lstStyle>
          <a:p>
            <a:pPr lvl="0"/>
            <a:r>
              <a:rPr lang="nb-NO" dirty="0"/>
              <a:t>Tittel</a:t>
            </a:r>
          </a:p>
        </p:txBody>
      </p:sp>
      <p:sp>
        <p:nvSpPr>
          <p:cNvPr id="13" name="Friform 12">
            <a:extLst>
              <a:ext uri="{FF2B5EF4-FFF2-40B4-BE49-F238E27FC236}">
                <a16:creationId xmlns:a16="http://schemas.microsoft.com/office/drawing/2014/main" id="{DDB91B4F-9CB2-D64F-8823-CE506A7D41F9}"/>
              </a:ext>
            </a:extLst>
          </p:cNvPr>
          <p:cNvSpPr/>
          <p:nvPr userDrawn="1"/>
        </p:nvSpPr>
        <p:spPr>
          <a:xfrm rot="783688">
            <a:off x="-263978" y="5228582"/>
            <a:ext cx="9472415" cy="2143445"/>
          </a:xfrm>
          <a:custGeom>
            <a:avLst/>
            <a:gdLst>
              <a:gd name="connsiteX0" fmla="*/ 7455444 w 9472415"/>
              <a:gd name="connsiteY0" fmla="*/ 112188 h 2143445"/>
              <a:gd name="connsiteX1" fmla="*/ 7764693 w 9472415"/>
              <a:gd name="connsiteY1" fmla="*/ 681148 h 2143445"/>
              <a:gd name="connsiteX2" fmla="*/ 8186386 w 9472415"/>
              <a:gd name="connsiteY2" fmla="*/ 173006 h 2143445"/>
              <a:gd name="connsiteX3" fmla="*/ 8511730 w 9472415"/>
              <a:gd name="connsiteY3" fmla="*/ 306289 h 2143445"/>
              <a:gd name="connsiteX4" fmla="*/ 9063274 w 9472415"/>
              <a:gd name="connsiteY4" fmla="*/ 28218 h 2143445"/>
              <a:gd name="connsiteX5" fmla="*/ 9469606 w 9472415"/>
              <a:gd name="connsiteY5" fmla="*/ 541036 h 2143445"/>
              <a:gd name="connsiteX6" fmla="*/ 9472415 w 9472415"/>
              <a:gd name="connsiteY6" fmla="*/ 545437 h 2143445"/>
              <a:gd name="connsiteX7" fmla="*/ 9438466 w 9472415"/>
              <a:gd name="connsiteY7" fmla="*/ 553313 h 2143445"/>
              <a:gd name="connsiteX8" fmla="*/ 9338372 w 9472415"/>
              <a:gd name="connsiteY8" fmla="*/ 397140 h 2143445"/>
              <a:gd name="connsiteX9" fmla="*/ 9041418 w 9472415"/>
              <a:gd name="connsiteY9" fmla="*/ 47578 h 2143445"/>
              <a:gd name="connsiteX10" fmla="*/ 8474171 w 9472415"/>
              <a:gd name="connsiteY10" fmla="*/ 357140 h 2143445"/>
              <a:gd name="connsiteX11" fmla="*/ 8189554 w 9472415"/>
              <a:gd name="connsiteY11" fmla="*/ 198968 h 2143445"/>
              <a:gd name="connsiteX12" fmla="*/ 7757909 w 9472415"/>
              <a:gd name="connsiteY12" fmla="*/ 722501 h 2143445"/>
              <a:gd name="connsiteX13" fmla="*/ 7442290 w 9472415"/>
              <a:gd name="connsiteY13" fmla="*/ 157306 h 2143445"/>
              <a:gd name="connsiteX14" fmla="*/ 7008350 w 9472415"/>
              <a:gd name="connsiteY14" fmla="*/ 1102126 h 2143445"/>
              <a:gd name="connsiteX15" fmla="*/ 6996944 w 9472415"/>
              <a:gd name="connsiteY15" fmla="*/ 1119743 h 2143445"/>
              <a:gd name="connsiteX16" fmla="*/ 6950287 w 9472415"/>
              <a:gd name="connsiteY16" fmla="*/ 1130567 h 2143445"/>
              <a:gd name="connsiteX17" fmla="*/ 6955867 w 9472415"/>
              <a:gd name="connsiteY17" fmla="*/ 1123384 h 2143445"/>
              <a:gd name="connsiteX18" fmla="*/ 7428506 w 9472415"/>
              <a:gd name="connsiteY18" fmla="*/ 120730 h 2143445"/>
              <a:gd name="connsiteX19" fmla="*/ 7455444 w 9472415"/>
              <a:gd name="connsiteY19" fmla="*/ 112188 h 2143445"/>
              <a:gd name="connsiteX20" fmla="*/ 3597322 w 9472415"/>
              <a:gd name="connsiteY20" fmla="*/ 832622 h 2143445"/>
              <a:gd name="connsiteX21" fmla="*/ 3494435 w 9472415"/>
              <a:gd name="connsiteY21" fmla="*/ 879421 h 2143445"/>
              <a:gd name="connsiteX22" fmla="*/ 3446099 w 9472415"/>
              <a:gd name="connsiteY22" fmla="*/ 910015 h 2143445"/>
              <a:gd name="connsiteX23" fmla="*/ 3482840 w 9472415"/>
              <a:gd name="connsiteY23" fmla="*/ 937673 h 2143445"/>
              <a:gd name="connsiteX24" fmla="*/ 4209818 w 9472415"/>
              <a:gd name="connsiteY24" fmla="*/ 1483186 h 2143445"/>
              <a:gd name="connsiteX25" fmla="*/ 4580114 w 9472415"/>
              <a:gd name="connsiteY25" fmla="*/ 1000352 h 2143445"/>
              <a:gd name="connsiteX26" fmla="*/ 4648629 w 9472415"/>
              <a:gd name="connsiteY26" fmla="*/ 868450 h 2143445"/>
              <a:gd name="connsiteX27" fmla="*/ 4643074 w 9472415"/>
              <a:gd name="connsiteY27" fmla="*/ 858536 h 2143445"/>
              <a:gd name="connsiteX28" fmla="*/ 4537827 w 9472415"/>
              <a:gd name="connsiteY28" fmla="*/ 748531 h 2143445"/>
              <a:gd name="connsiteX29" fmla="*/ 4245622 w 9472415"/>
              <a:gd name="connsiteY29" fmla="*/ 1032480 h 2143445"/>
              <a:gd name="connsiteX30" fmla="*/ 4055849 w 9472415"/>
              <a:gd name="connsiteY30" fmla="*/ 1151711 h 2143445"/>
              <a:gd name="connsiteX31" fmla="*/ 3879479 w 9472415"/>
              <a:gd name="connsiteY31" fmla="*/ 1073631 h 2143445"/>
              <a:gd name="connsiteX32" fmla="*/ 3620542 w 9472415"/>
              <a:gd name="connsiteY32" fmla="*/ 833072 h 2143445"/>
              <a:gd name="connsiteX33" fmla="*/ 3597322 w 9472415"/>
              <a:gd name="connsiteY33" fmla="*/ 832622 h 2143445"/>
              <a:gd name="connsiteX34" fmla="*/ 3202245 w 9472415"/>
              <a:gd name="connsiteY34" fmla="*/ 878675 h 2143445"/>
              <a:gd name="connsiteX35" fmla="*/ 2962008 w 9472415"/>
              <a:gd name="connsiteY35" fmla="*/ 1115759 h 2143445"/>
              <a:gd name="connsiteX36" fmla="*/ 2886208 w 9472415"/>
              <a:gd name="connsiteY36" fmla="*/ 1241890 h 2143445"/>
              <a:gd name="connsiteX37" fmla="*/ 2909176 w 9472415"/>
              <a:gd name="connsiteY37" fmla="*/ 1229145 h 2143445"/>
              <a:gd name="connsiteX38" fmla="*/ 3374408 w 9472415"/>
              <a:gd name="connsiteY38" fmla="*/ 924670 h 2143445"/>
              <a:gd name="connsiteX39" fmla="*/ 3384812 w 9472415"/>
              <a:gd name="connsiteY39" fmla="*/ 918161 h 2143445"/>
              <a:gd name="connsiteX40" fmla="*/ 3349005 w 9472415"/>
              <a:gd name="connsiteY40" fmla="*/ 895957 h 2143445"/>
              <a:gd name="connsiteX41" fmla="*/ 3240554 w 9472415"/>
              <a:gd name="connsiteY41" fmla="*/ 870538 h 2143445"/>
              <a:gd name="connsiteX42" fmla="*/ 3202245 w 9472415"/>
              <a:gd name="connsiteY42" fmla="*/ 878675 h 2143445"/>
              <a:gd name="connsiteX43" fmla="*/ 1689474 w 9472415"/>
              <a:gd name="connsiteY43" fmla="*/ 926909 h 2143445"/>
              <a:gd name="connsiteX44" fmla="*/ 1689545 w 9472415"/>
              <a:gd name="connsiteY44" fmla="*/ 932140 h 2143445"/>
              <a:gd name="connsiteX45" fmla="*/ 1699995 w 9472415"/>
              <a:gd name="connsiteY45" fmla="*/ 2073451 h 2143445"/>
              <a:gd name="connsiteX46" fmla="*/ 1914674 w 9472415"/>
              <a:gd name="connsiteY46" fmla="*/ 1327738 h 2143445"/>
              <a:gd name="connsiteX47" fmla="*/ 2545610 w 9472415"/>
              <a:gd name="connsiteY47" fmla="*/ 1638634 h 2143445"/>
              <a:gd name="connsiteX48" fmla="*/ 2796450 w 9472415"/>
              <a:gd name="connsiteY48" fmla="*/ 1333169 h 2143445"/>
              <a:gd name="connsiteX49" fmla="*/ 2802132 w 9472415"/>
              <a:gd name="connsiteY49" fmla="*/ 1323337 h 2143445"/>
              <a:gd name="connsiteX50" fmla="*/ 2744244 w 9472415"/>
              <a:gd name="connsiteY50" fmla="*/ 1346741 h 2143445"/>
              <a:gd name="connsiteX51" fmla="*/ 2513451 w 9472415"/>
              <a:gd name="connsiteY51" fmla="*/ 1348443 h 2143445"/>
              <a:gd name="connsiteX52" fmla="*/ 2020369 w 9472415"/>
              <a:gd name="connsiteY52" fmla="*/ 1118860 h 2143445"/>
              <a:gd name="connsiteX53" fmla="*/ 1789755 w 9472415"/>
              <a:gd name="connsiteY53" fmla="*/ 983953 h 2143445"/>
              <a:gd name="connsiteX54" fmla="*/ 1632650 w 9472415"/>
              <a:gd name="connsiteY54" fmla="*/ 595894 h 2143445"/>
              <a:gd name="connsiteX55" fmla="*/ 1551956 w 9472415"/>
              <a:gd name="connsiteY55" fmla="*/ 761130 h 2143445"/>
              <a:gd name="connsiteX56" fmla="*/ 1528611 w 9472415"/>
              <a:gd name="connsiteY56" fmla="*/ 839637 h 2143445"/>
              <a:gd name="connsiteX57" fmla="*/ 1544896 w 9472415"/>
              <a:gd name="connsiteY57" fmla="*/ 841993 h 2143445"/>
              <a:gd name="connsiteX58" fmla="*/ 1625842 w 9472415"/>
              <a:gd name="connsiteY58" fmla="*/ 867889 h 2143445"/>
              <a:gd name="connsiteX59" fmla="*/ 1654200 w 9472415"/>
              <a:gd name="connsiteY59" fmla="*/ 881531 h 2143445"/>
              <a:gd name="connsiteX60" fmla="*/ 1654322 w 9472415"/>
              <a:gd name="connsiteY60" fmla="*/ 812565 h 2143445"/>
              <a:gd name="connsiteX61" fmla="*/ 1644949 w 9472415"/>
              <a:gd name="connsiteY61" fmla="*/ 610912 h 2143445"/>
              <a:gd name="connsiteX62" fmla="*/ 1632650 w 9472415"/>
              <a:gd name="connsiteY62" fmla="*/ 595894 h 2143445"/>
              <a:gd name="connsiteX63" fmla="*/ 372349 w 9472415"/>
              <a:gd name="connsiteY63" fmla="*/ 643211 h 2143445"/>
              <a:gd name="connsiteX64" fmla="*/ 386151 w 9472415"/>
              <a:gd name="connsiteY64" fmla="*/ 711238 h 2143445"/>
              <a:gd name="connsiteX65" fmla="*/ 520282 w 9472415"/>
              <a:gd name="connsiteY65" fmla="*/ 1131074 h 2143445"/>
              <a:gd name="connsiteX66" fmla="*/ 881402 w 9472415"/>
              <a:gd name="connsiteY66" fmla="*/ 961978 h 2143445"/>
              <a:gd name="connsiteX67" fmla="*/ 1311170 w 9472415"/>
              <a:gd name="connsiteY67" fmla="*/ 1282018 h 2143445"/>
              <a:gd name="connsiteX68" fmla="*/ 1459153 w 9472415"/>
              <a:gd name="connsiteY68" fmla="*/ 977882 h 2143445"/>
              <a:gd name="connsiteX69" fmla="*/ 1495879 w 9472415"/>
              <a:gd name="connsiteY69" fmla="*/ 863440 h 2143445"/>
              <a:gd name="connsiteX70" fmla="*/ 1476818 w 9472415"/>
              <a:gd name="connsiteY70" fmla="*/ 861809 h 2143445"/>
              <a:gd name="connsiteX71" fmla="*/ 1198864 w 9472415"/>
              <a:gd name="connsiteY71" fmla="*/ 871496 h 2143445"/>
              <a:gd name="connsiteX72" fmla="*/ 751168 w 9472415"/>
              <a:gd name="connsiteY72" fmla="*/ 748243 h 2143445"/>
              <a:gd name="connsiteX73" fmla="*/ 169555 w 9472415"/>
              <a:gd name="connsiteY73" fmla="*/ 362554 h 2143445"/>
              <a:gd name="connsiteX74" fmla="*/ 319023 w 9472415"/>
              <a:gd name="connsiteY74" fmla="*/ 427167 h 2143445"/>
              <a:gd name="connsiteX75" fmla="*/ 363898 w 9472415"/>
              <a:gd name="connsiteY75" fmla="*/ 601555 h 2143445"/>
              <a:gd name="connsiteX76" fmla="*/ 366052 w 9472415"/>
              <a:gd name="connsiteY76" fmla="*/ 612173 h 2143445"/>
              <a:gd name="connsiteX77" fmla="*/ 626866 w 9472415"/>
              <a:gd name="connsiteY77" fmla="*/ 683829 h 2143445"/>
              <a:gd name="connsiteX78" fmla="*/ 1193717 w 9472415"/>
              <a:gd name="connsiteY78" fmla="*/ 846508 h 2143445"/>
              <a:gd name="connsiteX79" fmla="*/ 1503642 w 9472415"/>
              <a:gd name="connsiteY79" fmla="*/ 836026 h 2143445"/>
              <a:gd name="connsiteX80" fmla="*/ 1504631 w 9472415"/>
              <a:gd name="connsiteY80" fmla="*/ 836169 h 2143445"/>
              <a:gd name="connsiteX81" fmla="*/ 1506623 w 9472415"/>
              <a:gd name="connsiteY81" fmla="*/ 829962 h 2143445"/>
              <a:gd name="connsiteX82" fmla="*/ 1658642 w 9472415"/>
              <a:gd name="connsiteY82" fmla="*/ 541354 h 2143445"/>
              <a:gd name="connsiteX83" fmla="*/ 1688042 w 9472415"/>
              <a:gd name="connsiteY83" fmla="*/ 822120 h 2143445"/>
              <a:gd name="connsiteX84" fmla="*/ 1689083 w 9472415"/>
              <a:gd name="connsiteY84" fmla="*/ 898310 h 2143445"/>
              <a:gd name="connsiteX85" fmla="*/ 1703239 w 9472415"/>
              <a:gd name="connsiteY85" fmla="*/ 905120 h 2143445"/>
              <a:gd name="connsiteX86" fmla="*/ 1871632 w 9472415"/>
              <a:gd name="connsiteY86" fmla="*/ 997860 h 2143445"/>
              <a:gd name="connsiteX87" fmla="*/ 2303207 w 9472415"/>
              <a:gd name="connsiteY87" fmla="*/ 1230259 h 2143445"/>
              <a:gd name="connsiteX88" fmla="*/ 2571948 w 9472415"/>
              <a:gd name="connsiteY88" fmla="*/ 1333141 h 2143445"/>
              <a:gd name="connsiteX89" fmla="*/ 2766023 w 9472415"/>
              <a:gd name="connsiteY89" fmla="*/ 1300858 h 2143445"/>
              <a:gd name="connsiteX90" fmla="*/ 2833256 w 9472415"/>
              <a:gd name="connsiteY90" fmla="*/ 1269483 h 2143445"/>
              <a:gd name="connsiteX91" fmla="*/ 2882351 w 9472415"/>
              <a:gd name="connsiteY91" fmla="*/ 1184531 h 2143445"/>
              <a:gd name="connsiteX92" fmla="*/ 3299239 w 9472415"/>
              <a:gd name="connsiteY92" fmla="*/ 833508 h 2143445"/>
              <a:gd name="connsiteX93" fmla="*/ 3422949 w 9472415"/>
              <a:gd name="connsiteY93" fmla="*/ 892587 h 2143445"/>
              <a:gd name="connsiteX94" fmla="*/ 3424192 w 9472415"/>
              <a:gd name="connsiteY94" fmla="*/ 893523 h 2143445"/>
              <a:gd name="connsiteX95" fmla="*/ 3454517 w 9472415"/>
              <a:gd name="connsiteY95" fmla="*/ 874551 h 2143445"/>
              <a:gd name="connsiteX96" fmla="*/ 3606942 w 9472415"/>
              <a:gd name="connsiteY96" fmla="*/ 808480 h 2143445"/>
              <a:gd name="connsiteX97" fmla="*/ 3766819 w 9472415"/>
              <a:gd name="connsiteY97" fmla="*/ 933860 h 2143445"/>
              <a:gd name="connsiteX98" fmla="*/ 3907982 w 9472415"/>
              <a:gd name="connsiteY98" fmla="*/ 1064813 h 2143445"/>
              <a:gd name="connsiteX99" fmla="*/ 4093879 w 9472415"/>
              <a:gd name="connsiteY99" fmla="*/ 1113699 h 2143445"/>
              <a:gd name="connsiteX100" fmla="*/ 4269540 w 9472415"/>
              <a:gd name="connsiteY100" fmla="*/ 955280 h 2143445"/>
              <a:gd name="connsiteX101" fmla="*/ 4488220 w 9472415"/>
              <a:gd name="connsiteY101" fmla="*/ 721663 h 2143445"/>
              <a:gd name="connsiteX102" fmla="*/ 4644833 w 9472415"/>
              <a:gd name="connsiteY102" fmla="*/ 809891 h 2143445"/>
              <a:gd name="connsiteX103" fmla="*/ 4664036 w 9472415"/>
              <a:gd name="connsiteY103" fmla="*/ 838790 h 2143445"/>
              <a:gd name="connsiteX104" fmla="*/ 4705988 w 9472415"/>
              <a:gd name="connsiteY104" fmla="*/ 758026 h 2143445"/>
              <a:gd name="connsiteX105" fmla="*/ 5105975 w 9472415"/>
              <a:gd name="connsiteY105" fmla="*/ 116089 h 2143445"/>
              <a:gd name="connsiteX106" fmla="*/ 5110616 w 9472415"/>
              <a:gd name="connsiteY106" fmla="*/ 1158597 h 2143445"/>
              <a:gd name="connsiteX107" fmla="*/ 5769074 w 9472415"/>
              <a:gd name="connsiteY107" fmla="*/ 664684 h 2143445"/>
              <a:gd name="connsiteX108" fmla="*/ 6180327 w 9472415"/>
              <a:gd name="connsiteY108" fmla="*/ 865761 h 2143445"/>
              <a:gd name="connsiteX109" fmla="*/ 6025061 w 9472415"/>
              <a:gd name="connsiteY109" fmla="*/ 1185938 h 2143445"/>
              <a:gd name="connsiteX110" fmla="*/ 6281578 w 9472415"/>
              <a:gd name="connsiteY110" fmla="*/ 1268625 h 2143445"/>
              <a:gd name="connsiteX111" fmla="*/ 6323112 w 9472415"/>
              <a:gd name="connsiteY111" fmla="*/ 1276070 h 2143445"/>
              <a:gd name="connsiteX112" fmla="*/ 6265574 w 9472415"/>
              <a:gd name="connsiteY112" fmla="*/ 1289419 h 2143445"/>
              <a:gd name="connsiteX113" fmla="*/ 6251216 w 9472415"/>
              <a:gd name="connsiteY113" fmla="*/ 1286547 h 2143445"/>
              <a:gd name="connsiteX114" fmla="*/ 5965466 w 9472415"/>
              <a:gd name="connsiteY114" fmla="*/ 1181434 h 2143445"/>
              <a:gd name="connsiteX115" fmla="*/ 6139202 w 9472415"/>
              <a:gd name="connsiteY115" fmla="*/ 879682 h 2143445"/>
              <a:gd name="connsiteX116" fmla="*/ 5846412 w 9472415"/>
              <a:gd name="connsiteY116" fmla="*/ 687613 h 2143445"/>
              <a:gd name="connsiteX117" fmla="*/ 5480970 w 9472415"/>
              <a:gd name="connsiteY117" fmla="*/ 957383 h 2143445"/>
              <a:gd name="connsiteX118" fmla="*/ 5078408 w 9472415"/>
              <a:gd name="connsiteY118" fmla="*/ 1181615 h 2143445"/>
              <a:gd name="connsiteX119" fmla="*/ 5096786 w 9472415"/>
              <a:gd name="connsiteY119" fmla="*/ 157306 h 2143445"/>
              <a:gd name="connsiteX120" fmla="*/ 4728056 w 9472415"/>
              <a:gd name="connsiteY120" fmla="*/ 801367 h 2143445"/>
              <a:gd name="connsiteX121" fmla="*/ 4688056 w 9472415"/>
              <a:gd name="connsiteY121" fmla="*/ 876846 h 2143445"/>
              <a:gd name="connsiteX122" fmla="*/ 4721993 w 9472415"/>
              <a:gd name="connsiteY122" fmla="*/ 942568 h 2143445"/>
              <a:gd name="connsiteX123" fmla="*/ 4806744 w 9472415"/>
              <a:gd name="connsiteY123" fmla="*/ 1098551 h 2143445"/>
              <a:gd name="connsiteX124" fmla="*/ 5024097 w 9472415"/>
              <a:gd name="connsiteY124" fmla="*/ 1373221 h 2143445"/>
              <a:gd name="connsiteX125" fmla="*/ 5153027 w 9472415"/>
              <a:gd name="connsiteY125" fmla="*/ 1491421 h 2143445"/>
              <a:gd name="connsiteX126" fmla="*/ 5210791 w 9472415"/>
              <a:gd name="connsiteY126" fmla="*/ 1534127 h 2143445"/>
              <a:gd name="connsiteX127" fmla="*/ 5179069 w 9472415"/>
              <a:gd name="connsiteY127" fmla="*/ 1541487 h 2143445"/>
              <a:gd name="connsiteX128" fmla="*/ 5153552 w 9472415"/>
              <a:gd name="connsiteY128" fmla="*/ 1524819 h 2143445"/>
              <a:gd name="connsiteX129" fmla="*/ 4822449 w 9472415"/>
              <a:gd name="connsiteY129" fmla="*/ 1171775 h 2143445"/>
              <a:gd name="connsiteX130" fmla="*/ 4677707 w 9472415"/>
              <a:gd name="connsiteY130" fmla="*/ 920341 h 2143445"/>
              <a:gd name="connsiteX131" fmla="*/ 4671180 w 9472415"/>
              <a:gd name="connsiteY131" fmla="*/ 908693 h 2143445"/>
              <a:gd name="connsiteX132" fmla="*/ 4604469 w 9472415"/>
              <a:gd name="connsiteY132" fmla="*/ 1034579 h 2143445"/>
              <a:gd name="connsiteX133" fmla="*/ 4223875 w 9472415"/>
              <a:gd name="connsiteY133" fmla="*/ 1510527 h 2143445"/>
              <a:gd name="connsiteX134" fmla="*/ 3465513 w 9472415"/>
              <a:gd name="connsiteY134" fmla="*/ 978860 h 2143445"/>
              <a:gd name="connsiteX135" fmla="*/ 3408905 w 9472415"/>
              <a:gd name="connsiteY135" fmla="*/ 933557 h 2143445"/>
              <a:gd name="connsiteX136" fmla="*/ 3406118 w 9472415"/>
              <a:gd name="connsiteY136" fmla="*/ 935321 h 2143445"/>
              <a:gd name="connsiteX137" fmla="*/ 3309452 w 9472415"/>
              <a:gd name="connsiteY137" fmla="*/ 996585 h 2143445"/>
              <a:gd name="connsiteX138" fmla="*/ 2884062 w 9472415"/>
              <a:gd name="connsiteY138" fmla="*/ 1284638 h 2143445"/>
              <a:gd name="connsiteX139" fmla="*/ 2852290 w 9472415"/>
              <a:gd name="connsiteY139" fmla="*/ 1300809 h 2143445"/>
              <a:gd name="connsiteX140" fmla="*/ 2800244 w 9472415"/>
              <a:gd name="connsiteY140" fmla="*/ 1392118 h 2143445"/>
              <a:gd name="connsiteX141" fmla="*/ 2563579 w 9472415"/>
              <a:gd name="connsiteY141" fmla="*/ 1675392 h 2143445"/>
              <a:gd name="connsiteX142" fmla="*/ 1937648 w 9472415"/>
              <a:gd name="connsiteY142" fmla="*/ 1360128 h 2143445"/>
              <a:gd name="connsiteX143" fmla="*/ 1699767 w 9472415"/>
              <a:gd name="connsiteY143" fmla="*/ 2142100 h 2143445"/>
              <a:gd name="connsiteX144" fmla="*/ 1654139 w 9472415"/>
              <a:gd name="connsiteY144" fmla="*/ 916074 h 2143445"/>
              <a:gd name="connsiteX145" fmla="*/ 1654151 w 9472415"/>
              <a:gd name="connsiteY145" fmla="*/ 909306 h 2143445"/>
              <a:gd name="connsiteX146" fmla="*/ 1625968 w 9472415"/>
              <a:gd name="connsiteY146" fmla="*/ 896055 h 2143445"/>
              <a:gd name="connsiteX147" fmla="*/ 1573896 w 9472415"/>
              <a:gd name="connsiteY147" fmla="*/ 877050 h 2143445"/>
              <a:gd name="connsiteX148" fmla="*/ 1524095 w 9472415"/>
              <a:gd name="connsiteY148" fmla="*/ 865855 h 2143445"/>
              <a:gd name="connsiteX149" fmla="*/ 1520896 w 9472415"/>
              <a:gd name="connsiteY149" fmla="*/ 865582 h 2143445"/>
              <a:gd name="connsiteX150" fmla="*/ 1512347 w 9472415"/>
              <a:gd name="connsiteY150" fmla="*/ 894331 h 2143445"/>
              <a:gd name="connsiteX151" fmla="*/ 1329458 w 9472415"/>
              <a:gd name="connsiteY151" fmla="*/ 1327966 h 2143445"/>
              <a:gd name="connsiteX152" fmla="*/ 872349 w 9472415"/>
              <a:gd name="connsiteY152" fmla="*/ 998509 h 2143445"/>
              <a:gd name="connsiteX153" fmla="*/ 520464 w 9472415"/>
              <a:gd name="connsiteY153" fmla="*/ 1172381 h 2143445"/>
              <a:gd name="connsiteX154" fmla="*/ 355690 w 9472415"/>
              <a:gd name="connsiteY154" fmla="*/ 743341 h 2143445"/>
              <a:gd name="connsiteX155" fmla="*/ 335762 w 9472415"/>
              <a:gd name="connsiteY155" fmla="*/ 633067 h 2143445"/>
              <a:gd name="connsiteX156" fmla="*/ 23338 w 9472415"/>
              <a:gd name="connsiteY156" fmla="*/ 546444 h 2143445"/>
              <a:gd name="connsiteX157" fmla="*/ 16293 w 9472415"/>
              <a:gd name="connsiteY157" fmla="*/ 516079 h 2143445"/>
              <a:gd name="connsiteX158" fmla="*/ 330106 w 9472415"/>
              <a:gd name="connsiteY158" fmla="*/ 602297 h 2143445"/>
              <a:gd name="connsiteX159" fmla="*/ 320992 w 9472415"/>
              <a:gd name="connsiteY159" fmla="*/ 553766 h 2143445"/>
              <a:gd name="connsiteX160" fmla="*/ 159026 w 9472415"/>
              <a:gd name="connsiteY160" fmla="*/ 404194 h 2143445"/>
              <a:gd name="connsiteX161" fmla="*/ 82348 w 9472415"/>
              <a:gd name="connsiteY161" fmla="*/ 436266 h 2143445"/>
              <a:gd name="connsiteX162" fmla="*/ 8395 w 9472415"/>
              <a:gd name="connsiteY162" fmla="*/ 482035 h 2143445"/>
              <a:gd name="connsiteX163" fmla="*/ 0 w 9472415"/>
              <a:gd name="connsiteY163" fmla="*/ 445849 h 2143445"/>
              <a:gd name="connsiteX164" fmla="*/ 71936 w 9472415"/>
              <a:gd name="connsiteY164" fmla="*/ 400556 h 2143445"/>
              <a:gd name="connsiteX165" fmla="*/ 169555 w 9472415"/>
              <a:gd name="connsiteY165" fmla="*/ 362554 h 2143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9472415" h="2143445">
                <a:moveTo>
                  <a:pt x="7455444" y="112188"/>
                </a:moveTo>
                <a:cubicBezTo>
                  <a:pt x="7585346" y="108956"/>
                  <a:pt x="7646274" y="672979"/>
                  <a:pt x="7764693" y="681148"/>
                </a:cubicBezTo>
                <a:cubicBezTo>
                  <a:pt x="7891006" y="689861"/>
                  <a:pt x="8061880" y="235482"/>
                  <a:pt x="8186386" y="173006"/>
                </a:cubicBezTo>
                <a:cubicBezTo>
                  <a:pt x="8310892" y="110530"/>
                  <a:pt x="8374680" y="398659"/>
                  <a:pt x="8511730" y="306289"/>
                </a:cubicBezTo>
                <a:cubicBezTo>
                  <a:pt x="8648780" y="213919"/>
                  <a:pt x="8844791" y="-93827"/>
                  <a:pt x="9063274" y="28218"/>
                </a:cubicBezTo>
                <a:cubicBezTo>
                  <a:pt x="9172515" y="89241"/>
                  <a:pt x="9325503" y="316413"/>
                  <a:pt x="9469606" y="541036"/>
                </a:cubicBezTo>
                <a:lnTo>
                  <a:pt x="9472415" y="545437"/>
                </a:lnTo>
                <a:lnTo>
                  <a:pt x="9438466" y="553313"/>
                </a:lnTo>
                <a:lnTo>
                  <a:pt x="9338372" y="397140"/>
                </a:lnTo>
                <a:cubicBezTo>
                  <a:pt x="9230609" y="233137"/>
                  <a:pt x="9126340" y="92336"/>
                  <a:pt x="9041418" y="47578"/>
                </a:cubicBezTo>
                <a:cubicBezTo>
                  <a:pt x="8814958" y="-71777"/>
                  <a:pt x="8616148" y="331908"/>
                  <a:pt x="8474171" y="357140"/>
                </a:cubicBezTo>
                <a:cubicBezTo>
                  <a:pt x="8332194" y="382372"/>
                  <a:pt x="8308931" y="138075"/>
                  <a:pt x="8189554" y="198968"/>
                </a:cubicBezTo>
                <a:cubicBezTo>
                  <a:pt x="8070177" y="259862"/>
                  <a:pt x="7909749" y="724896"/>
                  <a:pt x="7757909" y="722501"/>
                </a:cubicBezTo>
                <a:cubicBezTo>
                  <a:pt x="7606069" y="720106"/>
                  <a:pt x="7571798" y="86959"/>
                  <a:pt x="7442290" y="157306"/>
                </a:cubicBezTo>
                <a:cubicBezTo>
                  <a:pt x="7320876" y="223256"/>
                  <a:pt x="7148121" y="861839"/>
                  <a:pt x="7008350" y="1102126"/>
                </a:cubicBezTo>
                <a:lnTo>
                  <a:pt x="6996944" y="1119743"/>
                </a:lnTo>
                <a:lnTo>
                  <a:pt x="6950287" y="1130567"/>
                </a:lnTo>
                <a:lnTo>
                  <a:pt x="6955867" y="1123384"/>
                </a:lnTo>
                <a:cubicBezTo>
                  <a:pt x="7148055" y="844337"/>
                  <a:pt x="7298155" y="198997"/>
                  <a:pt x="7428506" y="120730"/>
                </a:cubicBezTo>
                <a:cubicBezTo>
                  <a:pt x="7437817" y="115140"/>
                  <a:pt x="7446783" y="112403"/>
                  <a:pt x="7455444" y="112188"/>
                </a:cubicBezTo>
                <a:close/>
                <a:moveTo>
                  <a:pt x="3597322" y="832622"/>
                </a:moveTo>
                <a:cubicBezTo>
                  <a:pt x="3570935" y="836955"/>
                  <a:pt x="3535445" y="854869"/>
                  <a:pt x="3494435" y="879421"/>
                </a:cubicBezTo>
                <a:lnTo>
                  <a:pt x="3446099" y="910015"/>
                </a:lnTo>
                <a:lnTo>
                  <a:pt x="3482840" y="937673"/>
                </a:lnTo>
                <a:cubicBezTo>
                  <a:pt x="3739829" y="1151108"/>
                  <a:pt x="3965156" y="1580337"/>
                  <a:pt x="4209818" y="1483186"/>
                </a:cubicBezTo>
                <a:cubicBezTo>
                  <a:pt x="4322739" y="1438347"/>
                  <a:pt x="4452680" y="1236100"/>
                  <a:pt x="4580114" y="1000352"/>
                </a:cubicBezTo>
                <a:lnTo>
                  <a:pt x="4648629" y="868450"/>
                </a:lnTo>
                <a:lnTo>
                  <a:pt x="4643074" y="858536"/>
                </a:lnTo>
                <a:cubicBezTo>
                  <a:pt x="4608486" y="800738"/>
                  <a:pt x="4573880" y="757237"/>
                  <a:pt x="4537827" y="748531"/>
                </a:cubicBezTo>
                <a:cubicBezTo>
                  <a:pt x="4441690" y="725315"/>
                  <a:pt x="4329236" y="943704"/>
                  <a:pt x="4245622" y="1032480"/>
                </a:cubicBezTo>
                <a:cubicBezTo>
                  <a:pt x="4162008" y="1121256"/>
                  <a:pt x="4116871" y="1144852"/>
                  <a:pt x="4055849" y="1151711"/>
                </a:cubicBezTo>
                <a:cubicBezTo>
                  <a:pt x="3994825" y="1158569"/>
                  <a:pt x="3952030" y="1126737"/>
                  <a:pt x="3879479" y="1073631"/>
                </a:cubicBezTo>
                <a:cubicBezTo>
                  <a:pt x="3806927" y="1020524"/>
                  <a:pt x="3712667" y="888029"/>
                  <a:pt x="3620542" y="833072"/>
                </a:cubicBezTo>
                <a:cubicBezTo>
                  <a:pt x="3613902" y="831242"/>
                  <a:pt x="3606118" y="831177"/>
                  <a:pt x="3597322" y="832622"/>
                </a:cubicBezTo>
                <a:close/>
                <a:moveTo>
                  <a:pt x="3202245" y="878675"/>
                </a:moveTo>
                <a:cubicBezTo>
                  <a:pt x="3114235" y="907323"/>
                  <a:pt x="3035660" y="1001454"/>
                  <a:pt x="2962008" y="1115759"/>
                </a:cubicBezTo>
                <a:lnTo>
                  <a:pt x="2886208" y="1241890"/>
                </a:lnTo>
                <a:lnTo>
                  <a:pt x="2909176" y="1229145"/>
                </a:lnTo>
                <a:cubicBezTo>
                  <a:pt x="3050552" y="1145757"/>
                  <a:pt x="3264538" y="990519"/>
                  <a:pt x="3374408" y="924670"/>
                </a:cubicBezTo>
                <a:lnTo>
                  <a:pt x="3384812" y="918161"/>
                </a:lnTo>
                <a:lnTo>
                  <a:pt x="3349005" y="895957"/>
                </a:lnTo>
                <a:cubicBezTo>
                  <a:pt x="3311403" y="876740"/>
                  <a:pt x="3275144" y="867103"/>
                  <a:pt x="3240554" y="870538"/>
                </a:cubicBezTo>
                <a:cubicBezTo>
                  <a:pt x="3227583" y="871826"/>
                  <a:pt x="3214818" y="874582"/>
                  <a:pt x="3202245" y="878675"/>
                </a:cubicBezTo>
                <a:close/>
                <a:moveTo>
                  <a:pt x="1689474" y="926909"/>
                </a:moveTo>
                <a:lnTo>
                  <a:pt x="1689545" y="932140"/>
                </a:lnTo>
                <a:cubicBezTo>
                  <a:pt x="1692060" y="1355032"/>
                  <a:pt x="1664403" y="1970834"/>
                  <a:pt x="1699995" y="2073451"/>
                </a:cubicBezTo>
                <a:cubicBezTo>
                  <a:pt x="1724469" y="2213613"/>
                  <a:pt x="1710049" y="1413855"/>
                  <a:pt x="1914674" y="1327738"/>
                </a:cubicBezTo>
                <a:cubicBezTo>
                  <a:pt x="2119299" y="1241621"/>
                  <a:pt x="2314849" y="1721006"/>
                  <a:pt x="2545610" y="1638634"/>
                </a:cubicBezTo>
                <a:cubicBezTo>
                  <a:pt x="2632145" y="1607744"/>
                  <a:pt x="2712280" y="1479057"/>
                  <a:pt x="2796450" y="1333169"/>
                </a:cubicBezTo>
                <a:lnTo>
                  <a:pt x="2802132" y="1323337"/>
                </a:lnTo>
                <a:lnTo>
                  <a:pt x="2744244" y="1346741"/>
                </a:lnTo>
                <a:cubicBezTo>
                  <a:pt x="2667989" y="1372843"/>
                  <a:pt x="2614755" y="1372554"/>
                  <a:pt x="2513451" y="1348443"/>
                </a:cubicBezTo>
                <a:cubicBezTo>
                  <a:pt x="2378379" y="1316295"/>
                  <a:pt x="2176962" y="1197425"/>
                  <a:pt x="2020369" y="1118860"/>
                </a:cubicBezTo>
                <a:cubicBezTo>
                  <a:pt x="1942073" y="1079577"/>
                  <a:pt x="1864684" y="1029432"/>
                  <a:pt x="1789755" y="983953"/>
                </a:cubicBezTo>
                <a:close/>
                <a:moveTo>
                  <a:pt x="1632650" y="595894"/>
                </a:moveTo>
                <a:cubicBezTo>
                  <a:pt x="1610963" y="587568"/>
                  <a:pt x="1583460" y="659404"/>
                  <a:pt x="1551956" y="761130"/>
                </a:cubicBezTo>
                <a:lnTo>
                  <a:pt x="1528611" y="839637"/>
                </a:lnTo>
                <a:lnTo>
                  <a:pt x="1544896" y="841993"/>
                </a:lnTo>
                <a:cubicBezTo>
                  <a:pt x="1573142" y="848299"/>
                  <a:pt x="1599788" y="857150"/>
                  <a:pt x="1625842" y="867889"/>
                </a:cubicBezTo>
                <a:lnTo>
                  <a:pt x="1654200" y="881531"/>
                </a:lnTo>
                <a:lnTo>
                  <a:pt x="1654322" y="812565"/>
                </a:lnTo>
                <a:cubicBezTo>
                  <a:pt x="1653890" y="716409"/>
                  <a:pt x="1651403" y="644031"/>
                  <a:pt x="1644949" y="610912"/>
                </a:cubicBezTo>
                <a:cubicBezTo>
                  <a:pt x="1641092" y="602431"/>
                  <a:pt x="1636987" y="597560"/>
                  <a:pt x="1632650" y="595894"/>
                </a:cubicBezTo>
                <a:close/>
                <a:moveTo>
                  <a:pt x="372349" y="643211"/>
                </a:moveTo>
                <a:lnTo>
                  <a:pt x="386151" y="711238"/>
                </a:lnTo>
                <a:cubicBezTo>
                  <a:pt x="423651" y="899171"/>
                  <a:pt x="464070" y="1100480"/>
                  <a:pt x="520282" y="1131074"/>
                </a:cubicBezTo>
                <a:cubicBezTo>
                  <a:pt x="651164" y="1125433"/>
                  <a:pt x="751862" y="934546"/>
                  <a:pt x="881402" y="961978"/>
                </a:cubicBezTo>
                <a:cubicBezTo>
                  <a:pt x="1060984" y="1012156"/>
                  <a:pt x="1158884" y="1302081"/>
                  <a:pt x="1311170" y="1282018"/>
                </a:cubicBezTo>
                <a:cubicBezTo>
                  <a:pt x="1359748" y="1255729"/>
                  <a:pt x="1410683" y="1124213"/>
                  <a:pt x="1459153" y="977882"/>
                </a:cubicBezTo>
                <a:lnTo>
                  <a:pt x="1495879" y="863440"/>
                </a:lnTo>
                <a:lnTo>
                  <a:pt x="1476818" y="861809"/>
                </a:lnTo>
                <a:cubicBezTo>
                  <a:pt x="1384224" y="859480"/>
                  <a:pt x="1301705" y="887597"/>
                  <a:pt x="1198864" y="871496"/>
                </a:cubicBezTo>
                <a:cubicBezTo>
                  <a:pt x="1061742" y="850028"/>
                  <a:pt x="1077146" y="835572"/>
                  <a:pt x="751168" y="748243"/>
                </a:cubicBezTo>
                <a:close/>
                <a:moveTo>
                  <a:pt x="169555" y="362554"/>
                </a:moveTo>
                <a:cubicBezTo>
                  <a:pt x="229431" y="350616"/>
                  <a:pt x="279020" y="367700"/>
                  <a:pt x="319023" y="427167"/>
                </a:cubicBezTo>
                <a:cubicBezTo>
                  <a:pt x="334475" y="469411"/>
                  <a:pt x="349159" y="531468"/>
                  <a:pt x="363898" y="601555"/>
                </a:cubicBezTo>
                <a:lnTo>
                  <a:pt x="366052" y="612173"/>
                </a:lnTo>
                <a:lnTo>
                  <a:pt x="626866" y="683829"/>
                </a:lnTo>
                <a:cubicBezTo>
                  <a:pt x="836357" y="738247"/>
                  <a:pt x="1040712" y="820148"/>
                  <a:pt x="1193717" y="846508"/>
                </a:cubicBezTo>
                <a:cubicBezTo>
                  <a:pt x="1327596" y="869573"/>
                  <a:pt x="1409553" y="829504"/>
                  <a:pt x="1503642" y="836026"/>
                </a:cubicBezTo>
                <a:lnTo>
                  <a:pt x="1504631" y="836169"/>
                </a:lnTo>
                <a:lnTo>
                  <a:pt x="1506623" y="829962"/>
                </a:lnTo>
                <a:cubicBezTo>
                  <a:pt x="1568345" y="635080"/>
                  <a:pt x="1622828" y="467440"/>
                  <a:pt x="1658642" y="541354"/>
                </a:cubicBezTo>
                <a:cubicBezTo>
                  <a:pt x="1676549" y="578311"/>
                  <a:pt x="1684852" y="683217"/>
                  <a:pt x="1688042" y="822120"/>
                </a:cubicBezTo>
                <a:lnTo>
                  <a:pt x="1689083" y="898310"/>
                </a:lnTo>
                <a:lnTo>
                  <a:pt x="1703239" y="905120"/>
                </a:lnTo>
                <a:cubicBezTo>
                  <a:pt x="1755002" y="932845"/>
                  <a:pt x="1808440" y="965505"/>
                  <a:pt x="1871632" y="997860"/>
                </a:cubicBezTo>
                <a:cubicBezTo>
                  <a:pt x="1998016" y="1062571"/>
                  <a:pt x="2186488" y="1174379"/>
                  <a:pt x="2303207" y="1230259"/>
                </a:cubicBezTo>
                <a:cubicBezTo>
                  <a:pt x="2419927" y="1286139"/>
                  <a:pt x="2480225" y="1328182"/>
                  <a:pt x="2571948" y="1333141"/>
                </a:cubicBezTo>
                <a:cubicBezTo>
                  <a:pt x="2640741" y="1336860"/>
                  <a:pt x="2689513" y="1332160"/>
                  <a:pt x="2766023" y="1300858"/>
                </a:cubicBezTo>
                <a:lnTo>
                  <a:pt x="2833256" y="1269483"/>
                </a:lnTo>
                <a:lnTo>
                  <a:pt x="2882351" y="1184531"/>
                </a:lnTo>
                <a:cubicBezTo>
                  <a:pt x="2999711" y="986663"/>
                  <a:pt x="3130428" y="805974"/>
                  <a:pt x="3299239" y="833508"/>
                </a:cubicBezTo>
                <a:cubicBezTo>
                  <a:pt x="3341442" y="844941"/>
                  <a:pt x="3382617" y="865535"/>
                  <a:pt x="3422949" y="892587"/>
                </a:cubicBezTo>
                <a:lnTo>
                  <a:pt x="3424192" y="893523"/>
                </a:lnTo>
                <a:lnTo>
                  <a:pt x="3454517" y="874551"/>
                </a:lnTo>
                <a:cubicBezTo>
                  <a:pt x="3522246" y="830931"/>
                  <a:pt x="3557890" y="807331"/>
                  <a:pt x="3606942" y="808480"/>
                </a:cubicBezTo>
                <a:cubicBezTo>
                  <a:pt x="3672345" y="810011"/>
                  <a:pt x="3716646" y="891138"/>
                  <a:pt x="3766819" y="933860"/>
                </a:cubicBezTo>
                <a:cubicBezTo>
                  <a:pt x="3816994" y="976582"/>
                  <a:pt x="3837088" y="1010698"/>
                  <a:pt x="3907982" y="1064813"/>
                </a:cubicBezTo>
                <a:cubicBezTo>
                  <a:pt x="3978876" y="1118929"/>
                  <a:pt x="4033619" y="1131954"/>
                  <a:pt x="4093879" y="1113699"/>
                </a:cubicBezTo>
                <a:cubicBezTo>
                  <a:pt x="4154138" y="1095443"/>
                  <a:pt x="4220756" y="1023197"/>
                  <a:pt x="4269540" y="955280"/>
                </a:cubicBezTo>
                <a:cubicBezTo>
                  <a:pt x="4318324" y="887364"/>
                  <a:pt x="4425670" y="745895"/>
                  <a:pt x="4488220" y="721663"/>
                </a:cubicBezTo>
                <a:cubicBezTo>
                  <a:pt x="4550769" y="697431"/>
                  <a:pt x="4591746" y="747077"/>
                  <a:pt x="4644833" y="809891"/>
                </a:cubicBezTo>
                <a:lnTo>
                  <a:pt x="4664036" y="838790"/>
                </a:lnTo>
                <a:lnTo>
                  <a:pt x="4705988" y="758026"/>
                </a:lnTo>
                <a:cubicBezTo>
                  <a:pt x="4870777" y="432274"/>
                  <a:pt x="5019535" y="120392"/>
                  <a:pt x="5105975" y="116089"/>
                </a:cubicBezTo>
                <a:cubicBezTo>
                  <a:pt x="5278854" y="107484"/>
                  <a:pt x="5000100" y="1067165"/>
                  <a:pt x="5110616" y="1158597"/>
                </a:cubicBezTo>
                <a:cubicBezTo>
                  <a:pt x="5221133" y="1250030"/>
                  <a:pt x="5590789" y="713490"/>
                  <a:pt x="5769074" y="664684"/>
                </a:cubicBezTo>
                <a:cubicBezTo>
                  <a:pt x="5947359" y="615878"/>
                  <a:pt x="6151311" y="769787"/>
                  <a:pt x="6180327" y="865761"/>
                </a:cubicBezTo>
                <a:cubicBezTo>
                  <a:pt x="6209343" y="961735"/>
                  <a:pt x="5909972" y="1127260"/>
                  <a:pt x="6025061" y="1185938"/>
                </a:cubicBezTo>
                <a:cubicBezTo>
                  <a:pt x="6068220" y="1207942"/>
                  <a:pt x="6165056" y="1242894"/>
                  <a:pt x="6281578" y="1268625"/>
                </a:cubicBezTo>
                <a:lnTo>
                  <a:pt x="6323112" y="1276070"/>
                </a:lnTo>
                <a:lnTo>
                  <a:pt x="6265574" y="1289419"/>
                </a:lnTo>
                <a:lnTo>
                  <a:pt x="6251216" y="1286547"/>
                </a:lnTo>
                <a:cubicBezTo>
                  <a:pt x="6123192" y="1257990"/>
                  <a:pt x="6002057" y="1218764"/>
                  <a:pt x="5965466" y="1181434"/>
                </a:cubicBezTo>
                <a:cubicBezTo>
                  <a:pt x="5892284" y="1106773"/>
                  <a:pt x="6159044" y="961985"/>
                  <a:pt x="6139202" y="879682"/>
                </a:cubicBezTo>
                <a:cubicBezTo>
                  <a:pt x="6119360" y="797379"/>
                  <a:pt x="5978863" y="697409"/>
                  <a:pt x="5846412" y="687613"/>
                </a:cubicBezTo>
                <a:cubicBezTo>
                  <a:pt x="5713961" y="677817"/>
                  <a:pt x="5599872" y="838655"/>
                  <a:pt x="5480970" y="957383"/>
                </a:cubicBezTo>
                <a:cubicBezTo>
                  <a:pt x="5362068" y="1076111"/>
                  <a:pt x="5192481" y="1264919"/>
                  <a:pt x="5078408" y="1181615"/>
                </a:cubicBezTo>
                <a:cubicBezTo>
                  <a:pt x="4964335" y="1098311"/>
                  <a:pt x="5239208" y="102487"/>
                  <a:pt x="5096786" y="157306"/>
                </a:cubicBezTo>
                <a:cubicBezTo>
                  <a:pt x="5025575" y="184716"/>
                  <a:pt x="4888102" y="487617"/>
                  <a:pt x="4728056" y="801367"/>
                </a:cubicBezTo>
                <a:lnTo>
                  <a:pt x="4688056" y="876846"/>
                </a:lnTo>
                <a:lnTo>
                  <a:pt x="4721993" y="942568"/>
                </a:lnTo>
                <a:cubicBezTo>
                  <a:pt x="4747933" y="995145"/>
                  <a:pt x="4775139" y="1051606"/>
                  <a:pt x="4806744" y="1098551"/>
                </a:cubicBezTo>
                <a:cubicBezTo>
                  <a:pt x="4869954" y="1192439"/>
                  <a:pt x="4942470" y="1292112"/>
                  <a:pt x="5024097" y="1373221"/>
                </a:cubicBezTo>
                <a:cubicBezTo>
                  <a:pt x="5064911" y="1413776"/>
                  <a:pt x="5107757" y="1454633"/>
                  <a:pt x="5153027" y="1491421"/>
                </a:cubicBezTo>
                <a:lnTo>
                  <a:pt x="5210791" y="1534127"/>
                </a:lnTo>
                <a:lnTo>
                  <a:pt x="5179069" y="1541487"/>
                </a:lnTo>
                <a:lnTo>
                  <a:pt x="5153552" y="1524819"/>
                </a:lnTo>
                <a:cubicBezTo>
                  <a:pt x="5038078" y="1440704"/>
                  <a:pt x="4925069" y="1301156"/>
                  <a:pt x="4822449" y="1171775"/>
                </a:cubicBezTo>
                <a:cubicBezTo>
                  <a:pt x="4771139" y="1107085"/>
                  <a:pt x="4724019" y="1007078"/>
                  <a:pt x="4677707" y="920341"/>
                </a:cubicBezTo>
                <a:lnTo>
                  <a:pt x="4671180" y="908693"/>
                </a:lnTo>
                <a:lnTo>
                  <a:pt x="4604469" y="1034579"/>
                </a:lnTo>
                <a:cubicBezTo>
                  <a:pt x="4478016" y="1261556"/>
                  <a:pt x="4345008" y="1457421"/>
                  <a:pt x="4223875" y="1510527"/>
                </a:cubicBezTo>
                <a:cubicBezTo>
                  <a:pt x="3981610" y="1616741"/>
                  <a:pt x="3705277" y="1188184"/>
                  <a:pt x="3465513" y="978860"/>
                </a:cubicBezTo>
                <a:lnTo>
                  <a:pt x="3408905" y="933557"/>
                </a:lnTo>
                <a:lnTo>
                  <a:pt x="3406118" y="935321"/>
                </a:lnTo>
                <a:cubicBezTo>
                  <a:pt x="3374933" y="955534"/>
                  <a:pt x="3342357" y="976641"/>
                  <a:pt x="3309452" y="996585"/>
                </a:cubicBezTo>
                <a:cubicBezTo>
                  <a:pt x="3194281" y="1066392"/>
                  <a:pt x="3015767" y="1210432"/>
                  <a:pt x="2884062" y="1284638"/>
                </a:cubicBezTo>
                <a:lnTo>
                  <a:pt x="2852290" y="1300809"/>
                </a:lnTo>
                <a:lnTo>
                  <a:pt x="2800244" y="1392118"/>
                </a:lnTo>
                <a:cubicBezTo>
                  <a:pt x="2721655" y="1527824"/>
                  <a:pt x="2645011" y="1644793"/>
                  <a:pt x="2563579" y="1675392"/>
                </a:cubicBezTo>
                <a:cubicBezTo>
                  <a:pt x="2346428" y="1756990"/>
                  <a:pt x="2127109" y="1336934"/>
                  <a:pt x="1937648" y="1360128"/>
                </a:cubicBezTo>
                <a:cubicBezTo>
                  <a:pt x="1748187" y="1383322"/>
                  <a:pt x="1775846" y="2180533"/>
                  <a:pt x="1699767" y="2142100"/>
                </a:cubicBezTo>
                <a:cubicBezTo>
                  <a:pt x="1625648" y="2096216"/>
                  <a:pt x="1651235" y="1357220"/>
                  <a:pt x="1654139" y="916074"/>
                </a:cubicBezTo>
                <a:lnTo>
                  <a:pt x="1654151" y="909306"/>
                </a:lnTo>
                <a:lnTo>
                  <a:pt x="1625968" y="896055"/>
                </a:lnTo>
                <a:cubicBezTo>
                  <a:pt x="1608376" y="888619"/>
                  <a:pt x="1591011" y="882204"/>
                  <a:pt x="1573896" y="877050"/>
                </a:cubicBezTo>
                <a:cubicBezTo>
                  <a:pt x="1556781" y="871897"/>
                  <a:pt x="1540228" y="868280"/>
                  <a:pt x="1524095" y="865855"/>
                </a:cubicBezTo>
                <a:lnTo>
                  <a:pt x="1520896" y="865582"/>
                </a:lnTo>
                <a:lnTo>
                  <a:pt x="1512347" y="894331"/>
                </a:lnTo>
                <a:cubicBezTo>
                  <a:pt x="1457285" y="1082481"/>
                  <a:pt x="1393842" y="1295667"/>
                  <a:pt x="1329458" y="1327966"/>
                </a:cubicBezTo>
                <a:cubicBezTo>
                  <a:pt x="1200691" y="1392565"/>
                  <a:pt x="1007181" y="1024440"/>
                  <a:pt x="872349" y="998509"/>
                </a:cubicBezTo>
                <a:cubicBezTo>
                  <a:pt x="737517" y="972578"/>
                  <a:pt x="616430" y="1186855"/>
                  <a:pt x="520464" y="1172381"/>
                </a:cubicBezTo>
                <a:cubicBezTo>
                  <a:pt x="410850" y="1139710"/>
                  <a:pt x="393183" y="907766"/>
                  <a:pt x="355690" y="743341"/>
                </a:cubicBezTo>
                <a:lnTo>
                  <a:pt x="335762" y="633067"/>
                </a:lnTo>
                <a:lnTo>
                  <a:pt x="23338" y="546444"/>
                </a:lnTo>
                <a:lnTo>
                  <a:pt x="16293" y="516079"/>
                </a:lnTo>
                <a:lnTo>
                  <a:pt x="330106" y="602297"/>
                </a:lnTo>
                <a:lnTo>
                  <a:pt x="320992" y="553766"/>
                </a:lnTo>
                <a:cubicBezTo>
                  <a:pt x="299432" y="454650"/>
                  <a:pt x="263332" y="380467"/>
                  <a:pt x="159026" y="404194"/>
                </a:cubicBezTo>
                <a:cubicBezTo>
                  <a:pt x="138165" y="408940"/>
                  <a:pt x="112161" y="420143"/>
                  <a:pt x="82348" y="436266"/>
                </a:cubicBezTo>
                <a:lnTo>
                  <a:pt x="8395" y="482035"/>
                </a:lnTo>
                <a:lnTo>
                  <a:pt x="0" y="445849"/>
                </a:lnTo>
                <a:lnTo>
                  <a:pt x="71936" y="400556"/>
                </a:lnTo>
                <a:cubicBezTo>
                  <a:pt x="107106" y="381747"/>
                  <a:pt x="139616" y="368522"/>
                  <a:pt x="169555" y="362554"/>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pic>
        <p:nvPicPr>
          <p:cNvPr id="5" name="Bilde 4">
            <a:extLst>
              <a:ext uri="{FF2B5EF4-FFF2-40B4-BE49-F238E27FC236}">
                <a16:creationId xmlns:a16="http://schemas.microsoft.com/office/drawing/2014/main" id="{DD6E9E5E-BF72-BB45-A042-66E50AE3254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86193" y="451848"/>
            <a:ext cx="1034494" cy="234225"/>
          </a:xfrm>
          <a:prstGeom prst="rect">
            <a:avLst/>
          </a:prstGeom>
        </p:spPr>
      </p:pic>
    </p:spTree>
    <p:extLst>
      <p:ext uri="{BB962C8B-B14F-4D97-AF65-F5344CB8AC3E}">
        <p14:creationId xmlns:p14="http://schemas.microsoft.com/office/powerpoint/2010/main" val="629850084"/>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nnhold-1">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B1CD9F78-4CFC-B94A-AA99-1BE9F053337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1443" y="437586"/>
            <a:ext cx="275250" cy="259786"/>
          </a:xfrm>
          <a:prstGeom prst="rect">
            <a:avLst/>
          </a:prstGeom>
        </p:spPr>
      </p:pic>
      <p:sp>
        <p:nvSpPr>
          <p:cNvPr id="7" name="Tittel 1">
            <a:extLst>
              <a:ext uri="{FF2B5EF4-FFF2-40B4-BE49-F238E27FC236}">
                <a16:creationId xmlns:a16="http://schemas.microsoft.com/office/drawing/2014/main" id="{5A64D38E-6988-5744-9FD5-0310932FCE85}"/>
              </a:ext>
            </a:extLst>
          </p:cNvPr>
          <p:cNvSpPr>
            <a:spLocks noGrp="1"/>
          </p:cNvSpPr>
          <p:nvPr>
            <p:ph type="title"/>
          </p:nvPr>
        </p:nvSpPr>
        <p:spPr>
          <a:xfrm>
            <a:off x="1121663" y="437586"/>
            <a:ext cx="10082097" cy="1455365"/>
          </a:xfrm>
        </p:spPr>
        <p:txBody>
          <a:bodyPr/>
          <a:lstStyle/>
          <a:p>
            <a:r>
              <a:rPr lang="nb-NO" dirty="0"/>
              <a:t>Klikk for å redigere tittelstil</a:t>
            </a:r>
          </a:p>
        </p:txBody>
      </p:sp>
      <p:sp>
        <p:nvSpPr>
          <p:cNvPr id="11" name="Plassholder for innhold 2">
            <a:extLst>
              <a:ext uri="{FF2B5EF4-FFF2-40B4-BE49-F238E27FC236}">
                <a16:creationId xmlns:a16="http://schemas.microsoft.com/office/drawing/2014/main" id="{63B1E38E-6ED7-5340-B50F-6C97E1D4EE53}"/>
              </a:ext>
            </a:extLst>
          </p:cNvPr>
          <p:cNvSpPr>
            <a:spLocks noGrp="1"/>
          </p:cNvSpPr>
          <p:nvPr>
            <p:ph idx="1"/>
          </p:nvPr>
        </p:nvSpPr>
        <p:spPr>
          <a:xfrm>
            <a:off x="1113340" y="2259662"/>
            <a:ext cx="10082097"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97582346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nnhold-2">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B1CD9F78-4CFC-B94A-AA99-1BE9F053337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1443" y="437586"/>
            <a:ext cx="275250" cy="259786"/>
          </a:xfrm>
          <a:prstGeom prst="rect">
            <a:avLst/>
          </a:prstGeom>
        </p:spPr>
      </p:pic>
      <p:sp>
        <p:nvSpPr>
          <p:cNvPr id="5" name="Plassholder for innhold 2">
            <a:extLst>
              <a:ext uri="{FF2B5EF4-FFF2-40B4-BE49-F238E27FC236}">
                <a16:creationId xmlns:a16="http://schemas.microsoft.com/office/drawing/2014/main" id="{F563D6D3-8566-2244-83CC-8BCAE1C0FD29}"/>
              </a:ext>
            </a:extLst>
          </p:cNvPr>
          <p:cNvSpPr>
            <a:spLocks noGrp="1"/>
          </p:cNvSpPr>
          <p:nvPr>
            <p:ph idx="10"/>
          </p:nvPr>
        </p:nvSpPr>
        <p:spPr>
          <a:xfrm>
            <a:off x="6401100" y="2259661"/>
            <a:ext cx="4802660"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Tittel 1">
            <a:extLst>
              <a:ext uri="{FF2B5EF4-FFF2-40B4-BE49-F238E27FC236}">
                <a16:creationId xmlns:a16="http://schemas.microsoft.com/office/drawing/2014/main" id="{C106BB62-B28A-0C49-9E05-5795B4E58BEC}"/>
              </a:ext>
            </a:extLst>
          </p:cNvPr>
          <p:cNvSpPr>
            <a:spLocks noGrp="1"/>
          </p:cNvSpPr>
          <p:nvPr>
            <p:ph type="title"/>
          </p:nvPr>
        </p:nvSpPr>
        <p:spPr>
          <a:xfrm>
            <a:off x="1121663" y="437586"/>
            <a:ext cx="10082097" cy="1455365"/>
          </a:xfrm>
        </p:spPr>
        <p:txBody>
          <a:bodyPr/>
          <a:lstStyle/>
          <a:p>
            <a:r>
              <a:rPr lang="nb-NO" dirty="0"/>
              <a:t>Klikk for å redigere tittelstil</a:t>
            </a:r>
          </a:p>
        </p:txBody>
      </p:sp>
      <p:sp>
        <p:nvSpPr>
          <p:cNvPr id="9" name="Plassholder for innhold 2">
            <a:extLst>
              <a:ext uri="{FF2B5EF4-FFF2-40B4-BE49-F238E27FC236}">
                <a16:creationId xmlns:a16="http://schemas.microsoft.com/office/drawing/2014/main" id="{1B40A97E-0918-7D42-BCC4-B2BA240ECCBA}"/>
              </a:ext>
            </a:extLst>
          </p:cNvPr>
          <p:cNvSpPr>
            <a:spLocks noGrp="1"/>
          </p:cNvSpPr>
          <p:nvPr>
            <p:ph idx="1"/>
          </p:nvPr>
        </p:nvSpPr>
        <p:spPr>
          <a:xfrm>
            <a:off x="1113341" y="2259662"/>
            <a:ext cx="4802660"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482511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nnhold-3">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B1CD9F78-4CFC-B94A-AA99-1BE9F053337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1443" y="437586"/>
            <a:ext cx="275250" cy="259786"/>
          </a:xfrm>
          <a:prstGeom prst="rect">
            <a:avLst/>
          </a:prstGeom>
        </p:spPr>
      </p:pic>
      <p:sp>
        <p:nvSpPr>
          <p:cNvPr id="5" name="Plassholder for innhold 2">
            <a:extLst>
              <a:ext uri="{FF2B5EF4-FFF2-40B4-BE49-F238E27FC236}">
                <a16:creationId xmlns:a16="http://schemas.microsoft.com/office/drawing/2014/main" id="{F563D6D3-8566-2244-83CC-8BCAE1C0FD29}"/>
              </a:ext>
            </a:extLst>
          </p:cNvPr>
          <p:cNvSpPr>
            <a:spLocks noGrp="1"/>
          </p:cNvSpPr>
          <p:nvPr>
            <p:ph idx="10" hasCustomPrompt="1"/>
          </p:nvPr>
        </p:nvSpPr>
        <p:spPr>
          <a:xfrm>
            <a:off x="6401099" y="437586"/>
            <a:ext cx="5234173" cy="5935221"/>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dirty="0"/>
              <a:t>Sett inn figur eller tabell</a:t>
            </a:r>
          </a:p>
        </p:txBody>
      </p:sp>
      <p:sp>
        <p:nvSpPr>
          <p:cNvPr id="8" name="Tittel 1">
            <a:extLst>
              <a:ext uri="{FF2B5EF4-FFF2-40B4-BE49-F238E27FC236}">
                <a16:creationId xmlns:a16="http://schemas.microsoft.com/office/drawing/2014/main" id="{C106BB62-B28A-0C49-9E05-5795B4E58BEC}"/>
              </a:ext>
            </a:extLst>
          </p:cNvPr>
          <p:cNvSpPr>
            <a:spLocks noGrp="1"/>
          </p:cNvSpPr>
          <p:nvPr>
            <p:ph type="title"/>
          </p:nvPr>
        </p:nvSpPr>
        <p:spPr>
          <a:xfrm>
            <a:off x="1121664" y="437586"/>
            <a:ext cx="4794338" cy="1455365"/>
          </a:xfrm>
        </p:spPr>
        <p:txBody>
          <a:bodyPr/>
          <a:lstStyle/>
          <a:p>
            <a:r>
              <a:rPr lang="nb-NO" dirty="0"/>
              <a:t>Klikk for å redigere tittelstil</a:t>
            </a:r>
          </a:p>
        </p:txBody>
      </p:sp>
      <p:sp>
        <p:nvSpPr>
          <p:cNvPr id="9" name="Plassholder for innhold 2">
            <a:extLst>
              <a:ext uri="{FF2B5EF4-FFF2-40B4-BE49-F238E27FC236}">
                <a16:creationId xmlns:a16="http://schemas.microsoft.com/office/drawing/2014/main" id="{1B40A97E-0918-7D42-BCC4-B2BA240ECCBA}"/>
              </a:ext>
            </a:extLst>
          </p:cNvPr>
          <p:cNvSpPr>
            <a:spLocks noGrp="1"/>
          </p:cNvSpPr>
          <p:nvPr>
            <p:ph idx="1"/>
          </p:nvPr>
        </p:nvSpPr>
        <p:spPr>
          <a:xfrm>
            <a:off x="1113341" y="2259662"/>
            <a:ext cx="4802660"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24945534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nnhold-4">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B1CD9F78-4CFC-B94A-AA99-1BE9F053337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1443" y="437586"/>
            <a:ext cx="275250" cy="259786"/>
          </a:xfrm>
          <a:prstGeom prst="rect">
            <a:avLst/>
          </a:prstGeom>
        </p:spPr>
      </p:pic>
      <p:sp>
        <p:nvSpPr>
          <p:cNvPr id="8" name="Tittel 1">
            <a:extLst>
              <a:ext uri="{FF2B5EF4-FFF2-40B4-BE49-F238E27FC236}">
                <a16:creationId xmlns:a16="http://schemas.microsoft.com/office/drawing/2014/main" id="{C106BB62-B28A-0C49-9E05-5795B4E58BEC}"/>
              </a:ext>
            </a:extLst>
          </p:cNvPr>
          <p:cNvSpPr>
            <a:spLocks noGrp="1"/>
          </p:cNvSpPr>
          <p:nvPr>
            <p:ph type="title"/>
          </p:nvPr>
        </p:nvSpPr>
        <p:spPr>
          <a:xfrm>
            <a:off x="1121664" y="1051826"/>
            <a:ext cx="3520078" cy="4862833"/>
          </a:xfrm>
        </p:spPr>
        <p:txBody>
          <a:bodyPr anchor="ctr"/>
          <a:lstStyle/>
          <a:p>
            <a:r>
              <a:rPr lang="nb-NO" dirty="0"/>
              <a:t>Klikk for å redigere tittelstil</a:t>
            </a:r>
          </a:p>
        </p:txBody>
      </p:sp>
      <p:sp>
        <p:nvSpPr>
          <p:cNvPr id="9" name="Plassholder for innhold 2">
            <a:extLst>
              <a:ext uri="{FF2B5EF4-FFF2-40B4-BE49-F238E27FC236}">
                <a16:creationId xmlns:a16="http://schemas.microsoft.com/office/drawing/2014/main" id="{1B40A97E-0918-7D42-BCC4-B2BA240ECCBA}"/>
              </a:ext>
            </a:extLst>
          </p:cNvPr>
          <p:cNvSpPr>
            <a:spLocks noGrp="1"/>
          </p:cNvSpPr>
          <p:nvPr>
            <p:ph idx="1"/>
          </p:nvPr>
        </p:nvSpPr>
        <p:spPr>
          <a:xfrm>
            <a:off x="6401101" y="1051828"/>
            <a:ext cx="5214880" cy="4862832"/>
          </a:xfrm>
        </p:spPr>
        <p:txBody>
          <a:bodyPr anchor="ctr"/>
          <a:lstStyle>
            <a:lvl1pPr marL="0" indent="0">
              <a:buFont typeface="Arial" panose="020B0604020202020204" pitchFamily="34" charse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4" name="Friform 13">
            <a:extLst>
              <a:ext uri="{FF2B5EF4-FFF2-40B4-BE49-F238E27FC236}">
                <a16:creationId xmlns:a16="http://schemas.microsoft.com/office/drawing/2014/main" id="{DCCB451A-FE0F-5640-8C92-C417AF761489}"/>
              </a:ext>
            </a:extLst>
          </p:cNvPr>
          <p:cNvSpPr/>
          <p:nvPr userDrawn="1"/>
        </p:nvSpPr>
        <p:spPr>
          <a:xfrm>
            <a:off x="5498590" y="1051827"/>
            <a:ext cx="235931" cy="4862834"/>
          </a:xfrm>
          <a:custGeom>
            <a:avLst/>
            <a:gdLst>
              <a:gd name="connsiteX0" fmla="*/ 185167 w 343606"/>
              <a:gd name="connsiteY0" fmla="*/ 0 h 4862834"/>
              <a:gd name="connsiteX1" fmla="*/ 208740 w 343606"/>
              <a:gd name="connsiteY1" fmla="*/ 0 h 4862834"/>
              <a:gd name="connsiteX2" fmla="*/ 227862 w 343606"/>
              <a:gd name="connsiteY2" fmla="*/ 81682 h 4862834"/>
              <a:gd name="connsiteX3" fmla="*/ 334543 w 343606"/>
              <a:gd name="connsiteY3" fmla="*/ 654963 h 4862834"/>
              <a:gd name="connsiteX4" fmla="*/ 270951 w 343606"/>
              <a:gd name="connsiteY4" fmla="*/ 1350171 h 4862834"/>
              <a:gd name="connsiteX5" fmla="*/ 33181 w 343606"/>
              <a:gd name="connsiteY5" fmla="*/ 1797771 h 4862834"/>
              <a:gd name="connsiteX6" fmla="*/ 186393 w 343606"/>
              <a:gd name="connsiteY6" fmla="*/ 2840081 h 4862834"/>
              <a:gd name="connsiteX7" fmla="*/ 123764 w 343606"/>
              <a:gd name="connsiteY7" fmla="*/ 3636606 h 4862834"/>
              <a:gd name="connsiteX8" fmla="*/ 58971 w 343606"/>
              <a:gd name="connsiteY8" fmla="*/ 4029014 h 4862834"/>
              <a:gd name="connsiteX9" fmla="*/ 159179 w 343606"/>
              <a:gd name="connsiteY9" fmla="*/ 4719659 h 4862834"/>
              <a:gd name="connsiteX10" fmla="*/ 155081 w 343606"/>
              <a:gd name="connsiteY10" fmla="*/ 4798389 h 4862834"/>
              <a:gd name="connsiteX11" fmla="*/ 144305 w 343606"/>
              <a:gd name="connsiteY11" fmla="*/ 4862834 h 4862834"/>
              <a:gd name="connsiteX12" fmla="*/ 117801 w 343606"/>
              <a:gd name="connsiteY12" fmla="*/ 4862834 h 4862834"/>
              <a:gd name="connsiteX13" fmla="*/ 122104 w 343606"/>
              <a:gd name="connsiteY13" fmla="*/ 4840339 h 4862834"/>
              <a:gd name="connsiteX14" fmla="*/ 127864 w 343606"/>
              <a:gd name="connsiteY14" fmla="*/ 4776026 h 4862834"/>
              <a:gd name="connsiteX15" fmla="*/ 75373 w 343606"/>
              <a:gd name="connsiteY15" fmla="*/ 4318601 h 4862834"/>
              <a:gd name="connsiteX16" fmla="*/ 77760 w 343606"/>
              <a:gd name="connsiteY16" fmla="*/ 3698787 h 4862834"/>
              <a:gd name="connsiteX17" fmla="*/ 165442 w 343606"/>
              <a:gd name="connsiteY17" fmla="*/ 2928437 h 4862834"/>
              <a:gd name="connsiteX18" fmla="*/ 666 w 343606"/>
              <a:gd name="connsiteY18" fmla="*/ 1791827 h 4862834"/>
              <a:gd name="connsiteX19" fmla="*/ 239700 w 343606"/>
              <a:gd name="connsiteY19" fmla="*/ 1349821 h 4862834"/>
              <a:gd name="connsiteX20" fmla="*/ 307553 w 343606"/>
              <a:gd name="connsiteY20" fmla="*/ 636342 h 4862834"/>
              <a:gd name="connsiteX21" fmla="*/ 198733 w 343606"/>
              <a:gd name="connsiteY21" fmla="*/ 57053 h 4862834"/>
              <a:gd name="connsiteX22" fmla="*/ 185167 w 343606"/>
              <a:gd name="connsiteY22" fmla="*/ 0 h 4862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43606" h="4862834">
                <a:moveTo>
                  <a:pt x="185167" y="0"/>
                </a:moveTo>
                <a:lnTo>
                  <a:pt x="208740" y="0"/>
                </a:lnTo>
                <a:lnTo>
                  <a:pt x="227862" y="81682"/>
                </a:lnTo>
                <a:cubicBezTo>
                  <a:pt x="275728" y="289999"/>
                  <a:pt x="320532" y="504650"/>
                  <a:pt x="334543" y="654963"/>
                </a:cubicBezTo>
                <a:cubicBezTo>
                  <a:pt x="362566" y="955590"/>
                  <a:pt x="321178" y="1159703"/>
                  <a:pt x="270951" y="1350171"/>
                </a:cubicBezTo>
                <a:cubicBezTo>
                  <a:pt x="220724" y="1540639"/>
                  <a:pt x="47274" y="1549453"/>
                  <a:pt x="33181" y="1797771"/>
                </a:cubicBezTo>
                <a:cubicBezTo>
                  <a:pt x="19088" y="2046089"/>
                  <a:pt x="171296" y="2533609"/>
                  <a:pt x="186393" y="2840081"/>
                </a:cubicBezTo>
                <a:cubicBezTo>
                  <a:pt x="201490" y="3146553"/>
                  <a:pt x="173704" y="3442551"/>
                  <a:pt x="123764" y="3636606"/>
                </a:cubicBezTo>
                <a:cubicBezTo>
                  <a:pt x="73824" y="3830661"/>
                  <a:pt x="53069" y="3848505"/>
                  <a:pt x="58971" y="4029014"/>
                </a:cubicBezTo>
                <a:cubicBezTo>
                  <a:pt x="64873" y="4209523"/>
                  <a:pt x="156048" y="4502256"/>
                  <a:pt x="159179" y="4719659"/>
                </a:cubicBezTo>
                <a:cubicBezTo>
                  <a:pt x="159571" y="4746835"/>
                  <a:pt x="158021" y="4772974"/>
                  <a:pt x="155081" y="4798389"/>
                </a:cubicBezTo>
                <a:lnTo>
                  <a:pt x="144305" y="4862834"/>
                </a:lnTo>
                <a:lnTo>
                  <a:pt x="117801" y="4862834"/>
                </a:lnTo>
                <a:lnTo>
                  <a:pt x="122104" y="4840339"/>
                </a:lnTo>
                <a:cubicBezTo>
                  <a:pt x="125309" y="4818732"/>
                  <a:pt x="127387" y="4797313"/>
                  <a:pt x="127864" y="4776026"/>
                </a:cubicBezTo>
                <a:cubicBezTo>
                  <a:pt x="131679" y="4605731"/>
                  <a:pt x="132929" y="4592452"/>
                  <a:pt x="75373" y="4318601"/>
                </a:cubicBezTo>
                <a:cubicBezTo>
                  <a:pt x="17817" y="4044750"/>
                  <a:pt x="17643" y="3930481"/>
                  <a:pt x="77760" y="3698787"/>
                </a:cubicBezTo>
                <a:cubicBezTo>
                  <a:pt x="137877" y="3467093"/>
                  <a:pt x="178291" y="3246264"/>
                  <a:pt x="165442" y="2928437"/>
                </a:cubicBezTo>
                <a:cubicBezTo>
                  <a:pt x="152593" y="2610610"/>
                  <a:pt x="-11710" y="2054930"/>
                  <a:pt x="666" y="1791827"/>
                </a:cubicBezTo>
                <a:cubicBezTo>
                  <a:pt x="13042" y="1528724"/>
                  <a:pt x="188552" y="1542402"/>
                  <a:pt x="239700" y="1349821"/>
                </a:cubicBezTo>
                <a:cubicBezTo>
                  <a:pt x="290848" y="1157240"/>
                  <a:pt x="335587" y="941086"/>
                  <a:pt x="307553" y="636342"/>
                </a:cubicBezTo>
                <a:cubicBezTo>
                  <a:pt x="293536" y="483970"/>
                  <a:pt x="247669" y="266879"/>
                  <a:pt x="198733" y="57053"/>
                </a:cubicBezTo>
                <a:lnTo>
                  <a:pt x="185167"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dirty="0"/>
          </a:p>
        </p:txBody>
      </p:sp>
    </p:spTree>
    <p:extLst>
      <p:ext uri="{BB962C8B-B14F-4D97-AF65-F5344CB8AC3E}">
        <p14:creationId xmlns:p14="http://schemas.microsoft.com/office/powerpoint/2010/main" val="32942719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nnhold-5">
    <p:spTree>
      <p:nvGrpSpPr>
        <p:cNvPr id="1" name=""/>
        <p:cNvGrpSpPr/>
        <p:nvPr/>
      </p:nvGrpSpPr>
      <p:grpSpPr>
        <a:xfrm>
          <a:off x="0" y="0"/>
          <a:ext cx="0" cy="0"/>
          <a:chOff x="0" y="0"/>
          <a:chExt cx="0" cy="0"/>
        </a:xfrm>
      </p:grpSpPr>
      <p:sp>
        <p:nvSpPr>
          <p:cNvPr id="30" name="Plassholder for bilde 29">
            <a:extLst>
              <a:ext uri="{FF2B5EF4-FFF2-40B4-BE49-F238E27FC236}">
                <a16:creationId xmlns:a16="http://schemas.microsoft.com/office/drawing/2014/main" id="{9BDC4909-B652-F740-9D91-CA37E825CC95}"/>
              </a:ext>
            </a:extLst>
          </p:cNvPr>
          <p:cNvSpPr>
            <a:spLocks noGrp="1"/>
          </p:cNvSpPr>
          <p:nvPr>
            <p:ph type="pic" sz="quarter" idx="20" hasCustomPrompt="1"/>
          </p:nvPr>
        </p:nvSpPr>
        <p:spPr>
          <a:xfrm>
            <a:off x="6994525" y="2278063"/>
            <a:ext cx="3138488" cy="3870325"/>
          </a:xfrm>
          <a:custGeom>
            <a:avLst/>
            <a:gdLst>
              <a:gd name="connsiteX0" fmla="*/ 1061013 w 3138488"/>
              <a:gd name="connsiteY0" fmla="*/ 3507155 h 3870325"/>
              <a:gd name="connsiteX1" fmla="*/ 1089328 w 3138488"/>
              <a:gd name="connsiteY1" fmla="*/ 3510676 h 3870325"/>
              <a:gd name="connsiteX2" fmla="*/ 1598032 w 3138488"/>
              <a:gd name="connsiteY2" fmla="*/ 3847389 h 3870325"/>
              <a:gd name="connsiteX3" fmla="*/ 1630026 w 3138488"/>
              <a:gd name="connsiteY3" fmla="*/ 3870325 h 3870325"/>
              <a:gd name="connsiteX4" fmla="*/ 1109543 w 3138488"/>
              <a:gd name="connsiteY4" fmla="*/ 3870325 h 3870325"/>
              <a:gd name="connsiteX5" fmla="*/ 1091002 w 3138488"/>
              <a:gd name="connsiteY5" fmla="*/ 3805846 h 3870325"/>
              <a:gd name="connsiteX6" fmla="*/ 1061013 w 3138488"/>
              <a:gd name="connsiteY6" fmla="*/ 3507155 h 3870325"/>
              <a:gd name="connsiteX7" fmla="*/ 3138488 w 3138488"/>
              <a:gd name="connsiteY7" fmla="*/ 3101790 h 3870325"/>
              <a:gd name="connsiteX8" fmla="*/ 3138488 w 3138488"/>
              <a:gd name="connsiteY8" fmla="*/ 3870325 h 3870325"/>
              <a:gd name="connsiteX9" fmla="*/ 2499003 w 3138488"/>
              <a:gd name="connsiteY9" fmla="*/ 3870325 h 3870325"/>
              <a:gd name="connsiteX10" fmla="*/ 2506370 w 3138488"/>
              <a:gd name="connsiteY10" fmla="*/ 3854590 h 3870325"/>
              <a:gd name="connsiteX11" fmla="*/ 2576103 w 3138488"/>
              <a:gd name="connsiteY11" fmla="*/ 3720859 h 3870325"/>
              <a:gd name="connsiteX12" fmla="*/ 2927620 w 3138488"/>
              <a:gd name="connsiteY12" fmla="*/ 3727828 h 3870325"/>
              <a:gd name="connsiteX13" fmla="*/ 3137658 w 3138488"/>
              <a:gd name="connsiteY13" fmla="*/ 3101795 h 3870325"/>
              <a:gd name="connsiteX14" fmla="*/ 0 w 3138488"/>
              <a:gd name="connsiteY14" fmla="*/ 0 h 3870325"/>
              <a:gd name="connsiteX15" fmla="*/ 3138488 w 3138488"/>
              <a:gd name="connsiteY15" fmla="*/ 0 h 3870325"/>
              <a:gd name="connsiteX16" fmla="*/ 3138488 w 3138488"/>
              <a:gd name="connsiteY16" fmla="*/ 3059844 h 3870325"/>
              <a:gd name="connsiteX17" fmla="*/ 3129071 w 3138488"/>
              <a:gd name="connsiteY17" fmla="*/ 3060779 h 3870325"/>
              <a:gd name="connsiteX18" fmla="*/ 2915302 w 3138488"/>
              <a:gd name="connsiteY18" fmla="*/ 3704757 h 3870325"/>
              <a:gd name="connsiteX19" fmla="*/ 2592794 w 3138488"/>
              <a:gd name="connsiteY19" fmla="*/ 3659884 h 3870325"/>
              <a:gd name="connsiteX20" fmla="*/ 2473569 w 3138488"/>
              <a:gd name="connsiteY20" fmla="*/ 3856634 h 3870325"/>
              <a:gd name="connsiteX21" fmla="*/ 2467361 w 3138488"/>
              <a:gd name="connsiteY21" fmla="*/ 3870325 h 3870325"/>
              <a:gd name="connsiteX22" fmla="*/ 1684971 w 3138488"/>
              <a:gd name="connsiteY22" fmla="*/ 3870325 h 3870325"/>
              <a:gd name="connsiteX23" fmla="*/ 1610317 w 3138488"/>
              <a:gd name="connsiteY23" fmla="*/ 3815683 h 3870325"/>
              <a:gd name="connsiteX24" fmla="*/ 1067200 w 3138488"/>
              <a:gd name="connsiteY24" fmla="*/ 3482022 h 3870325"/>
              <a:gd name="connsiteX25" fmla="*/ 1049789 w 3138488"/>
              <a:gd name="connsiteY25" fmla="*/ 3785733 h 3870325"/>
              <a:gd name="connsiteX26" fmla="*/ 1072183 w 3138488"/>
              <a:gd name="connsiteY26" fmla="*/ 3870325 h 3870325"/>
              <a:gd name="connsiteX27" fmla="*/ 0 w 3138488"/>
              <a:gd name="connsiteY27" fmla="*/ 3870325 h 387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138488" h="3870325">
                <a:moveTo>
                  <a:pt x="1061013" y="3507155"/>
                </a:moveTo>
                <a:cubicBezTo>
                  <a:pt x="1069054" y="3506948"/>
                  <a:pt x="1078444" y="3508073"/>
                  <a:pt x="1089328" y="3510676"/>
                </a:cubicBezTo>
                <a:cubicBezTo>
                  <a:pt x="1176401" y="3531500"/>
                  <a:pt x="1382614" y="3689858"/>
                  <a:pt x="1598032" y="3847389"/>
                </a:cubicBezTo>
                <a:lnTo>
                  <a:pt x="1630026" y="3870325"/>
                </a:lnTo>
                <a:lnTo>
                  <a:pt x="1109543" y="3870325"/>
                </a:lnTo>
                <a:lnTo>
                  <a:pt x="1091002" y="3805846"/>
                </a:lnTo>
                <a:cubicBezTo>
                  <a:pt x="1047267" y="3673050"/>
                  <a:pt x="972558" y="3509441"/>
                  <a:pt x="1061013" y="3507155"/>
                </a:cubicBezTo>
                <a:close/>
                <a:moveTo>
                  <a:pt x="3138488" y="3101790"/>
                </a:moveTo>
                <a:lnTo>
                  <a:pt x="3138488" y="3870325"/>
                </a:lnTo>
                <a:lnTo>
                  <a:pt x="2499003" y="3870325"/>
                </a:lnTo>
                <a:lnTo>
                  <a:pt x="2506370" y="3854590"/>
                </a:lnTo>
                <a:cubicBezTo>
                  <a:pt x="2530266" y="3802534"/>
                  <a:pt x="2552475" y="3754755"/>
                  <a:pt x="2576103" y="3720859"/>
                </a:cubicBezTo>
                <a:cubicBezTo>
                  <a:pt x="2670613" y="3585276"/>
                  <a:pt x="2834028" y="3831005"/>
                  <a:pt x="2927620" y="3727828"/>
                </a:cubicBezTo>
                <a:cubicBezTo>
                  <a:pt x="3021214" y="3624651"/>
                  <a:pt x="3016704" y="3139226"/>
                  <a:pt x="3137658" y="3101795"/>
                </a:cubicBezTo>
                <a:close/>
                <a:moveTo>
                  <a:pt x="0" y="0"/>
                </a:moveTo>
                <a:lnTo>
                  <a:pt x="3138488" y="0"/>
                </a:lnTo>
                <a:lnTo>
                  <a:pt x="3138488" y="3059844"/>
                </a:lnTo>
                <a:lnTo>
                  <a:pt x="3129071" y="3060779"/>
                </a:lnTo>
                <a:cubicBezTo>
                  <a:pt x="2986587" y="3113310"/>
                  <a:pt x="3004681" y="3604905"/>
                  <a:pt x="2915302" y="3704757"/>
                </a:cubicBezTo>
                <a:cubicBezTo>
                  <a:pt x="2825922" y="3804607"/>
                  <a:pt x="2716114" y="3585143"/>
                  <a:pt x="2592794" y="3659884"/>
                </a:cubicBezTo>
                <a:cubicBezTo>
                  <a:pt x="2546549" y="3687912"/>
                  <a:pt x="2512044" y="3768460"/>
                  <a:pt x="2473569" y="3856634"/>
                </a:cubicBezTo>
                <a:lnTo>
                  <a:pt x="2467361" y="3870325"/>
                </a:lnTo>
                <a:lnTo>
                  <a:pt x="1684971" y="3870325"/>
                </a:lnTo>
                <a:lnTo>
                  <a:pt x="1610317" y="3815683"/>
                </a:lnTo>
                <a:cubicBezTo>
                  <a:pt x="1393183" y="3654657"/>
                  <a:pt x="1179705" y="3494273"/>
                  <a:pt x="1067200" y="3482022"/>
                </a:cubicBezTo>
                <a:cubicBezTo>
                  <a:pt x="926569" y="3466708"/>
                  <a:pt x="1001741" y="3632055"/>
                  <a:pt x="1049789" y="3785733"/>
                </a:cubicBezTo>
                <a:lnTo>
                  <a:pt x="1072183" y="3870325"/>
                </a:lnTo>
                <a:lnTo>
                  <a:pt x="0" y="3870325"/>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p:spPr>
        <p:txBody>
          <a:bodyPr wrap="square" tIns="360000" bIns="46800" anchor="t" anchorCtr="1">
            <a:noAutofit/>
          </a:bodyPr>
          <a:lstStyle>
            <a:lvl1pPr marL="0" indent="0" algn="ctr">
              <a:buNone/>
              <a:defRPr>
                <a:solidFill>
                  <a:schemeClr val="bg1"/>
                </a:solidFill>
              </a:defRPr>
            </a:lvl1pPr>
          </a:lstStyle>
          <a:p>
            <a:pPr lvl="0"/>
            <a:r>
              <a:rPr lang="nb-NO" dirty="0"/>
              <a:t>Klikk på ikonet for å bytte bilde</a:t>
            </a:r>
          </a:p>
        </p:txBody>
      </p:sp>
      <p:pic>
        <p:nvPicPr>
          <p:cNvPr id="6" name="Bilde 5">
            <a:extLst>
              <a:ext uri="{FF2B5EF4-FFF2-40B4-BE49-F238E27FC236}">
                <a16:creationId xmlns:a16="http://schemas.microsoft.com/office/drawing/2014/main" id="{B1CD9F78-4CFC-B94A-AA99-1BE9F053337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41443" y="437586"/>
            <a:ext cx="275250" cy="259786"/>
          </a:xfrm>
          <a:prstGeom prst="rect">
            <a:avLst/>
          </a:prstGeom>
        </p:spPr>
      </p:pic>
      <p:sp>
        <p:nvSpPr>
          <p:cNvPr id="12" name="Plassholder for innhold 2">
            <a:extLst>
              <a:ext uri="{FF2B5EF4-FFF2-40B4-BE49-F238E27FC236}">
                <a16:creationId xmlns:a16="http://schemas.microsoft.com/office/drawing/2014/main" id="{AAD10642-821B-6343-9297-8488550FBB9B}"/>
              </a:ext>
            </a:extLst>
          </p:cNvPr>
          <p:cNvSpPr>
            <a:spLocks noGrp="1"/>
          </p:cNvSpPr>
          <p:nvPr>
            <p:ph idx="16"/>
          </p:nvPr>
        </p:nvSpPr>
        <p:spPr>
          <a:xfrm>
            <a:off x="1121664" y="2259662"/>
            <a:ext cx="4809580"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3" name="Tittel 1">
            <a:extLst>
              <a:ext uri="{FF2B5EF4-FFF2-40B4-BE49-F238E27FC236}">
                <a16:creationId xmlns:a16="http://schemas.microsoft.com/office/drawing/2014/main" id="{477B4B50-168B-F247-B8DD-D13253C9688C}"/>
              </a:ext>
            </a:extLst>
          </p:cNvPr>
          <p:cNvSpPr>
            <a:spLocks noGrp="1"/>
          </p:cNvSpPr>
          <p:nvPr>
            <p:ph type="title"/>
          </p:nvPr>
        </p:nvSpPr>
        <p:spPr>
          <a:xfrm>
            <a:off x="1121664" y="437586"/>
            <a:ext cx="9010876" cy="1455365"/>
          </a:xfrm>
        </p:spPr>
        <p:txBody>
          <a:bodyPr/>
          <a:lstStyle/>
          <a:p>
            <a:r>
              <a:rPr lang="nb-NO" dirty="0"/>
              <a:t>Klikk for å redigere tittelstil</a:t>
            </a:r>
          </a:p>
        </p:txBody>
      </p:sp>
      <p:sp>
        <p:nvSpPr>
          <p:cNvPr id="80" name="Friform 79">
            <a:extLst>
              <a:ext uri="{FF2B5EF4-FFF2-40B4-BE49-F238E27FC236}">
                <a16:creationId xmlns:a16="http://schemas.microsoft.com/office/drawing/2014/main" id="{2C9A9B7A-245B-E04C-8EC5-89C65DA43682}"/>
              </a:ext>
            </a:extLst>
          </p:cNvPr>
          <p:cNvSpPr/>
          <p:nvPr userDrawn="1"/>
        </p:nvSpPr>
        <p:spPr>
          <a:xfrm>
            <a:off x="14925881" y="2963230"/>
            <a:ext cx="3466" cy="5853"/>
          </a:xfrm>
          <a:custGeom>
            <a:avLst/>
            <a:gdLst>
              <a:gd name="connsiteX0" fmla="*/ 0 w 3466"/>
              <a:gd name="connsiteY0" fmla="*/ 472 h 5853"/>
              <a:gd name="connsiteX1" fmla="*/ 3466 w 3466"/>
              <a:gd name="connsiteY1" fmla="*/ 4701 h 5853"/>
              <a:gd name="connsiteX2" fmla="*/ 97 w 3466"/>
              <a:gd name="connsiteY2" fmla="*/ 5853 h 5853"/>
              <a:gd name="connsiteX3" fmla="*/ 0 w 3466"/>
              <a:gd name="connsiteY3" fmla="*/ 472 h 5853"/>
            </a:gdLst>
            <a:ahLst/>
            <a:cxnLst>
              <a:cxn ang="0">
                <a:pos x="connsiteX0" y="connsiteY0"/>
              </a:cxn>
              <a:cxn ang="0">
                <a:pos x="connsiteX1" y="connsiteY1"/>
              </a:cxn>
              <a:cxn ang="0">
                <a:pos x="connsiteX2" y="connsiteY2"/>
              </a:cxn>
              <a:cxn ang="0">
                <a:pos x="connsiteX3" y="connsiteY3"/>
              </a:cxn>
            </a:cxnLst>
            <a:rect l="l" t="t" r="r" b="b"/>
            <a:pathLst>
              <a:path w="3466" h="5853">
                <a:moveTo>
                  <a:pt x="0" y="472"/>
                </a:moveTo>
                <a:cubicBezTo>
                  <a:pt x="214" y="-619"/>
                  <a:pt x="1023" y="-60"/>
                  <a:pt x="3466" y="4701"/>
                </a:cubicBezTo>
                <a:lnTo>
                  <a:pt x="97" y="5853"/>
                </a:lnTo>
                <a:lnTo>
                  <a:pt x="0" y="472"/>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79" name="Friform 78">
            <a:extLst>
              <a:ext uri="{FF2B5EF4-FFF2-40B4-BE49-F238E27FC236}">
                <a16:creationId xmlns:a16="http://schemas.microsoft.com/office/drawing/2014/main" id="{F32DC272-F39A-E943-8209-58016929B94C}"/>
              </a:ext>
            </a:extLst>
          </p:cNvPr>
          <p:cNvSpPr/>
          <p:nvPr userDrawn="1"/>
        </p:nvSpPr>
        <p:spPr>
          <a:xfrm>
            <a:off x="14924794" y="2969083"/>
            <a:ext cx="1189" cy="405"/>
          </a:xfrm>
          <a:custGeom>
            <a:avLst/>
            <a:gdLst>
              <a:gd name="connsiteX0" fmla="*/ 1184 w 1189"/>
              <a:gd name="connsiteY0" fmla="*/ 0 h 405"/>
              <a:gd name="connsiteX1" fmla="*/ 1189 w 1189"/>
              <a:gd name="connsiteY1" fmla="*/ 287 h 405"/>
              <a:gd name="connsiteX2" fmla="*/ 0 w 1189"/>
              <a:gd name="connsiteY2" fmla="*/ 405 h 405"/>
              <a:gd name="connsiteX3" fmla="*/ 1184 w 1189"/>
              <a:gd name="connsiteY3" fmla="*/ 0 h 405"/>
            </a:gdLst>
            <a:ahLst/>
            <a:cxnLst>
              <a:cxn ang="0">
                <a:pos x="connsiteX0" y="connsiteY0"/>
              </a:cxn>
              <a:cxn ang="0">
                <a:pos x="connsiteX1" y="connsiteY1"/>
              </a:cxn>
              <a:cxn ang="0">
                <a:pos x="connsiteX2" y="connsiteY2"/>
              </a:cxn>
              <a:cxn ang="0">
                <a:pos x="connsiteX3" y="connsiteY3"/>
              </a:cxn>
            </a:cxnLst>
            <a:rect l="l" t="t" r="r" b="b"/>
            <a:pathLst>
              <a:path w="1189" h="405">
                <a:moveTo>
                  <a:pt x="1184" y="0"/>
                </a:moveTo>
                <a:lnTo>
                  <a:pt x="1189" y="287"/>
                </a:lnTo>
                <a:lnTo>
                  <a:pt x="0" y="405"/>
                </a:lnTo>
                <a:lnTo>
                  <a:pt x="1184"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23" name="Friform 22">
            <a:extLst>
              <a:ext uri="{FF2B5EF4-FFF2-40B4-BE49-F238E27FC236}">
                <a16:creationId xmlns:a16="http://schemas.microsoft.com/office/drawing/2014/main" id="{43EBB60D-453D-6C4F-A7B3-C73CA3827F40}"/>
              </a:ext>
            </a:extLst>
          </p:cNvPr>
          <p:cNvSpPr/>
          <p:nvPr userDrawn="1"/>
        </p:nvSpPr>
        <p:spPr>
          <a:xfrm rot="9531515">
            <a:off x="6365284" y="6871742"/>
            <a:ext cx="20346" cy="26111"/>
          </a:xfrm>
          <a:custGeom>
            <a:avLst/>
            <a:gdLst>
              <a:gd name="connsiteX0" fmla="*/ 20295 w 20346"/>
              <a:gd name="connsiteY0" fmla="*/ 26111 h 26111"/>
              <a:gd name="connsiteX1" fmla="*/ 16448 w 20346"/>
              <a:gd name="connsiteY1" fmla="*/ 22549 h 26111"/>
              <a:gd name="connsiteX2" fmla="*/ 6407 w 20346"/>
              <a:gd name="connsiteY2" fmla="*/ 9563 h 26111"/>
              <a:gd name="connsiteX3" fmla="*/ 0 w 20346"/>
              <a:gd name="connsiteY3" fmla="*/ 0 h 26111"/>
              <a:gd name="connsiteX4" fmla="*/ 18219 w 20346"/>
              <a:gd name="connsiteY4" fmla="*/ 22803 h 26111"/>
              <a:gd name="connsiteX5" fmla="*/ 20295 w 20346"/>
              <a:gd name="connsiteY5" fmla="*/ 26111 h 26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46" h="26111">
                <a:moveTo>
                  <a:pt x="20295" y="26111"/>
                </a:moveTo>
                <a:cubicBezTo>
                  <a:pt x="20035" y="26109"/>
                  <a:pt x="18788" y="24963"/>
                  <a:pt x="16448" y="22549"/>
                </a:cubicBezTo>
                <a:cubicBezTo>
                  <a:pt x="14107" y="20135"/>
                  <a:pt x="10729" y="15720"/>
                  <a:pt x="6407" y="9563"/>
                </a:cubicBezTo>
                <a:lnTo>
                  <a:pt x="0" y="0"/>
                </a:lnTo>
                <a:lnTo>
                  <a:pt x="18219" y="22803"/>
                </a:lnTo>
                <a:cubicBezTo>
                  <a:pt x="19829" y="24969"/>
                  <a:pt x="20556" y="26113"/>
                  <a:pt x="20295" y="2611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solidFill>
                <a:schemeClr val="tx1"/>
              </a:solidFill>
            </a:endParaRPr>
          </a:p>
        </p:txBody>
      </p:sp>
      <p:sp>
        <p:nvSpPr>
          <p:cNvPr id="54" name="Friform 53">
            <a:extLst>
              <a:ext uri="{FF2B5EF4-FFF2-40B4-BE49-F238E27FC236}">
                <a16:creationId xmlns:a16="http://schemas.microsoft.com/office/drawing/2014/main" id="{06AC83C9-23EC-4F48-B261-6AFE6A77CF79}"/>
              </a:ext>
            </a:extLst>
          </p:cNvPr>
          <p:cNvSpPr/>
          <p:nvPr userDrawn="1"/>
        </p:nvSpPr>
        <p:spPr>
          <a:xfrm>
            <a:off x="7200741" y="3793646"/>
            <a:ext cx="4991260" cy="3064354"/>
          </a:xfrm>
          <a:custGeom>
            <a:avLst/>
            <a:gdLst>
              <a:gd name="connsiteX0" fmla="*/ 865966 w 4991260"/>
              <a:gd name="connsiteY0" fmla="*/ 2354743 h 3064354"/>
              <a:gd name="connsiteX1" fmla="*/ 903328 w 4991260"/>
              <a:gd name="connsiteY1" fmla="*/ 2354743 h 3064354"/>
              <a:gd name="connsiteX2" fmla="*/ 904404 w 4991260"/>
              <a:gd name="connsiteY2" fmla="*/ 2358487 h 3064354"/>
              <a:gd name="connsiteX3" fmla="*/ 910876 w 4991260"/>
              <a:gd name="connsiteY3" fmla="*/ 2413669 h 3064354"/>
              <a:gd name="connsiteX4" fmla="*/ 724336 w 4991260"/>
              <a:gd name="connsiteY4" fmla="*/ 2578201 h 3064354"/>
              <a:gd name="connsiteX5" fmla="*/ 178099 w 4991260"/>
              <a:gd name="connsiteY5" fmla="*/ 2690767 h 3064354"/>
              <a:gd name="connsiteX6" fmla="*/ 60411 w 4991260"/>
              <a:gd name="connsiteY6" fmla="*/ 2975952 h 3064354"/>
              <a:gd name="connsiteX7" fmla="*/ 39006 w 4991260"/>
              <a:gd name="connsiteY7" fmla="*/ 3064354 h 3064354"/>
              <a:gd name="connsiteX8" fmla="*/ 0 w 4991260"/>
              <a:gd name="connsiteY8" fmla="*/ 3064354 h 3064354"/>
              <a:gd name="connsiteX9" fmla="*/ 11384 w 4991260"/>
              <a:gd name="connsiteY9" fmla="*/ 3016755 h 3064354"/>
              <a:gd name="connsiteX10" fmla="*/ 170244 w 4991260"/>
              <a:gd name="connsiteY10" fmla="*/ 2642633 h 3064354"/>
              <a:gd name="connsiteX11" fmla="*/ 848296 w 4991260"/>
              <a:gd name="connsiteY11" fmla="*/ 2492626 h 3064354"/>
              <a:gd name="connsiteX12" fmla="*/ 867204 w 4991260"/>
              <a:gd name="connsiteY12" fmla="*/ 2359419 h 3064354"/>
              <a:gd name="connsiteX13" fmla="*/ 1423809 w 4991260"/>
              <a:gd name="connsiteY13" fmla="*/ 2354742 h 3064354"/>
              <a:gd name="connsiteX14" fmla="*/ 1478755 w 4991260"/>
              <a:gd name="connsiteY14" fmla="*/ 2354742 h 3064354"/>
              <a:gd name="connsiteX15" fmla="*/ 1566117 w 4991260"/>
              <a:gd name="connsiteY15" fmla="*/ 2418685 h 3064354"/>
              <a:gd name="connsiteX16" fmla="*/ 1969159 w 4991260"/>
              <a:gd name="connsiteY16" fmla="*/ 2637617 h 3064354"/>
              <a:gd name="connsiteX17" fmla="*/ 2226973 w 4991260"/>
              <a:gd name="connsiteY17" fmla="*/ 2430103 h 3064354"/>
              <a:gd name="connsiteX18" fmla="*/ 2261145 w 4991260"/>
              <a:gd name="connsiteY18" fmla="*/ 2354742 h 3064354"/>
              <a:gd name="connsiteX19" fmla="*/ 2292787 w 4991260"/>
              <a:gd name="connsiteY19" fmla="*/ 2354742 h 3064354"/>
              <a:gd name="connsiteX20" fmla="*/ 2262657 w 4991260"/>
              <a:gd name="connsiteY20" fmla="*/ 2419097 h 3064354"/>
              <a:gd name="connsiteX21" fmla="*/ 1955758 w 4991260"/>
              <a:gd name="connsiteY21" fmla="*/ 2663556 h 3064354"/>
              <a:gd name="connsiteX22" fmla="*/ 1553389 w 4991260"/>
              <a:gd name="connsiteY22" fmla="*/ 2447637 h 3064354"/>
              <a:gd name="connsiteX23" fmla="*/ 4991259 w 4991260"/>
              <a:gd name="connsiteY23" fmla="*/ 0 h 3064354"/>
              <a:gd name="connsiteX24" fmla="*/ 4991260 w 4991260"/>
              <a:gd name="connsiteY24" fmla="*/ 37296 h 3064354"/>
              <a:gd name="connsiteX25" fmla="*/ 4978117 w 4991260"/>
              <a:gd name="connsiteY25" fmla="*/ 46275 h 3064354"/>
              <a:gd name="connsiteX26" fmla="*/ 4757909 w 4991260"/>
              <a:gd name="connsiteY26" fmla="*/ 230377 h 3064354"/>
              <a:gd name="connsiteX27" fmla="*/ 4684771 w 4991260"/>
              <a:gd name="connsiteY27" fmla="*/ 511205 h 3064354"/>
              <a:gd name="connsiteX28" fmla="*/ 4700441 w 4991260"/>
              <a:gd name="connsiteY28" fmla="*/ 820901 h 3064354"/>
              <a:gd name="connsiteX29" fmla="*/ 4706468 w 4991260"/>
              <a:gd name="connsiteY29" fmla="*/ 890903 h 3064354"/>
              <a:gd name="connsiteX30" fmla="*/ 4718278 w 4991260"/>
              <a:gd name="connsiteY30" fmla="*/ 888314 h 3064354"/>
              <a:gd name="connsiteX31" fmla="*/ 4961825 w 4991260"/>
              <a:gd name="connsiteY31" fmla="*/ 504897 h 3064354"/>
              <a:gd name="connsiteX32" fmla="*/ 4988433 w 4991260"/>
              <a:gd name="connsiteY32" fmla="*/ 444066 h 3064354"/>
              <a:gd name="connsiteX33" fmla="*/ 4991259 w 4991260"/>
              <a:gd name="connsiteY33" fmla="*/ 437771 h 3064354"/>
              <a:gd name="connsiteX34" fmla="*/ 4991260 w 4991260"/>
              <a:gd name="connsiteY34" fmla="*/ 543283 h 3064354"/>
              <a:gd name="connsiteX35" fmla="*/ 4966098 w 4991260"/>
              <a:gd name="connsiteY35" fmla="*/ 600667 h 3064354"/>
              <a:gd name="connsiteX36" fmla="*/ 4798680 w 4991260"/>
              <a:gd name="connsiteY36" fmla="*/ 881806 h 3064354"/>
              <a:gd name="connsiteX37" fmla="*/ 4738925 w 4991260"/>
              <a:gd name="connsiteY37" fmla="*/ 914895 h 3064354"/>
              <a:gd name="connsiteX38" fmla="*/ 4709223 w 4991260"/>
              <a:gd name="connsiteY38" fmla="*/ 923154 h 3064354"/>
              <a:gd name="connsiteX39" fmla="*/ 4714970 w 4991260"/>
              <a:gd name="connsiteY39" fmla="*/ 990979 h 3064354"/>
              <a:gd name="connsiteX40" fmla="*/ 4723779 w 4991260"/>
              <a:gd name="connsiteY40" fmla="*/ 1127869 h 3064354"/>
              <a:gd name="connsiteX41" fmla="*/ 4711995 w 4991260"/>
              <a:gd name="connsiteY41" fmla="*/ 1386885 h 3064354"/>
              <a:gd name="connsiteX42" fmla="*/ 4525090 w 4991260"/>
              <a:gd name="connsiteY42" fmla="*/ 1465225 h 3064354"/>
              <a:gd name="connsiteX43" fmla="*/ 4342424 w 4991260"/>
              <a:gd name="connsiteY43" fmla="*/ 1524555 h 3064354"/>
              <a:gd name="connsiteX44" fmla="*/ 4209509 w 4991260"/>
              <a:gd name="connsiteY44" fmla="*/ 1662730 h 3064354"/>
              <a:gd name="connsiteX45" fmla="*/ 4262144 w 4991260"/>
              <a:gd name="connsiteY45" fmla="*/ 1892725 h 3064354"/>
              <a:gd name="connsiteX46" fmla="*/ 4359380 w 4991260"/>
              <a:gd name="connsiteY46" fmla="*/ 2196734 h 3064354"/>
              <a:gd name="connsiteX47" fmla="*/ 4206424 w 4991260"/>
              <a:gd name="connsiteY47" fmla="*/ 2290284 h 3064354"/>
              <a:gd name="connsiteX48" fmla="*/ 3876300 w 4991260"/>
              <a:gd name="connsiteY48" fmla="*/ 2291052 h 3064354"/>
              <a:gd name="connsiteX49" fmla="*/ 3531421 w 4991260"/>
              <a:gd name="connsiteY49" fmla="*/ 2346914 h 3064354"/>
              <a:gd name="connsiteX50" fmla="*/ 3214394 w 4991260"/>
              <a:gd name="connsiteY50" fmla="*/ 2481189 h 3064354"/>
              <a:gd name="connsiteX51" fmla="*/ 2983094 w 4991260"/>
              <a:gd name="connsiteY51" fmla="*/ 2733309 h 3064354"/>
              <a:gd name="connsiteX52" fmla="*/ 2833901 w 4991260"/>
              <a:gd name="connsiteY52" fmla="*/ 2999389 h 3064354"/>
              <a:gd name="connsiteX53" fmla="*/ 2800338 w 4991260"/>
              <a:gd name="connsiteY53" fmla="*/ 3064353 h 3064354"/>
              <a:gd name="connsiteX54" fmla="*/ 2771470 w 4991260"/>
              <a:gd name="connsiteY54" fmla="*/ 3064352 h 3064354"/>
              <a:gd name="connsiteX55" fmla="*/ 2839856 w 4991260"/>
              <a:gd name="connsiteY55" fmla="*/ 2938510 h 3064354"/>
              <a:gd name="connsiteX56" fmla="*/ 3028586 w 4991260"/>
              <a:gd name="connsiteY56" fmla="*/ 2627438 h 3064354"/>
              <a:gd name="connsiteX57" fmla="*/ 3336463 w 4991260"/>
              <a:gd name="connsiteY57" fmla="*/ 2386012 h 3064354"/>
              <a:gd name="connsiteX58" fmla="*/ 3804883 w 4991260"/>
              <a:gd name="connsiteY58" fmla="*/ 2269151 h 3064354"/>
              <a:gd name="connsiteX59" fmla="*/ 4311871 w 4991260"/>
              <a:gd name="connsiteY59" fmla="*/ 2226891 h 3064354"/>
              <a:gd name="connsiteX60" fmla="*/ 4206520 w 4991260"/>
              <a:gd name="connsiteY60" fmla="*/ 1834377 h 3064354"/>
              <a:gd name="connsiteX61" fmla="*/ 4194877 w 4991260"/>
              <a:gd name="connsiteY61" fmla="*/ 1611132 h 3064354"/>
              <a:gd name="connsiteX62" fmla="*/ 4348595 w 4991260"/>
              <a:gd name="connsiteY62" fmla="*/ 1495441 h 3064354"/>
              <a:gd name="connsiteX63" fmla="*/ 4683966 w 4991260"/>
              <a:gd name="connsiteY63" fmla="*/ 1386783 h 3064354"/>
              <a:gd name="connsiteX64" fmla="*/ 4692700 w 4991260"/>
              <a:gd name="connsiteY64" fmla="*/ 1036341 h 3064354"/>
              <a:gd name="connsiteX65" fmla="*/ 4688761 w 4991260"/>
              <a:gd name="connsiteY65" fmla="*/ 973706 h 3064354"/>
              <a:gd name="connsiteX66" fmla="*/ 4684553 w 4991260"/>
              <a:gd name="connsiteY66" fmla="*/ 930016 h 3064354"/>
              <a:gd name="connsiteX67" fmla="*/ 4673364 w 4991260"/>
              <a:gd name="connsiteY67" fmla="*/ 933126 h 3064354"/>
              <a:gd name="connsiteX68" fmla="*/ 4342585 w 4991260"/>
              <a:gd name="connsiteY68" fmla="*/ 842590 h 3064354"/>
              <a:gd name="connsiteX69" fmla="*/ 4371921 w 4991260"/>
              <a:gd name="connsiteY69" fmla="*/ 487963 h 3064354"/>
              <a:gd name="connsiteX70" fmla="*/ 3571549 w 4991260"/>
              <a:gd name="connsiteY70" fmla="*/ 763275 h 3064354"/>
              <a:gd name="connsiteX71" fmla="*/ 3447127 w 4991260"/>
              <a:gd name="connsiteY71" fmla="*/ 1987658 h 3064354"/>
              <a:gd name="connsiteX72" fmla="*/ 2955994 w 4991260"/>
              <a:gd name="connsiteY72" fmla="*/ 1586059 h 3064354"/>
              <a:gd name="connsiteX73" fmla="*/ 2937514 w 4991260"/>
              <a:gd name="connsiteY73" fmla="*/ 1586174 h 3064354"/>
              <a:gd name="connsiteX74" fmla="*/ 2937514 w 4991260"/>
              <a:gd name="connsiteY74" fmla="*/ 1543742 h 3064354"/>
              <a:gd name="connsiteX75" fmla="*/ 2950883 w 4991260"/>
              <a:gd name="connsiteY75" fmla="*/ 1542415 h 3064354"/>
              <a:gd name="connsiteX76" fmla="*/ 3421080 w 4991260"/>
              <a:gd name="connsiteY76" fmla="*/ 1958515 h 3064354"/>
              <a:gd name="connsiteX77" fmla="*/ 3495369 w 4991260"/>
              <a:gd name="connsiteY77" fmla="*/ 871262 h 3064354"/>
              <a:gd name="connsiteX78" fmla="*/ 3804813 w 4991260"/>
              <a:gd name="connsiteY78" fmla="*/ 555328 h 3064354"/>
              <a:gd name="connsiteX79" fmla="*/ 4429129 w 4991260"/>
              <a:gd name="connsiteY79" fmla="*/ 470670 h 3064354"/>
              <a:gd name="connsiteX80" fmla="*/ 4375920 w 4991260"/>
              <a:gd name="connsiteY80" fmla="*/ 814775 h 3064354"/>
              <a:gd name="connsiteX81" fmla="*/ 4669061 w 4991260"/>
              <a:gd name="connsiteY81" fmla="*/ 899101 h 3064354"/>
              <a:gd name="connsiteX82" fmla="*/ 4681221 w 4991260"/>
              <a:gd name="connsiteY82" fmla="*/ 896436 h 3064354"/>
              <a:gd name="connsiteX83" fmla="*/ 4664637 w 4991260"/>
              <a:gd name="connsiteY83" fmla="*/ 747788 h 3064354"/>
              <a:gd name="connsiteX84" fmla="*/ 4650760 w 4991260"/>
              <a:gd name="connsiteY84" fmla="*/ 466256 h 3064354"/>
              <a:gd name="connsiteX85" fmla="*/ 4773004 w 4991260"/>
              <a:gd name="connsiteY85" fmla="*/ 171984 h 3064354"/>
              <a:gd name="connsiteX86" fmla="*/ 4973714 w 4991260"/>
              <a:gd name="connsiteY86" fmla="*/ 11581 h 3064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991260" h="3064354">
                <a:moveTo>
                  <a:pt x="865966" y="2354743"/>
                </a:moveTo>
                <a:lnTo>
                  <a:pt x="903328" y="2354743"/>
                </a:lnTo>
                <a:lnTo>
                  <a:pt x="904404" y="2358487"/>
                </a:lnTo>
                <a:cubicBezTo>
                  <a:pt x="909141" y="2379440"/>
                  <a:pt x="911687" y="2398219"/>
                  <a:pt x="910876" y="2413669"/>
                </a:cubicBezTo>
                <a:cubicBezTo>
                  <a:pt x="904386" y="2537273"/>
                  <a:pt x="850427" y="2554873"/>
                  <a:pt x="724336" y="2578201"/>
                </a:cubicBezTo>
                <a:cubicBezTo>
                  <a:pt x="598246" y="2601528"/>
                  <a:pt x="321401" y="2546146"/>
                  <a:pt x="178099" y="2690767"/>
                </a:cubicBezTo>
                <a:cubicBezTo>
                  <a:pt x="124361" y="2745000"/>
                  <a:pt x="90565" y="2855523"/>
                  <a:pt x="60411" y="2975952"/>
                </a:cubicBezTo>
                <a:lnTo>
                  <a:pt x="39006" y="3064354"/>
                </a:lnTo>
                <a:lnTo>
                  <a:pt x="0" y="3064354"/>
                </a:lnTo>
                <a:lnTo>
                  <a:pt x="11384" y="3016755"/>
                </a:lnTo>
                <a:cubicBezTo>
                  <a:pt x="47486" y="2868186"/>
                  <a:pt x="90937" y="2715357"/>
                  <a:pt x="170244" y="2642633"/>
                </a:cubicBezTo>
                <a:cubicBezTo>
                  <a:pt x="328855" y="2497186"/>
                  <a:pt x="733173" y="2605325"/>
                  <a:pt x="848296" y="2492626"/>
                </a:cubicBezTo>
                <a:cubicBezTo>
                  <a:pt x="877077" y="2464451"/>
                  <a:pt x="878197" y="2415946"/>
                  <a:pt x="867204" y="2359419"/>
                </a:cubicBezTo>
                <a:close/>
                <a:moveTo>
                  <a:pt x="1423809" y="2354742"/>
                </a:moveTo>
                <a:lnTo>
                  <a:pt x="1478755" y="2354742"/>
                </a:lnTo>
                <a:lnTo>
                  <a:pt x="1566117" y="2418685"/>
                </a:lnTo>
                <a:cubicBezTo>
                  <a:pt x="1725778" y="2532783"/>
                  <a:pt x="1873810" y="2626501"/>
                  <a:pt x="1969159" y="2637617"/>
                </a:cubicBezTo>
                <a:cubicBezTo>
                  <a:pt x="2096293" y="2652439"/>
                  <a:pt x="2169817" y="2547795"/>
                  <a:pt x="2226973" y="2430103"/>
                </a:cubicBezTo>
                <a:lnTo>
                  <a:pt x="2261145" y="2354742"/>
                </a:lnTo>
                <a:lnTo>
                  <a:pt x="2292787" y="2354742"/>
                </a:lnTo>
                <a:lnTo>
                  <a:pt x="2262657" y="2419097"/>
                </a:lnTo>
                <a:cubicBezTo>
                  <a:pt x="2196763" y="2553923"/>
                  <a:pt x="2110630" y="2685450"/>
                  <a:pt x="1955758" y="2663556"/>
                </a:cubicBezTo>
                <a:cubicBezTo>
                  <a:pt x="1862835" y="2650420"/>
                  <a:pt x="1713252" y="2558990"/>
                  <a:pt x="1553389" y="2447637"/>
                </a:cubicBezTo>
                <a:close/>
                <a:moveTo>
                  <a:pt x="4991259" y="0"/>
                </a:moveTo>
                <a:lnTo>
                  <a:pt x="4991260" y="37296"/>
                </a:lnTo>
                <a:lnTo>
                  <a:pt x="4978117" y="46275"/>
                </a:lnTo>
                <a:cubicBezTo>
                  <a:pt x="4872723" y="120793"/>
                  <a:pt x="4806799" y="152887"/>
                  <a:pt x="4757909" y="230377"/>
                </a:cubicBezTo>
                <a:cubicBezTo>
                  <a:pt x="4709017" y="307864"/>
                  <a:pt x="4690459" y="361623"/>
                  <a:pt x="4684771" y="511205"/>
                </a:cubicBezTo>
                <a:cubicBezTo>
                  <a:pt x="4681928" y="585995"/>
                  <a:pt x="4690545" y="703675"/>
                  <a:pt x="4700441" y="820901"/>
                </a:cubicBezTo>
                <a:lnTo>
                  <a:pt x="4706468" y="890903"/>
                </a:lnTo>
                <a:lnTo>
                  <a:pt x="4718278" y="888314"/>
                </a:lnTo>
                <a:cubicBezTo>
                  <a:pt x="4845347" y="849680"/>
                  <a:pt x="4893747" y="658518"/>
                  <a:pt x="4961825" y="504897"/>
                </a:cubicBezTo>
                <a:cubicBezTo>
                  <a:pt x="4970335" y="485694"/>
                  <a:pt x="4979187" y="465185"/>
                  <a:pt x="4988433" y="444066"/>
                </a:cubicBezTo>
                <a:lnTo>
                  <a:pt x="4991259" y="437771"/>
                </a:lnTo>
                <a:lnTo>
                  <a:pt x="4991260" y="543283"/>
                </a:lnTo>
                <a:lnTo>
                  <a:pt x="4966098" y="600667"/>
                </a:lnTo>
                <a:cubicBezTo>
                  <a:pt x="4910554" y="725761"/>
                  <a:pt x="4854436" y="840622"/>
                  <a:pt x="4798680" y="881806"/>
                </a:cubicBezTo>
                <a:cubicBezTo>
                  <a:pt x="4780096" y="895534"/>
                  <a:pt x="4759993" y="906452"/>
                  <a:pt x="4738925" y="914895"/>
                </a:cubicBezTo>
                <a:lnTo>
                  <a:pt x="4709223" y="923154"/>
                </a:lnTo>
                <a:lnTo>
                  <a:pt x="4714970" y="990979"/>
                </a:lnTo>
                <a:cubicBezTo>
                  <a:pt x="4719284" y="1043947"/>
                  <a:pt x="4722645" y="1091383"/>
                  <a:pt x="4723779" y="1127869"/>
                </a:cubicBezTo>
                <a:cubicBezTo>
                  <a:pt x="4728317" y="1273816"/>
                  <a:pt x="4745110" y="1330659"/>
                  <a:pt x="4711995" y="1386885"/>
                </a:cubicBezTo>
                <a:cubicBezTo>
                  <a:pt x="4678881" y="1443112"/>
                  <a:pt x="4586684" y="1442280"/>
                  <a:pt x="4525090" y="1465225"/>
                </a:cubicBezTo>
                <a:cubicBezTo>
                  <a:pt x="4463494" y="1488170"/>
                  <a:pt x="4424013" y="1489097"/>
                  <a:pt x="4342424" y="1524555"/>
                </a:cubicBezTo>
                <a:cubicBezTo>
                  <a:pt x="4260835" y="1560012"/>
                  <a:pt x="4222888" y="1601368"/>
                  <a:pt x="4209509" y="1662730"/>
                </a:cubicBezTo>
                <a:cubicBezTo>
                  <a:pt x="4196128" y="1724092"/>
                  <a:pt x="4226689" y="1817228"/>
                  <a:pt x="4262144" y="1892725"/>
                </a:cubicBezTo>
                <a:cubicBezTo>
                  <a:pt x="4297599" y="1968223"/>
                  <a:pt x="4368668" y="2130473"/>
                  <a:pt x="4359380" y="2196734"/>
                </a:cubicBezTo>
                <a:cubicBezTo>
                  <a:pt x="4350093" y="2262994"/>
                  <a:pt x="4286936" y="2274565"/>
                  <a:pt x="4206424" y="2290284"/>
                </a:cubicBezTo>
                <a:cubicBezTo>
                  <a:pt x="4125910" y="2306004"/>
                  <a:pt x="3988801" y="2281615"/>
                  <a:pt x="3876300" y="2291052"/>
                </a:cubicBezTo>
                <a:cubicBezTo>
                  <a:pt x="3763800" y="2300491"/>
                  <a:pt x="3641741" y="2315224"/>
                  <a:pt x="3531421" y="2346914"/>
                </a:cubicBezTo>
                <a:cubicBezTo>
                  <a:pt x="3421106" y="2378604"/>
                  <a:pt x="3305783" y="2416788"/>
                  <a:pt x="3214394" y="2481189"/>
                </a:cubicBezTo>
                <a:cubicBezTo>
                  <a:pt x="3123006" y="2545587"/>
                  <a:pt x="3072164" y="2598004"/>
                  <a:pt x="2983094" y="2733309"/>
                </a:cubicBezTo>
                <a:cubicBezTo>
                  <a:pt x="2938560" y="2800961"/>
                  <a:pt x="2886624" y="2897879"/>
                  <a:pt x="2833901" y="2999389"/>
                </a:cubicBezTo>
                <a:lnTo>
                  <a:pt x="2800338" y="3064353"/>
                </a:lnTo>
                <a:lnTo>
                  <a:pt x="2771470" y="3064352"/>
                </a:lnTo>
                <a:lnTo>
                  <a:pt x="2839856" y="2938510"/>
                </a:lnTo>
                <a:cubicBezTo>
                  <a:pt x="2905112" y="2815436"/>
                  <a:pt x="2957679" y="2712749"/>
                  <a:pt x="3028586" y="2627438"/>
                </a:cubicBezTo>
                <a:cubicBezTo>
                  <a:pt x="3123126" y="2513692"/>
                  <a:pt x="3207081" y="2445727"/>
                  <a:pt x="3336463" y="2386012"/>
                </a:cubicBezTo>
                <a:cubicBezTo>
                  <a:pt x="3465846" y="2326299"/>
                  <a:pt x="3642317" y="2295671"/>
                  <a:pt x="3804883" y="2269151"/>
                </a:cubicBezTo>
                <a:cubicBezTo>
                  <a:pt x="3967451" y="2242632"/>
                  <a:pt x="4244931" y="2299352"/>
                  <a:pt x="4311871" y="2226891"/>
                </a:cubicBezTo>
                <a:cubicBezTo>
                  <a:pt x="4378809" y="2154429"/>
                  <a:pt x="4243218" y="1950352"/>
                  <a:pt x="4206520" y="1834377"/>
                </a:cubicBezTo>
                <a:cubicBezTo>
                  <a:pt x="4169819" y="1718404"/>
                  <a:pt x="4171197" y="1667621"/>
                  <a:pt x="4194877" y="1611132"/>
                </a:cubicBezTo>
                <a:cubicBezTo>
                  <a:pt x="4218557" y="1554643"/>
                  <a:pt x="4267079" y="1532833"/>
                  <a:pt x="4348595" y="1495441"/>
                </a:cubicBezTo>
                <a:cubicBezTo>
                  <a:pt x="4430109" y="1458050"/>
                  <a:pt x="4591326" y="1440325"/>
                  <a:pt x="4683966" y="1386783"/>
                </a:cubicBezTo>
                <a:cubicBezTo>
                  <a:pt x="4722532" y="1347624"/>
                  <a:pt x="4698233" y="1189762"/>
                  <a:pt x="4692700" y="1036341"/>
                </a:cubicBezTo>
                <a:cubicBezTo>
                  <a:pt x="4692008" y="1017163"/>
                  <a:pt x="4690625" y="996124"/>
                  <a:pt x="4688761" y="973706"/>
                </a:cubicBezTo>
                <a:lnTo>
                  <a:pt x="4684553" y="930016"/>
                </a:lnTo>
                <a:lnTo>
                  <a:pt x="4673364" y="933126"/>
                </a:lnTo>
                <a:cubicBezTo>
                  <a:pt x="4538635" y="956068"/>
                  <a:pt x="4388844" y="901877"/>
                  <a:pt x="4342585" y="842590"/>
                </a:cubicBezTo>
                <a:cubicBezTo>
                  <a:pt x="4280907" y="763541"/>
                  <a:pt x="4500427" y="501183"/>
                  <a:pt x="4371921" y="487963"/>
                </a:cubicBezTo>
                <a:cubicBezTo>
                  <a:pt x="4243415" y="474744"/>
                  <a:pt x="3725682" y="513326"/>
                  <a:pt x="3571549" y="763275"/>
                </a:cubicBezTo>
                <a:cubicBezTo>
                  <a:pt x="3417417" y="1013224"/>
                  <a:pt x="3553812" y="1850501"/>
                  <a:pt x="3447127" y="1987658"/>
                </a:cubicBezTo>
                <a:cubicBezTo>
                  <a:pt x="3347112" y="2116242"/>
                  <a:pt x="3087693" y="1618000"/>
                  <a:pt x="2955994" y="1586059"/>
                </a:cubicBezTo>
                <a:lnTo>
                  <a:pt x="2937514" y="1586174"/>
                </a:lnTo>
                <a:lnTo>
                  <a:pt x="2937514" y="1543742"/>
                </a:lnTo>
                <a:lnTo>
                  <a:pt x="2950883" y="1542415"/>
                </a:lnTo>
                <a:cubicBezTo>
                  <a:pt x="3097235" y="1562240"/>
                  <a:pt x="3331625" y="2063816"/>
                  <a:pt x="3421080" y="1958515"/>
                </a:cubicBezTo>
                <a:cubicBezTo>
                  <a:pt x="3516498" y="1846193"/>
                  <a:pt x="3431413" y="1105127"/>
                  <a:pt x="3495369" y="871262"/>
                </a:cubicBezTo>
                <a:cubicBezTo>
                  <a:pt x="3559324" y="637398"/>
                  <a:pt x="3689014" y="611569"/>
                  <a:pt x="3804813" y="555328"/>
                </a:cubicBezTo>
                <a:cubicBezTo>
                  <a:pt x="3920612" y="499088"/>
                  <a:pt x="4333946" y="427429"/>
                  <a:pt x="4429129" y="470670"/>
                </a:cubicBezTo>
                <a:cubicBezTo>
                  <a:pt x="4524314" y="513911"/>
                  <a:pt x="4327730" y="745167"/>
                  <a:pt x="4375920" y="814775"/>
                </a:cubicBezTo>
                <a:cubicBezTo>
                  <a:pt x="4418087" y="875680"/>
                  <a:pt x="4551292" y="915884"/>
                  <a:pt x="4669061" y="899101"/>
                </a:cubicBezTo>
                <a:lnTo>
                  <a:pt x="4681221" y="896436"/>
                </a:lnTo>
                <a:lnTo>
                  <a:pt x="4664637" y="747788"/>
                </a:lnTo>
                <a:cubicBezTo>
                  <a:pt x="4653170" y="642452"/>
                  <a:pt x="4644068" y="538286"/>
                  <a:pt x="4650760" y="466256"/>
                </a:cubicBezTo>
                <a:cubicBezTo>
                  <a:pt x="4664144" y="322197"/>
                  <a:pt x="4679366" y="274021"/>
                  <a:pt x="4773004" y="171984"/>
                </a:cubicBezTo>
                <a:cubicBezTo>
                  <a:pt x="4819823" y="120966"/>
                  <a:pt x="4893587" y="66036"/>
                  <a:pt x="4973714" y="1158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10" name="Plassholder for tekst 2">
            <a:extLst>
              <a:ext uri="{FF2B5EF4-FFF2-40B4-BE49-F238E27FC236}">
                <a16:creationId xmlns:a16="http://schemas.microsoft.com/office/drawing/2014/main" id="{281E9973-961B-A84F-9672-D97D94CFD849}"/>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23126126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nnhold-6">
    <p:spTree>
      <p:nvGrpSpPr>
        <p:cNvPr id="1" name=""/>
        <p:cNvGrpSpPr/>
        <p:nvPr/>
      </p:nvGrpSpPr>
      <p:grpSpPr>
        <a:xfrm>
          <a:off x="0" y="0"/>
          <a:ext cx="0" cy="0"/>
          <a:chOff x="0" y="0"/>
          <a:chExt cx="0" cy="0"/>
        </a:xfrm>
      </p:grpSpPr>
      <p:sp>
        <p:nvSpPr>
          <p:cNvPr id="12" name="Plassholder for innhold 2">
            <a:extLst>
              <a:ext uri="{FF2B5EF4-FFF2-40B4-BE49-F238E27FC236}">
                <a16:creationId xmlns:a16="http://schemas.microsoft.com/office/drawing/2014/main" id="{AAD10642-821B-6343-9297-8488550FBB9B}"/>
              </a:ext>
            </a:extLst>
          </p:cNvPr>
          <p:cNvSpPr>
            <a:spLocks noGrp="1"/>
          </p:cNvSpPr>
          <p:nvPr>
            <p:ph idx="16"/>
          </p:nvPr>
        </p:nvSpPr>
        <p:spPr>
          <a:xfrm>
            <a:off x="1121664" y="2259662"/>
            <a:ext cx="4809580"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3" name="Tittel 1">
            <a:extLst>
              <a:ext uri="{FF2B5EF4-FFF2-40B4-BE49-F238E27FC236}">
                <a16:creationId xmlns:a16="http://schemas.microsoft.com/office/drawing/2014/main" id="{477B4B50-168B-F247-B8DD-D13253C9688C}"/>
              </a:ext>
            </a:extLst>
          </p:cNvPr>
          <p:cNvSpPr>
            <a:spLocks noGrp="1"/>
          </p:cNvSpPr>
          <p:nvPr>
            <p:ph type="title"/>
          </p:nvPr>
        </p:nvSpPr>
        <p:spPr>
          <a:xfrm>
            <a:off x="1121664" y="437586"/>
            <a:ext cx="9725630" cy="1455365"/>
          </a:xfrm>
        </p:spPr>
        <p:txBody>
          <a:bodyPr/>
          <a:lstStyle/>
          <a:p>
            <a:r>
              <a:rPr lang="nb-NO" dirty="0"/>
              <a:t>Klikk for å redigere tittelstil</a:t>
            </a:r>
          </a:p>
        </p:txBody>
      </p:sp>
      <p:sp>
        <p:nvSpPr>
          <p:cNvPr id="65" name="Plassholder for bilde 64">
            <a:extLst>
              <a:ext uri="{FF2B5EF4-FFF2-40B4-BE49-F238E27FC236}">
                <a16:creationId xmlns:a16="http://schemas.microsoft.com/office/drawing/2014/main" id="{5198CD06-1363-8943-B9BA-9792615794EA}"/>
              </a:ext>
            </a:extLst>
          </p:cNvPr>
          <p:cNvSpPr>
            <a:spLocks noGrp="1"/>
          </p:cNvSpPr>
          <p:nvPr>
            <p:ph type="pic" sz="quarter" idx="18" hasCustomPrompt="1"/>
          </p:nvPr>
        </p:nvSpPr>
        <p:spPr>
          <a:xfrm>
            <a:off x="6994525" y="2259013"/>
            <a:ext cx="5197475" cy="3871912"/>
          </a:xfrm>
          <a:custGeom>
            <a:avLst/>
            <a:gdLst>
              <a:gd name="connsiteX0" fmla="*/ 2252534 w 5197475"/>
              <a:gd name="connsiteY0" fmla="*/ 3677345 h 3871912"/>
              <a:gd name="connsiteX1" fmla="*/ 2271404 w 5197475"/>
              <a:gd name="connsiteY1" fmla="*/ 3681896 h 3871912"/>
              <a:gd name="connsiteX2" fmla="*/ 2372486 w 5197475"/>
              <a:gd name="connsiteY2" fmla="*/ 3800570 h 3871912"/>
              <a:gd name="connsiteX3" fmla="*/ 2426820 w 5197475"/>
              <a:gd name="connsiteY3" fmla="*/ 3871912 h 3871912"/>
              <a:gd name="connsiteX4" fmla="*/ 2293210 w 5197475"/>
              <a:gd name="connsiteY4" fmla="*/ 3871912 h 3871912"/>
              <a:gd name="connsiteX5" fmla="*/ 2287915 w 5197475"/>
              <a:gd name="connsiteY5" fmla="*/ 3857796 h 3871912"/>
              <a:gd name="connsiteX6" fmla="*/ 2252534 w 5197475"/>
              <a:gd name="connsiteY6" fmla="*/ 3677345 h 3871912"/>
              <a:gd name="connsiteX7" fmla="*/ 4763216 w 5197475"/>
              <a:gd name="connsiteY7" fmla="*/ 1225709 h 3871912"/>
              <a:gd name="connsiteX8" fmla="*/ 5144581 w 5197475"/>
              <a:gd name="connsiteY8" fmla="*/ 1809502 h 3871912"/>
              <a:gd name="connsiteX9" fmla="*/ 5197475 w 5197475"/>
              <a:gd name="connsiteY9" fmla="*/ 1896180 h 3871912"/>
              <a:gd name="connsiteX10" fmla="*/ 5197475 w 5197475"/>
              <a:gd name="connsiteY10" fmla="*/ 3871912 h 3871912"/>
              <a:gd name="connsiteX11" fmla="*/ 3676539 w 5197475"/>
              <a:gd name="connsiteY11" fmla="*/ 3871912 h 3871912"/>
              <a:gd name="connsiteX12" fmla="*/ 3679815 w 5197475"/>
              <a:gd name="connsiteY12" fmla="*/ 3822686 h 3871912"/>
              <a:gd name="connsiteX13" fmla="*/ 3700349 w 5197475"/>
              <a:gd name="connsiteY13" fmla="*/ 2925935 h 3871912"/>
              <a:gd name="connsiteX14" fmla="*/ 4870644 w 5197475"/>
              <a:gd name="connsiteY14" fmla="*/ 2842780 h 3871912"/>
              <a:gd name="connsiteX15" fmla="*/ 4749968 w 5197475"/>
              <a:gd name="connsiteY15" fmla="*/ 1236972 h 3871912"/>
              <a:gd name="connsiteX16" fmla="*/ 4763216 w 5197475"/>
              <a:gd name="connsiteY16" fmla="*/ 1225709 h 3871912"/>
              <a:gd name="connsiteX17" fmla="*/ 0 w 5197475"/>
              <a:gd name="connsiteY17" fmla="*/ 0 h 3871912"/>
              <a:gd name="connsiteX18" fmla="*/ 5197475 w 5197475"/>
              <a:gd name="connsiteY18" fmla="*/ 0 h 3871912"/>
              <a:gd name="connsiteX19" fmla="*/ 5197475 w 5197475"/>
              <a:gd name="connsiteY19" fmla="*/ 1835274 h 3871912"/>
              <a:gd name="connsiteX20" fmla="*/ 5181727 w 5197475"/>
              <a:gd name="connsiteY20" fmla="*/ 1809715 h 3871912"/>
              <a:gd name="connsiteX21" fmla="*/ 4759813 w 5197475"/>
              <a:gd name="connsiteY21" fmla="*/ 1189473 h 3871912"/>
              <a:gd name="connsiteX22" fmla="*/ 4732420 w 5197475"/>
              <a:gd name="connsiteY22" fmla="*/ 1198562 h 3871912"/>
              <a:gd name="connsiteX23" fmla="*/ 4842935 w 5197475"/>
              <a:gd name="connsiteY23" fmla="*/ 2829463 h 3871912"/>
              <a:gd name="connsiteX24" fmla="*/ 3724793 w 5197475"/>
              <a:gd name="connsiteY24" fmla="*/ 2860992 h 3871912"/>
              <a:gd name="connsiteX25" fmla="*/ 3640885 w 5197475"/>
              <a:gd name="connsiteY25" fmla="*/ 3858373 h 3871912"/>
              <a:gd name="connsiteX26" fmla="*/ 3638183 w 5197475"/>
              <a:gd name="connsiteY26" fmla="*/ 3871912 h 3871912"/>
              <a:gd name="connsiteX27" fmla="*/ 2470154 w 5197475"/>
              <a:gd name="connsiteY27" fmla="*/ 3871912 h 3871912"/>
              <a:gd name="connsiteX28" fmla="*/ 2441376 w 5197475"/>
              <a:gd name="connsiteY28" fmla="*/ 3834586 h 3871912"/>
              <a:gd name="connsiteX29" fmla="*/ 2240343 w 5197475"/>
              <a:gd name="connsiteY29" fmla="*/ 3618170 h 3871912"/>
              <a:gd name="connsiteX30" fmla="*/ 2218807 w 5197475"/>
              <a:gd name="connsiteY30" fmla="*/ 3613384 h 3871912"/>
              <a:gd name="connsiteX31" fmla="*/ 2259597 w 5197475"/>
              <a:gd name="connsiteY31" fmla="*/ 3843923 h 3871912"/>
              <a:gd name="connsiteX32" fmla="*/ 2269448 w 5197475"/>
              <a:gd name="connsiteY32" fmla="*/ 3871912 h 3871912"/>
              <a:gd name="connsiteX33" fmla="*/ 0 w 5197475"/>
              <a:gd name="connsiteY33" fmla="*/ 3871912 h 387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197475" h="3871912">
                <a:moveTo>
                  <a:pt x="2252534" y="3677345"/>
                </a:moveTo>
                <a:cubicBezTo>
                  <a:pt x="2256997" y="3676055"/>
                  <a:pt x="2263210" y="3677462"/>
                  <a:pt x="2271404" y="3681896"/>
                </a:cubicBezTo>
                <a:cubicBezTo>
                  <a:pt x="2292349" y="3700656"/>
                  <a:pt x="2327551" y="3742818"/>
                  <a:pt x="2372486" y="3800570"/>
                </a:cubicBezTo>
                <a:lnTo>
                  <a:pt x="2426820" y="3871912"/>
                </a:lnTo>
                <a:lnTo>
                  <a:pt x="2293210" y="3871912"/>
                </a:lnTo>
                <a:lnTo>
                  <a:pt x="2287915" y="3857796"/>
                </a:lnTo>
                <a:cubicBezTo>
                  <a:pt x="2251641" y="3757672"/>
                  <a:pt x="2230217" y="3683794"/>
                  <a:pt x="2252534" y="3677345"/>
                </a:cubicBezTo>
                <a:close/>
                <a:moveTo>
                  <a:pt x="4763216" y="1225709"/>
                </a:moveTo>
                <a:cubicBezTo>
                  <a:pt x="4828746" y="1206194"/>
                  <a:pt x="4996746" y="1555563"/>
                  <a:pt x="5144581" y="1809502"/>
                </a:cubicBezTo>
                <a:lnTo>
                  <a:pt x="5197475" y="1896180"/>
                </a:lnTo>
                <a:lnTo>
                  <a:pt x="5197475" y="3871912"/>
                </a:lnTo>
                <a:lnTo>
                  <a:pt x="3676539" y="3871912"/>
                </a:lnTo>
                <a:lnTo>
                  <a:pt x="3679815" y="3822686"/>
                </a:lnTo>
                <a:cubicBezTo>
                  <a:pt x="3684291" y="3547400"/>
                  <a:pt x="3534553" y="3079425"/>
                  <a:pt x="3700349" y="2925935"/>
                </a:cubicBezTo>
                <a:cubicBezTo>
                  <a:pt x="3904405" y="2737023"/>
                  <a:pt x="4698553" y="3150647"/>
                  <a:pt x="4870644" y="2842780"/>
                </a:cubicBezTo>
                <a:cubicBezTo>
                  <a:pt x="5042735" y="2534912"/>
                  <a:pt x="4669492" y="1366636"/>
                  <a:pt x="4749968" y="1236972"/>
                </a:cubicBezTo>
                <a:cubicBezTo>
                  <a:pt x="4753740" y="1230894"/>
                  <a:pt x="4758175" y="1227210"/>
                  <a:pt x="4763216" y="1225709"/>
                </a:cubicBezTo>
                <a:close/>
                <a:moveTo>
                  <a:pt x="0" y="0"/>
                </a:moveTo>
                <a:lnTo>
                  <a:pt x="5197475" y="0"/>
                </a:lnTo>
                <a:lnTo>
                  <a:pt x="5197475" y="1835274"/>
                </a:lnTo>
                <a:lnTo>
                  <a:pt x="5181727" y="1809715"/>
                </a:lnTo>
                <a:cubicBezTo>
                  <a:pt x="5035446" y="1563990"/>
                  <a:pt x="4859173" y="1196772"/>
                  <a:pt x="4759813" y="1189473"/>
                </a:cubicBezTo>
                <a:cubicBezTo>
                  <a:pt x="4749878" y="1188743"/>
                  <a:pt x="4740711" y="1191612"/>
                  <a:pt x="4732420" y="1198562"/>
                </a:cubicBezTo>
                <a:cubicBezTo>
                  <a:pt x="4599768" y="1309758"/>
                  <a:pt x="5010873" y="2552391"/>
                  <a:pt x="4842935" y="2829463"/>
                </a:cubicBezTo>
                <a:cubicBezTo>
                  <a:pt x="4674997" y="3106535"/>
                  <a:pt x="4049196" y="2730158"/>
                  <a:pt x="3724793" y="2860992"/>
                </a:cubicBezTo>
                <a:cubicBezTo>
                  <a:pt x="3460160" y="3000863"/>
                  <a:pt x="3673400" y="3578780"/>
                  <a:pt x="3640885" y="3858373"/>
                </a:cubicBezTo>
                <a:lnTo>
                  <a:pt x="3638183" y="3871912"/>
                </a:lnTo>
                <a:lnTo>
                  <a:pt x="2470154" y="3871912"/>
                </a:lnTo>
                <a:lnTo>
                  <a:pt x="2441376" y="3834586"/>
                </a:lnTo>
                <a:cubicBezTo>
                  <a:pt x="2351261" y="3720440"/>
                  <a:pt x="2278068" y="3637414"/>
                  <a:pt x="2240343" y="3618170"/>
                </a:cubicBezTo>
                <a:cubicBezTo>
                  <a:pt x="2231197" y="3613505"/>
                  <a:pt x="2224097" y="3612025"/>
                  <a:pt x="2218807" y="3613384"/>
                </a:cubicBezTo>
                <a:cubicBezTo>
                  <a:pt x="2189051" y="3621026"/>
                  <a:pt x="2216579" y="3718472"/>
                  <a:pt x="2259597" y="3843923"/>
                </a:cubicBezTo>
                <a:lnTo>
                  <a:pt x="2269448" y="3871912"/>
                </a:lnTo>
                <a:lnTo>
                  <a:pt x="0" y="3871912"/>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p:spPr>
        <p:txBody>
          <a:bodyPr wrap="square" tIns="360000" bIns="46800" anchor="t" anchorCtr="1">
            <a:noAutofit/>
          </a:bodyPr>
          <a:lstStyle>
            <a:lvl1pPr marL="0" indent="0" algn="ctr">
              <a:buNone/>
              <a:defRPr>
                <a:solidFill>
                  <a:schemeClr val="bg1"/>
                </a:solidFill>
              </a:defRPr>
            </a:lvl1pPr>
          </a:lstStyle>
          <a:p>
            <a:pPr lvl="0"/>
            <a:r>
              <a:rPr lang="nb-NO" dirty="0"/>
              <a:t>Klikk på ikonet for å bytte bilde</a:t>
            </a:r>
          </a:p>
        </p:txBody>
      </p:sp>
      <p:sp>
        <p:nvSpPr>
          <p:cNvPr id="29" name="Friform 28">
            <a:extLst>
              <a:ext uri="{FF2B5EF4-FFF2-40B4-BE49-F238E27FC236}">
                <a16:creationId xmlns:a16="http://schemas.microsoft.com/office/drawing/2014/main" id="{75B6CEB5-5E36-7E4B-95DA-9183E3723972}"/>
              </a:ext>
            </a:extLst>
          </p:cNvPr>
          <p:cNvSpPr/>
          <p:nvPr userDrawn="1"/>
        </p:nvSpPr>
        <p:spPr>
          <a:xfrm>
            <a:off x="17368974" y="-181834"/>
            <a:ext cx="32106" cy="8677"/>
          </a:xfrm>
          <a:custGeom>
            <a:avLst/>
            <a:gdLst>
              <a:gd name="connsiteX0" fmla="*/ 0 w 32106"/>
              <a:gd name="connsiteY0" fmla="*/ 0 h 8677"/>
              <a:gd name="connsiteX1" fmla="*/ 16852 w 32106"/>
              <a:gd name="connsiteY1" fmla="*/ 4154 h 8677"/>
              <a:gd name="connsiteX2" fmla="*/ 26866 w 32106"/>
              <a:gd name="connsiteY2" fmla="*/ 8102 h 8677"/>
              <a:gd name="connsiteX3" fmla="*/ 11024 w 32106"/>
              <a:gd name="connsiteY3" fmla="*/ 3808 h 8677"/>
              <a:gd name="connsiteX4" fmla="*/ 0 w 32106"/>
              <a:gd name="connsiteY4" fmla="*/ 0 h 8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06" h="8677">
                <a:moveTo>
                  <a:pt x="0" y="0"/>
                </a:moveTo>
                <a:lnTo>
                  <a:pt x="16852" y="4154"/>
                </a:lnTo>
                <a:cubicBezTo>
                  <a:pt x="32082" y="8017"/>
                  <a:pt x="36834" y="9639"/>
                  <a:pt x="26866" y="8102"/>
                </a:cubicBezTo>
                <a:cubicBezTo>
                  <a:pt x="23544" y="7590"/>
                  <a:pt x="18186" y="6108"/>
                  <a:pt x="11024" y="3808"/>
                </a:cubicBez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70" name="Friform 69">
            <a:extLst>
              <a:ext uri="{FF2B5EF4-FFF2-40B4-BE49-F238E27FC236}">
                <a16:creationId xmlns:a16="http://schemas.microsoft.com/office/drawing/2014/main" id="{0C92A224-5D12-B147-BD7F-41D0A127C420}"/>
              </a:ext>
            </a:extLst>
          </p:cNvPr>
          <p:cNvSpPr/>
          <p:nvPr userDrawn="1"/>
        </p:nvSpPr>
        <p:spPr>
          <a:xfrm>
            <a:off x="7834255" y="6130455"/>
            <a:ext cx="2836840" cy="727546"/>
          </a:xfrm>
          <a:custGeom>
            <a:avLst/>
            <a:gdLst>
              <a:gd name="connsiteX0" fmla="*/ 215942 w 2836840"/>
              <a:gd name="connsiteY0" fmla="*/ 453971 h 727546"/>
              <a:gd name="connsiteX1" fmla="*/ 263553 w 2836840"/>
              <a:gd name="connsiteY1" fmla="*/ 464165 h 727546"/>
              <a:gd name="connsiteX2" fmla="*/ 574953 w 2836840"/>
              <a:gd name="connsiteY2" fmla="*/ 726318 h 727546"/>
              <a:gd name="connsiteX3" fmla="*/ 576410 w 2836840"/>
              <a:gd name="connsiteY3" fmla="*/ 727546 h 727546"/>
              <a:gd name="connsiteX4" fmla="*/ 521160 w 2836840"/>
              <a:gd name="connsiteY4" fmla="*/ 727546 h 727546"/>
              <a:gd name="connsiteX5" fmla="*/ 483606 w 2836840"/>
              <a:gd name="connsiteY5" fmla="*/ 694137 h 727546"/>
              <a:gd name="connsiteX6" fmla="*/ 122115 w 2836840"/>
              <a:gd name="connsiteY6" fmla="*/ 542408 h 727546"/>
              <a:gd name="connsiteX7" fmla="*/ 38148 w 2836840"/>
              <a:gd name="connsiteY7" fmla="*/ 723437 h 727546"/>
              <a:gd name="connsiteX8" fmla="*/ 36871 w 2836840"/>
              <a:gd name="connsiteY8" fmla="*/ 727546 h 727546"/>
              <a:gd name="connsiteX9" fmla="*/ 0 w 2836840"/>
              <a:gd name="connsiteY9" fmla="*/ 727546 h 727546"/>
              <a:gd name="connsiteX10" fmla="*/ 3076 w 2836840"/>
              <a:gd name="connsiteY10" fmla="*/ 717635 h 727546"/>
              <a:gd name="connsiteX11" fmla="*/ 215942 w 2836840"/>
              <a:gd name="connsiteY11" fmla="*/ 453971 h 727546"/>
              <a:gd name="connsiteX12" fmla="*/ 2798547 w 2836840"/>
              <a:gd name="connsiteY12" fmla="*/ 0 h 727546"/>
              <a:gd name="connsiteX13" fmla="*/ 2836840 w 2836840"/>
              <a:gd name="connsiteY13" fmla="*/ 0 h 727546"/>
              <a:gd name="connsiteX14" fmla="*/ 2836101 w 2836840"/>
              <a:gd name="connsiteY14" fmla="*/ 11120 h 727546"/>
              <a:gd name="connsiteX15" fmla="*/ 2806575 w 2836840"/>
              <a:gd name="connsiteY15" fmla="*/ 104809 h 727546"/>
              <a:gd name="connsiteX16" fmla="*/ 2117222 w 2836840"/>
              <a:gd name="connsiteY16" fmla="*/ 231193 h 727546"/>
              <a:gd name="connsiteX17" fmla="*/ 2238397 w 2836840"/>
              <a:gd name="connsiteY17" fmla="*/ 658816 h 727546"/>
              <a:gd name="connsiteX18" fmla="*/ 2278233 w 2836840"/>
              <a:gd name="connsiteY18" fmla="*/ 727545 h 727546"/>
              <a:gd name="connsiteX19" fmla="*/ 2238694 w 2836840"/>
              <a:gd name="connsiteY19" fmla="*/ 727545 h 727546"/>
              <a:gd name="connsiteX20" fmla="*/ 2216139 w 2836840"/>
              <a:gd name="connsiteY20" fmla="*/ 689741 h 727546"/>
              <a:gd name="connsiteX21" fmla="*/ 2079356 w 2836840"/>
              <a:gd name="connsiteY21" fmla="*/ 219232 h 727546"/>
              <a:gd name="connsiteX22" fmla="*/ 2770064 w 2836840"/>
              <a:gd name="connsiteY22" fmla="*/ 86345 h 727546"/>
              <a:gd name="connsiteX23" fmla="*/ 2790162 w 2836840"/>
              <a:gd name="connsiteY23" fmla="*/ 42010 h 727546"/>
              <a:gd name="connsiteX24" fmla="*/ 1586732 w 2836840"/>
              <a:gd name="connsiteY24" fmla="*/ 0 h 727546"/>
              <a:gd name="connsiteX25" fmla="*/ 1630062 w 2836840"/>
              <a:gd name="connsiteY25" fmla="*/ 0 h 727546"/>
              <a:gd name="connsiteX26" fmla="*/ 1696715 w 2836840"/>
              <a:gd name="connsiteY26" fmla="*/ 86453 h 727546"/>
              <a:gd name="connsiteX27" fmla="*/ 2107393 w 2836840"/>
              <a:gd name="connsiteY27" fmla="*/ 641985 h 727546"/>
              <a:gd name="connsiteX28" fmla="*/ 2172001 w 2836840"/>
              <a:gd name="connsiteY28" fmla="*/ 727545 h 727546"/>
              <a:gd name="connsiteX29" fmla="*/ 2131708 w 2836840"/>
              <a:gd name="connsiteY29" fmla="*/ 727545 h 727546"/>
              <a:gd name="connsiteX30" fmla="*/ 2077751 w 2836840"/>
              <a:gd name="connsiteY30" fmla="*/ 658864 h 727546"/>
              <a:gd name="connsiteX31" fmla="*/ 1606891 w 2836840"/>
              <a:gd name="connsiteY31" fmla="*/ 26470 h 727546"/>
              <a:gd name="connsiteX32" fmla="*/ 1429553 w 2836840"/>
              <a:gd name="connsiteY32" fmla="*/ 0 h 727546"/>
              <a:gd name="connsiteX33" fmla="*/ 1453304 w 2836840"/>
              <a:gd name="connsiteY33" fmla="*/ 0 h 727546"/>
              <a:gd name="connsiteX34" fmla="*/ 1496992 w 2836840"/>
              <a:gd name="connsiteY34" fmla="*/ 116466 h 727546"/>
              <a:gd name="connsiteX35" fmla="*/ 1612871 w 2836840"/>
              <a:gd name="connsiteY35" fmla="*/ 572602 h 727546"/>
              <a:gd name="connsiteX36" fmla="*/ 1049562 w 2836840"/>
              <a:gd name="connsiteY36" fmla="*/ 585782 h 727546"/>
              <a:gd name="connsiteX37" fmla="*/ 962345 w 2836840"/>
              <a:gd name="connsiteY37" fmla="*/ 711288 h 727546"/>
              <a:gd name="connsiteX38" fmla="*/ 957994 w 2836840"/>
              <a:gd name="connsiteY38" fmla="*/ 727545 h 727546"/>
              <a:gd name="connsiteX39" fmla="*/ 931674 w 2836840"/>
              <a:gd name="connsiteY39" fmla="*/ 727545 h 727546"/>
              <a:gd name="connsiteX40" fmla="*/ 934706 w 2836840"/>
              <a:gd name="connsiteY40" fmla="*/ 717383 h 727546"/>
              <a:gd name="connsiteX41" fmla="*/ 1034734 w 2836840"/>
              <a:gd name="connsiteY41" fmla="*/ 551190 h 727546"/>
              <a:gd name="connsiteX42" fmla="*/ 1570559 w 2836840"/>
              <a:gd name="connsiteY42" fmla="*/ 547002 h 727546"/>
              <a:gd name="connsiteX43" fmla="*/ 1466501 w 2836840"/>
              <a:gd name="connsiteY43" fmla="*/ 104978 h 727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836840" h="727546">
                <a:moveTo>
                  <a:pt x="215942" y="453971"/>
                </a:moveTo>
                <a:cubicBezTo>
                  <a:pt x="230782" y="455002"/>
                  <a:pt x="246607" y="458346"/>
                  <a:pt x="263553" y="464165"/>
                </a:cubicBezTo>
                <a:cubicBezTo>
                  <a:pt x="339185" y="512879"/>
                  <a:pt x="460194" y="626641"/>
                  <a:pt x="574953" y="726318"/>
                </a:cubicBezTo>
                <a:lnTo>
                  <a:pt x="576410" y="727546"/>
                </a:lnTo>
                <a:lnTo>
                  <a:pt x="521160" y="727546"/>
                </a:lnTo>
                <a:lnTo>
                  <a:pt x="483606" y="694137"/>
                </a:lnTo>
                <a:cubicBezTo>
                  <a:pt x="354478" y="585660"/>
                  <a:pt x="232273" y="411418"/>
                  <a:pt x="122115" y="542408"/>
                </a:cubicBezTo>
                <a:cubicBezTo>
                  <a:pt x="94576" y="575155"/>
                  <a:pt x="66222" y="640914"/>
                  <a:pt x="38148" y="723437"/>
                </a:cubicBezTo>
                <a:lnTo>
                  <a:pt x="36871" y="727546"/>
                </a:lnTo>
                <a:lnTo>
                  <a:pt x="0" y="727546"/>
                </a:lnTo>
                <a:lnTo>
                  <a:pt x="3076" y="717635"/>
                </a:lnTo>
                <a:cubicBezTo>
                  <a:pt x="56519" y="552919"/>
                  <a:pt x="112069" y="446755"/>
                  <a:pt x="215942" y="453971"/>
                </a:cubicBezTo>
                <a:close/>
                <a:moveTo>
                  <a:pt x="2798547" y="0"/>
                </a:moveTo>
                <a:lnTo>
                  <a:pt x="2836840" y="0"/>
                </a:lnTo>
                <a:lnTo>
                  <a:pt x="2836101" y="11120"/>
                </a:lnTo>
                <a:cubicBezTo>
                  <a:pt x="2831334" y="48449"/>
                  <a:pt x="2822063" y="80295"/>
                  <a:pt x="2806575" y="104809"/>
                </a:cubicBezTo>
                <a:cubicBezTo>
                  <a:pt x="2682676" y="300926"/>
                  <a:pt x="2254291" y="98357"/>
                  <a:pt x="2117222" y="231193"/>
                </a:cubicBezTo>
                <a:cubicBezTo>
                  <a:pt x="2048687" y="297611"/>
                  <a:pt x="2140216" y="485562"/>
                  <a:pt x="2238397" y="658816"/>
                </a:cubicBezTo>
                <a:lnTo>
                  <a:pt x="2278233" y="727545"/>
                </a:lnTo>
                <a:lnTo>
                  <a:pt x="2238694" y="727545"/>
                </a:lnTo>
                <a:lnTo>
                  <a:pt x="2216139" y="689741"/>
                </a:lnTo>
                <a:cubicBezTo>
                  <a:pt x="2119509" y="520598"/>
                  <a:pt x="2023763" y="315312"/>
                  <a:pt x="2079356" y="219232"/>
                </a:cubicBezTo>
                <a:cubicBezTo>
                  <a:pt x="2190540" y="27072"/>
                  <a:pt x="2635779" y="291292"/>
                  <a:pt x="2770064" y="86345"/>
                </a:cubicBezTo>
                <a:cubicBezTo>
                  <a:pt x="2778457" y="73536"/>
                  <a:pt x="2785068" y="58668"/>
                  <a:pt x="2790162" y="42010"/>
                </a:cubicBezTo>
                <a:close/>
                <a:moveTo>
                  <a:pt x="1586732" y="0"/>
                </a:moveTo>
                <a:lnTo>
                  <a:pt x="1630062" y="0"/>
                </a:lnTo>
                <a:lnTo>
                  <a:pt x="1696715" y="86453"/>
                </a:lnTo>
                <a:cubicBezTo>
                  <a:pt x="1829164" y="261470"/>
                  <a:pt x="1980709" y="472455"/>
                  <a:pt x="2107393" y="641985"/>
                </a:cubicBezTo>
                <a:lnTo>
                  <a:pt x="2172001" y="727545"/>
                </a:lnTo>
                <a:lnTo>
                  <a:pt x="2131708" y="727545"/>
                </a:lnTo>
                <a:lnTo>
                  <a:pt x="2077751" y="658864"/>
                </a:lnTo>
                <a:cubicBezTo>
                  <a:pt x="1921254" y="456427"/>
                  <a:pt x="1740730" y="204939"/>
                  <a:pt x="1606891" y="26470"/>
                </a:cubicBezTo>
                <a:close/>
                <a:moveTo>
                  <a:pt x="1429553" y="0"/>
                </a:moveTo>
                <a:lnTo>
                  <a:pt x="1453304" y="0"/>
                </a:lnTo>
                <a:lnTo>
                  <a:pt x="1496992" y="116466"/>
                </a:lnTo>
                <a:cubicBezTo>
                  <a:pt x="1566639" y="299719"/>
                  <a:pt x="1644714" y="507992"/>
                  <a:pt x="1612871" y="572602"/>
                </a:cubicBezTo>
                <a:cubicBezTo>
                  <a:pt x="1549185" y="701823"/>
                  <a:pt x="1172720" y="525085"/>
                  <a:pt x="1049562" y="585782"/>
                </a:cubicBezTo>
                <a:cubicBezTo>
                  <a:pt x="1003378" y="608543"/>
                  <a:pt x="979121" y="657072"/>
                  <a:pt x="962345" y="711288"/>
                </a:cubicBezTo>
                <a:lnTo>
                  <a:pt x="957994" y="727545"/>
                </a:lnTo>
                <a:lnTo>
                  <a:pt x="931674" y="727545"/>
                </a:lnTo>
                <a:lnTo>
                  <a:pt x="934706" y="717383"/>
                </a:lnTo>
                <a:cubicBezTo>
                  <a:pt x="953578" y="646664"/>
                  <a:pt x="974811" y="579343"/>
                  <a:pt x="1034734" y="551190"/>
                </a:cubicBezTo>
                <a:cubicBezTo>
                  <a:pt x="1208207" y="482819"/>
                  <a:pt x="1461242" y="654906"/>
                  <a:pt x="1570559" y="547002"/>
                </a:cubicBezTo>
                <a:cubicBezTo>
                  <a:pt x="1599144" y="484154"/>
                  <a:pt x="1531436" y="287983"/>
                  <a:pt x="1466501" y="104978"/>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8" name="Plassholder for tekst 2">
            <a:extLst>
              <a:ext uri="{FF2B5EF4-FFF2-40B4-BE49-F238E27FC236}">
                <a16:creationId xmlns:a16="http://schemas.microsoft.com/office/drawing/2014/main" id="{FD3FCD27-DD68-F743-88F0-69A11884609F}"/>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19815235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nnhold-7">
    <p:spTree>
      <p:nvGrpSpPr>
        <p:cNvPr id="1" name=""/>
        <p:cNvGrpSpPr/>
        <p:nvPr/>
      </p:nvGrpSpPr>
      <p:grpSpPr>
        <a:xfrm>
          <a:off x="0" y="0"/>
          <a:ext cx="0" cy="0"/>
          <a:chOff x="0" y="0"/>
          <a:chExt cx="0" cy="0"/>
        </a:xfrm>
      </p:grpSpPr>
      <p:sp>
        <p:nvSpPr>
          <p:cNvPr id="8" name="Plassholder for bilde 10">
            <a:extLst>
              <a:ext uri="{FF2B5EF4-FFF2-40B4-BE49-F238E27FC236}">
                <a16:creationId xmlns:a16="http://schemas.microsoft.com/office/drawing/2014/main" id="{EF88B249-3082-7A49-964A-FC6C431B4CB9}"/>
              </a:ext>
            </a:extLst>
          </p:cNvPr>
          <p:cNvSpPr>
            <a:spLocks noGrp="1"/>
          </p:cNvSpPr>
          <p:nvPr>
            <p:ph type="pic" sz="quarter" idx="13" hasCustomPrompt="1"/>
          </p:nvPr>
        </p:nvSpPr>
        <p:spPr>
          <a:xfrm>
            <a:off x="6994525" y="0"/>
            <a:ext cx="5197475" cy="6858000"/>
          </a:xfrm>
          <a:custGeom>
            <a:avLst/>
            <a:gdLst>
              <a:gd name="connsiteX0" fmla="*/ 5197475 w 5197475"/>
              <a:gd name="connsiteY0" fmla="*/ 4967191 h 6858000"/>
              <a:gd name="connsiteX1" fmla="*/ 5197475 w 5197475"/>
              <a:gd name="connsiteY1" fmla="*/ 6858000 h 6858000"/>
              <a:gd name="connsiteX2" fmla="*/ 0 w 5197475"/>
              <a:gd name="connsiteY2" fmla="*/ 6858000 h 6858000"/>
              <a:gd name="connsiteX3" fmla="*/ 0 w 5197475"/>
              <a:gd name="connsiteY3" fmla="*/ 5727222 h 6858000"/>
              <a:gd name="connsiteX4" fmla="*/ 111669 w 5197475"/>
              <a:gd name="connsiteY4" fmla="*/ 5692969 h 6858000"/>
              <a:gd name="connsiteX5" fmla="*/ 684092 w 5197475"/>
              <a:gd name="connsiteY5" fmla="*/ 5530261 h 6858000"/>
              <a:gd name="connsiteX6" fmla="*/ 1102115 w 5197475"/>
              <a:gd name="connsiteY6" fmla="*/ 5592997 h 6858000"/>
              <a:gd name="connsiteX7" fmla="*/ 1366083 w 5197475"/>
              <a:gd name="connsiteY7" fmla="*/ 5304833 h 6858000"/>
              <a:gd name="connsiteX8" fmla="*/ 1688498 w 5197475"/>
              <a:gd name="connsiteY8" fmla="*/ 5354108 h 6858000"/>
              <a:gd name="connsiteX9" fmla="*/ 1925906 w 5197475"/>
              <a:gd name="connsiteY9" fmla="*/ 5163040 h 6858000"/>
              <a:gd name="connsiteX10" fmla="*/ 2515273 w 5197475"/>
              <a:gd name="connsiteY10" fmla="*/ 5406036 h 6858000"/>
              <a:gd name="connsiteX11" fmla="*/ 3098085 w 5197475"/>
              <a:gd name="connsiteY11" fmla="*/ 5586495 h 6858000"/>
              <a:gd name="connsiteX12" fmla="*/ 3806404 w 5197475"/>
              <a:gd name="connsiteY12" fmla="*/ 5308916 h 6858000"/>
              <a:gd name="connsiteX13" fmla="*/ 4866808 w 5197475"/>
              <a:gd name="connsiteY13" fmla="*/ 5019272 h 6858000"/>
              <a:gd name="connsiteX14" fmla="*/ 5101652 w 5197475"/>
              <a:gd name="connsiteY14" fmla="*/ 4978703 h 6858000"/>
              <a:gd name="connsiteX15" fmla="*/ 3823416 w 5197475"/>
              <a:gd name="connsiteY15" fmla="*/ 4054614 h 6858000"/>
              <a:gd name="connsiteX16" fmla="*/ 4118656 w 5197475"/>
              <a:gd name="connsiteY16" fmla="*/ 4082986 h 6858000"/>
              <a:gd name="connsiteX17" fmla="*/ 5192525 w 5197475"/>
              <a:gd name="connsiteY17" fmla="*/ 4265207 h 6858000"/>
              <a:gd name="connsiteX18" fmla="*/ 5197475 w 5197475"/>
              <a:gd name="connsiteY18" fmla="*/ 4266240 h 6858000"/>
              <a:gd name="connsiteX19" fmla="*/ 5197475 w 5197475"/>
              <a:gd name="connsiteY19" fmla="*/ 4941507 h 6858000"/>
              <a:gd name="connsiteX20" fmla="*/ 5145953 w 5197475"/>
              <a:gd name="connsiteY20" fmla="*/ 4946384 h 6858000"/>
              <a:gd name="connsiteX21" fmla="*/ 4915519 w 5197475"/>
              <a:gd name="connsiteY21" fmla="*/ 4981205 h 6858000"/>
              <a:gd name="connsiteX22" fmla="*/ 3793363 w 5197475"/>
              <a:gd name="connsiteY22" fmla="*/ 5286392 h 6858000"/>
              <a:gd name="connsiteX23" fmla="*/ 3312698 w 5197475"/>
              <a:gd name="connsiteY23" fmla="*/ 5499827 h 6858000"/>
              <a:gd name="connsiteX24" fmla="*/ 2942225 w 5197475"/>
              <a:gd name="connsiteY24" fmla="*/ 5541486 h 6858000"/>
              <a:gd name="connsiteX25" fmla="*/ 2193331 w 5197475"/>
              <a:gd name="connsiteY25" fmla="*/ 5229518 h 6858000"/>
              <a:gd name="connsiteX26" fmla="*/ 1922497 w 5197475"/>
              <a:gd name="connsiteY26" fmla="*/ 5135287 h 6858000"/>
              <a:gd name="connsiteX27" fmla="*/ 1787762 w 5197475"/>
              <a:gd name="connsiteY27" fmla="*/ 5205296 h 6858000"/>
              <a:gd name="connsiteX28" fmla="*/ 1704589 w 5197475"/>
              <a:gd name="connsiteY28" fmla="*/ 5316900 h 6858000"/>
              <a:gd name="connsiteX29" fmla="*/ 1541016 w 5197475"/>
              <a:gd name="connsiteY29" fmla="*/ 5336705 h 6858000"/>
              <a:gd name="connsiteX30" fmla="*/ 1357030 w 5197475"/>
              <a:gd name="connsiteY30" fmla="*/ 5271586 h 6858000"/>
              <a:gd name="connsiteX31" fmla="*/ 1172669 w 5197475"/>
              <a:gd name="connsiteY31" fmla="*/ 5505316 h 6858000"/>
              <a:gd name="connsiteX32" fmla="*/ 1033151 w 5197475"/>
              <a:gd name="connsiteY32" fmla="*/ 5563271 h 6858000"/>
              <a:gd name="connsiteX33" fmla="*/ 715692 w 5197475"/>
              <a:gd name="connsiteY33" fmla="*/ 5499464 h 6858000"/>
              <a:gd name="connsiteX34" fmla="*/ 165208 w 5197475"/>
              <a:gd name="connsiteY34" fmla="*/ 5648472 h 6858000"/>
              <a:gd name="connsiteX35" fmla="*/ 4800 w 5197475"/>
              <a:gd name="connsiteY35" fmla="*/ 5696835 h 6858000"/>
              <a:gd name="connsiteX36" fmla="*/ 0 w 5197475"/>
              <a:gd name="connsiteY36" fmla="*/ 5698348 h 6858000"/>
              <a:gd name="connsiteX37" fmla="*/ 0 w 5197475"/>
              <a:gd name="connsiteY37" fmla="*/ 4947095 h 6858000"/>
              <a:gd name="connsiteX38" fmla="*/ 23679 w 5197475"/>
              <a:gd name="connsiteY38" fmla="*/ 4953604 h 6858000"/>
              <a:gd name="connsiteX39" fmla="*/ 116232 w 5197475"/>
              <a:gd name="connsiteY39" fmla="*/ 4972523 h 6858000"/>
              <a:gd name="connsiteX40" fmla="*/ 332100 w 5197475"/>
              <a:gd name="connsiteY40" fmla="*/ 4964956 h 6858000"/>
              <a:gd name="connsiteX41" fmla="*/ 539669 w 5197475"/>
              <a:gd name="connsiteY41" fmla="*/ 4831444 h 6858000"/>
              <a:gd name="connsiteX42" fmla="*/ 1311356 w 5197475"/>
              <a:gd name="connsiteY42" fmla="*/ 4923730 h 6858000"/>
              <a:gd name="connsiteX43" fmla="*/ 1888627 w 5197475"/>
              <a:gd name="connsiteY43" fmla="*/ 4995539 h 6858000"/>
              <a:gd name="connsiteX44" fmla="*/ 2154146 w 5197475"/>
              <a:gd name="connsiteY44" fmla="*/ 4781648 h 6858000"/>
              <a:gd name="connsiteX45" fmla="*/ 2859340 w 5197475"/>
              <a:gd name="connsiteY45" fmla="*/ 4572072 h 6858000"/>
              <a:gd name="connsiteX46" fmla="*/ 3567118 w 5197475"/>
              <a:gd name="connsiteY46" fmla="*/ 4387537 h 6858000"/>
              <a:gd name="connsiteX47" fmla="*/ 3651822 w 5197475"/>
              <a:gd name="connsiteY47" fmla="*/ 4086632 h 6858000"/>
              <a:gd name="connsiteX48" fmla="*/ 3823416 w 5197475"/>
              <a:gd name="connsiteY48" fmla="*/ 4054614 h 6858000"/>
              <a:gd name="connsiteX49" fmla="*/ 0 w 5197475"/>
              <a:gd name="connsiteY49" fmla="*/ 0 h 6858000"/>
              <a:gd name="connsiteX50" fmla="*/ 5197475 w 5197475"/>
              <a:gd name="connsiteY50" fmla="*/ 0 h 6858000"/>
              <a:gd name="connsiteX51" fmla="*/ 5197475 w 5197475"/>
              <a:gd name="connsiteY51" fmla="*/ 4234692 h 6858000"/>
              <a:gd name="connsiteX52" fmla="*/ 5051260 w 5197475"/>
              <a:gd name="connsiteY52" fmla="*/ 4203366 h 6858000"/>
              <a:gd name="connsiteX53" fmla="*/ 4847613 w 5197475"/>
              <a:gd name="connsiteY53" fmla="*/ 4164645 h 6858000"/>
              <a:gd name="connsiteX54" fmla="*/ 3885740 w 5197475"/>
              <a:gd name="connsiteY54" fmla="*/ 4025285 h 6858000"/>
              <a:gd name="connsiteX55" fmla="*/ 3596942 w 5197475"/>
              <a:gd name="connsiteY55" fmla="*/ 4084138 h 6858000"/>
              <a:gd name="connsiteX56" fmla="*/ 3537364 w 5197475"/>
              <a:gd name="connsiteY56" fmla="*/ 4354301 h 6858000"/>
              <a:gd name="connsiteX57" fmla="*/ 2857156 w 5197475"/>
              <a:gd name="connsiteY57" fmla="*/ 4538929 h 6858000"/>
              <a:gd name="connsiteX58" fmla="*/ 2132295 w 5197475"/>
              <a:gd name="connsiteY58" fmla="*/ 4753129 h 6858000"/>
              <a:gd name="connsiteX59" fmla="*/ 1870091 w 5197475"/>
              <a:gd name="connsiteY59" fmla="*/ 4966801 h 6858000"/>
              <a:gd name="connsiteX60" fmla="*/ 1326181 w 5197475"/>
              <a:gd name="connsiteY60" fmla="*/ 4896123 h 6858000"/>
              <a:gd name="connsiteX61" fmla="*/ 528197 w 5197475"/>
              <a:gd name="connsiteY61" fmla="*/ 4808899 h 6858000"/>
              <a:gd name="connsiteX62" fmla="*/ 248368 w 5197475"/>
              <a:gd name="connsiteY62" fmla="*/ 4957159 h 6858000"/>
              <a:gd name="connsiteX63" fmla="*/ 117903 w 5197475"/>
              <a:gd name="connsiteY63" fmla="*/ 4943807 h 6858000"/>
              <a:gd name="connsiteX64" fmla="*/ 0 w 5197475"/>
              <a:gd name="connsiteY64" fmla="*/ 49149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197475" h="6858000">
                <a:moveTo>
                  <a:pt x="5197475" y="4967191"/>
                </a:moveTo>
                <a:lnTo>
                  <a:pt x="5197475" y="6858000"/>
                </a:lnTo>
                <a:lnTo>
                  <a:pt x="0" y="6858000"/>
                </a:lnTo>
                <a:lnTo>
                  <a:pt x="0" y="5727222"/>
                </a:lnTo>
                <a:lnTo>
                  <a:pt x="111669" y="5692969"/>
                </a:lnTo>
                <a:cubicBezTo>
                  <a:pt x="307252" y="5629558"/>
                  <a:pt x="537850" y="5549640"/>
                  <a:pt x="684092" y="5530261"/>
                </a:cubicBezTo>
                <a:cubicBezTo>
                  <a:pt x="879081" y="5504423"/>
                  <a:pt x="988450" y="5630569"/>
                  <a:pt x="1102115" y="5592997"/>
                </a:cubicBezTo>
                <a:cubicBezTo>
                  <a:pt x="1215780" y="5555426"/>
                  <a:pt x="1301486" y="5366533"/>
                  <a:pt x="1366083" y="5304833"/>
                </a:cubicBezTo>
                <a:cubicBezTo>
                  <a:pt x="1512119" y="5377839"/>
                  <a:pt x="1595194" y="5377740"/>
                  <a:pt x="1688498" y="5354108"/>
                </a:cubicBezTo>
                <a:cubicBezTo>
                  <a:pt x="1781802" y="5330475"/>
                  <a:pt x="1788110" y="5154386"/>
                  <a:pt x="1925906" y="5163040"/>
                </a:cubicBezTo>
                <a:cubicBezTo>
                  <a:pt x="2063701" y="5171695"/>
                  <a:pt x="2319909" y="5335460"/>
                  <a:pt x="2515273" y="5406036"/>
                </a:cubicBezTo>
                <a:cubicBezTo>
                  <a:pt x="2710636" y="5476612"/>
                  <a:pt x="2882896" y="5602682"/>
                  <a:pt x="3098085" y="5586495"/>
                </a:cubicBezTo>
                <a:cubicBezTo>
                  <a:pt x="3313274" y="5570309"/>
                  <a:pt x="3511617" y="5403453"/>
                  <a:pt x="3806404" y="5308916"/>
                </a:cubicBezTo>
                <a:cubicBezTo>
                  <a:pt x="4101192" y="5214379"/>
                  <a:pt x="4571325" y="5083064"/>
                  <a:pt x="4866808" y="5019272"/>
                </a:cubicBezTo>
                <a:cubicBezTo>
                  <a:pt x="4940679" y="5003324"/>
                  <a:pt x="5021638" y="4989927"/>
                  <a:pt x="5101652" y="4978703"/>
                </a:cubicBezTo>
                <a:close/>
                <a:moveTo>
                  <a:pt x="3823416" y="4054614"/>
                </a:moveTo>
                <a:cubicBezTo>
                  <a:pt x="3896536" y="4056327"/>
                  <a:pt x="3990264" y="4068105"/>
                  <a:pt x="4118656" y="4082986"/>
                </a:cubicBezTo>
                <a:cubicBezTo>
                  <a:pt x="4375440" y="4112749"/>
                  <a:pt x="4959317" y="4220103"/>
                  <a:pt x="5192525" y="4265207"/>
                </a:cubicBezTo>
                <a:lnTo>
                  <a:pt x="5197475" y="4266240"/>
                </a:lnTo>
                <a:lnTo>
                  <a:pt x="5197475" y="4941507"/>
                </a:lnTo>
                <a:lnTo>
                  <a:pt x="5145953" y="4946384"/>
                </a:lnTo>
                <a:cubicBezTo>
                  <a:pt x="5069136" y="4954854"/>
                  <a:pt x="4989934" y="4966196"/>
                  <a:pt x="4915519" y="4981205"/>
                </a:cubicBezTo>
                <a:cubicBezTo>
                  <a:pt x="4617861" y="5041244"/>
                  <a:pt x="4067204" y="5200201"/>
                  <a:pt x="3793363" y="5286392"/>
                </a:cubicBezTo>
                <a:cubicBezTo>
                  <a:pt x="3581905" y="5350986"/>
                  <a:pt x="3417943" y="5461807"/>
                  <a:pt x="3312698" y="5499827"/>
                </a:cubicBezTo>
                <a:cubicBezTo>
                  <a:pt x="3207454" y="5537847"/>
                  <a:pt x="3128786" y="5586538"/>
                  <a:pt x="2942225" y="5541486"/>
                </a:cubicBezTo>
                <a:cubicBezTo>
                  <a:pt x="2755665" y="5496435"/>
                  <a:pt x="2363286" y="5297217"/>
                  <a:pt x="2193331" y="5229518"/>
                </a:cubicBezTo>
                <a:cubicBezTo>
                  <a:pt x="2023376" y="5161818"/>
                  <a:pt x="1990092" y="5139324"/>
                  <a:pt x="1922497" y="5135287"/>
                </a:cubicBezTo>
                <a:cubicBezTo>
                  <a:pt x="1854903" y="5131250"/>
                  <a:pt x="1826970" y="5160736"/>
                  <a:pt x="1787762" y="5205296"/>
                </a:cubicBezTo>
                <a:cubicBezTo>
                  <a:pt x="1748554" y="5249855"/>
                  <a:pt x="1745713" y="5294999"/>
                  <a:pt x="1704589" y="5316900"/>
                </a:cubicBezTo>
                <a:cubicBezTo>
                  <a:pt x="1663465" y="5338802"/>
                  <a:pt x="1598942" y="5344258"/>
                  <a:pt x="1541016" y="5336705"/>
                </a:cubicBezTo>
                <a:cubicBezTo>
                  <a:pt x="1483089" y="5329153"/>
                  <a:pt x="1409250" y="5286311"/>
                  <a:pt x="1357030" y="5271586"/>
                </a:cubicBezTo>
                <a:cubicBezTo>
                  <a:pt x="1284476" y="5357726"/>
                  <a:pt x="1226649" y="5456702"/>
                  <a:pt x="1172669" y="5505316"/>
                </a:cubicBezTo>
                <a:cubicBezTo>
                  <a:pt x="1118689" y="5553930"/>
                  <a:pt x="1109314" y="5564246"/>
                  <a:pt x="1033151" y="5563271"/>
                </a:cubicBezTo>
                <a:cubicBezTo>
                  <a:pt x="956989" y="5562296"/>
                  <a:pt x="860349" y="5485264"/>
                  <a:pt x="715692" y="5499464"/>
                </a:cubicBezTo>
                <a:cubicBezTo>
                  <a:pt x="571036" y="5513664"/>
                  <a:pt x="363709" y="5592277"/>
                  <a:pt x="165208" y="5648472"/>
                </a:cubicBezTo>
                <a:cubicBezTo>
                  <a:pt x="115583" y="5662521"/>
                  <a:pt x="61145" y="5679197"/>
                  <a:pt x="4800" y="5696835"/>
                </a:cubicBezTo>
                <a:lnTo>
                  <a:pt x="0" y="5698348"/>
                </a:lnTo>
                <a:lnTo>
                  <a:pt x="0" y="4947095"/>
                </a:lnTo>
                <a:lnTo>
                  <a:pt x="23679" y="4953604"/>
                </a:lnTo>
                <a:cubicBezTo>
                  <a:pt x="57408" y="4962807"/>
                  <a:pt x="88478" y="4970191"/>
                  <a:pt x="116232" y="4972523"/>
                </a:cubicBezTo>
                <a:cubicBezTo>
                  <a:pt x="227249" y="4981851"/>
                  <a:pt x="261527" y="4988470"/>
                  <a:pt x="332100" y="4964956"/>
                </a:cubicBezTo>
                <a:cubicBezTo>
                  <a:pt x="402673" y="4941443"/>
                  <a:pt x="376460" y="4838316"/>
                  <a:pt x="539669" y="4831444"/>
                </a:cubicBezTo>
                <a:cubicBezTo>
                  <a:pt x="702878" y="4824573"/>
                  <a:pt x="1088534" y="4876276"/>
                  <a:pt x="1311356" y="4923730"/>
                </a:cubicBezTo>
                <a:cubicBezTo>
                  <a:pt x="1534178" y="4971183"/>
                  <a:pt x="1748162" y="5019218"/>
                  <a:pt x="1888627" y="4995539"/>
                </a:cubicBezTo>
                <a:cubicBezTo>
                  <a:pt x="2029093" y="4971859"/>
                  <a:pt x="1992361" y="4852226"/>
                  <a:pt x="2154146" y="4781648"/>
                </a:cubicBezTo>
                <a:cubicBezTo>
                  <a:pt x="2315932" y="4711070"/>
                  <a:pt x="2623846" y="4637758"/>
                  <a:pt x="2859340" y="4572072"/>
                </a:cubicBezTo>
                <a:cubicBezTo>
                  <a:pt x="3094836" y="4506387"/>
                  <a:pt x="3435037" y="4468443"/>
                  <a:pt x="3567118" y="4387537"/>
                </a:cubicBezTo>
                <a:cubicBezTo>
                  <a:pt x="3699199" y="4306630"/>
                  <a:pt x="3559898" y="4137390"/>
                  <a:pt x="3651822" y="4086632"/>
                </a:cubicBezTo>
                <a:cubicBezTo>
                  <a:pt x="3697783" y="4061253"/>
                  <a:pt x="3750296" y="4052901"/>
                  <a:pt x="3823416" y="4054614"/>
                </a:cubicBezTo>
                <a:close/>
                <a:moveTo>
                  <a:pt x="0" y="0"/>
                </a:moveTo>
                <a:lnTo>
                  <a:pt x="5197475" y="0"/>
                </a:lnTo>
                <a:lnTo>
                  <a:pt x="5197475" y="4234692"/>
                </a:lnTo>
                <a:lnTo>
                  <a:pt x="5051260" y="4203366"/>
                </a:lnTo>
                <a:cubicBezTo>
                  <a:pt x="4984458" y="4189787"/>
                  <a:pt x="4915594" y="4176586"/>
                  <a:pt x="4847613" y="4164645"/>
                </a:cubicBezTo>
                <a:cubicBezTo>
                  <a:pt x="4575686" y="4116885"/>
                  <a:pt x="4094186" y="4038702"/>
                  <a:pt x="3885740" y="4025285"/>
                </a:cubicBezTo>
                <a:cubicBezTo>
                  <a:pt x="3677295" y="4011867"/>
                  <a:pt x="3655005" y="4029302"/>
                  <a:pt x="3596942" y="4084138"/>
                </a:cubicBezTo>
                <a:cubicBezTo>
                  <a:pt x="3538880" y="4138974"/>
                  <a:pt x="3660662" y="4278502"/>
                  <a:pt x="3537364" y="4354301"/>
                </a:cubicBezTo>
                <a:cubicBezTo>
                  <a:pt x="3414066" y="4430100"/>
                  <a:pt x="3091335" y="4472458"/>
                  <a:pt x="2857156" y="4538929"/>
                </a:cubicBezTo>
                <a:cubicBezTo>
                  <a:pt x="2622977" y="4605400"/>
                  <a:pt x="2296806" y="4681817"/>
                  <a:pt x="2132295" y="4753129"/>
                </a:cubicBezTo>
                <a:cubicBezTo>
                  <a:pt x="1967784" y="4824441"/>
                  <a:pt x="2004444" y="4942970"/>
                  <a:pt x="1870091" y="4966801"/>
                </a:cubicBezTo>
                <a:cubicBezTo>
                  <a:pt x="1735738" y="4990633"/>
                  <a:pt x="1544512" y="4942762"/>
                  <a:pt x="1326181" y="4896123"/>
                </a:cubicBezTo>
                <a:cubicBezTo>
                  <a:pt x="1107850" y="4849484"/>
                  <a:pt x="707833" y="4798726"/>
                  <a:pt x="528197" y="4808899"/>
                </a:cubicBezTo>
                <a:cubicBezTo>
                  <a:pt x="348562" y="4819072"/>
                  <a:pt x="402229" y="4943137"/>
                  <a:pt x="248368" y="4957159"/>
                </a:cubicBezTo>
                <a:cubicBezTo>
                  <a:pt x="209903" y="4960664"/>
                  <a:pt x="166002" y="4954299"/>
                  <a:pt x="117903" y="4943807"/>
                </a:cubicBezTo>
                <a:lnTo>
                  <a:pt x="0" y="4914938"/>
                </a:lnTo>
                <a:close/>
              </a:path>
            </a:pathLst>
          </a:custGeom>
          <a:blipFill>
            <a:blip r:embed="rId2" cstate="screen">
              <a:extLst>
                <a:ext uri="{28A0092B-C50C-407E-A947-70E740481C1C}">
                  <a14:useLocalDpi xmlns:a14="http://schemas.microsoft.com/office/drawing/2010/main"/>
                </a:ext>
              </a:extLst>
            </a:blip>
            <a:srcRect/>
            <a:stretch>
              <a:fillRect/>
            </a:stretch>
          </a:blipFill>
        </p:spPr>
        <p:txBody>
          <a:bodyPr wrap="square" tIns="720000" bIns="46800" anchor="t" anchorCtr="1">
            <a:noAutofit/>
          </a:bodyPr>
          <a:lstStyle>
            <a:lvl1pPr marL="2160000" indent="0" algn="l">
              <a:buNone/>
              <a:defRPr>
                <a:solidFill>
                  <a:schemeClr val="tx1"/>
                </a:solidFill>
              </a:defRPr>
            </a:lvl1pPr>
          </a:lstStyle>
          <a:p>
            <a:pPr lvl="0"/>
            <a:r>
              <a:rPr lang="nb-NO" dirty="0"/>
              <a:t>Klikk på ikonet for å bytte bilde</a:t>
            </a:r>
          </a:p>
        </p:txBody>
      </p:sp>
      <p:sp>
        <p:nvSpPr>
          <p:cNvPr id="14" name="Friform 13">
            <a:extLst>
              <a:ext uri="{FF2B5EF4-FFF2-40B4-BE49-F238E27FC236}">
                <a16:creationId xmlns:a16="http://schemas.microsoft.com/office/drawing/2014/main" id="{D7693174-E97A-9545-A88B-0BC63D3A5124}"/>
              </a:ext>
            </a:extLst>
          </p:cNvPr>
          <p:cNvSpPr/>
          <p:nvPr userDrawn="1"/>
        </p:nvSpPr>
        <p:spPr>
          <a:xfrm>
            <a:off x="3479291" y="4906724"/>
            <a:ext cx="3515235" cy="1951277"/>
          </a:xfrm>
          <a:custGeom>
            <a:avLst/>
            <a:gdLst>
              <a:gd name="connsiteX0" fmla="*/ 3407506 w 3515235"/>
              <a:gd name="connsiteY0" fmla="*/ 743 h 1951277"/>
              <a:gd name="connsiteX1" fmla="*/ 3514194 w 3515235"/>
              <a:gd name="connsiteY1" fmla="*/ 10648 h 1951277"/>
              <a:gd name="connsiteX2" fmla="*/ 3515234 w 3515235"/>
              <a:gd name="connsiteY2" fmla="*/ 10946 h 1951277"/>
              <a:gd name="connsiteX3" fmla="*/ 3515234 w 3515235"/>
              <a:gd name="connsiteY3" fmla="*/ 40433 h 1951277"/>
              <a:gd name="connsiteX4" fmla="*/ 3484136 w 3515235"/>
              <a:gd name="connsiteY4" fmla="*/ 31508 h 1951277"/>
              <a:gd name="connsiteX5" fmla="*/ 3392956 w 3515235"/>
              <a:gd name="connsiteY5" fmla="*/ 33381 h 1951277"/>
              <a:gd name="connsiteX6" fmla="*/ 3354827 w 3515235"/>
              <a:gd name="connsiteY6" fmla="*/ 439038 h 1951277"/>
              <a:gd name="connsiteX7" fmla="*/ 3287775 w 3515235"/>
              <a:gd name="connsiteY7" fmla="*/ 652893 h 1951277"/>
              <a:gd name="connsiteX8" fmla="*/ 3102906 w 3515235"/>
              <a:gd name="connsiteY8" fmla="*/ 707906 h 1951277"/>
              <a:gd name="connsiteX9" fmla="*/ 2749791 w 3515235"/>
              <a:gd name="connsiteY9" fmla="*/ 692849 h 1951277"/>
              <a:gd name="connsiteX10" fmla="*/ 2619153 w 3515235"/>
              <a:gd name="connsiteY10" fmla="*/ 1019113 h 1951277"/>
              <a:gd name="connsiteX11" fmla="*/ 2600973 w 3515235"/>
              <a:gd name="connsiteY11" fmla="*/ 1079350 h 1951277"/>
              <a:gd name="connsiteX12" fmla="*/ 2597105 w 3515235"/>
              <a:gd name="connsiteY12" fmla="*/ 1093892 h 1951277"/>
              <a:gd name="connsiteX13" fmla="*/ 2737101 w 3515235"/>
              <a:gd name="connsiteY13" fmla="*/ 1108882 h 1951277"/>
              <a:gd name="connsiteX14" fmla="*/ 3107430 w 3515235"/>
              <a:gd name="connsiteY14" fmla="*/ 1104871 h 1951277"/>
              <a:gd name="connsiteX15" fmla="*/ 3335176 w 3515235"/>
              <a:gd name="connsiteY15" fmla="*/ 875375 h 1951277"/>
              <a:gd name="connsiteX16" fmla="*/ 3472053 w 3515235"/>
              <a:gd name="connsiteY16" fmla="*/ 808782 h 1951277"/>
              <a:gd name="connsiteX17" fmla="*/ 3515235 w 3515235"/>
              <a:gd name="connsiteY17" fmla="*/ 790997 h 1951277"/>
              <a:gd name="connsiteX18" fmla="*/ 3515235 w 3515235"/>
              <a:gd name="connsiteY18" fmla="*/ 825182 h 1951277"/>
              <a:gd name="connsiteX19" fmla="*/ 3491597 w 3515235"/>
              <a:gd name="connsiteY19" fmla="*/ 835013 h 1951277"/>
              <a:gd name="connsiteX20" fmla="*/ 3358817 w 3515235"/>
              <a:gd name="connsiteY20" fmla="*/ 900286 h 1951277"/>
              <a:gd name="connsiteX21" fmla="*/ 3127943 w 3515235"/>
              <a:gd name="connsiteY21" fmla="*/ 1130322 h 1951277"/>
              <a:gd name="connsiteX22" fmla="*/ 2731776 w 3515235"/>
              <a:gd name="connsiteY22" fmla="*/ 1136462 h 1951277"/>
              <a:gd name="connsiteX23" fmla="*/ 2589644 w 3515235"/>
              <a:gd name="connsiteY23" fmla="*/ 1121951 h 1951277"/>
              <a:gd name="connsiteX24" fmla="*/ 2582619 w 3515235"/>
              <a:gd name="connsiteY24" fmla="*/ 1148368 h 1951277"/>
              <a:gd name="connsiteX25" fmla="*/ 2459399 w 3515235"/>
              <a:gd name="connsiteY25" fmla="*/ 1569484 h 1951277"/>
              <a:gd name="connsiteX26" fmla="*/ 2241717 w 3515235"/>
              <a:gd name="connsiteY26" fmla="*/ 1803309 h 1951277"/>
              <a:gd name="connsiteX27" fmla="*/ 1717548 w 3515235"/>
              <a:gd name="connsiteY27" fmla="*/ 1948517 h 1951277"/>
              <a:gd name="connsiteX28" fmla="*/ 1703683 w 3515235"/>
              <a:gd name="connsiteY28" fmla="*/ 1951277 h 1951277"/>
              <a:gd name="connsiteX29" fmla="*/ 1533478 w 3515235"/>
              <a:gd name="connsiteY29" fmla="*/ 1951277 h 1951277"/>
              <a:gd name="connsiteX30" fmla="*/ 1641431 w 3515235"/>
              <a:gd name="connsiteY30" fmla="*/ 1927675 h 1951277"/>
              <a:gd name="connsiteX31" fmla="*/ 2005052 w 3515235"/>
              <a:gd name="connsiteY31" fmla="*/ 1849782 h 1951277"/>
              <a:gd name="connsiteX32" fmla="*/ 2276302 w 3515235"/>
              <a:gd name="connsiteY32" fmla="*/ 1753711 h 1951277"/>
              <a:gd name="connsiteX33" fmla="*/ 2443141 w 3515235"/>
              <a:gd name="connsiteY33" fmla="*/ 1515363 h 1951277"/>
              <a:gd name="connsiteX34" fmla="*/ 2560011 w 3515235"/>
              <a:gd name="connsiteY34" fmla="*/ 1134339 h 1951277"/>
              <a:gd name="connsiteX35" fmla="*/ 2564156 w 3515235"/>
              <a:gd name="connsiteY35" fmla="*/ 1119444 h 1951277"/>
              <a:gd name="connsiteX36" fmla="*/ 2484209 w 3515235"/>
              <a:gd name="connsiteY36" fmla="*/ 1112259 h 1951277"/>
              <a:gd name="connsiteX37" fmla="*/ 1829142 w 3515235"/>
              <a:gd name="connsiteY37" fmla="*/ 1110070 h 1951277"/>
              <a:gd name="connsiteX38" fmla="*/ 1645265 w 3515235"/>
              <a:gd name="connsiteY38" fmla="*/ 1257869 h 1951277"/>
              <a:gd name="connsiteX39" fmla="*/ 1440827 w 3515235"/>
              <a:gd name="connsiteY39" fmla="*/ 1286783 h 1951277"/>
              <a:gd name="connsiteX40" fmla="*/ 1006450 w 3515235"/>
              <a:gd name="connsiteY40" fmla="*/ 1271690 h 1951277"/>
              <a:gd name="connsiteX41" fmla="*/ 463498 w 3515235"/>
              <a:gd name="connsiteY41" fmla="*/ 1597588 h 1951277"/>
              <a:gd name="connsiteX42" fmla="*/ 147982 w 3515235"/>
              <a:gd name="connsiteY42" fmla="*/ 1851728 h 1951277"/>
              <a:gd name="connsiteX43" fmla="*/ 37333 w 3515235"/>
              <a:gd name="connsiteY43" fmla="*/ 1951276 h 1951277"/>
              <a:gd name="connsiteX44" fmla="*/ 0 w 3515235"/>
              <a:gd name="connsiteY44" fmla="*/ 1951276 h 1951277"/>
              <a:gd name="connsiteX45" fmla="*/ 7189 w 3515235"/>
              <a:gd name="connsiteY45" fmla="*/ 1944146 h 1951277"/>
              <a:gd name="connsiteX46" fmla="*/ 186423 w 3515235"/>
              <a:gd name="connsiteY46" fmla="*/ 1784061 h 1951277"/>
              <a:gd name="connsiteX47" fmla="*/ 946889 w 3515235"/>
              <a:gd name="connsiteY47" fmla="*/ 1262658 h 1951277"/>
              <a:gd name="connsiteX48" fmla="*/ 1564887 w 3515235"/>
              <a:gd name="connsiteY48" fmla="*/ 1258882 h 1951277"/>
              <a:gd name="connsiteX49" fmla="*/ 1815968 w 3515235"/>
              <a:gd name="connsiteY49" fmla="*/ 1089794 h 1951277"/>
              <a:gd name="connsiteX50" fmla="*/ 2496347 w 3515235"/>
              <a:gd name="connsiteY50" fmla="*/ 1084742 h 1951277"/>
              <a:gd name="connsiteX51" fmla="*/ 2571956 w 3515235"/>
              <a:gd name="connsiteY51" fmla="*/ 1091413 h 1951277"/>
              <a:gd name="connsiteX52" fmla="*/ 2582377 w 3515235"/>
              <a:gd name="connsiteY52" fmla="*/ 1053961 h 1951277"/>
              <a:gd name="connsiteX53" fmla="*/ 2621923 w 3515235"/>
              <a:gd name="connsiteY53" fmla="*/ 922245 h 1951277"/>
              <a:gd name="connsiteX54" fmla="*/ 2723487 w 3515235"/>
              <a:gd name="connsiteY54" fmla="*/ 682960 h 1951277"/>
              <a:gd name="connsiteX55" fmla="*/ 2926494 w 3515235"/>
              <a:gd name="connsiteY55" fmla="*/ 674641 h 1951277"/>
              <a:gd name="connsiteX56" fmla="*/ 3118875 w 3515235"/>
              <a:gd name="connsiteY56" fmla="*/ 682704 h 1951277"/>
              <a:gd name="connsiteX57" fmla="*/ 3292052 w 3515235"/>
              <a:gd name="connsiteY57" fmla="*/ 599293 h 1951277"/>
              <a:gd name="connsiteX58" fmla="*/ 3322940 w 3515235"/>
              <a:gd name="connsiteY58" fmla="*/ 364774 h 1951277"/>
              <a:gd name="connsiteX59" fmla="*/ 3337775 w 3515235"/>
              <a:gd name="connsiteY59" fmla="*/ 45122 h 1951277"/>
              <a:gd name="connsiteX60" fmla="*/ 3407506 w 3515235"/>
              <a:gd name="connsiteY60" fmla="*/ 743 h 195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3515235" h="1951277">
                <a:moveTo>
                  <a:pt x="3407506" y="743"/>
                </a:moveTo>
                <a:cubicBezTo>
                  <a:pt x="3437482" y="-2167"/>
                  <a:pt x="3473618" y="3970"/>
                  <a:pt x="3514194" y="10648"/>
                </a:cubicBezTo>
                <a:lnTo>
                  <a:pt x="3515234" y="10946"/>
                </a:lnTo>
                <a:lnTo>
                  <a:pt x="3515234" y="40433"/>
                </a:lnTo>
                <a:lnTo>
                  <a:pt x="3484136" y="31508"/>
                </a:lnTo>
                <a:cubicBezTo>
                  <a:pt x="3446611" y="23212"/>
                  <a:pt x="3415011" y="22204"/>
                  <a:pt x="3392956" y="33381"/>
                </a:cubicBezTo>
                <a:cubicBezTo>
                  <a:pt x="3304737" y="78089"/>
                  <a:pt x="3360856" y="317234"/>
                  <a:pt x="3354827" y="439038"/>
                </a:cubicBezTo>
                <a:cubicBezTo>
                  <a:pt x="3348799" y="560842"/>
                  <a:pt x="3329761" y="608082"/>
                  <a:pt x="3287775" y="652893"/>
                </a:cubicBezTo>
                <a:cubicBezTo>
                  <a:pt x="3245788" y="697703"/>
                  <a:pt x="3192570" y="701247"/>
                  <a:pt x="3102906" y="707906"/>
                </a:cubicBezTo>
                <a:cubicBezTo>
                  <a:pt x="3013243" y="714566"/>
                  <a:pt x="2855551" y="674899"/>
                  <a:pt x="2749791" y="692849"/>
                </a:cubicBezTo>
                <a:cubicBezTo>
                  <a:pt x="2699869" y="716174"/>
                  <a:pt x="2667552" y="873007"/>
                  <a:pt x="2619153" y="1019113"/>
                </a:cubicBezTo>
                <a:cubicBezTo>
                  <a:pt x="2613103" y="1037377"/>
                  <a:pt x="2607052" y="1057631"/>
                  <a:pt x="2600973" y="1079350"/>
                </a:cubicBezTo>
                <a:lnTo>
                  <a:pt x="2597105" y="1093892"/>
                </a:lnTo>
                <a:lnTo>
                  <a:pt x="2737101" y="1108882"/>
                </a:lnTo>
                <a:cubicBezTo>
                  <a:pt x="2884990" y="1124009"/>
                  <a:pt x="3013445" y="1132000"/>
                  <a:pt x="3107430" y="1104871"/>
                </a:cubicBezTo>
                <a:cubicBezTo>
                  <a:pt x="3232745" y="1068698"/>
                  <a:pt x="3185971" y="959716"/>
                  <a:pt x="3335176" y="875375"/>
                </a:cubicBezTo>
                <a:cubicBezTo>
                  <a:pt x="3372477" y="854290"/>
                  <a:pt x="3419351" y="831885"/>
                  <a:pt x="3472053" y="808782"/>
                </a:cubicBezTo>
                <a:lnTo>
                  <a:pt x="3515235" y="790997"/>
                </a:lnTo>
                <a:lnTo>
                  <a:pt x="3515235" y="825182"/>
                </a:lnTo>
                <a:lnTo>
                  <a:pt x="3491597" y="835013"/>
                </a:lnTo>
                <a:cubicBezTo>
                  <a:pt x="3440825" y="857520"/>
                  <a:pt x="3395489" y="879444"/>
                  <a:pt x="3358817" y="900286"/>
                </a:cubicBezTo>
                <a:cubicBezTo>
                  <a:pt x="3212129" y="983654"/>
                  <a:pt x="3259083" y="1093679"/>
                  <a:pt x="3127943" y="1130322"/>
                </a:cubicBezTo>
                <a:cubicBezTo>
                  <a:pt x="3029588" y="1157804"/>
                  <a:pt x="2887863" y="1151102"/>
                  <a:pt x="2731776" y="1136462"/>
                </a:cubicBezTo>
                <a:lnTo>
                  <a:pt x="2589644" y="1121951"/>
                </a:lnTo>
                <a:lnTo>
                  <a:pt x="2582619" y="1148368"/>
                </a:lnTo>
                <a:cubicBezTo>
                  <a:pt x="2545625" y="1293073"/>
                  <a:pt x="2506578" y="1471459"/>
                  <a:pt x="2459399" y="1569484"/>
                </a:cubicBezTo>
                <a:cubicBezTo>
                  <a:pt x="2396493" y="1700183"/>
                  <a:pt x="2365358" y="1740137"/>
                  <a:pt x="2241717" y="1803309"/>
                </a:cubicBezTo>
                <a:cubicBezTo>
                  <a:pt x="2118075" y="1866480"/>
                  <a:pt x="1887682" y="1906705"/>
                  <a:pt x="1717548" y="1948517"/>
                </a:cubicBezTo>
                <a:lnTo>
                  <a:pt x="1703683" y="1951277"/>
                </a:lnTo>
                <a:lnTo>
                  <a:pt x="1533478" y="1951277"/>
                </a:lnTo>
                <a:lnTo>
                  <a:pt x="1641431" y="1927675"/>
                </a:lnTo>
                <a:cubicBezTo>
                  <a:pt x="1766318" y="1901837"/>
                  <a:pt x="1911247" y="1874686"/>
                  <a:pt x="2005052" y="1849782"/>
                </a:cubicBezTo>
                <a:cubicBezTo>
                  <a:pt x="2130126" y="1816576"/>
                  <a:pt x="2203287" y="1809447"/>
                  <a:pt x="2276302" y="1753711"/>
                </a:cubicBezTo>
                <a:cubicBezTo>
                  <a:pt x="2349317" y="1697974"/>
                  <a:pt x="2385538" y="1653940"/>
                  <a:pt x="2443141" y="1515363"/>
                </a:cubicBezTo>
                <a:cubicBezTo>
                  <a:pt x="2479143" y="1428753"/>
                  <a:pt x="2521728" y="1272911"/>
                  <a:pt x="2560011" y="1134339"/>
                </a:cubicBezTo>
                <a:lnTo>
                  <a:pt x="2564156" y="1119444"/>
                </a:lnTo>
                <a:lnTo>
                  <a:pt x="2484209" y="1112259"/>
                </a:lnTo>
                <a:cubicBezTo>
                  <a:pt x="2265838" y="1095394"/>
                  <a:pt x="1964287" y="1089986"/>
                  <a:pt x="1829142" y="1110070"/>
                </a:cubicBezTo>
                <a:cubicBezTo>
                  <a:pt x="1674690" y="1133024"/>
                  <a:pt x="1709984" y="1228417"/>
                  <a:pt x="1645265" y="1257869"/>
                </a:cubicBezTo>
                <a:cubicBezTo>
                  <a:pt x="1580545" y="1287322"/>
                  <a:pt x="1547296" y="1284480"/>
                  <a:pt x="1440827" y="1286783"/>
                </a:cubicBezTo>
                <a:cubicBezTo>
                  <a:pt x="1334358" y="1289086"/>
                  <a:pt x="1169338" y="1219889"/>
                  <a:pt x="1006450" y="1271690"/>
                </a:cubicBezTo>
                <a:cubicBezTo>
                  <a:pt x="843562" y="1323490"/>
                  <a:pt x="657572" y="1452859"/>
                  <a:pt x="463498" y="1597588"/>
                </a:cubicBezTo>
                <a:cubicBezTo>
                  <a:pt x="366461" y="1669953"/>
                  <a:pt x="256426" y="1757991"/>
                  <a:pt x="147982" y="1851728"/>
                </a:cubicBezTo>
                <a:lnTo>
                  <a:pt x="37333" y="1951276"/>
                </a:lnTo>
                <a:lnTo>
                  <a:pt x="0" y="1951276"/>
                </a:lnTo>
                <a:lnTo>
                  <a:pt x="7189" y="1944146"/>
                </a:lnTo>
                <a:cubicBezTo>
                  <a:pt x="67928" y="1886249"/>
                  <a:pt x="128902" y="1831064"/>
                  <a:pt x="186423" y="1784061"/>
                </a:cubicBezTo>
                <a:cubicBezTo>
                  <a:pt x="416510" y="1596048"/>
                  <a:pt x="717146" y="1350188"/>
                  <a:pt x="946889" y="1262658"/>
                </a:cubicBezTo>
                <a:cubicBezTo>
                  <a:pt x="1176633" y="1175128"/>
                  <a:pt x="1420041" y="1287693"/>
                  <a:pt x="1564887" y="1258882"/>
                </a:cubicBezTo>
                <a:cubicBezTo>
                  <a:pt x="1709733" y="1230072"/>
                  <a:pt x="1646235" y="1117539"/>
                  <a:pt x="1815968" y="1089794"/>
                </a:cubicBezTo>
                <a:cubicBezTo>
                  <a:pt x="1964486" y="1065517"/>
                  <a:pt x="2278087" y="1068607"/>
                  <a:pt x="2496347" y="1084742"/>
                </a:cubicBezTo>
                <a:lnTo>
                  <a:pt x="2571956" y="1091413"/>
                </a:lnTo>
                <a:lnTo>
                  <a:pt x="2582377" y="1053961"/>
                </a:lnTo>
                <a:cubicBezTo>
                  <a:pt x="2596828" y="1002679"/>
                  <a:pt x="2610242" y="956929"/>
                  <a:pt x="2621923" y="922245"/>
                </a:cubicBezTo>
                <a:cubicBezTo>
                  <a:pt x="2668646" y="783511"/>
                  <a:pt x="2672725" y="724228"/>
                  <a:pt x="2723487" y="682960"/>
                </a:cubicBezTo>
                <a:cubicBezTo>
                  <a:pt x="2774249" y="641692"/>
                  <a:pt x="2860596" y="674684"/>
                  <a:pt x="2926494" y="674641"/>
                </a:cubicBezTo>
                <a:cubicBezTo>
                  <a:pt x="2992392" y="674597"/>
                  <a:pt x="3029818" y="687520"/>
                  <a:pt x="3118875" y="682704"/>
                </a:cubicBezTo>
                <a:cubicBezTo>
                  <a:pt x="3207933" y="677888"/>
                  <a:pt x="3258041" y="652282"/>
                  <a:pt x="3292052" y="599293"/>
                </a:cubicBezTo>
                <a:cubicBezTo>
                  <a:pt x="3326063" y="546305"/>
                  <a:pt x="3329882" y="448107"/>
                  <a:pt x="3322940" y="364774"/>
                </a:cubicBezTo>
                <a:cubicBezTo>
                  <a:pt x="3315998" y="281441"/>
                  <a:pt x="3305899" y="104143"/>
                  <a:pt x="3337775" y="45122"/>
                </a:cubicBezTo>
                <a:cubicBezTo>
                  <a:pt x="3353713" y="15611"/>
                  <a:pt x="3377530" y="3654"/>
                  <a:pt x="3407506" y="743"/>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solidFill>
                <a:schemeClr val="tx1"/>
              </a:solidFill>
            </a:endParaRPr>
          </a:p>
        </p:txBody>
      </p:sp>
      <p:sp>
        <p:nvSpPr>
          <p:cNvPr id="15" name="Tittel 1">
            <a:extLst>
              <a:ext uri="{FF2B5EF4-FFF2-40B4-BE49-F238E27FC236}">
                <a16:creationId xmlns:a16="http://schemas.microsoft.com/office/drawing/2014/main" id="{0F294901-B1FE-AF42-B658-F50E1C4AE087}"/>
              </a:ext>
            </a:extLst>
          </p:cNvPr>
          <p:cNvSpPr>
            <a:spLocks noGrp="1"/>
          </p:cNvSpPr>
          <p:nvPr>
            <p:ph type="title"/>
          </p:nvPr>
        </p:nvSpPr>
        <p:spPr>
          <a:xfrm>
            <a:off x="1121664" y="1040617"/>
            <a:ext cx="4809580" cy="1455365"/>
          </a:xfrm>
        </p:spPr>
        <p:txBody>
          <a:bodyPr/>
          <a:lstStyle/>
          <a:p>
            <a:r>
              <a:rPr lang="nb-NO" dirty="0"/>
              <a:t>Klikk for å redigere tittelstil</a:t>
            </a:r>
          </a:p>
        </p:txBody>
      </p:sp>
      <p:sp>
        <p:nvSpPr>
          <p:cNvPr id="16" name="Plassholder for innhold 2">
            <a:extLst>
              <a:ext uri="{FF2B5EF4-FFF2-40B4-BE49-F238E27FC236}">
                <a16:creationId xmlns:a16="http://schemas.microsoft.com/office/drawing/2014/main" id="{765295F9-3E1F-844D-92A2-C782C7F5ADF8}"/>
              </a:ext>
            </a:extLst>
          </p:cNvPr>
          <p:cNvSpPr>
            <a:spLocks noGrp="1"/>
          </p:cNvSpPr>
          <p:nvPr>
            <p:ph idx="1"/>
          </p:nvPr>
        </p:nvSpPr>
        <p:spPr>
          <a:xfrm>
            <a:off x="1113341" y="2860225"/>
            <a:ext cx="4817902" cy="3186348"/>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7" name="Plassholder for tekst 2">
            <a:extLst>
              <a:ext uri="{FF2B5EF4-FFF2-40B4-BE49-F238E27FC236}">
                <a16:creationId xmlns:a16="http://schemas.microsoft.com/office/drawing/2014/main" id="{B312B7EA-5C41-5842-93A8-E410DD44013A}"/>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255368073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Innhold-8">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EA638C48-B285-3944-8877-89BA08CB7D35}"/>
              </a:ext>
            </a:extLst>
          </p:cNvPr>
          <p:cNvGraphicFramePr/>
          <p:nvPr userDrawn="1">
            <p:extLst>
              <p:ext uri="{D42A27DB-BD31-4B8C-83A1-F6EECF244321}">
                <p14:modId xmlns:p14="http://schemas.microsoft.com/office/powerpoint/2010/main" val="2562063035"/>
              </p:ext>
            </p:extLst>
          </p:nvPr>
        </p:nvGraphicFramePr>
        <p:xfrm>
          <a:off x="1113339" y="1038148"/>
          <a:ext cx="10254877" cy="510018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903814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nnhold-9">
    <p:spTree>
      <p:nvGrpSpPr>
        <p:cNvPr id="1" name=""/>
        <p:cNvGrpSpPr/>
        <p:nvPr/>
      </p:nvGrpSpPr>
      <p:grpSpPr>
        <a:xfrm>
          <a:off x="0" y="0"/>
          <a:ext cx="0" cy="0"/>
          <a:chOff x="0" y="0"/>
          <a:chExt cx="0" cy="0"/>
        </a:xfrm>
      </p:grpSpPr>
      <p:sp>
        <p:nvSpPr>
          <p:cNvPr id="8" name="Plassholder for innhold 7">
            <a:extLst>
              <a:ext uri="{FF2B5EF4-FFF2-40B4-BE49-F238E27FC236}">
                <a16:creationId xmlns:a16="http://schemas.microsoft.com/office/drawing/2014/main" id="{D8736787-DCB0-4E46-8F63-405F22B7DAC4}"/>
              </a:ext>
            </a:extLst>
          </p:cNvPr>
          <p:cNvSpPr>
            <a:spLocks noGrp="1"/>
          </p:cNvSpPr>
          <p:nvPr>
            <p:ph sz="quarter" idx="11" hasCustomPrompt="1"/>
          </p:nvPr>
        </p:nvSpPr>
        <p:spPr>
          <a:xfrm>
            <a:off x="1209963" y="1025237"/>
            <a:ext cx="9937750" cy="5208588"/>
          </a:xfrm>
        </p:spPr>
        <p:txBody>
          <a:bodyPr/>
          <a:lstStyle>
            <a:lvl1pPr marL="0" indent="0">
              <a:buNone/>
              <a:defRPr/>
            </a:lvl1pPr>
          </a:lstStyle>
          <a:p>
            <a:pPr lvl="0"/>
            <a:r>
              <a:rPr lang="nb-NO" dirty="0"/>
              <a:t>Sett inn tabell eller graf</a:t>
            </a:r>
          </a:p>
        </p:txBody>
      </p:sp>
    </p:spTree>
    <p:extLst>
      <p:ext uri="{BB962C8B-B14F-4D97-AF65-F5344CB8AC3E}">
        <p14:creationId xmlns:p14="http://schemas.microsoft.com/office/powerpoint/2010/main" val="204219943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Tittellysbilde">
    <p:bg>
      <p:bgPr>
        <a:solidFill>
          <a:schemeClr val="bg1"/>
        </a:solidFill>
        <a:effectLst/>
      </p:bgPr>
    </p:bg>
    <p:spTree>
      <p:nvGrpSpPr>
        <p:cNvPr id="1" name=""/>
        <p:cNvGrpSpPr/>
        <p:nvPr/>
      </p:nvGrpSpPr>
      <p:grpSpPr>
        <a:xfrm>
          <a:off x="0" y="0"/>
          <a:ext cx="0" cy="0"/>
          <a:chOff x="0" y="0"/>
          <a:chExt cx="0" cy="0"/>
        </a:xfrm>
      </p:grpSpPr>
      <p:sp>
        <p:nvSpPr>
          <p:cNvPr id="41" name="Friform 40">
            <a:extLst>
              <a:ext uri="{FF2B5EF4-FFF2-40B4-BE49-F238E27FC236}">
                <a16:creationId xmlns:a16="http://schemas.microsoft.com/office/drawing/2014/main" id="{C74EBCCC-5AC0-034C-85FB-415FDF5AC765}"/>
              </a:ext>
            </a:extLst>
          </p:cNvPr>
          <p:cNvSpPr/>
          <p:nvPr userDrawn="1"/>
        </p:nvSpPr>
        <p:spPr>
          <a:xfrm>
            <a:off x="-101616" y="3849130"/>
            <a:ext cx="12367088" cy="949216"/>
          </a:xfrm>
          <a:custGeom>
            <a:avLst/>
            <a:gdLst>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73660 h 947177"/>
              <a:gd name="connsiteX48" fmla="*/ 3685982 w 8801088"/>
              <a:gd name="connsiteY48" fmla="*/ 287960 h 947177"/>
              <a:gd name="connsiteX49" fmla="*/ 3311332 w 8801088"/>
              <a:gd name="connsiteY49" fmla="*/ 364160 h 947177"/>
              <a:gd name="connsiteX50" fmla="*/ 3076382 w 8801088"/>
              <a:gd name="connsiteY50" fmla="*/ 256210 h 947177"/>
              <a:gd name="connsiteX51" fmla="*/ 2968432 w 8801088"/>
              <a:gd name="connsiteY51" fmla="*/ 287960 h 947177"/>
              <a:gd name="connsiteX52" fmla="*/ 2822382 w 8801088"/>
              <a:gd name="connsiteY52" fmla="*/ 421310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73660 h 947177"/>
              <a:gd name="connsiteX48" fmla="*/ 3685982 w 8801088"/>
              <a:gd name="connsiteY48" fmla="*/ 287960 h 947177"/>
              <a:gd name="connsiteX49" fmla="*/ 3311332 w 8801088"/>
              <a:gd name="connsiteY49" fmla="*/ 364160 h 947177"/>
              <a:gd name="connsiteX50" fmla="*/ 3076382 w 8801088"/>
              <a:gd name="connsiteY50" fmla="*/ 256210 h 947177"/>
              <a:gd name="connsiteX51" fmla="*/ 2968432 w 8801088"/>
              <a:gd name="connsiteY51" fmla="*/ 287960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73660 h 947177"/>
              <a:gd name="connsiteX48" fmla="*/ 3685982 w 8801088"/>
              <a:gd name="connsiteY48" fmla="*/ 287960 h 947177"/>
              <a:gd name="connsiteX49" fmla="*/ 3311332 w 8801088"/>
              <a:gd name="connsiteY49" fmla="*/ 364160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73660 h 947177"/>
              <a:gd name="connsiteX48" fmla="*/ 3685982 w 8801088"/>
              <a:gd name="connsiteY48" fmla="*/ 287960 h 947177"/>
              <a:gd name="connsiteX49" fmla="*/ 3311332 w 8801088"/>
              <a:gd name="connsiteY49" fmla="*/ 364160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73660 h 947177"/>
              <a:gd name="connsiteX48" fmla="*/ 3685982 w 8801088"/>
              <a:gd name="connsiteY48" fmla="*/ 287960 h 947177"/>
              <a:gd name="connsiteX49" fmla="*/ 3293542 w 8801088"/>
              <a:gd name="connsiteY49" fmla="*/ 360602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73660 h 947177"/>
              <a:gd name="connsiteX48" fmla="*/ 3685982 w 8801088"/>
              <a:gd name="connsiteY48" fmla="*/ 287960 h 947177"/>
              <a:gd name="connsiteX49" fmla="*/ 3293542 w 8801088"/>
              <a:gd name="connsiteY49" fmla="*/ 360602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73660 h 947177"/>
              <a:gd name="connsiteX48" fmla="*/ 3685982 w 8801088"/>
              <a:gd name="connsiteY48" fmla="*/ 287960 h 947177"/>
              <a:gd name="connsiteX49" fmla="*/ 3293542 w 8801088"/>
              <a:gd name="connsiteY49" fmla="*/ 353486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73660 h 947177"/>
              <a:gd name="connsiteX48" fmla="*/ 3668192 w 8801088"/>
              <a:gd name="connsiteY48" fmla="*/ 280844 h 947177"/>
              <a:gd name="connsiteX49" fmla="*/ 3293542 w 8801088"/>
              <a:gd name="connsiteY49" fmla="*/ 353486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84334 h 947177"/>
              <a:gd name="connsiteX48" fmla="*/ 3668192 w 8801088"/>
              <a:gd name="connsiteY48" fmla="*/ 280844 h 947177"/>
              <a:gd name="connsiteX49" fmla="*/ 3293542 w 8801088"/>
              <a:gd name="connsiteY49" fmla="*/ 353486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120080 w 8801088"/>
              <a:gd name="connsiteY47" fmla="*/ 177218 h 947177"/>
              <a:gd name="connsiteX48" fmla="*/ 3668192 w 8801088"/>
              <a:gd name="connsiteY48" fmla="*/ 280844 h 947177"/>
              <a:gd name="connsiteX49" fmla="*/ 3293542 w 8801088"/>
              <a:gd name="connsiteY49" fmla="*/ 353486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81604 w 8801088"/>
              <a:gd name="connsiteY45" fmla="*/ 373574 h 947177"/>
              <a:gd name="connsiteX46" fmla="*/ 4365432 w 8801088"/>
              <a:gd name="connsiteY46" fmla="*/ 205410 h 947177"/>
              <a:gd name="connsiteX47" fmla="*/ 4120080 w 8801088"/>
              <a:gd name="connsiteY47" fmla="*/ 177218 h 947177"/>
              <a:gd name="connsiteX48" fmla="*/ 3668192 w 8801088"/>
              <a:gd name="connsiteY48" fmla="*/ 280844 h 947177"/>
              <a:gd name="connsiteX49" fmla="*/ 3293542 w 8801088"/>
              <a:gd name="connsiteY49" fmla="*/ 353486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81604 w 8801088"/>
              <a:gd name="connsiteY45" fmla="*/ 373574 h 947177"/>
              <a:gd name="connsiteX46" fmla="*/ 4365432 w 8801088"/>
              <a:gd name="connsiteY46" fmla="*/ 205410 h 947177"/>
              <a:gd name="connsiteX47" fmla="*/ 4120080 w 8801088"/>
              <a:gd name="connsiteY47" fmla="*/ 177218 h 947177"/>
              <a:gd name="connsiteX48" fmla="*/ 3668192 w 8801088"/>
              <a:gd name="connsiteY48" fmla="*/ 280844 h 947177"/>
              <a:gd name="connsiteX49" fmla="*/ 3293542 w 8801088"/>
              <a:gd name="connsiteY49" fmla="*/ 353486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83032 w 8801088"/>
              <a:gd name="connsiteY17" fmla="*/ 529260 h 945452"/>
              <a:gd name="connsiteX18" fmla="*/ 5622732 w 8801088"/>
              <a:gd name="connsiteY18" fmla="*/ 675310 h 945452"/>
              <a:gd name="connsiteX19" fmla="*/ 5800532 w 8801088"/>
              <a:gd name="connsiteY19" fmla="*/ 497510 h 945452"/>
              <a:gd name="connsiteX20" fmla="*/ 6105332 w 8801088"/>
              <a:gd name="connsiteY20" fmla="*/ 12286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283132 w 8801088"/>
              <a:gd name="connsiteY34" fmla="*/ 59360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305232 w 8801088"/>
              <a:gd name="connsiteY40" fmla="*/ 47211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83032 w 8801088"/>
              <a:gd name="connsiteY17" fmla="*/ 529260 h 945452"/>
              <a:gd name="connsiteX18" fmla="*/ 5622732 w 8801088"/>
              <a:gd name="connsiteY18" fmla="*/ 675310 h 945452"/>
              <a:gd name="connsiteX19" fmla="*/ 5800532 w 8801088"/>
              <a:gd name="connsiteY19" fmla="*/ 497510 h 945452"/>
              <a:gd name="connsiteX20" fmla="*/ 6105332 w 8801088"/>
              <a:gd name="connsiteY20" fmla="*/ 12286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283132 w 8801088"/>
              <a:gd name="connsiteY34" fmla="*/ 59360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22732 w 8801088"/>
              <a:gd name="connsiteY18" fmla="*/ 675310 h 945452"/>
              <a:gd name="connsiteX19" fmla="*/ 5800532 w 8801088"/>
              <a:gd name="connsiteY19" fmla="*/ 497510 h 945452"/>
              <a:gd name="connsiteX20" fmla="*/ 6105332 w 8801088"/>
              <a:gd name="connsiteY20" fmla="*/ 12286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283132 w 8801088"/>
              <a:gd name="connsiteY34" fmla="*/ 59360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00532 w 8801088"/>
              <a:gd name="connsiteY19" fmla="*/ 497510 h 945452"/>
              <a:gd name="connsiteX20" fmla="*/ 6105332 w 8801088"/>
              <a:gd name="connsiteY20" fmla="*/ 12286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283132 w 8801088"/>
              <a:gd name="connsiteY34" fmla="*/ 59360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05332 w 8801088"/>
              <a:gd name="connsiteY20" fmla="*/ 12286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283132 w 8801088"/>
              <a:gd name="connsiteY34" fmla="*/ 59360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283132 w 8801088"/>
              <a:gd name="connsiteY34" fmla="*/ 59360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07594 w 8801088"/>
              <a:gd name="connsiteY31" fmla="*/ 375328 h 945452"/>
              <a:gd name="connsiteX32" fmla="*/ 6841932 w 8801088"/>
              <a:gd name="connsiteY32" fmla="*/ 27526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07594 w 8801088"/>
              <a:gd name="connsiteY31" fmla="*/ 375328 h 945452"/>
              <a:gd name="connsiteX32" fmla="*/ 6852606 w 8801088"/>
              <a:gd name="connsiteY32" fmla="*/ 25747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07594 w 8801088"/>
              <a:gd name="connsiteY31" fmla="*/ 375328 h 945452"/>
              <a:gd name="connsiteX32" fmla="*/ 6852606 w 8801088"/>
              <a:gd name="connsiteY32" fmla="*/ 25747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18178 h 945452"/>
              <a:gd name="connsiteX31" fmla="*/ 7107594 w 8801088"/>
              <a:gd name="connsiteY31" fmla="*/ 375328 h 945452"/>
              <a:gd name="connsiteX32" fmla="*/ 6852606 w 8801088"/>
              <a:gd name="connsiteY32" fmla="*/ 25747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766561 w 8801088"/>
              <a:gd name="connsiteY29" fmla="*/ 384742 h 945452"/>
              <a:gd name="connsiteX30" fmla="*/ 7356282 w 8801088"/>
              <a:gd name="connsiteY30" fmla="*/ 318178 h 945452"/>
              <a:gd name="connsiteX31" fmla="*/ 7107594 w 8801088"/>
              <a:gd name="connsiteY31" fmla="*/ 375328 h 945452"/>
              <a:gd name="connsiteX32" fmla="*/ 6852606 w 8801088"/>
              <a:gd name="connsiteY32" fmla="*/ 25747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80898 w 8801088"/>
              <a:gd name="connsiteY25" fmla="*/ 348668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766561 w 8801088"/>
              <a:gd name="connsiteY29" fmla="*/ 384742 h 945452"/>
              <a:gd name="connsiteX30" fmla="*/ 7356282 w 8801088"/>
              <a:gd name="connsiteY30" fmla="*/ 318178 h 945452"/>
              <a:gd name="connsiteX31" fmla="*/ 7107594 w 8801088"/>
              <a:gd name="connsiteY31" fmla="*/ 375328 h 945452"/>
              <a:gd name="connsiteX32" fmla="*/ 6852606 w 8801088"/>
              <a:gd name="connsiteY32" fmla="*/ 25747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80898 w 8801088"/>
              <a:gd name="connsiteY25" fmla="*/ 348668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766561 w 8801088"/>
              <a:gd name="connsiteY29" fmla="*/ 384742 h 945452"/>
              <a:gd name="connsiteX30" fmla="*/ 7356282 w 8801088"/>
              <a:gd name="connsiteY30" fmla="*/ 318178 h 945452"/>
              <a:gd name="connsiteX31" fmla="*/ 7107594 w 8801088"/>
              <a:gd name="connsiteY31" fmla="*/ 375328 h 945452"/>
              <a:gd name="connsiteX32" fmla="*/ 6852606 w 8801088"/>
              <a:gd name="connsiteY32" fmla="*/ 25747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23242"/>
              <a:gd name="connsiteY0" fmla="*/ 338760 h 945452"/>
              <a:gd name="connsiteX1" fmla="*/ 606232 w 8823242"/>
              <a:gd name="connsiteY1" fmla="*/ 294310 h 945452"/>
              <a:gd name="connsiteX2" fmla="*/ 1292032 w 8823242"/>
              <a:gd name="connsiteY2" fmla="*/ 129210 h 945452"/>
              <a:gd name="connsiteX3" fmla="*/ 1673032 w 8823242"/>
              <a:gd name="connsiteY3" fmla="*/ 2210 h 945452"/>
              <a:gd name="connsiteX4" fmla="*/ 2047682 w 8823242"/>
              <a:gd name="connsiteY4" fmla="*/ 237160 h 945452"/>
              <a:gd name="connsiteX5" fmla="*/ 2428682 w 8823242"/>
              <a:gd name="connsiteY5" fmla="*/ 535610 h 945452"/>
              <a:gd name="connsiteX6" fmla="*/ 2587432 w 8823242"/>
              <a:gd name="connsiteY6" fmla="*/ 389560 h 945452"/>
              <a:gd name="connsiteX7" fmla="*/ 2803332 w 8823242"/>
              <a:gd name="connsiteY7" fmla="*/ 383210 h 945452"/>
              <a:gd name="connsiteX8" fmla="*/ 3025582 w 8823242"/>
              <a:gd name="connsiteY8" fmla="*/ 224460 h 945452"/>
              <a:gd name="connsiteX9" fmla="*/ 3304982 w 8823242"/>
              <a:gd name="connsiteY9" fmla="*/ 332410 h 945452"/>
              <a:gd name="connsiteX10" fmla="*/ 3832032 w 8823242"/>
              <a:gd name="connsiteY10" fmla="*/ 218110 h 945452"/>
              <a:gd name="connsiteX11" fmla="*/ 4200332 w 8823242"/>
              <a:gd name="connsiteY11" fmla="*/ 148260 h 945452"/>
              <a:gd name="connsiteX12" fmla="*/ 4473382 w 8823242"/>
              <a:gd name="connsiteY12" fmla="*/ 243510 h 945452"/>
              <a:gd name="connsiteX13" fmla="*/ 4746432 w 8823242"/>
              <a:gd name="connsiteY13" fmla="*/ 541960 h 945452"/>
              <a:gd name="connsiteX14" fmla="*/ 4994082 w 8823242"/>
              <a:gd name="connsiteY14" fmla="*/ 916610 h 945452"/>
              <a:gd name="connsiteX15" fmla="*/ 5165532 w 8823242"/>
              <a:gd name="connsiteY15" fmla="*/ 592760 h 945452"/>
              <a:gd name="connsiteX16" fmla="*/ 5292532 w 8823242"/>
              <a:gd name="connsiteY16" fmla="*/ 446710 h 945452"/>
              <a:gd name="connsiteX17" fmla="*/ 5440336 w 8823242"/>
              <a:gd name="connsiteY17" fmla="*/ 500796 h 945452"/>
              <a:gd name="connsiteX18" fmla="*/ 5636964 w 8823242"/>
              <a:gd name="connsiteY18" fmla="*/ 685984 h 945452"/>
              <a:gd name="connsiteX19" fmla="*/ 5832554 w 8823242"/>
              <a:gd name="connsiteY19" fmla="*/ 483278 h 945452"/>
              <a:gd name="connsiteX20" fmla="*/ 6144470 w 8823242"/>
              <a:gd name="connsiteY20" fmla="*/ 105070 h 945452"/>
              <a:gd name="connsiteX21" fmla="*/ 6365682 w 8823242"/>
              <a:gd name="connsiteY21" fmla="*/ 21260 h 945452"/>
              <a:gd name="connsiteX22" fmla="*/ 6740332 w 8823242"/>
              <a:gd name="connsiteY22" fmla="*/ 173660 h 945452"/>
              <a:gd name="connsiteX23" fmla="*/ 7083232 w 8823242"/>
              <a:gd name="connsiteY23" fmla="*/ 345110 h 945452"/>
              <a:gd name="connsiteX24" fmla="*/ 7349932 w 8823242"/>
              <a:gd name="connsiteY24" fmla="*/ 294310 h 945452"/>
              <a:gd name="connsiteX25" fmla="*/ 7680898 w 8823242"/>
              <a:gd name="connsiteY25" fmla="*/ 348668 h 945452"/>
              <a:gd name="connsiteX26" fmla="*/ 8708832 w 8823242"/>
              <a:gd name="connsiteY26" fmla="*/ 491160 h 945452"/>
              <a:gd name="connsiteX27" fmla="*/ 8755852 w 8823242"/>
              <a:gd name="connsiteY27" fmla="*/ 532818 h 945452"/>
              <a:gd name="connsiteX28" fmla="*/ 8283382 w 8823242"/>
              <a:gd name="connsiteY28" fmla="*/ 465760 h 945452"/>
              <a:gd name="connsiteX29" fmla="*/ 7766561 w 8823242"/>
              <a:gd name="connsiteY29" fmla="*/ 384742 h 945452"/>
              <a:gd name="connsiteX30" fmla="*/ 7356282 w 8823242"/>
              <a:gd name="connsiteY30" fmla="*/ 318178 h 945452"/>
              <a:gd name="connsiteX31" fmla="*/ 7107594 w 8823242"/>
              <a:gd name="connsiteY31" fmla="*/ 375328 h 945452"/>
              <a:gd name="connsiteX32" fmla="*/ 6852606 w 8823242"/>
              <a:gd name="connsiteY32" fmla="*/ 257470 h 945452"/>
              <a:gd name="connsiteX33" fmla="*/ 6530782 w 8823242"/>
              <a:gd name="connsiteY33" fmla="*/ 97460 h 945452"/>
              <a:gd name="connsiteX34" fmla="*/ 6325828 w 8823242"/>
              <a:gd name="connsiteY34" fmla="*/ 45128 h 945452"/>
              <a:gd name="connsiteX35" fmla="*/ 6137082 w 8823242"/>
              <a:gd name="connsiteY35" fmla="*/ 141910 h 945452"/>
              <a:gd name="connsiteX36" fmla="*/ 5806882 w 8823242"/>
              <a:gd name="connsiteY36" fmla="*/ 541960 h 945452"/>
              <a:gd name="connsiteX37" fmla="*/ 5641782 w 8823242"/>
              <a:gd name="connsiteY37" fmla="*/ 713410 h 945452"/>
              <a:gd name="connsiteX38" fmla="*/ 5521132 w 8823242"/>
              <a:gd name="connsiteY38" fmla="*/ 618160 h 945452"/>
              <a:gd name="connsiteX39" fmla="*/ 5406832 w 8823242"/>
              <a:gd name="connsiteY39" fmla="*/ 510210 h 945452"/>
              <a:gd name="connsiteX40" fmla="*/ 5269652 w 8823242"/>
              <a:gd name="connsiteY40" fmla="*/ 489900 h 945452"/>
              <a:gd name="connsiteX41" fmla="*/ 5142158 w 8823242"/>
              <a:gd name="connsiteY41" fmla="*/ 700216 h 945452"/>
              <a:gd name="connsiteX42" fmla="*/ 5032182 w 8823242"/>
              <a:gd name="connsiteY42" fmla="*/ 935660 h 945452"/>
              <a:gd name="connsiteX43" fmla="*/ 4911532 w 8823242"/>
              <a:gd name="connsiteY43" fmla="*/ 872160 h 945452"/>
              <a:gd name="connsiteX44" fmla="*/ 4765482 w 8823242"/>
              <a:gd name="connsiteY44" fmla="*/ 611810 h 945452"/>
              <a:gd name="connsiteX45" fmla="*/ 4581604 w 8823242"/>
              <a:gd name="connsiteY45" fmla="*/ 373574 h 945452"/>
              <a:gd name="connsiteX46" fmla="*/ 4365432 w 8823242"/>
              <a:gd name="connsiteY46" fmla="*/ 205410 h 945452"/>
              <a:gd name="connsiteX47" fmla="*/ 4120080 w 8823242"/>
              <a:gd name="connsiteY47" fmla="*/ 177218 h 945452"/>
              <a:gd name="connsiteX48" fmla="*/ 3668192 w 8823242"/>
              <a:gd name="connsiteY48" fmla="*/ 280844 h 945452"/>
              <a:gd name="connsiteX49" fmla="*/ 3293542 w 8823242"/>
              <a:gd name="connsiteY49" fmla="*/ 353486 h 945452"/>
              <a:gd name="connsiteX50" fmla="*/ 3076382 w 8823242"/>
              <a:gd name="connsiteY50" fmla="*/ 256210 h 945452"/>
              <a:gd name="connsiteX51" fmla="*/ 2964874 w 8823242"/>
              <a:gd name="connsiteY51" fmla="*/ 277286 h 945452"/>
              <a:gd name="connsiteX52" fmla="*/ 2815266 w 8823242"/>
              <a:gd name="connsiteY52" fmla="*/ 399962 h 945452"/>
              <a:gd name="connsiteX53" fmla="*/ 2708082 w 8823242"/>
              <a:gd name="connsiteY53" fmla="*/ 408610 h 945452"/>
              <a:gd name="connsiteX54" fmla="*/ 2606482 w 8823242"/>
              <a:gd name="connsiteY54" fmla="*/ 408610 h 945452"/>
              <a:gd name="connsiteX55" fmla="*/ 2517582 w 8823242"/>
              <a:gd name="connsiteY55" fmla="*/ 529260 h 945452"/>
              <a:gd name="connsiteX56" fmla="*/ 2428682 w 8823242"/>
              <a:gd name="connsiteY56" fmla="*/ 580060 h 945452"/>
              <a:gd name="connsiteX57" fmla="*/ 2269932 w 8823242"/>
              <a:gd name="connsiteY57" fmla="*/ 459410 h 945452"/>
              <a:gd name="connsiteX58" fmla="*/ 1768282 w 8823242"/>
              <a:gd name="connsiteY58" fmla="*/ 59360 h 945452"/>
              <a:gd name="connsiteX59" fmla="*/ 1571432 w 8823242"/>
              <a:gd name="connsiteY59" fmla="*/ 53010 h 945452"/>
              <a:gd name="connsiteX60" fmla="*/ 1158682 w 8823242"/>
              <a:gd name="connsiteY60" fmla="*/ 205410 h 945452"/>
              <a:gd name="connsiteX61" fmla="*/ 409382 w 8823242"/>
              <a:gd name="connsiteY61" fmla="*/ 351460 h 945452"/>
              <a:gd name="connsiteX62" fmla="*/ 2982 w 8823242"/>
              <a:gd name="connsiteY62" fmla="*/ 338760 h 945452"/>
              <a:gd name="connsiteX0" fmla="*/ 2982 w 8799398"/>
              <a:gd name="connsiteY0" fmla="*/ 338760 h 945452"/>
              <a:gd name="connsiteX1" fmla="*/ 606232 w 8799398"/>
              <a:gd name="connsiteY1" fmla="*/ 294310 h 945452"/>
              <a:gd name="connsiteX2" fmla="*/ 1292032 w 8799398"/>
              <a:gd name="connsiteY2" fmla="*/ 129210 h 945452"/>
              <a:gd name="connsiteX3" fmla="*/ 1673032 w 8799398"/>
              <a:gd name="connsiteY3" fmla="*/ 2210 h 945452"/>
              <a:gd name="connsiteX4" fmla="*/ 2047682 w 8799398"/>
              <a:gd name="connsiteY4" fmla="*/ 237160 h 945452"/>
              <a:gd name="connsiteX5" fmla="*/ 2428682 w 8799398"/>
              <a:gd name="connsiteY5" fmla="*/ 535610 h 945452"/>
              <a:gd name="connsiteX6" fmla="*/ 2587432 w 8799398"/>
              <a:gd name="connsiteY6" fmla="*/ 389560 h 945452"/>
              <a:gd name="connsiteX7" fmla="*/ 2803332 w 8799398"/>
              <a:gd name="connsiteY7" fmla="*/ 383210 h 945452"/>
              <a:gd name="connsiteX8" fmla="*/ 3025582 w 8799398"/>
              <a:gd name="connsiteY8" fmla="*/ 224460 h 945452"/>
              <a:gd name="connsiteX9" fmla="*/ 3304982 w 8799398"/>
              <a:gd name="connsiteY9" fmla="*/ 332410 h 945452"/>
              <a:gd name="connsiteX10" fmla="*/ 3832032 w 8799398"/>
              <a:gd name="connsiteY10" fmla="*/ 218110 h 945452"/>
              <a:gd name="connsiteX11" fmla="*/ 4200332 w 8799398"/>
              <a:gd name="connsiteY11" fmla="*/ 148260 h 945452"/>
              <a:gd name="connsiteX12" fmla="*/ 4473382 w 8799398"/>
              <a:gd name="connsiteY12" fmla="*/ 243510 h 945452"/>
              <a:gd name="connsiteX13" fmla="*/ 4746432 w 8799398"/>
              <a:gd name="connsiteY13" fmla="*/ 541960 h 945452"/>
              <a:gd name="connsiteX14" fmla="*/ 4994082 w 8799398"/>
              <a:gd name="connsiteY14" fmla="*/ 916610 h 945452"/>
              <a:gd name="connsiteX15" fmla="*/ 5165532 w 8799398"/>
              <a:gd name="connsiteY15" fmla="*/ 592760 h 945452"/>
              <a:gd name="connsiteX16" fmla="*/ 5292532 w 8799398"/>
              <a:gd name="connsiteY16" fmla="*/ 446710 h 945452"/>
              <a:gd name="connsiteX17" fmla="*/ 5440336 w 8799398"/>
              <a:gd name="connsiteY17" fmla="*/ 500796 h 945452"/>
              <a:gd name="connsiteX18" fmla="*/ 5636964 w 8799398"/>
              <a:gd name="connsiteY18" fmla="*/ 685984 h 945452"/>
              <a:gd name="connsiteX19" fmla="*/ 5832554 w 8799398"/>
              <a:gd name="connsiteY19" fmla="*/ 483278 h 945452"/>
              <a:gd name="connsiteX20" fmla="*/ 6144470 w 8799398"/>
              <a:gd name="connsiteY20" fmla="*/ 105070 h 945452"/>
              <a:gd name="connsiteX21" fmla="*/ 6365682 w 8799398"/>
              <a:gd name="connsiteY21" fmla="*/ 21260 h 945452"/>
              <a:gd name="connsiteX22" fmla="*/ 6740332 w 8799398"/>
              <a:gd name="connsiteY22" fmla="*/ 173660 h 945452"/>
              <a:gd name="connsiteX23" fmla="*/ 7083232 w 8799398"/>
              <a:gd name="connsiteY23" fmla="*/ 345110 h 945452"/>
              <a:gd name="connsiteX24" fmla="*/ 7349932 w 8799398"/>
              <a:gd name="connsiteY24" fmla="*/ 294310 h 945452"/>
              <a:gd name="connsiteX25" fmla="*/ 7680898 w 8799398"/>
              <a:gd name="connsiteY25" fmla="*/ 348668 h 945452"/>
              <a:gd name="connsiteX26" fmla="*/ 8708832 w 8799398"/>
              <a:gd name="connsiteY26" fmla="*/ 491160 h 945452"/>
              <a:gd name="connsiteX27" fmla="*/ 8755852 w 8799398"/>
              <a:gd name="connsiteY27" fmla="*/ 532818 h 945452"/>
              <a:gd name="connsiteX28" fmla="*/ 8283382 w 8799398"/>
              <a:gd name="connsiteY28" fmla="*/ 465760 h 945452"/>
              <a:gd name="connsiteX29" fmla="*/ 7766561 w 8799398"/>
              <a:gd name="connsiteY29" fmla="*/ 384742 h 945452"/>
              <a:gd name="connsiteX30" fmla="*/ 7356282 w 8799398"/>
              <a:gd name="connsiteY30" fmla="*/ 318178 h 945452"/>
              <a:gd name="connsiteX31" fmla="*/ 7107594 w 8799398"/>
              <a:gd name="connsiteY31" fmla="*/ 375328 h 945452"/>
              <a:gd name="connsiteX32" fmla="*/ 6852606 w 8799398"/>
              <a:gd name="connsiteY32" fmla="*/ 257470 h 945452"/>
              <a:gd name="connsiteX33" fmla="*/ 6530782 w 8799398"/>
              <a:gd name="connsiteY33" fmla="*/ 97460 h 945452"/>
              <a:gd name="connsiteX34" fmla="*/ 6325828 w 8799398"/>
              <a:gd name="connsiteY34" fmla="*/ 45128 h 945452"/>
              <a:gd name="connsiteX35" fmla="*/ 6137082 w 8799398"/>
              <a:gd name="connsiteY35" fmla="*/ 141910 h 945452"/>
              <a:gd name="connsiteX36" fmla="*/ 5806882 w 8799398"/>
              <a:gd name="connsiteY36" fmla="*/ 541960 h 945452"/>
              <a:gd name="connsiteX37" fmla="*/ 5641782 w 8799398"/>
              <a:gd name="connsiteY37" fmla="*/ 713410 h 945452"/>
              <a:gd name="connsiteX38" fmla="*/ 5521132 w 8799398"/>
              <a:gd name="connsiteY38" fmla="*/ 618160 h 945452"/>
              <a:gd name="connsiteX39" fmla="*/ 5406832 w 8799398"/>
              <a:gd name="connsiteY39" fmla="*/ 510210 h 945452"/>
              <a:gd name="connsiteX40" fmla="*/ 5269652 w 8799398"/>
              <a:gd name="connsiteY40" fmla="*/ 489900 h 945452"/>
              <a:gd name="connsiteX41" fmla="*/ 5142158 w 8799398"/>
              <a:gd name="connsiteY41" fmla="*/ 700216 h 945452"/>
              <a:gd name="connsiteX42" fmla="*/ 5032182 w 8799398"/>
              <a:gd name="connsiteY42" fmla="*/ 935660 h 945452"/>
              <a:gd name="connsiteX43" fmla="*/ 4911532 w 8799398"/>
              <a:gd name="connsiteY43" fmla="*/ 872160 h 945452"/>
              <a:gd name="connsiteX44" fmla="*/ 4765482 w 8799398"/>
              <a:gd name="connsiteY44" fmla="*/ 611810 h 945452"/>
              <a:gd name="connsiteX45" fmla="*/ 4581604 w 8799398"/>
              <a:gd name="connsiteY45" fmla="*/ 373574 h 945452"/>
              <a:gd name="connsiteX46" fmla="*/ 4365432 w 8799398"/>
              <a:gd name="connsiteY46" fmla="*/ 205410 h 945452"/>
              <a:gd name="connsiteX47" fmla="*/ 4120080 w 8799398"/>
              <a:gd name="connsiteY47" fmla="*/ 177218 h 945452"/>
              <a:gd name="connsiteX48" fmla="*/ 3668192 w 8799398"/>
              <a:gd name="connsiteY48" fmla="*/ 280844 h 945452"/>
              <a:gd name="connsiteX49" fmla="*/ 3293542 w 8799398"/>
              <a:gd name="connsiteY49" fmla="*/ 353486 h 945452"/>
              <a:gd name="connsiteX50" fmla="*/ 3076382 w 8799398"/>
              <a:gd name="connsiteY50" fmla="*/ 256210 h 945452"/>
              <a:gd name="connsiteX51" fmla="*/ 2964874 w 8799398"/>
              <a:gd name="connsiteY51" fmla="*/ 277286 h 945452"/>
              <a:gd name="connsiteX52" fmla="*/ 2815266 w 8799398"/>
              <a:gd name="connsiteY52" fmla="*/ 399962 h 945452"/>
              <a:gd name="connsiteX53" fmla="*/ 2708082 w 8799398"/>
              <a:gd name="connsiteY53" fmla="*/ 408610 h 945452"/>
              <a:gd name="connsiteX54" fmla="*/ 2606482 w 8799398"/>
              <a:gd name="connsiteY54" fmla="*/ 408610 h 945452"/>
              <a:gd name="connsiteX55" fmla="*/ 2517582 w 8799398"/>
              <a:gd name="connsiteY55" fmla="*/ 529260 h 945452"/>
              <a:gd name="connsiteX56" fmla="*/ 2428682 w 8799398"/>
              <a:gd name="connsiteY56" fmla="*/ 580060 h 945452"/>
              <a:gd name="connsiteX57" fmla="*/ 2269932 w 8799398"/>
              <a:gd name="connsiteY57" fmla="*/ 459410 h 945452"/>
              <a:gd name="connsiteX58" fmla="*/ 1768282 w 8799398"/>
              <a:gd name="connsiteY58" fmla="*/ 59360 h 945452"/>
              <a:gd name="connsiteX59" fmla="*/ 1571432 w 8799398"/>
              <a:gd name="connsiteY59" fmla="*/ 53010 h 945452"/>
              <a:gd name="connsiteX60" fmla="*/ 1158682 w 8799398"/>
              <a:gd name="connsiteY60" fmla="*/ 205410 h 945452"/>
              <a:gd name="connsiteX61" fmla="*/ 409382 w 8799398"/>
              <a:gd name="connsiteY61" fmla="*/ 351460 h 945452"/>
              <a:gd name="connsiteX62" fmla="*/ 2982 w 8799398"/>
              <a:gd name="connsiteY62" fmla="*/ 338760 h 945452"/>
              <a:gd name="connsiteX0" fmla="*/ 2982 w 8801682"/>
              <a:gd name="connsiteY0" fmla="*/ 338760 h 945452"/>
              <a:gd name="connsiteX1" fmla="*/ 606232 w 8801682"/>
              <a:gd name="connsiteY1" fmla="*/ 294310 h 945452"/>
              <a:gd name="connsiteX2" fmla="*/ 1292032 w 8801682"/>
              <a:gd name="connsiteY2" fmla="*/ 129210 h 945452"/>
              <a:gd name="connsiteX3" fmla="*/ 1673032 w 8801682"/>
              <a:gd name="connsiteY3" fmla="*/ 2210 h 945452"/>
              <a:gd name="connsiteX4" fmla="*/ 2047682 w 8801682"/>
              <a:gd name="connsiteY4" fmla="*/ 237160 h 945452"/>
              <a:gd name="connsiteX5" fmla="*/ 2428682 w 8801682"/>
              <a:gd name="connsiteY5" fmla="*/ 535610 h 945452"/>
              <a:gd name="connsiteX6" fmla="*/ 2587432 w 8801682"/>
              <a:gd name="connsiteY6" fmla="*/ 389560 h 945452"/>
              <a:gd name="connsiteX7" fmla="*/ 2803332 w 8801682"/>
              <a:gd name="connsiteY7" fmla="*/ 383210 h 945452"/>
              <a:gd name="connsiteX8" fmla="*/ 3025582 w 8801682"/>
              <a:gd name="connsiteY8" fmla="*/ 224460 h 945452"/>
              <a:gd name="connsiteX9" fmla="*/ 3304982 w 8801682"/>
              <a:gd name="connsiteY9" fmla="*/ 332410 h 945452"/>
              <a:gd name="connsiteX10" fmla="*/ 3832032 w 8801682"/>
              <a:gd name="connsiteY10" fmla="*/ 218110 h 945452"/>
              <a:gd name="connsiteX11" fmla="*/ 4200332 w 8801682"/>
              <a:gd name="connsiteY11" fmla="*/ 148260 h 945452"/>
              <a:gd name="connsiteX12" fmla="*/ 4473382 w 8801682"/>
              <a:gd name="connsiteY12" fmla="*/ 243510 h 945452"/>
              <a:gd name="connsiteX13" fmla="*/ 4746432 w 8801682"/>
              <a:gd name="connsiteY13" fmla="*/ 541960 h 945452"/>
              <a:gd name="connsiteX14" fmla="*/ 4994082 w 8801682"/>
              <a:gd name="connsiteY14" fmla="*/ 916610 h 945452"/>
              <a:gd name="connsiteX15" fmla="*/ 5165532 w 8801682"/>
              <a:gd name="connsiteY15" fmla="*/ 592760 h 945452"/>
              <a:gd name="connsiteX16" fmla="*/ 5292532 w 8801682"/>
              <a:gd name="connsiteY16" fmla="*/ 446710 h 945452"/>
              <a:gd name="connsiteX17" fmla="*/ 5440336 w 8801682"/>
              <a:gd name="connsiteY17" fmla="*/ 500796 h 945452"/>
              <a:gd name="connsiteX18" fmla="*/ 5636964 w 8801682"/>
              <a:gd name="connsiteY18" fmla="*/ 685984 h 945452"/>
              <a:gd name="connsiteX19" fmla="*/ 5832554 w 8801682"/>
              <a:gd name="connsiteY19" fmla="*/ 483278 h 945452"/>
              <a:gd name="connsiteX20" fmla="*/ 6144470 w 8801682"/>
              <a:gd name="connsiteY20" fmla="*/ 105070 h 945452"/>
              <a:gd name="connsiteX21" fmla="*/ 6365682 w 8801682"/>
              <a:gd name="connsiteY21" fmla="*/ 21260 h 945452"/>
              <a:gd name="connsiteX22" fmla="*/ 6740332 w 8801682"/>
              <a:gd name="connsiteY22" fmla="*/ 173660 h 945452"/>
              <a:gd name="connsiteX23" fmla="*/ 7083232 w 8801682"/>
              <a:gd name="connsiteY23" fmla="*/ 345110 h 945452"/>
              <a:gd name="connsiteX24" fmla="*/ 7349932 w 8801682"/>
              <a:gd name="connsiteY24" fmla="*/ 294310 h 945452"/>
              <a:gd name="connsiteX25" fmla="*/ 7680898 w 8801682"/>
              <a:gd name="connsiteY25" fmla="*/ 348668 h 945452"/>
              <a:gd name="connsiteX26" fmla="*/ 8712390 w 8801682"/>
              <a:gd name="connsiteY26" fmla="*/ 505392 h 945452"/>
              <a:gd name="connsiteX27" fmla="*/ 8755852 w 8801682"/>
              <a:gd name="connsiteY27" fmla="*/ 532818 h 945452"/>
              <a:gd name="connsiteX28" fmla="*/ 8283382 w 8801682"/>
              <a:gd name="connsiteY28" fmla="*/ 465760 h 945452"/>
              <a:gd name="connsiteX29" fmla="*/ 7766561 w 8801682"/>
              <a:gd name="connsiteY29" fmla="*/ 384742 h 945452"/>
              <a:gd name="connsiteX30" fmla="*/ 7356282 w 8801682"/>
              <a:gd name="connsiteY30" fmla="*/ 318178 h 945452"/>
              <a:gd name="connsiteX31" fmla="*/ 7107594 w 8801682"/>
              <a:gd name="connsiteY31" fmla="*/ 375328 h 945452"/>
              <a:gd name="connsiteX32" fmla="*/ 6852606 w 8801682"/>
              <a:gd name="connsiteY32" fmla="*/ 257470 h 945452"/>
              <a:gd name="connsiteX33" fmla="*/ 6530782 w 8801682"/>
              <a:gd name="connsiteY33" fmla="*/ 97460 h 945452"/>
              <a:gd name="connsiteX34" fmla="*/ 6325828 w 8801682"/>
              <a:gd name="connsiteY34" fmla="*/ 45128 h 945452"/>
              <a:gd name="connsiteX35" fmla="*/ 6137082 w 8801682"/>
              <a:gd name="connsiteY35" fmla="*/ 141910 h 945452"/>
              <a:gd name="connsiteX36" fmla="*/ 5806882 w 8801682"/>
              <a:gd name="connsiteY36" fmla="*/ 541960 h 945452"/>
              <a:gd name="connsiteX37" fmla="*/ 5641782 w 8801682"/>
              <a:gd name="connsiteY37" fmla="*/ 713410 h 945452"/>
              <a:gd name="connsiteX38" fmla="*/ 5521132 w 8801682"/>
              <a:gd name="connsiteY38" fmla="*/ 618160 h 945452"/>
              <a:gd name="connsiteX39" fmla="*/ 5406832 w 8801682"/>
              <a:gd name="connsiteY39" fmla="*/ 510210 h 945452"/>
              <a:gd name="connsiteX40" fmla="*/ 5269652 w 8801682"/>
              <a:gd name="connsiteY40" fmla="*/ 489900 h 945452"/>
              <a:gd name="connsiteX41" fmla="*/ 5142158 w 8801682"/>
              <a:gd name="connsiteY41" fmla="*/ 700216 h 945452"/>
              <a:gd name="connsiteX42" fmla="*/ 5032182 w 8801682"/>
              <a:gd name="connsiteY42" fmla="*/ 935660 h 945452"/>
              <a:gd name="connsiteX43" fmla="*/ 4911532 w 8801682"/>
              <a:gd name="connsiteY43" fmla="*/ 872160 h 945452"/>
              <a:gd name="connsiteX44" fmla="*/ 4765482 w 8801682"/>
              <a:gd name="connsiteY44" fmla="*/ 611810 h 945452"/>
              <a:gd name="connsiteX45" fmla="*/ 4581604 w 8801682"/>
              <a:gd name="connsiteY45" fmla="*/ 373574 h 945452"/>
              <a:gd name="connsiteX46" fmla="*/ 4365432 w 8801682"/>
              <a:gd name="connsiteY46" fmla="*/ 205410 h 945452"/>
              <a:gd name="connsiteX47" fmla="*/ 4120080 w 8801682"/>
              <a:gd name="connsiteY47" fmla="*/ 177218 h 945452"/>
              <a:gd name="connsiteX48" fmla="*/ 3668192 w 8801682"/>
              <a:gd name="connsiteY48" fmla="*/ 280844 h 945452"/>
              <a:gd name="connsiteX49" fmla="*/ 3293542 w 8801682"/>
              <a:gd name="connsiteY49" fmla="*/ 353486 h 945452"/>
              <a:gd name="connsiteX50" fmla="*/ 3076382 w 8801682"/>
              <a:gd name="connsiteY50" fmla="*/ 256210 h 945452"/>
              <a:gd name="connsiteX51" fmla="*/ 2964874 w 8801682"/>
              <a:gd name="connsiteY51" fmla="*/ 277286 h 945452"/>
              <a:gd name="connsiteX52" fmla="*/ 2815266 w 8801682"/>
              <a:gd name="connsiteY52" fmla="*/ 399962 h 945452"/>
              <a:gd name="connsiteX53" fmla="*/ 2708082 w 8801682"/>
              <a:gd name="connsiteY53" fmla="*/ 408610 h 945452"/>
              <a:gd name="connsiteX54" fmla="*/ 2606482 w 8801682"/>
              <a:gd name="connsiteY54" fmla="*/ 408610 h 945452"/>
              <a:gd name="connsiteX55" fmla="*/ 2517582 w 8801682"/>
              <a:gd name="connsiteY55" fmla="*/ 529260 h 945452"/>
              <a:gd name="connsiteX56" fmla="*/ 2428682 w 8801682"/>
              <a:gd name="connsiteY56" fmla="*/ 580060 h 945452"/>
              <a:gd name="connsiteX57" fmla="*/ 2269932 w 8801682"/>
              <a:gd name="connsiteY57" fmla="*/ 459410 h 945452"/>
              <a:gd name="connsiteX58" fmla="*/ 1768282 w 8801682"/>
              <a:gd name="connsiteY58" fmla="*/ 59360 h 945452"/>
              <a:gd name="connsiteX59" fmla="*/ 1571432 w 8801682"/>
              <a:gd name="connsiteY59" fmla="*/ 53010 h 945452"/>
              <a:gd name="connsiteX60" fmla="*/ 1158682 w 8801682"/>
              <a:gd name="connsiteY60" fmla="*/ 205410 h 945452"/>
              <a:gd name="connsiteX61" fmla="*/ 409382 w 8801682"/>
              <a:gd name="connsiteY61" fmla="*/ 351460 h 945452"/>
              <a:gd name="connsiteX62" fmla="*/ 2982 w 880168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83382 w 8757272"/>
              <a:gd name="connsiteY28" fmla="*/ 465760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606482 w 8757272"/>
              <a:gd name="connsiteY54" fmla="*/ 408610 h 945452"/>
              <a:gd name="connsiteX55" fmla="*/ 2517582 w 8757272"/>
              <a:gd name="connsiteY55" fmla="*/ 529260 h 945452"/>
              <a:gd name="connsiteX56" fmla="*/ 2428682 w 8757272"/>
              <a:gd name="connsiteY56" fmla="*/ 580060 h 945452"/>
              <a:gd name="connsiteX57" fmla="*/ 2269932 w 8757272"/>
              <a:gd name="connsiteY57" fmla="*/ 459410 h 945452"/>
              <a:gd name="connsiteX58" fmla="*/ 1768282 w 8757272"/>
              <a:gd name="connsiteY58" fmla="*/ 59360 h 945452"/>
              <a:gd name="connsiteX59" fmla="*/ 1571432 w 8757272"/>
              <a:gd name="connsiteY59" fmla="*/ 53010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606482 w 8757272"/>
              <a:gd name="connsiteY54" fmla="*/ 408610 h 945452"/>
              <a:gd name="connsiteX55" fmla="*/ 2517582 w 8757272"/>
              <a:gd name="connsiteY55" fmla="*/ 529260 h 945452"/>
              <a:gd name="connsiteX56" fmla="*/ 2428682 w 8757272"/>
              <a:gd name="connsiteY56" fmla="*/ 580060 h 945452"/>
              <a:gd name="connsiteX57" fmla="*/ 2269932 w 8757272"/>
              <a:gd name="connsiteY57" fmla="*/ 459410 h 945452"/>
              <a:gd name="connsiteX58" fmla="*/ 1768282 w 8757272"/>
              <a:gd name="connsiteY58" fmla="*/ 59360 h 945452"/>
              <a:gd name="connsiteX59" fmla="*/ 1571432 w 8757272"/>
              <a:gd name="connsiteY59" fmla="*/ 53010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606482 w 8757272"/>
              <a:gd name="connsiteY54" fmla="*/ 408610 h 945452"/>
              <a:gd name="connsiteX55" fmla="*/ 2517582 w 8757272"/>
              <a:gd name="connsiteY55" fmla="*/ 529260 h 945452"/>
              <a:gd name="connsiteX56" fmla="*/ 2407334 w 8757272"/>
              <a:gd name="connsiteY56" fmla="*/ 562270 h 945452"/>
              <a:gd name="connsiteX57" fmla="*/ 2269932 w 8757272"/>
              <a:gd name="connsiteY57" fmla="*/ 459410 h 945452"/>
              <a:gd name="connsiteX58" fmla="*/ 1768282 w 8757272"/>
              <a:gd name="connsiteY58" fmla="*/ 59360 h 945452"/>
              <a:gd name="connsiteX59" fmla="*/ 1571432 w 8757272"/>
              <a:gd name="connsiteY59" fmla="*/ 53010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606482 w 8757272"/>
              <a:gd name="connsiteY54" fmla="*/ 408610 h 945452"/>
              <a:gd name="connsiteX55" fmla="*/ 2517582 w 8757272"/>
              <a:gd name="connsiteY55" fmla="*/ 529260 h 945452"/>
              <a:gd name="connsiteX56" fmla="*/ 2407334 w 8757272"/>
              <a:gd name="connsiteY56" fmla="*/ 562270 h 945452"/>
              <a:gd name="connsiteX57" fmla="*/ 2252142 w 8757272"/>
              <a:gd name="connsiteY57" fmla="*/ 441621 h 945452"/>
              <a:gd name="connsiteX58" fmla="*/ 1768282 w 8757272"/>
              <a:gd name="connsiteY58" fmla="*/ 59360 h 945452"/>
              <a:gd name="connsiteX59" fmla="*/ 1571432 w 8757272"/>
              <a:gd name="connsiteY59" fmla="*/ 53010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606482 w 8757272"/>
              <a:gd name="connsiteY54" fmla="*/ 408610 h 945452"/>
              <a:gd name="connsiteX55" fmla="*/ 2517582 w 8757272"/>
              <a:gd name="connsiteY55" fmla="*/ 529260 h 945452"/>
              <a:gd name="connsiteX56" fmla="*/ 2428682 w 8757272"/>
              <a:gd name="connsiteY56" fmla="*/ 562270 h 945452"/>
              <a:gd name="connsiteX57" fmla="*/ 2252142 w 8757272"/>
              <a:gd name="connsiteY57" fmla="*/ 441621 h 945452"/>
              <a:gd name="connsiteX58" fmla="*/ 1768282 w 8757272"/>
              <a:gd name="connsiteY58" fmla="*/ 59360 h 945452"/>
              <a:gd name="connsiteX59" fmla="*/ 1571432 w 8757272"/>
              <a:gd name="connsiteY59" fmla="*/ 53010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606482 w 8757272"/>
              <a:gd name="connsiteY54" fmla="*/ 408610 h 945452"/>
              <a:gd name="connsiteX55" fmla="*/ 2517582 w 8757272"/>
              <a:gd name="connsiteY55" fmla="*/ 529260 h 945452"/>
              <a:gd name="connsiteX56" fmla="*/ 2428682 w 8757272"/>
              <a:gd name="connsiteY56" fmla="*/ 562270 h 945452"/>
              <a:gd name="connsiteX57" fmla="*/ 2252142 w 8757272"/>
              <a:gd name="connsiteY57" fmla="*/ 441621 h 945452"/>
              <a:gd name="connsiteX58" fmla="*/ 1768282 w 8757272"/>
              <a:gd name="connsiteY58" fmla="*/ 59360 h 945452"/>
              <a:gd name="connsiteX59" fmla="*/ 1571432 w 8757272"/>
              <a:gd name="connsiteY59" fmla="*/ 53010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592250 w 8757272"/>
              <a:gd name="connsiteY54" fmla="*/ 415726 h 945452"/>
              <a:gd name="connsiteX55" fmla="*/ 2517582 w 8757272"/>
              <a:gd name="connsiteY55" fmla="*/ 529260 h 945452"/>
              <a:gd name="connsiteX56" fmla="*/ 2428682 w 8757272"/>
              <a:gd name="connsiteY56" fmla="*/ 562270 h 945452"/>
              <a:gd name="connsiteX57" fmla="*/ 2252142 w 8757272"/>
              <a:gd name="connsiteY57" fmla="*/ 441621 h 945452"/>
              <a:gd name="connsiteX58" fmla="*/ 1768282 w 8757272"/>
              <a:gd name="connsiteY58" fmla="*/ 59360 h 945452"/>
              <a:gd name="connsiteX59" fmla="*/ 1571432 w 8757272"/>
              <a:gd name="connsiteY59" fmla="*/ 53010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592250 w 8757272"/>
              <a:gd name="connsiteY54" fmla="*/ 415726 h 945452"/>
              <a:gd name="connsiteX55" fmla="*/ 2510466 w 8757272"/>
              <a:gd name="connsiteY55" fmla="*/ 529260 h 945452"/>
              <a:gd name="connsiteX56" fmla="*/ 2428682 w 8757272"/>
              <a:gd name="connsiteY56" fmla="*/ 562270 h 945452"/>
              <a:gd name="connsiteX57" fmla="*/ 2252142 w 8757272"/>
              <a:gd name="connsiteY57" fmla="*/ 441621 h 945452"/>
              <a:gd name="connsiteX58" fmla="*/ 1768282 w 8757272"/>
              <a:gd name="connsiteY58" fmla="*/ 59360 h 945452"/>
              <a:gd name="connsiteX59" fmla="*/ 1571432 w 8757272"/>
              <a:gd name="connsiteY59" fmla="*/ 53010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592250 w 8757272"/>
              <a:gd name="connsiteY54" fmla="*/ 415726 h 945452"/>
              <a:gd name="connsiteX55" fmla="*/ 2510466 w 8757272"/>
              <a:gd name="connsiteY55" fmla="*/ 529260 h 945452"/>
              <a:gd name="connsiteX56" fmla="*/ 2428682 w 8757272"/>
              <a:gd name="connsiteY56" fmla="*/ 562270 h 945452"/>
              <a:gd name="connsiteX57" fmla="*/ 2252142 w 8757272"/>
              <a:gd name="connsiteY57" fmla="*/ 441621 h 945452"/>
              <a:gd name="connsiteX58" fmla="*/ 1768282 w 8757272"/>
              <a:gd name="connsiteY58" fmla="*/ 59360 h 945452"/>
              <a:gd name="connsiteX59" fmla="*/ 1535852 w 8757272"/>
              <a:gd name="connsiteY59" fmla="*/ 56568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592250 w 8757272"/>
              <a:gd name="connsiteY54" fmla="*/ 415726 h 945452"/>
              <a:gd name="connsiteX55" fmla="*/ 2510466 w 8757272"/>
              <a:gd name="connsiteY55" fmla="*/ 529260 h 945452"/>
              <a:gd name="connsiteX56" fmla="*/ 2428682 w 8757272"/>
              <a:gd name="connsiteY56" fmla="*/ 562270 h 945452"/>
              <a:gd name="connsiteX57" fmla="*/ 2252142 w 8757272"/>
              <a:gd name="connsiteY57" fmla="*/ 441621 h 945452"/>
              <a:gd name="connsiteX58" fmla="*/ 1768282 w 8757272"/>
              <a:gd name="connsiteY58" fmla="*/ 59360 h 945452"/>
              <a:gd name="connsiteX59" fmla="*/ 1535852 w 8757272"/>
              <a:gd name="connsiteY59" fmla="*/ 56568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592250 w 8757272"/>
              <a:gd name="connsiteY54" fmla="*/ 415726 h 945452"/>
              <a:gd name="connsiteX55" fmla="*/ 2510466 w 8757272"/>
              <a:gd name="connsiteY55" fmla="*/ 529260 h 945452"/>
              <a:gd name="connsiteX56" fmla="*/ 2428682 w 8757272"/>
              <a:gd name="connsiteY56" fmla="*/ 562270 h 945452"/>
              <a:gd name="connsiteX57" fmla="*/ 2252142 w 8757272"/>
              <a:gd name="connsiteY57" fmla="*/ 441621 h 945452"/>
              <a:gd name="connsiteX58" fmla="*/ 1768282 w 8757272"/>
              <a:gd name="connsiteY58" fmla="*/ 59360 h 945452"/>
              <a:gd name="connsiteX59" fmla="*/ 1496714 w 8757272"/>
              <a:gd name="connsiteY59" fmla="*/ 60126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42259 h 948951"/>
              <a:gd name="connsiteX1" fmla="*/ 606232 w 8757272"/>
              <a:gd name="connsiteY1" fmla="*/ 297809 h 948951"/>
              <a:gd name="connsiteX2" fmla="*/ 1292032 w 8757272"/>
              <a:gd name="connsiteY2" fmla="*/ 132709 h 948951"/>
              <a:gd name="connsiteX3" fmla="*/ 1665916 w 8757272"/>
              <a:gd name="connsiteY3" fmla="*/ 2152 h 948951"/>
              <a:gd name="connsiteX4" fmla="*/ 2047682 w 8757272"/>
              <a:gd name="connsiteY4" fmla="*/ 240659 h 948951"/>
              <a:gd name="connsiteX5" fmla="*/ 2428682 w 8757272"/>
              <a:gd name="connsiteY5" fmla="*/ 539109 h 948951"/>
              <a:gd name="connsiteX6" fmla="*/ 2587432 w 8757272"/>
              <a:gd name="connsiteY6" fmla="*/ 393059 h 948951"/>
              <a:gd name="connsiteX7" fmla="*/ 2803332 w 8757272"/>
              <a:gd name="connsiteY7" fmla="*/ 386709 h 948951"/>
              <a:gd name="connsiteX8" fmla="*/ 3025582 w 8757272"/>
              <a:gd name="connsiteY8" fmla="*/ 227959 h 948951"/>
              <a:gd name="connsiteX9" fmla="*/ 3304982 w 8757272"/>
              <a:gd name="connsiteY9" fmla="*/ 335909 h 948951"/>
              <a:gd name="connsiteX10" fmla="*/ 3832032 w 8757272"/>
              <a:gd name="connsiteY10" fmla="*/ 221609 h 948951"/>
              <a:gd name="connsiteX11" fmla="*/ 4200332 w 8757272"/>
              <a:gd name="connsiteY11" fmla="*/ 151759 h 948951"/>
              <a:gd name="connsiteX12" fmla="*/ 4473382 w 8757272"/>
              <a:gd name="connsiteY12" fmla="*/ 247009 h 948951"/>
              <a:gd name="connsiteX13" fmla="*/ 4746432 w 8757272"/>
              <a:gd name="connsiteY13" fmla="*/ 545459 h 948951"/>
              <a:gd name="connsiteX14" fmla="*/ 4994082 w 8757272"/>
              <a:gd name="connsiteY14" fmla="*/ 920109 h 948951"/>
              <a:gd name="connsiteX15" fmla="*/ 5165532 w 8757272"/>
              <a:gd name="connsiteY15" fmla="*/ 596259 h 948951"/>
              <a:gd name="connsiteX16" fmla="*/ 5292532 w 8757272"/>
              <a:gd name="connsiteY16" fmla="*/ 450209 h 948951"/>
              <a:gd name="connsiteX17" fmla="*/ 5440336 w 8757272"/>
              <a:gd name="connsiteY17" fmla="*/ 504295 h 948951"/>
              <a:gd name="connsiteX18" fmla="*/ 5636964 w 8757272"/>
              <a:gd name="connsiteY18" fmla="*/ 689483 h 948951"/>
              <a:gd name="connsiteX19" fmla="*/ 5832554 w 8757272"/>
              <a:gd name="connsiteY19" fmla="*/ 486777 h 948951"/>
              <a:gd name="connsiteX20" fmla="*/ 6144470 w 8757272"/>
              <a:gd name="connsiteY20" fmla="*/ 108569 h 948951"/>
              <a:gd name="connsiteX21" fmla="*/ 6365682 w 8757272"/>
              <a:gd name="connsiteY21" fmla="*/ 24759 h 948951"/>
              <a:gd name="connsiteX22" fmla="*/ 6740332 w 8757272"/>
              <a:gd name="connsiteY22" fmla="*/ 177159 h 948951"/>
              <a:gd name="connsiteX23" fmla="*/ 7083232 w 8757272"/>
              <a:gd name="connsiteY23" fmla="*/ 348609 h 948951"/>
              <a:gd name="connsiteX24" fmla="*/ 7349932 w 8757272"/>
              <a:gd name="connsiteY24" fmla="*/ 297809 h 948951"/>
              <a:gd name="connsiteX25" fmla="*/ 7680898 w 8757272"/>
              <a:gd name="connsiteY25" fmla="*/ 352167 h 948951"/>
              <a:gd name="connsiteX26" fmla="*/ 8712390 w 8757272"/>
              <a:gd name="connsiteY26" fmla="*/ 508891 h 948951"/>
              <a:gd name="connsiteX27" fmla="*/ 8755852 w 8757272"/>
              <a:gd name="connsiteY27" fmla="*/ 536317 h 948951"/>
              <a:gd name="connsiteX28" fmla="*/ 8212222 w 8757272"/>
              <a:gd name="connsiteY28" fmla="*/ 462143 h 948951"/>
              <a:gd name="connsiteX29" fmla="*/ 7766561 w 8757272"/>
              <a:gd name="connsiteY29" fmla="*/ 388241 h 948951"/>
              <a:gd name="connsiteX30" fmla="*/ 7356282 w 8757272"/>
              <a:gd name="connsiteY30" fmla="*/ 321677 h 948951"/>
              <a:gd name="connsiteX31" fmla="*/ 7107594 w 8757272"/>
              <a:gd name="connsiteY31" fmla="*/ 378827 h 948951"/>
              <a:gd name="connsiteX32" fmla="*/ 6852606 w 8757272"/>
              <a:gd name="connsiteY32" fmla="*/ 260969 h 948951"/>
              <a:gd name="connsiteX33" fmla="*/ 6530782 w 8757272"/>
              <a:gd name="connsiteY33" fmla="*/ 100959 h 948951"/>
              <a:gd name="connsiteX34" fmla="*/ 6325828 w 8757272"/>
              <a:gd name="connsiteY34" fmla="*/ 48627 h 948951"/>
              <a:gd name="connsiteX35" fmla="*/ 6137082 w 8757272"/>
              <a:gd name="connsiteY35" fmla="*/ 145409 h 948951"/>
              <a:gd name="connsiteX36" fmla="*/ 5806882 w 8757272"/>
              <a:gd name="connsiteY36" fmla="*/ 545459 h 948951"/>
              <a:gd name="connsiteX37" fmla="*/ 5641782 w 8757272"/>
              <a:gd name="connsiteY37" fmla="*/ 716909 h 948951"/>
              <a:gd name="connsiteX38" fmla="*/ 5521132 w 8757272"/>
              <a:gd name="connsiteY38" fmla="*/ 621659 h 948951"/>
              <a:gd name="connsiteX39" fmla="*/ 5406832 w 8757272"/>
              <a:gd name="connsiteY39" fmla="*/ 513709 h 948951"/>
              <a:gd name="connsiteX40" fmla="*/ 5269652 w 8757272"/>
              <a:gd name="connsiteY40" fmla="*/ 493399 h 948951"/>
              <a:gd name="connsiteX41" fmla="*/ 5142158 w 8757272"/>
              <a:gd name="connsiteY41" fmla="*/ 703715 h 948951"/>
              <a:gd name="connsiteX42" fmla="*/ 5032182 w 8757272"/>
              <a:gd name="connsiteY42" fmla="*/ 939159 h 948951"/>
              <a:gd name="connsiteX43" fmla="*/ 4911532 w 8757272"/>
              <a:gd name="connsiteY43" fmla="*/ 875659 h 948951"/>
              <a:gd name="connsiteX44" fmla="*/ 4765482 w 8757272"/>
              <a:gd name="connsiteY44" fmla="*/ 615309 h 948951"/>
              <a:gd name="connsiteX45" fmla="*/ 4581604 w 8757272"/>
              <a:gd name="connsiteY45" fmla="*/ 377073 h 948951"/>
              <a:gd name="connsiteX46" fmla="*/ 4365432 w 8757272"/>
              <a:gd name="connsiteY46" fmla="*/ 208909 h 948951"/>
              <a:gd name="connsiteX47" fmla="*/ 4120080 w 8757272"/>
              <a:gd name="connsiteY47" fmla="*/ 180717 h 948951"/>
              <a:gd name="connsiteX48" fmla="*/ 3668192 w 8757272"/>
              <a:gd name="connsiteY48" fmla="*/ 284343 h 948951"/>
              <a:gd name="connsiteX49" fmla="*/ 3293542 w 8757272"/>
              <a:gd name="connsiteY49" fmla="*/ 356985 h 948951"/>
              <a:gd name="connsiteX50" fmla="*/ 3076382 w 8757272"/>
              <a:gd name="connsiteY50" fmla="*/ 259709 h 948951"/>
              <a:gd name="connsiteX51" fmla="*/ 2964874 w 8757272"/>
              <a:gd name="connsiteY51" fmla="*/ 280785 h 948951"/>
              <a:gd name="connsiteX52" fmla="*/ 2815266 w 8757272"/>
              <a:gd name="connsiteY52" fmla="*/ 403461 h 948951"/>
              <a:gd name="connsiteX53" fmla="*/ 2708082 w 8757272"/>
              <a:gd name="connsiteY53" fmla="*/ 412109 h 948951"/>
              <a:gd name="connsiteX54" fmla="*/ 2592250 w 8757272"/>
              <a:gd name="connsiteY54" fmla="*/ 419225 h 948951"/>
              <a:gd name="connsiteX55" fmla="*/ 2510466 w 8757272"/>
              <a:gd name="connsiteY55" fmla="*/ 532759 h 948951"/>
              <a:gd name="connsiteX56" fmla="*/ 2428682 w 8757272"/>
              <a:gd name="connsiteY56" fmla="*/ 565769 h 948951"/>
              <a:gd name="connsiteX57" fmla="*/ 2252142 w 8757272"/>
              <a:gd name="connsiteY57" fmla="*/ 445120 h 948951"/>
              <a:gd name="connsiteX58" fmla="*/ 1768282 w 8757272"/>
              <a:gd name="connsiteY58" fmla="*/ 62859 h 948951"/>
              <a:gd name="connsiteX59" fmla="*/ 1496714 w 8757272"/>
              <a:gd name="connsiteY59" fmla="*/ 63625 h 948951"/>
              <a:gd name="connsiteX60" fmla="*/ 1158682 w 8757272"/>
              <a:gd name="connsiteY60" fmla="*/ 208909 h 948951"/>
              <a:gd name="connsiteX61" fmla="*/ 409382 w 8757272"/>
              <a:gd name="connsiteY61" fmla="*/ 354959 h 948951"/>
              <a:gd name="connsiteX62" fmla="*/ 2982 w 8757272"/>
              <a:gd name="connsiteY62" fmla="*/ 342259 h 948951"/>
              <a:gd name="connsiteX0" fmla="*/ 2982 w 8757272"/>
              <a:gd name="connsiteY0" fmla="*/ 340584 h 947276"/>
              <a:gd name="connsiteX1" fmla="*/ 606232 w 8757272"/>
              <a:gd name="connsiteY1" fmla="*/ 296134 h 947276"/>
              <a:gd name="connsiteX2" fmla="*/ 1160386 w 8757272"/>
              <a:gd name="connsiteY2" fmla="*/ 180845 h 947276"/>
              <a:gd name="connsiteX3" fmla="*/ 1665916 w 8757272"/>
              <a:gd name="connsiteY3" fmla="*/ 477 h 947276"/>
              <a:gd name="connsiteX4" fmla="*/ 2047682 w 8757272"/>
              <a:gd name="connsiteY4" fmla="*/ 238984 h 947276"/>
              <a:gd name="connsiteX5" fmla="*/ 2428682 w 8757272"/>
              <a:gd name="connsiteY5" fmla="*/ 537434 h 947276"/>
              <a:gd name="connsiteX6" fmla="*/ 2587432 w 8757272"/>
              <a:gd name="connsiteY6" fmla="*/ 391384 h 947276"/>
              <a:gd name="connsiteX7" fmla="*/ 2803332 w 8757272"/>
              <a:gd name="connsiteY7" fmla="*/ 385034 h 947276"/>
              <a:gd name="connsiteX8" fmla="*/ 3025582 w 8757272"/>
              <a:gd name="connsiteY8" fmla="*/ 226284 h 947276"/>
              <a:gd name="connsiteX9" fmla="*/ 3304982 w 8757272"/>
              <a:gd name="connsiteY9" fmla="*/ 334234 h 947276"/>
              <a:gd name="connsiteX10" fmla="*/ 3832032 w 8757272"/>
              <a:gd name="connsiteY10" fmla="*/ 219934 h 947276"/>
              <a:gd name="connsiteX11" fmla="*/ 4200332 w 8757272"/>
              <a:gd name="connsiteY11" fmla="*/ 150084 h 947276"/>
              <a:gd name="connsiteX12" fmla="*/ 4473382 w 8757272"/>
              <a:gd name="connsiteY12" fmla="*/ 245334 h 947276"/>
              <a:gd name="connsiteX13" fmla="*/ 4746432 w 8757272"/>
              <a:gd name="connsiteY13" fmla="*/ 543784 h 947276"/>
              <a:gd name="connsiteX14" fmla="*/ 4994082 w 8757272"/>
              <a:gd name="connsiteY14" fmla="*/ 918434 h 947276"/>
              <a:gd name="connsiteX15" fmla="*/ 5165532 w 8757272"/>
              <a:gd name="connsiteY15" fmla="*/ 594584 h 947276"/>
              <a:gd name="connsiteX16" fmla="*/ 5292532 w 8757272"/>
              <a:gd name="connsiteY16" fmla="*/ 448534 h 947276"/>
              <a:gd name="connsiteX17" fmla="*/ 5440336 w 8757272"/>
              <a:gd name="connsiteY17" fmla="*/ 502620 h 947276"/>
              <a:gd name="connsiteX18" fmla="*/ 5636964 w 8757272"/>
              <a:gd name="connsiteY18" fmla="*/ 687808 h 947276"/>
              <a:gd name="connsiteX19" fmla="*/ 5832554 w 8757272"/>
              <a:gd name="connsiteY19" fmla="*/ 485102 h 947276"/>
              <a:gd name="connsiteX20" fmla="*/ 6144470 w 8757272"/>
              <a:gd name="connsiteY20" fmla="*/ 106894 h 947276"/>
              <a:gd name="connsiteX21" fmla="*/ 6365682 w 8757272"/>
              <a:gd name="connsiteY21" fmla="*/ 23084 h 947276"/>
              <a:gd name="connsiteX22" fmla="*/ 6740332 w 8757272"/>
              <a:gd name="connsiteY22" fmla="*/ 175484 h 947276"/>
              <a:gd name="connsiteX23" fmla="*/ 7083232 w 8757272"/>
              <a:gd name="connsiteY23" fmla="*/ 346934 h 947276"/>
              <a:gd name="connsiteX24" fmla="*/ 7349932 w 8757272"/>
              <a:gd name="connsiteY24" fmla="*/ 296134 h 947276"/>
              <a:gd name="connsiteX25" fmla="*/ 7680898 w 8757272"/>
              <a:gd name="connsiteY25" fmla="*/ 350492 h 947276"/>
              <a:gd name="connsiteX26" fmla="*/ 8712390 w 8757272"/>
              <a:gd name="connsiteY26" fmla="*/ 507216 h 947276"/>
              <a:gd name="connsiteX27" fmla="*/ 8755852 w 8757272"/>
              <a:gd name="connsiteY27" fmla="*/ 534642 h 947276"/>
              <a:gd name="connsiteX28" fmla="*/ 8212222 w 8757272"/>
              <a:gd name="connsiteY28" fmla="*/ 460468 h 947276"/>
              <a:gd name="connsiteX29" fmla="*/ 7766561 w 8757272"/>
              <a:gd name="connsiteY29" fmla="*/ 386566 h 947276"/>
              <a:gd name="connsiteX30" fmla="*/ 7356282 w 8757272"/>
              <a:gd name="connsiteY30" fmla="*/ 320002 h 947276"/>
              <a:gd name="connsiteX31" fmla="*/ 7107594 w 8757272"/>
              <a:gd name="connsiteY31" fmla="*/ 377152 h 947276"/>
              <a:gd name="connsiteX32" fmla="*/ 6852606 w 8757272"/>
              <a:gd name="connsiteY32" fmla="*/ 259294 h 947276"/>
              <a:gd name="connsiteX33" fmla="*/ 6530782 w 8757272"/>
              <a:gd name="connsiteY33" fmla="*/ 99284 h 947276"/>
              <a:gd name="connsiteX34" fmla="*/ 6325828 w 8757272"/>
              <a:gd name="connsiteY34" fmla="*/ 46952 h 947276"/>
              <a:gd name="connsiteX35" fmla="*/ 6137082 w 8757272"/>
              <a:gd name="connsiteY35" fmla="*/ 143734 h 947276"/>
              <a:gd name="connsiteX36" fmla="*/ 5806882 w 8757272"/>
              <a:gd name="connsiteY36" fmla="*/ 543784 h 947276"/>
              <a:gd name="connsiteX37" fmla="*/ 5641782 w 8757272"/>
              <a:gd name="connsiteY37" fmla="*/ 715234 h 947276"/>
              <a:gd name="connsiteX38" fmla="*/ 5521132 w 8757272"/>
              <a:gd name="connsiteY38" fmla="*/ 619984 h 947276"/>
              <a:gd name="connsiteX39" fmla="*/ 5406832 w 8757272"/>
              <a:gd name="connsiteY39" fmla="*/ 512034 h 947276"/>
              <a:gd name="connsiteX40" fmla="*/ 5269652 w 8757272"/>
              <a:gd name="connsiteY40" fmla="*/ 491724 h 947276"/>
              <a:gd name="connsiteX41" fmla="*/ 5142158 w 8757272"/>
              <a:gd name="connsiteY41" fmla="*/ 702040 h 947276"/>
              <a:gd name="connsiteX42" fmla="*/ 5032182 w 8757272"/>
              <a:gd name="connsiteY42" fmla="*/ 937484 h 947276"/>
              <a:gd name="connsiteX43" fmla="*/ 4911532 w 8757272"/>
              <a:gd name="connsiteY43" fmla="*/ 873984 h 947276"/>
              <a:gd name="connsiteX44" fmla="*/ 4765482 w 8757272"/>
              <a:gd name="connsiteY44" fmla="*/ 613634 h 947276"/>
              <a:gd name="connsiteX45" fmla="*/ 4581604 w 8757272"/>
              <a:gd name="connsiteY45" fmla="*/ 375398 h 947276"/>
              <a:gd name="connsiteX46" fmla="*/ 4365432 w 8757272"/>
              <a:gd name="connsiteY46" fmla="*/ 207234 h 947276"/>
              <a:gd name="connsiteX47" fmla="*/ 4120080 w 8757272"/>
              <a:gd name="connsiteY47" fmla="*/ 179042 h 947276"/>
              <a:gd name="connsiteX48" fmla="*/ 3668192 w 8757272"/>
              <a:gd name="connsiteY48" fmla="*/ 282668 h 947276"/>
              <a:gd name="connsiteX49" fmla="*/ 3293542 w 8757272"/>
              <a:gd name="connsiteY49" fmla="*/ 355310 h 947276"/>
              <a:gd name="connsiteX50" fmla="*/ 3076382 w 8757272"/>
              <a:gd name="connsiteY50" fmla="*/ 258034 h 947276"/>
              <a:gd name="connsiteX51" fmla="*/ 2964874 w 8757272"/>
              <a:gd name="connsiteY51" fmla="*/ 279110 h 947276"/>
              <a:gd name="connsiteX52" fmla="*/ 2815266 w 8757272"/>
              <a:gd name="connsiteY52" fmla="*/ 401786 h 947276"/>
              <a:gd name="connsiteX53" fmla="*/ 2708082 w 8757272"/>
              <a:gd name="connsiteY53" fmla="*/ 410434 h 947276"/>
              <a:gd name="connsiteX54" fmla="*/ 2592250 w 8757272"/>
              <a:gd name="connsiteY54" fmla="*/ 417550 h 947276"/>
              <a:gd name="connsiteX55" fmla="*/ 2510466 w 8757272"/>
              <a:gd name="connsiteY55" fmla="*/ 531084 h 947276"/>
              <a:gd name="connsiteX56" fmla="*/ 2428682 w 8757272"/>
              <a:gd name="connsiteY56" fmla="*/ 564094 h 947276"/>
              <a:gd name="connsiteX57" fmla="*/ 2252142 w 8757272"/>
              <a:gd name="connsiteY57" fmla="*/ 443445 h 947276"/>
              <a:gd name="connsiteX58" fmla="*/ 1768282 w 8757272"/>
              <a:gd name="connsiteY58" fmla="*/ 61184 h 947276"/>
              <a:gd name="connsiteX59" fmla="*/ 1496714 w 8757272"/>
              <a:gd name="connsiteY59" fmla="*/ 61950 h 947276"/>
              <a:gd name="connsiteX60" fmla="*/ 1158682 w 8757272"/>
              <a:gd name="connsiteY60" fmla="*/ 207234 h 947276"/>
              <a:gd name="connsiteX61" fmla="*/ 409382 w 8757272"/>
              <a:gd name="connsiteY61" fmla="*/ 353284 h 947276"/>
              <a:gd name="connsiteX62" fmla="*/ 2982 w 8757272"/>
              <a:gd name="connsiteY62" fmla="*/ 340584 h 947276"/>
              <a:gd name="connsiteX0" fmla="*/ 2949 w 8757239"/>
              <a:gd name="connsiteY0" fmla="*/ 340584 h 947276"/>
              <a:gd name="connsiteX1" fmla="*/ 606199 w 8757239"/>
              <a:gd name="connsiteY1" fmla="*/ 296134 h 947276"/>
              <a:gd name="connsiteX2" fmla="*/ 1160353 w 8757239"/>
              <a:gd name="connsiteY2" fmla="*/ 180845 h 947276"/>
              <a:gd name="connsiteX3" fmla="*/ 1665883 w 8757239"/>
              <a:gd name="connsiteY3" fmla="*/ 477 h 947276"/>
              <a:gd name="connsiteX4" fmla="*/ 2047649 w 8757239"/>
              <a:gd name="connsiteY4" fmla="*/ 238984 h 947276"/>
              <a:gd name="connsiteX5" fmla="*/ 2428649 w 8757239"/>
              <a:gd name="connsiteY5" fmla="*/ 537434 h 947276"/>
              <a:gd name="connsiteX6" fmla="*/ 2587399 w 8757239"/>
              <a:gd name="connsiteY6" fmla="*/ 391384 h 947276"/>
              <a:gd name="connsiteX7" fmla="*/ 2803299 w 8757239"/>
              <a:gd name="connsiteY7" fmla="*/ 385034 h 947276"/>
              <a:gd name="connsiteX8" fmla="*/ 3025549 w 8757239"/>
              <a:gd name="connsiteY8" fmla="*/ 226284 h 947276"/>
              <a:gd name="connsiteX9" fmla="*/ 3304949 w 8757239"/>
              <a:gd name="connsiteY9" fmla="*/ 334234 h 947276"/>
              <a:gd name="connsiteX10" fmla="*/ 3831999 w 8757239"/>
              <a:gd name="connsiteY10" fmla="*/ 219934 h 947276"/>
              <a:gd name="connsiteX11" fmla="*/ 4200299 w 8757239"/>
              <a:gd name="connsiteY11" fmla="*/ 150084 h 947276"/>
              <a:gd name="connsiteX12" fmla="*/ 4473349 w 8757239"/>
              <a:gd name="connsiteY12" fmla="*/ 245334 h 947276"/>
              <a:gd name="connsiteX13" fmla="*/ 4746399 w 8757239"/>
              <a:gd name="connsiteY13" fmla="*/ 543784 h 947276"/>
              <a:gd name="connsiteX14" fmla="*/ 4994049 w 8757239"/>
              <a:gd name="connsiteY14" fmla="*/ 918434 h 947276"/>
              <a:gd name="connsiteX15" fmla="*/ 5165499 w 8757239"/>
              <a:gd name="connsiteY15" fmla="*/ 594584 h 947276"/>
              <a:gd name="connsiteX16" fmla="*/ 5292499 w 8757239"/>
              <a:gd name="connsiteY16" fmla="*/ 448534 h 947276"/>
              <a:gd name="connsiteX17" fmla="*/ 5440303 w 8757239"/>
              <a:gd name="connsiteY17" fmla="*/ 502620 h 947276"/>
              <a:gd name="connsiteX18" fmla="*/ 5636931 w 8757239"/>
              <a:gd name="connsiteY18" fmla="*/ 687808 h 947276"/>
              <a:gd name="connsiteX19" fmla="*/ 5832521 w 8757239"/>
              <a:gd name="connsiteY19" fmla="*/ 485102 h 947276"/>
              <a:gd name="connsiteX20" fmla="*/ 6144437 w 8757239"/>
              <a:gd name="connsiteY20" fmla="*/ 106894 h 947276"/>
              <a:gd name="connsiteX21" fmla="*/ 6365649 w 8757239"/>
              <a:gd name="connsiteY21" fmla="*/ 23084 h 947276"/>
              <a:gd name="connsiteX22" fmla="*/ 6740299 w 8757239"/>
              <a:gd name="connsiteY22" fmla="*/ 175484 h 947276"/>
              <a:gd name="connsiteX23" fmla="*/ 7083199 w 8757239"/>
              <a:gd name="connsiteY23" fmla="*/ 346934 h 947276"/>
              <a:gd name="connsiteX24" fmla="*/ 7349899 w 8757239"/>
              <a:gd name="connsiteY24" fmla="*/ 296134 h 947276"/>
              <a:gd name="connsiteX25" fmla="*/ 7680865 w 8757239"/>
              <a:gd name="connsiteY25" fmla="*/ 350492 h 947276"/>
              <a:gd name="connsiteX26" fmla="*/ 8712357 w 8757239"/>
              <a:gd name="connsiteY26" fmla="*/ 507216 h 947276"/>
              <a:gd name="connsiteX27" fmla="*/ 8755819 w 8757239"/>
              <a:gd name="connsiteY27" fmla="*/ 534642 h 947276"/>
              <a:gd name="connsiteX28" fmla="*/ 8212189 w 8757239"/>
              <a:gd name="connsiteY28" fmla="*/ 460468 h 947276"/>
              <a:gd name="connsiteX29" fmla="*/ 7766528 w 8757239"/>
              <a:gd name="connsiteY29" fmla="*/ 386566 h 947276"/>
              <a:gd name="connsiteX30" fmla="*/ 7356249 w 8757239"/>
              <a:gd name="connsiteY30" fmla="*/ 320002 h 947276"/>
              <a:gd name="connsiteX31" fmla="*/ 7107561 w 8757239"/>
              <a:gd name="connsiteY31" fmla="*/ 377152 h 947276"/>
              <a:gd name="connsiteX32" fmla="*/ 6852573 w 8757239"/>
              <a:gd name="connsiteY32" fmla="*/ 259294 h 947276"/>
              <a:gd name="connsiteX33" fmla="*/ 6530749 w 8757239"/>
              <a:gd name="connsiteY33" fmla="*/ 99284 h 947276"/>
              <a:gd name="connsiteX34" fmla="*/ 6325795 w 8757239"/>
              <a:gd name="connsiteY34" fmla="*/ 46952 h 947276"/>
              <a:gd name="connsiteX35" fmla="*/ 6137049 w 8757239"/>
              <a:gd name="connsiteY35" fmla="*/ 143734 h 947276"/>
              <a:gd name="connsiteX36" fmla="*/ 5806849 w 8757239"/>
              <a:gd name="connsiteY36" fmla="*/ 543784 h 947276"/>
              <a:gd name="connsiteX37" fmla="*/ 5641749 w 8757239"/>
              <a:gd name="connsiteY37" fmla="*/ 715234 h 947276"/>
              <a:gd name="connsiteX38" fmla="*/ 5521099 w 8757239"/>
              <a:gd name="connsiteY38" fmla="*/ 619984 h 947276"/>
              <a:gd name="connsiteX39" fmla="*/ 5406799 w 8757239"/>
              <a:gd name="connsiteY39" fmla="*/ 512034 h 947276"/>
              <a:gd name="connsiteX40" fmla="*/ 5269619 w 8757239"/>
              <a:gd name="connsiteY40" fmla="*/ 491724 h 947276"/>
              <a:gd name="connsiteX41" fmla="*/ 5142125 w 8757239"/>
              <a:gd name="connsiteY41" fmla="*/ 702040 h 947276"/>
              <a:gd name="connsiteX42" fmla="*/ 5032149 w 8757239"/>
              <a:gd name="connsiteY42" fmla="*/ 937484 h 947276"/>
              <a:gd name="connsiteX43" fmla="*/ 4911499 w 8757239"/>
              <a:gd name="connsiteY43" fmla="*/ 873984 h 947276"/>
              <a:gd name="connsiteX44" fmla="*/ 4765449 w 8757239"/>
              <a:gd name="connsiteY44" fmla="*/ 613634 h 947276"/>
              <a:gd name="connsiteX45" fmla="*/ 4581571 w 8757239"/>
              <a:gd name="connsiteY45" fmla="*/ 375398 h 947276"/>
              <a:gd name="connsiteX46" fmla="*/ 4365399 w 8757239"/>
              <a:gd name="connsiteY46" fmla="*/ 207234 h 947276"/>
              <a:gd name="connsiteX47" fmla="*/ 4120047 w 8757239"/>
              <a:gd name="connsiteY47" fmla="*/ 179042 h 947276"/>
              <a:gd name="connsiteX48" fmla="*/ 3668159 w 8757239"/>
              <a:gd name="connsiteY48" fmla="*/ 282668 h 947276"/>
              <a:gd name="connsiteX49" fmla="*/ 3293509 w 8757239"/>
              <a:gd name="connsiteY49" fmla="*/ 355310 h 947276"/>
              <a:gd name="connsiteX50" fmla="*/ 3076349 w 8757239"/>
              <a:gd name="connsiteY50" fmla="*/ 258034 h 947276"/>
              <a:gd name="connsiteX51" fmla="*/ 2964841 w 8757239"/>
              <a:gd name="connsiteY51" fmla="*/ 279110 h 947276"/>
              <a:gd name="connsiteX52" fmla="*/ 2815233 w 8757239"/>
              <a:gd name="connsiteY52" fmla="*/ 401786 h 947276"/>
              <a:gd name="connsiteX53" fmla="*/ 2708049 w 8757239"/>
              <a:gd name="connsiteY53" fmla="*/ 410434 h 947276"/>
              <a:gd name="connsiteX54" fmla="*/ 2592217 w 8757239"/>
              <a:gd name="connsiteY54" fmla="*/ 417550 h 947276"/>
              <a:gd name="connsiteX55" fmla="*/ 2510433 w 8757239"/>
              <a:gd name="connsiteY55" fmla="*/ 531084 h 947276"/>
              <a:gd name="connsiteX56" fmla="*/ 2428649 w 8757239"/>
              <a:gd name="connsiteY56" fmla="*/ 564094 h 947276"/>
              <a:gd name="connsiteX57" fmla="*/ 2252109 w 8757239"/>
              <a:gd name="connsiteY57" fmla="*/ 443445 h 947276"/>
              <a:gd name="connsiteX58" fmla="*/ 1768249 w 8757239"/>
              <a:gd name="connsiteY58" fmla="*/ 61184 h 947276"/>
              <a:gd name="connsiteX59" fmla="*/ 1496681 w 8757239"/>
              <a:gd name="connsiteY59" fmla="*/ 61950 h 947276"/>
              <a:gd name="connsiteX60" fmla="*/ 1151533 w 8757239"/>
              <a:gd name="connsiteY60" fmla="*/ 203676 h 947276"/>
              <a:gd name="connsiteX61" fmla="*/ 409349 w 8757239"/>
              <a:gd name="connsiteY61" fmla="*/ 353284 h 947276"/>
              <a:gd name="connsiteX62" fmla="*/ 2949 w 8757239"/>
              <a:gd name="connsiteY62" fmla="*/ 340584 h 947276"/>
              <a:gd name="connsiteX0" fmla="*/ 2949 w 8757239"/>
              <a:gd name="connsiteY0" fmla="*/ 340584 h 947276"/>
              <a:gd name="connsiteX1" fmla="*/ 606199 w 8757239"/>
              <a:gd name="connsiteY1" fmla="*/ 296134 h 947276"/>
              <a:gd name="connsiteX2" fmla="*/ 1160353 w 8757239"/>
              <a:gd name="connsiteY2" fmla="*/ 180845 h 947276"/>
              <a:gd name="connsiteX3" fmla="*/ 1665883 w 8757239"/>
              <a:gd name="connsiteY3" fmla="*/ 477 h 947276"/>
              <a:gd name="connsiteX4" fmla="*/ 2047649 w 8757239"/>
              <a:gd name="connsiteY4" fmla="*/ 238984 h 947276"/>
              <a:gd name="connsiteX5" fmla="*/ 2428649 w 8757239"/>
              <a:gd name="connsiteY5" fmla="*/ 537434 h 947276"/>
              <a:gd name="connsiteX6" fmla="*/ 2587399 w 8757239"/>
              <a:gd name="connsiteY6" fmla="*/ 391384 h 947276"/>
              <a:gd name="connsiteX7" fmla="*/ 2803299 w 8757239"/>
              <a:gd name="connsiteY7" fmla="*/ 385034 h 947276"/>
              <a:gd name="connsiteX8" fmla="*/ 3025549 w 8757239"/>
              <a:gd name="connsiteY8" fmla="*/ 226284 h 947276"/>
              <a:gd name="connsiteX9" fmla="*/ 3304949 w 8757239"/>
              <a:gd name="connsiteY9" fmla="*/ 334234 h 947276"/>
              <a:gd name="connsiteX10" fmla="*/ 3831999 w 8757239"/>
              <a:gd name="connsiteY10" fmla="*/ 219934 h 947276"/>
              <a:gd name="connsiteX11" fmla="*/ 4200299 w 8757239"/>
              <a:gd name="connsiteY11" fmla="*/ 150084 h 947276"/>
              <a:gd name="connsiteX12" fmla="*/ 4473349 w 8757239"/>
              <a:gd name="connsiteY12" fmla="*/ 245334 h 947276"/>
              <a:gd name="connsiteX13" fmla="*/ 4746399 w 8757239"/>
              <a:gd name="connsiteY13" fmla="*/ 543784 h 947276"/>
              <a:gd name="connsiteX14" fmla="*/ 4994049 w 8757239"/>
              <a:gd name="connsiteY14" fmla="*/ 918434 h 947276"/>
              <a:gd name="connsiteX15" fmla="*/ 5165499 w 8757239"/>
              <a:gd name="connsiteY15" fmla="*/ 594584 h 947276"/>
              <a:gd name="connsiteX16" fmla="*/ 5292499 w 8757239"/>
              <a:gd name="connsiteY16" fmla="*/ 448534 h 947276"/>
              <a:gd name="connsiteX17" fmla="*/ 5440303 w 8757239"/>
              <a:gd name="connsiteY17" fmla="*/ 502620 h 947276"/>
              <a:gd name="connsiteX18" fmla="*/ 5636931 w 8757239"/>
              <a:gd name="connsiteY18" fmla="*/ 687808 h 947276"/>
              <a:gd name="connsiteX19" fmla="*/ 5832521 w 8757239"/>
              <a:gd name="connsiteY19" fmla="*/ 485102 h 947276"/>
              <a:gd name="connsiteX20" fmla="*/ 6144437 w 8757239"/>
              <a:gd name="connsiteY20" fmla="*/ 106894 h 947276"/>
              <a:gd name="connsiteX21" fmla="*/ 6365649 w 8757239"/>
              <a:gd name="connsiteY21" fmla="*/ 23084 h 947276"/>
              <a:gd name="connsiteX22" fmla="*/ 6740299 w 8757239"/>
              <a:gd name="connsiteY22" fmla="*/ 175484 h 947276"/>
              <a:gd name="connsiteX23" fmla="*/ 7083199 w 8757239"/>
              <a:gd name="connsiteY23" fmla="*/ 346934 h 947276"/>
              <a:gd name="connsiteX24" fmla="*/ 7349899 w 8757239"/>
              <a:gd name="connsiteY24" fmla="*/ 296134 h 947276"/>
              <a:gd name="connsiteX25" fmla="*/ 7680865 w 8757239"/>
              <a:gd name="connsiteY25" fmla="*/ 350492 h 947276"/>
              <a:gd name="connsiteX26" fmla="*/ 8712357 w 8757239"/>
              <a:gd name="connsiteY26" fmla="*/ 507216 h 947276"/>
              <a:gd name="connsiteX27" fmla="*/ 8755819 w 8757239"/>
              <a:gd name="connsiteY27" fmla="*/ 534642 h 947276"/>
              <a:gd name="connsiteX28" fmla="*/ 8212189 w 8757239"/>
              <a:gd name="connsiteY28" fmla="*/ 460468 h 947276"/>
              <a:gd name="connsiteX29" fmla="*/ 7766528 w 8757239"/>
              <a:gd name="connsiteY29" fmla="*/ 386566 h 947276"/>
              <a:gd name="connsiteX30" fmla="*/ 7356249 w 8757239"/>
              <a:gd name="connsiteY30" fmla="*/ 320002 h 947276"/>
              <a:gd name="connsiteX31" fmla="*/ 7107561 w 8757239"/>
              <a:gd name="connsiteY31" fmla="*/ 377152 h 947276"/>
              <a:gd name="connsiteX32" fmla="*/ 6852573 w 8757239"/>
              <a:gd name="connsiteY32" fmla="*/ 259294 h 947276"/>
              <a:gd name="connsiteX33" fmla="*/ 6530749 w 8757239"/>
              <a:gd name="connsiteY33" fmla="*/ 99284 h 947276"/>
              <a:gd name="connsiteX34" fmla="*/ 6325795 w 8757239"/>
              <a:gd name="connsiteY34" fmla="*/ 46952 h 947276"/>
              <a:gd name="connsiteX35" fmla="*/ 6137049 w 8757239"/>
              <a:gd name="connsiteY35" fmla="*/ 143734 h 947276"/>
              <a:gd name="connsiteX36" fmla="*/ 5806849 w 8757239"/>
              <a:gd name="connsiteY36" fmla="*/ 543784 h 947276"/>
              <a:gd name="connsiteX37" fmla="*/ 5641749 w 8757239"/>
              <a:gd name="connsiteY37" fmla="*/ 715234 h 947276"/>
              <a:gd name="connsiteX38" fmla="*/ 5521099 w 8757239"/>
              <a:gd name="connsiteY38" fmla="*/ 619984 h 947276"/>
              <a:gd name="connsiteX39" fmla="*/ 5406799 w 8757239"/>
              <a:gd name="connsiteY39" fmla="*/ 512034 h 947276"/>
              <a:gd name="connsiteX40" fmla="*/ 5269619 w 8757239"/>
              <a:gd name="connsiteY40" fmla="*/ 491724 h 947276"/>
              <a:gd name="connsiteX41" fmla="*/ 5142125 w 8757239"/>
              <a:gd name="connsiteY41" fmla="*/ 702040 h 947276"/>
              <a:gd name="connsiteX42" fmla="*/ 5032149 w 8757239"/>
              <a:gd name="connsiteY42" fmla="*/ 937484 h 947276"/>
              <a:gd name="connsiteX43" fmla="*/ 4911499 w 8757239"/>
              <a:gd name="connsiteY43" fmla="*/ 873984 h 947276"/>
              <a:gd name="connsiteX44" fmla="*/ 4765449 w 8757239"/>
              <a:gd name="connsiteY44" fmla="*/ 613634 h 947276"/>
              <a:gd name="connsiteX45" fmla="*/ 4581571 w 8757239"/>
              <a:gd name="connsiteY45" fmla="*/ 375398 h 947276"/>
              <a:gd name="connsiteX46" fmla="*/ 4365399 w 8757239"/>
              <a:gd name="connsiteY46" fmla="*/ 207234 h 947276"/>
              <a:gd name="connsiteX47" fmla="*/ 4120047 w 8757239"/>
              <a:gd name="connsiteY47" fmla="*/ 179042 h 947276"/>
              <a:gd name="connsiteX48" fmla="*/ 3668159 w 8757239"/>
              <a:gd name="connsiteY48" fmla="*/ 282668 h 947276"/>
              <a:gd name="connsiteX49" fmla="*/ 3293509 w 8757239"/>
              <a:gd name="connsiteY49" fmla="*/ 355310 h 947276"/>
              <a:gd name="connsiteX50" fmla="*/ 3076349 w 8757239"/>
              <a:gd name="connsiteY50" fmla="*/ 258034 h 947276"/>
              <a:gd name="connsiteX51" fmla="*/ 2964841 w 8757239"/>
              <a:gd name="connsiteY51" fmla="*/ 279110 h 947276"/>
              <a:gd name="connsiteX52" fmla="*/ 2815233 w 8757239"/>
              <a:gd name="connsiteY52" fmla="*/ 401786 h 947276"/>
              <a:gd name="connsiteX53" fmla="*/ 2708049 w 8757239"/>
              <a:gd name="connsiteY53" fmla="*/ 410434 h 947276"/>
              <a:gd name="connsiteX54" fmla="*/ 2592217 w 8757239"/>
              <a:gd name="connsiteY54" fmla="*/ 417550 h 947276"/>
              <a:gd name="connsiteX55" fmla="*/ 2510433 w 8757239"/>
              <a:gd name="connsiteY55" fmla="*/ 531084 h 947276"/>
              <a:gd name="connsiteX56" fmla="*/ 2428649 w 8757239"/>
              <a:gd name="connsiteY56" fmla="*/ 564094 h 947276"/>
              <a:gd name="connsiteX57" fmla="*/ 2252109 w 8757239"/>
              <a:gd name="connsiteY57" fmla="*/ 443445 h 947276"/>
              <a:gd name="connsiteX58" fmla="*/ 1768249 w 8757239"/>
              <a:gd name="connsiteY58" fmla="*/ 61184 h 947276"/>
              <a:gd name="connsiteX59" fmla="*/ 1496681 w 8757239"/>
              <a:gd name="connsiteY59" fmla="*/ 61950 h 947276"/>
              <a:gd name="connsiteX60" fmla="*/ 1151533 w 8757239"/>
              <a:gd name="connsiteY60" fmla="*/ 203676 h 947276"/>
              <a:gd name="connsiteX61" fmla="*/ 409349 w 8757239"/>
              <a:gd name="connsiteY61" fmla="*/ 353284 h 947276"/>
              <a:gd name="connsiteX62" fmla="*/ 2949 w 8757239"/>
              <a:gd name="connsiteY62" fmla="*/ 340584 h 947276"/>
              <a:gd name="connsiteX0" fmla="*/ 3 w 8754293"/>
              <a:gd name="connsiteY0" fmla="*/ 340602 h 947294"/>
              <a:gd name="connsiteX1" fmla="*/ 411122 w 8754293"/>
              <a:gd name="connsiteY1" fmla="*/ 331731 h 947294"/>
              <a:gd name="connsiteX2" fmla="*/ 1157407 w 8754293"/>
              <a:gd name="connsiteY2" fmla="*/ 180863 h 947294"/>
              <a:gd name="connsiteX3" fmla="*/ 1662937 w 8754293"/>
              <a:gd name="connsiteY3" fmla="*/ 495 h 947294"/>
              <a:gd name="connsiteX4" fmla="*/ 2044703 w 8754293"/>
              <a:gd name="connsiteY4" fmla="*/ 239002 h 947294"/>
              <a:gd name="connsiteX5" fmla="*/ 2425703 w 8754293"/>
              <a:gd name="connsiteY5" fmla="*/ 537452 h 947294"/>
              <a:gd name="connsiteX6" fmla="*/ 2584453 w 8754293"/>
              <a:gd name="connsiteY6" fmla="*/ 391402 h 947294"/>
              <a:gd name="connsiteX7" fmla="*/ 2800353 w 8754293"/>
              <a:gd name="connsiteY7" fmla="*/ 385052 h 947294"/>
              <a:gd name="connsiteX8" fmla="*/ 3022603 w 8754293"/>
              <a:gd name="connsiteY8" fmla="*/ 226302 h 947294"/>
              <a:gd name="connsiteX9" fmla="*/ 3302003 w 8754293"/>
              <a:gd name="connsiteY9" fmla="*/ 334252 h 947294"/>
              <a:gd name="connsiteX10" fmla="*/ 3829053 w 8754293"/>
              <a:gd name="connsiteY10" fmla="*/ 219952 h 947294"/>
              <a:gd name="connsiteX11" fmla="*/ 4197353 w 8754293"/>
              <a:gd name="connsiteY11" fmla="*/ 150102 h 947294"/>
              <a:gd name="connsiteX12" fmla="*/ 4470403 w 8754293"/>
              <a:gd name="connsiteY12" fmla="*/ 245352 h 947294"/>
              <a:gd name="connsiteX13" fmla="*/ 4743453 w 8754293"/>
              <a:gd name="connsiteY13" fmla="*/ 543802 h 947294"/>
              <a:gd name="connsiteX14" fmla="*/ 4991103 w 8754293"/>
              <a:gd name="connsiteY14" fmla="*/ 918452 h 947294"/>
              <a:gd name="connsiteX15" fmla="*/ 5162553 w 8754293"/>
              <a:gd name="connsiteY15" fmla="*/ 594602 h 947294"/>
              <a:gd name="connsiteX16" fmla="*/ 5289553 w 8754293"/>
              <a:gd name="connsiteY16" fmla="*/ 448552 h 947294"/>
              <a:gd name="connsiteX17" fmla="*/ 5437357 w 8754293"/>
              <a:gd name="connsiteY17" fmla="*/ 502638 h 947294"/>
              <a:gd name="connsiteX18" fmla="*/ 5633985 w 8754293"/>
              <a:gd name="connsiteY18" fmla="*/ 687826 h 947294"/>
              <a:gd name="connsiteX19" fmla="*/ 5829575 w 8754293"/>
              <a:gd name="connsiteY19" fmla="*/ 485120 h 947294"/>
              <a:gd name="connsiteX20" fmla="*/ 6141491 w 8754293"/>
              <a:gd name="connsiteY20" fmla="*/ 106912 h 947294"/>
              <a:gd name="connsiteX21" fmla="*/ 6362703 w 8754293"/>
              <a:gd name="connsiteY21" fmla="*/ 23102 h 947294"/>
              <a:gd name="connsiteX22" fmla="*/ 6737353 w 8754293"/>
              <a:gd name="connsiteY22" fmla="*/ 175502 h 947294"/>
              <a:gd name="connsiteX23" fmla="*/ 7080253 w 8754293"/>
              <a:gd name="connsiteY23" fmla="*/ 346952 h 947294"/>
              <a:gd name="connsiteX24" fmla="*/ 7346953 w 8754293"/>
              <a:gd name="connsiteY24" fmla="*/ 296152 h 947294"/>
              <a:gd name="connsiteX25" fmla="*/ 7677919 w 8754293"/>
              <a:gd name="connsiteY25" fmla="*/ 350510 h 947294"/>
              <a:gd name="connsiteX26" fmla="*/ 8709411 w 8754293"/>
              <a:gd name="connsiteY26" fmla="*/ 507234 h 947294"/>
              <a:gd name="connsiteX27" fmla="*/ 8752873 w 8754293"/>
              <a:gd name="connsiteY27" fmla="*/ 534660 h 947294"/>
              <a:gd name="connsiteX28" fmla="*/ 8209243 w 8754293"/>
              <a:gd name="connsiteY28" fmla="*/ 460486 h 947294"/>
              <a:gd name="connsiteX29" fmla="*/ 7763582 w 8754293"/>
              <a:gd name="connsiteY29" fmla="*/ 386584 h 947294"/>
              <a:gd name="connsiteX30" fmla="*/ 7353303 w 8754293"/>
              <a:gd name="connsiteY30" fmla="*/ 320020 h 947294"/>
              <a:gd name="connsiteX31" fmla="*/ 7104615 w 8754293"/>
              <a:gd name="connsiteY31" fmla="*/ 377170 h 947294"/>
              <a:gd name="connsiteX32" fmla="*/ 6849627 w 8754293"/>
              <a:gd name="connsiteY32" fmla="*/ 259312 h 947294"/>
              <a:gd name="connsiteX33" fmla="*/ 6527803 w 8754293"/>
              <a:gd name="connsiteY33" fmla="*/ 99302 h 947294"/>
              <a:gd name="connsiteX34" fmla="*/ 6322849 w 8754293"/>
              <a:gd name="connsiteY34" fmla="*/ 46970 h 947294"/>
              <a:gd name="connsiteX35" fmla="*/ 6134103 w 8754293"/>
              <a:gd name="connsiteY35" fmla="*/ 143752 h 947294"/>
              <a:gd name="connsiteX36" fmla="*/ 5803903 w 8754293"/>
              <a:gd name="connsiteY36" fmla="*/ 543802 h 947294"/>
              <a:gd name="connsiteX37" fmla="*/ 5638803 w 8754293"/>
              <a:gd name="connsiteY37" fmla="*/ 715252 h 947294"/>
              <a:gd name="connsiteX38" fmla="*/ 5518153 w 8754293"/>
              <a:gd name="connsiteY38" fmla="*/ 620002 h 947294"/>
              <a:gd name="connsiteX39" fmla="*/ 5403853 w 8754293"/>
              <a:gd name="connsiteY39" fmla="*/ 512052 h 947294"/>
              <a:gd name="connsiteX40" fmla="*/ 5266673 w 8754293"/>
              <a:gd name="connsiteY40" fmla="*/ 491742 h 947294"/>
              <a:gd name="connsiteX41" fmla="*/ 5139179 w 8754293"/>
              <a:gd name="connsiteY41" fmla="*/ 702058 h 947294"/>
              <a:gd name="connsiteX42" fmla="*/ 5029203 w 8754293"/>
              <a:gd name="connsiteY42" fmla="*/ 937502 h 947294"/>
              <a:gd name="connsiteX43" fmla="*/ 4908553 w 8754293"/>
              <a:gd name="connsiteY43" fmla="*/ 874002 h 947294"/>
              <a:gd name="connsiteX44" fmla="*/ 4762503 w 8754293"/>
              <a:gd name="connsiteY44" fmla="*/ 613652 h 947294"/>
              <a:gd name="connsiteX45" fmla="*/ 4578625 w 8754293"/>
              <a:gd name="connsiteY45" fmla="*/ 375416 h 947294"/>
              <a:gd name="connsiteX46" fmla="*/ 4362453 w 8754293"/>
              <a:gd name="connsiteY46" fmla="*/ 207252 h 947294"/>
              <a:gd name="connsiteX47" fmla="*/ 4117101 w 8754293"/>
              <a:gd name="connsiteY47" fmla="*/ 179060 h 947294"/>
              <a:gd name="connsiteX48" fmla="*/ 3665213 w 8754293"/>
              <a:gd name="connsiteY48" fmla="*/ 282686 h 947294"/>
              <a:gd name="connsiteX49" fmla="*/ 3290563 w 8754293"/>
              <a:gd name="connsiteY49" fmla="*/ 355328 h 947294"/>
              <a:gd name="connsiteX50" fmla="*/ 3073403 w 8754293"/>
              <a:gd name="connsiteY50" fmla="*/ 258052 h 947294"/>
              <a:gd name="connsiteX51" fmla="*/ 2961895 w 8754293"/>
              <a:gd name="connsiteY51" fmla="*/ 279128 h 947294"/>
              <a:gd name="connsiteX52" fmla="*/ 2812287 w 8754293"/>
              <a:gd name="connsiteY52" fmla="*/ 401804 h 947294"/>
              <a:gd name="connsiteX53" fmla="*/ 2705103 w 8754293"/>
              <a:gd name="connsiteY53" fmla="*/ 410452 h 947294"/>
              <a:gd name="connsiteX54" fmla="*/ 2589271 w 8754293"/>
              <a:gd name="connsiteY54" fmla="*/ 417568 h 947294"/>
              <a:gd name="connsiteX55" fmla="*/ 2507487 w 8754293"/>
              <a:gd name="connsiteY55" fmla="*/ 531102 h 947294"/>
              <a:gd name="connsiteX56" fmla="*/ 2425703 w 8754293"/>
              <a:gd name="connsiteY56" fmla="*/ 564112 h 947294"/>
              <a:gd name="connsiteX57" fmla="*/ 2249163 w 8754293"/>
              <a:gd name="connsiteY57" fmla="*/ 443463 h 947294"/>
              <a:gd name="connsiteX58" fmla="*/ 1765303 w 8754293"/>
              <a:gd name="connsiteY58" fmla="*/ 61202 h 947294"/>
              <a:gd name="connsiteX59" fmla="*/ 1493735 w 8754293"/>
              <a:gd name="connsiteY59" fmla="*/ 61968 h 947294"/>
              <a:gd name="connsiteX60" fmla="*/ 1148587 w 8754293"/>
              <a:gd name="connsiteY60" fmla="*/ 203694 h 947294"/>
              <a:gd name="connsiteX61" fmla="*/ 406403 w 8754293"/>
              <a:gd name="connsiteY61" fmla="*/ 353302 h 947294"/>
              <a:gd name="connsiteX62" fmla="*/ 3 w 8754293"/>
              <a:gd name="connsiteY62" fmla="*/ 340602 h 947294"/>
              <a:gd name="connsiteX0" fmla="*/ 1 w 8836124"/>
              <a:gd name="connsiteY0" fmla="*/ 337044 h 947294"/>
              <a:gd name="connsiteX1" fmla="*/ 492953 w 8836124"/>
              <a:gd name="connsiteY1" fmla="*/ 331731 h 947294"/>
              <a:gd name="connsiteX2" fmla="*/ 1239238 w 8836124"/>
              <a:gd name="connsiteY2" fmla="*/ 180863 h 947294"/>
              <a:gd name="connsiteX3" fmla="*/ 1744768 w 8836124"/>
              <a:gd name="connsiteY3" fmla="*/ 495 h 947294"/>
              <a:gd name="connsiteX4" fmla="*/ 2126534 w 8836124"/>
              <a:gd name="connsiteY4" fmla="*/ 239002 h 947294"/>
              <a:gd name="connsiteX5" fmla="*/ 2507534 w 8836124"/>
              <a:gd name="connsiteY5" fmla="*/ 537452 h 947294"/>
              <a:gd name="connsiteX6" fmla="*/ 2666284 w 8836124"/>
              <a:gd name="connsiteY6" fmla="*/ 391402 h 947294"/>
              <a:gd name="connsiteX7" fmla="*/ 2882184 w 8836124"/>
              <a:gd name="connsiteY7" fmla="*/ 385052 h 947294"/>
              <a:gd name="connsiteX8" fmla="*/ 3104434 w 8836124"/>
              <a:gd name="connsiteY8" fmla="*/ 226302 h 947294"/>
              <a:gd name="connsiteX9" fmla="*/ 3383834 w 8836124"/>
              <a:gd name="connsiteY9" fmla="*/ 334252 h 947294"/>
              <a:gd name="connsiteX10" fmla="*/ 3910884 w 8836124"/>
              <a:gd name="connsiteY10" fmla="*/ 219952 h 947294"/>
              <a:gd name="connsiteX11" fmla="*/ 4279184 w 8836124"/>
              <a:gd name="connsiteY11" fmla="*/ 150102 h 947294"/>
              <a:gd name="connsiteX12" fmla="*/ 4552234 w 8836124"/>
              <a:gd name="connsiteY12" fmla="*/ 245352 h 947294"/>
              <a:gd name="connsiteX13" fmla="*/ 4825284 w 8836124"/>
              <a:gd name="connsiteY13" fmla="*/ 543802 h 947294"/>
              <a:gd name="connsiteX14" fmla="*/ 5072934 w 8836124"/>
              <a:gd name="connsiteY14" fmla="*/ 918452 h 947294"/>
              <a:gd name="connsiteX15" fmla="*/ 5244384 w 8836124"/>
              <a:gd name="connsiteY15" fmla="*/ 594602 h 947294"/>
              <a:gd name="connsiteX16" fmla="*/ 5371384 w 8836124"/>
              <a:gd name="connsiteY16" fmla="*/ 448552 h 947294"/>
              <a:gd name="connsiteX17" fmla="*/ 5519188 w 8836124"/>
              <a:gd name="connsiteY17" fmla="*/ 502638 h 947294"/>
              <a:gd name="connsiteX18" fmla="*/ 5715816 w 8836124"/>
              <a:gd name="connsiteY18" fmla="*/ 687826 h 947294"/>
              <a:gd name="connsiteX19" fmla="*/ 5911406 w 8836124"/>
              <a:gd name="connsiteY19" fmla="*/ 485120 h 947294"/>
              <a:gd name="connsiteX20" fmla="*/ 6223322 w 8836124"/>
              <a:gd name="connsiteY20" fmla="*/ 106912 h 947294"/>
              <a:gd name="connsiteX21" fmla="*/ 6444534 w 8836124"/>
              <a:gd name="connsiteY21" fmla="*/ 23102 h 947294"/>
              <a:gd name="connsiteX22" fmla="*/ 6819184 w 8836124"/>
              <a:gd name="connsiteY22" fmla="*/ 175502 h 947294"/>
              <a:gd name="connsiteX23" fmla="*/ 7162084 w 8836124"/>
              <a:gd name="connsiteY23" fmla="*/ 346952 h 947294"/>
              <a:gd name="connsiteX24" fmla="*/ 7428784 w 8836124"/>
              <a:gd name="connsiteY24" fmla="*/ 296152 h 947294"/>
              <a:gd name="connsiteX25" fmla="*/ 7759750 w 8836124"/>
              <a:gd name="connsiteY25" fmla="*/ 350510 h 947294"/>
              <a:gd name="connsiteX26" fmla="*/ 8791242 w 8836124"/>
              <a:gd name="connsiteY26" fmla="*/ 507234 h 947294"/>
              <a:gd name="connsiteX27" fmla="*/ 8834704 w 8836124"/>
              <a:gd name="connsiteY27" fmla="*/ 534660 h 947294"/>
              <a:gd name="connsiteX28" fmla="*/ 8291074 w 8836124"/>
              <a:gd name="connsiteY28" fmla="*/ 460486 h 947294"/>
              <a:gd name="connsiteX29" fmla="*/ 7845413 w 8836124"/>
              <a:gd name="connsiteY29" fmla="*/ 386584 h 947294"/>
              <a:gd name="connsiteX30" fmla="*/ 7435134 w 8836124"/>
              <a:gd name="connsiteY30" fmla="*/ 320020 h 947294"/>
              <a:gd name="connsiteX31" fmla="*/ 7186446 w 8836124"/>
              <a:gd name="connsiteY31" fmla="*/ 377170 h 947294"/>
              <a:gd name="connsiteX32" fmla="*/ 6931458 w 8836124"/>
              <a:gd name="connsiteY32" fmla="*/ 259312 h 947294"/>
              <a:gd name="connsiteX33" fmla="*/ 6609634 w 8836124"/>
              <a:gd name="connsiteY33" fmla="*/ 99302 h 947294"/>
              <a:gd name="connsiteX34" fmla="*/ 6404680 w 8836124"/>
              <a:gd name="connsiteY34" fmla="*/ 46970 h 947294"/>
              <a:gd name="connsiteX35" fmla="*/ 6215934 w 8836124"/>
              <a:gd name="connsiteY35" fmla="*/ 143752 h 947294"/>
              <a:gd name="connsiteX36" fmla="*/ 5885734 w 8836124"/>
              <a:gd name="connsiteY36" fmla="*/ 543802 h 947294"/>
              <a:gd name="connsiteX37" fmla="*/ 5720634 w 8836124"/>
              <a:gd name="connsiteY37" fmla="*/ 715252 h 947294"/>
              <a:gd name="connsiteX38" fmla="*/ 5599984 w 8836124"/>
              <a:gd name="connsiteY38" fmla="*/ 620002 h 947294"/>
              <a:gd name="connsiteX39" fmla="*/ 5485684 w 8836124"/>
              <a:gd name="connsiteY39" fmla="*/ 512052 h 947294"/>
              <a:gd name="connsiteX40" fmla="*/ 5348504 w 8836124"/>
              <a:gd name="connsiteY40" fmla="*/ 491742 h 947294"/>
              <a:gd name="connsiteX41" fmla="*/ 5221010 w 8836124"/>
              <a:gd name="connsiteY41" fmla="*/ 702058 h 947294"/>
              <a:gd name="connsiteX42" fmla="*/ 5111034 w 8836124"/>
              <a:gd name="connsiteY42" fmla="*/ 937502 h 947294"/>
              <a:gd name="connsiteX43" fmla="*/ 4990384 w 8836124"/>
              <a:gd name="connsiteY43" fmla="*/ 874002 h 947294"/>
              <a:gd name="connsiteX44" fmla="*/ 4844334 w 8836124"/>
              <a:gd name="connsiteY44" fmla="*/ 613652 h 947294"/>
              <a:gd name="connsiteX45" fmla="*/ 4660456 w 8836124"/>
              <a:gd name="connsiteY45" fmla="*/ 375416 h 947294"/>
              <a:gd name="connsiteX46" fmla="*/ 4444284 w 8836124"/>
              <a:gd name="connsiteY46" fmla="*/ 207252 h 947294"/>
              <a:gd name="connsiteX47" fmla="*/ 4198932 w 8836124"/>
              <a:gd name="connsiteY47" fmla="*/ 179060 h 947294"/>
              <a:gd name="connsiteX48" fmla="*/ 3747044 w 8836124"/>
              <a:gd name="connsiteY48" fmla="*/ 282686 h 947294"/>
              <a:gd name="connsiteX49" fmla="*/ 3372394 w 8836124"/>
              <a:gd name="connsiteY49" fmla="*/ 355328 h 947294"/>
              <a:gd name="connsiteX50" fmla="*/ 3155234 w 8836124"/>
              <a:gd name="connsiteY50" fmla="*/ 258052 h 947294"/>
              <a:gd name="connsiteX51" fmla="*/ 3043726 w 8836124"/>
              <a:gd name="connsiteY51" fmla="*/ 279128 h 947294"/>
              <a:gd name="connsiteX52" fmla="*/ 2894118 w 8836124"/>
              <a:gd name="connsiteY52" fmla="*/ 401804 h 947294"/>
              <a:gd name="connsiteX53" fmla="*/ 2786934 w 8836124"/>
              <a:gd name="connsiteY53" fmla="*/ 410452 h 947294"/>
              <a:gd name="connsiteX54" fmla="*/ 2671102 w 8836124"/>
              <a:gd name="connsiteY54" fmla="*/ 417568 h 947294"/>
              <a:gd name="connsiteX55" fmla="*/ 2589318 w 8836124"/>
              <a:gd name="connsiteY55" fmla="*/ 531102 h 947294"/>
              <a:gd name="connsiteX56" fmla="*/ 2507534 w 8836124"/>
              <a:gd name="connsiteY56" fmla="*/ 564112 h 947294"/>
              <a:gd name="connsiteX57" fmla="*/ 2330994 w 8836124"/>
              <a:gd name="connsiteY57" fmla="*/ 443463 h 947294"/>
              <a:gd name="connsiteX58" fmla="*/ 1847134 w 8836124"/>
              <a:gd name="connsiteY58" fmla="*/ 61202 h 947294"/>
              <a:gd name="connsiteX59" fmla="*/ 1575566 w 8836124"/>
              <a:gd name="connsiteY59" fmla="*/ 61968 h 947294"/>
              <a:gd name="connsiteX60" fmla="*/ 1230418 w 8836124"/>
              <a:gd name="connsiteY60" fmla="*/ 203694 h 947294"/>
              <a:gd name="connsiteX61" fmla="*/ 488234 w 8836124"/>
              <a:gd name="connsiteY61" fmla="*/ 353302 h 947294"/>
              <a:gd name="connsiteX62" fmla="*/ 1 w 8836124"/>
              <a:gd name="connsiteY62" fmla="*/ 337044 h 947294"/>
              <a:gd name="connsiteX0" fmla="*/ 1 w 8836124"/>
              <a:gd name="connsiteY0" fmla="*/ 337044 h 947294"/>
              <a:gd name="connsiteX1" fmla="*/ 492953 w 8836124"/>
              <a:gd name="connsiteY1" fmla="*/ 331731 h 947294"/>
              <a:gd name="connsiteX2" fmla="*/ 1239238 w 8836124"/>
              <a:gd name="connsiteY2" fmla="*/ 180863 h 947294"/>
              <a:gd name="connsiteX3" fmla="*/ 1744768 w 8836124"/>
              <a:gd name="connsiteY3" fmla="*/ 495 h 947294"/>
              <a:gd name="connsiteX4" fmla="*/ 2126534 w 8836124"/>
              <a:gd name="connsiteY4" fmla="*/ 239002 h 947294"/>
              <a:gd name="connsiteX5" fmla="*/ 2507534 w 8836124"/>
              <a:gd name="connsiteY5" fmla="*/ 537452 h 947294"/>
              <a:gd name="connsiteX6" fmla="*/ 2666284 w 8836124"/>
              <a:gd name="connsiteY6" fmla="*/ 391402 h 947294"/>
              <a:gd name="connsiteX7" fmla="*/ 2882184 w 8836124"/>
              <a:gd name="connsiteY7" fmla="*/ 385052 h 947294"/>
              <a:gd name="connsiteX8" fmla="*/ 3104434 w 8836124"/>
              <a:gd name="connsiteY8" fmla="*/ 226302 h 947294"/>
              <a:gd name="connsiteX9" fmla="*/ 3383834 w 8836124"/>
              <a:gd name="connsiteY9" fmla="*/ 334252 h 947294"/>
              <a:gd name="connsiteX10" fmla="*/ 3910884 w 8836124"/>
              <a:gd name="connsiteY10" fmla="*/ 219952 h 947294"/>
              <a:gd name="connsiteX11" fmla="*/ 4279184 w 8836124"/>
              <a:gd name="connsiteY11" fmla="*/ 150102 h 947294"/>
              <a:gd name="connsiteX12" fmla="*/ 4552234 w 8836124"/>
              <a:gd name="connsiteY12" fmla="*/ 245352 h 947294"/>
              <a:gd name="connsiteX13" fmla="*/ 4825284 w 8836124"/>
              <a:gd name="connsiteY13" fmla="*/ 543802 h 947294"/>
              <a:gd name="connsiteX14" fmla="*/ 5072934 w 8836124"/>
              <a:gd name="connsiteY14" fmla="*/ 918452 h 947294"/>
              <a:gd name="connsiteX15" fmla="*/ 5244384 w 8836124"/>
              <a:gd name="connsiteY15" fmla="*/ 594602 h 947294"/>
              <a:gd name="connsiteX16" fmla="*/ 5371384 w 8836124"/>
              <a:gd name="connsiteY16" fmla="*/ 448552 h 947294"/>
              <a:gd name="connsiteX17" fmla="*/ 5519188 w 8836124"/>
              <a:gd name="connsiteY17" fmla="*/ 502638 h 947294"/>
              <a:gd name="connsiteX18" fmla="*/ 5715816 w 8836124"/>
              <a:gd name="connsiteY18" fmla="*/ 687826 h 947294"/>
              <a:gd name="connsiteX19" fmla="*/ 5911406 w 8836124"/>
              <a:gd name="connsiteY19" fmla="*/ 485120 h 947294"/>
              <a:gd name="connsiteX20" fmla="*/ 6223322 w 8836124"/>
              <a:gd name="connsiteY20" fmla="*/ 106912 h 947294"/>
              <a:gd name="connsiteX21" fmla="*/ 6444534 w 8836124"/>
              <a:gd name="connsiteY21" fmla="*/ 23102 h 947294"/>
              <a:gd name="connsiteX22" fmla="*/ 6819184 w 8836124"/>
              <a:gd name="connsiteY22" fmla="*/ 175502 h 947294"/>
              <a:gd name="connsiteX23" fmla="*/ 7162084 w 8836124"/>
              <a:gd name="connsiteY23" fmla="*/ 346952 h 947294"/>
              <a:gd name="connsiteX24" fmla="*/ 7428784 w 8836124"/>
              <a:gd name="connsiteY24" fmla="*/ 296152 h 947294"/>
              <a:gd name="connsiteX25" fmla="*/ 7759750 w 8836124"/>
              <a:gd name="connsiteY25" fmla="*/ 350510 h 947294"/>
              <a:gd name="connsiteX26" fmla="*/ 8791242 w 8836124"/>
              <a:gd name="connsiteY26" fmla="*/ 507234 h 947294"/>
              <a:gd name="connsiteX27" fmla="*/ 8834704 w 8836124"/>
              <a:gd name="connsiteY27" fmla="*/ 534660 h 947294"/>
              <a:gd name="connsiteX28" fmla="*/ 8291074 w 8836124"/>
              <a:gd name="connsiteY28" fmla="*/ 460486 h 947294"/>
              <a:gd name="connsiteX29" fmla="*/ 7845413 w 8836124"/>
              <a:gd name="connsiteY29" fmla="*/ 386584 h 947294"/>
              <a:gd name="connsiteX30" fmla="*/ 7435134 w 8836124"/>
              <a:gd name="connsiteY30" fmla="*/ 320020 h 947294"/>
              <a:gd name="connsiteX31" fmla="*/ 7186446 w 8836124"/>
              <a:gd name="connsiteY31" fmla="*/ 377170 h 947294"/>
              <a:gd name="connsiteX32" fmla="*/ 6931458 w 8836124"/>
              <a:gd name="connsiteY32" fmla="*/ 259312 h 947294"/>
              <a:gd name="connsiteX33" fmla="*/ 6609634 w 8836124"/>
              <a:gd name="connsiteY33" fmla="*/ 99302 h 947294"/>
              <a:gd name="connsiteX34" fmla="*/ 6404680 w 8836124"/>
              <a:gd name="connsiteY34" fmla="*/ 46970 h 947294"/>
              <a:gd name="connsiteX35" fmla="*/ 6215934 w 8836124"/>
              <a:gd name="connsiteY35" fmla="*/ 143752 h 947294"/>
              <a:gd name="connsiteX36" fmla="*/ 5885734 w 8836124"/>
              <a:gd name="connsiteY36" fmla="*/ 543802 h 947294"/>
              <a:gd name="connsiteX37" fmla="*/ 5720634 w 8836124"/>
              <a:gd name="connsiteY37" fmla="*/ 715252 h 947294"/>
              <a:gd name="connsiteX38" fmla="*/ 5599984 w 8836124"/>
              <a:gd name="connsiteY38" fmla="*/ 620002 h 947294"/>
              <a:gd name="connsiteX39" fmla="*/ 5485684 w 8836124"/>
              <a:gd name="connsiteY39" fmla="*/ 512052 h 947294"/>
              <a:gd name="connsiteX40" fmla="*/ 5348504 w 8836124"/>
              <a:gd name="connsiteY40" fmla="*/ 491742 h 947294"/>
              <a:gd name="connsiteX41" fmla="*/ 5221010 w 8836124"/>
              <a:gd name="connsiteY41" fmla="*/ 702058 h 947294"/>
              <a:gd name="connsiteX42" fmla="*/ 5111034 w 8836124"/>
              <a:gd name="connsiteY42" fmla="*/ 937502 h 947294"/>
              <a:gd name="connsiteX43" fmla="*/ 4990384 w 8836124"/>
              <a:gd name="connsiteY43" fmla="*/ 874002 h 947294"/>
              <a:gd name="connsiteX44" fmla="*/ 4844334 w 8836124"/>
              <a:gd name="connsiteY44" fmla="*/ 613652 h 947294"/>
              <a:gd name="connsiteX45" fmla="*/ 4660456 w 8836124"/>
              <a:gd name="connsiteY45" fmla="*/ 375416 h 947294"/>
              <a:gd name="connsiteX46" fmla="*/ 4444284 w 8836124"/>
              <a:gd name="connsiteY46" fmla="*/ 207252 h 947294"/>
              <a:gd name="connsiteX47" fmla="*/ 4198932 w 8836124"/>
              <a:gd name="connsiteY47" fmla="*/ 179060 h 947294"/>
              <a:gd name="connsiteX48" fmla="*/ 3747044 w 8836124"/>
              <a:gd name="connsiteY48" fmla="*/ 282686 h 947294"/>
              <a:gd name="connsiteX49" fmla="*/ 3372394 w 8836124"/>
              <a:gd name="connsiteY49" fmla="*/ 355328 h 947294"/>
              <a:gd name="connsiteX50" fmla="*/ 3155234 w 8836124"/>
              <a:gd name="connsiteY50" fmla="*/ 258052 h 947294"/>
              <a:gd name="connsiteX51" fmla="*/ 3043726 w 8836124"/>
              <a:gd name="connsiteY51" fmla="*/ 279128 h 947294"/>
              <a:gd name="connsiteX52" fmla="*/ 2894118 w 8836124"/>
              <a:gd name="connsiteY52" fmla="*/ 401804 h 947294"/>
              <a:gd name="connsiteX53" fmla="*/ 2786934 w 8836124"/>
              <a:gd name="connsiteY53" fmla="*/ 410452 h 947294"/>
              <a:gd name="connsiteX54" fmla="*/ 2671102 w 8836124"/>
              <a:gd name="connsiteY54" fmla="*/ 417568 h 947294"/>
              <a:gd name="connsiteX55" fmla="*/ 2589318 w 8836124"/>
              <a:gd name="connsiteY55" fmla="*/ 531102 h 947294"/>
              <a:gd name="connsiteX56" fmla="*/ 2507534 w 8836124"/>
              <a:gd name="connsiteY56" fmla="*/ 564112 h 947294"/>
              <a:gd name="connsiteX57" fmla="*/ 2330994 w 8836124"/>
              <a:gd name="connsiteY57" fmla="*/ 443463 h 947294"/>
              <a:gd name="connsiteX58" fmla="*/ 1847134 w 8836124"/>
              <a:gd name="connsiteY58" fmla="*/ 61202 h 947294"/>
              <a:gd name="connsiteX59" fmla="*/ 1575566 w 8836124"/>
              <a:gd name="connsiteY59" fmla="*/ 61968 h 947294"/>
              <a:gd name="connsiteX60" fmla="*/ 1230418 w 8836124"/>
              <a:gd name="connsiteY60" fmla="*/ 203694 h 947294"/>
              <a:gd name="connsiteX61" fmla="*/ 488234 w 8836124"/>
              <a:gd name="connsiteY61" fmla="*/ 353302 h 947294"/>
              <a:gd name="connsiteX62" fmla="*/ 1 w 8836124"/>
              <a:gd name="connsiteY62" fmla="*/ 337044 h 947294"/>
              <a:gd name="connsiteX0" fmla="*/ 1 w 8836124"/>
              <a:gd name="connsiteY0" fmla="*/ 337044 h 947294"/>
              <a:gd name="connsiteX1" fmla="*/ 492953 w 8836124"/>
              <a:gd name="connsiteY1" fmla="*/ 331731 h 947294"/>
              <a:gd name="connsiteX2" fmla="*/ 1239238 w 8836124"/>
              <a:gd name="connsiteY2" fmla="*/ 180863 h 947294"/>
              <a:gd name="connsiteX3" fmla="*/ 1744768 w 8836124"/>
              <a:gd name="connsiteY3" fmla="*/ 495 h 947294"/>
              <a:gd name="connsiteX4" fmla="*/ 2126534 w 8836124"/>
              <a:gd name="connsiteY4" fmla="*/ 239002 h 947294"/>
              <a:gd name="connsiteX5" fmla="*/ 2507534 w 8836124"/>
              <a:gd name="connsiteY5" fmla="*/ 537452 h 947294"/>
              <a:gd name="connsiteX6" fmla="*/ 2666284 w 8836124"/>
              <a:gd name="connsiteY6" fmla="*/ 391402 h 947294"/>
              <a:gd name="connsiteX7" fmla="*/ 2882184 w 8836124"/>
              <a:gd name="connsiteY7" fmla="*/ 385052 h 947294"/>
              <a:gd name="connsiteX8" fmla="*/ 3104434 w 8836124"/>
              <a:gd name="connsiteY8" fmla="*/ 226302 h 947294"/>
              <a:gd name="connsiteX9" fmla="*/ 3383834 w 8836124"/>
              <a:gd name="connsiteY9" fmla="*/ 334252 h 947294"/>
              <a:gd name="connsiteX10" fmla="*/ 3910884 w 8836124"/>
              <a:gd name="connsiteY10" fmla="*/ 219952 h 947294"/>
              <a:gd name="connsiteX11" fmla="*/ 4279184 w 8836124"/>
              <a:gd name="connsiteY11" fmla="*/ 150102 h 947294"/>
              <a:gd name="connsiteX12" fmla="*/ 4552234 w 8836124"/>
              <a:gd name="connsiteY12" fmla="*/ 245352 h 947294"/>
              <a:gd name="connsiteX13" fmla="*/ 4825284 w 8836124"/>
              <a:gd name="connsiteY13" fmla="*/ 543802 h 947294"/>
              <a:gd name="connsiteX14" fmla="*/ 5072934 w 8836124"/>
              <a:gd name="connsiteY14" fmla="*/ 918452 h 947294"/>
              <a:gd name="connsiteX15" fmla="*/ 5244384 w 8836124"/>
              <a:gd name="connsiteY15" fmla="*/ 594602 h 947294"/>
              <a:gd name="connsiteX16" fmla="*/ 5371384 w 8836124"/>
              <a:gd name="connsiteY16" fmla="*/ 448552 h 947294"/>
              <a:gd name="connsiteX17" fmla="*/ 5519188 w 8836124"/>
              <a:gd name="connsiteY17" fmla="*/ 502638 h 947294"/>
              <a:gd name="connsiteX18" fmla="*/ 5715816 w 8836124"/>
              <a:gd name="connsiteY18" fmla="*/ 687826 h 947294"/>
              <a:gd name="connsiteX19" fmla="*/ 5911406 w 8836124"/>
              <a:gd name="connsiteY19" fmla="*/ 485120 h 947294"/>
              <a:gd name="connsiteX20" fmla="*/ 6223322 w 8836124"/>
              <a:gd name="connsiteY20" fmla="*/ 106912 h 947294"/>
              <a:gd name="connsiteX21" fmla="*/ 6444534 w 8836124"/>
              <a:gd name="connsiteY21" fmla="*/ 23102 h 947294"/>
              <a:gd name="connsiteX22" fmla="*/ 6819184 w 8836124"/>
              <a:gd name="connsiteY22" fmla="*/ 175502 h 947294"/>
              <a:gd name="connsiteX23" fmla="*/ 7162084 w 8836124"/>
              <a:gd name="connsiteY23" fmla="*/ 346952 h 947294"/>
              <a:gd name="connsiteX24" fmla="*/ 7428784 w 8836124"/>
              <a:gd name="connsiteY24" fmla="*/ 296152 h 947294"/>
              <a:gd name="connsiteX25" fmla="*/ 7759750 w 8836124"/>
              <a:gd name="connsiteY25" fmla="*/ 350510 h 947294"/>
              <a:gd name="connsiteX26" fmla="*/ 8791242 w 8836124"/>
              <a:gd name="connsiteY26" fmla="*/ 507234 h 947294"/>
              <a:gd name="connsiteX27" fmla="*/ 8834704 w 8836124"/>
              <a:gd name="connsiteY27" fmla="*/ 534660 h 947294"/>
              <a:gd name="connsiteX28" fmla="*/ 8291074 w 8836124"/>
              <a:gd name="connsiteY28" fmla="*/ 460486 h 947294"/>
              <a:gd name="connsiteX29" fmla="*/ 7845413 w 8836124"/>
              <a:gd name="connsiteY29" fmla="*/ 386584 h 947294"/>
              <a:gd name="connsiteX30" fmla="*/ 7435134 w 8836124"/>
              <a:gd name="connsiteY30" fmla="*/ 320020 h 947294"/>
              <a:gd name="connsiteX31" fmla="*/ 7186446 w 8836124"/>
              <a:gd name="connsiteY31" fmla="*/ 377170 h 947294"/>
              <a:gd name="connsiteX32" fmla="*/ 6931458 w 8836124"/>
              <a:gd name="connsiteY32" fmla="*/ 259312 h 947294"/>
              <a:gd name="connsiteX33" fmla="*/ 6609634 w 8836124"/>
              <a:gd name="connsiteY33" fmla="*/ 99302 h 947294"/>
              <a:gd name="connsiteX34" fmla="*/ 6404680 w 8836124"/>
              <a:gd name="connsiteY34" fmla="*/ 46970 h 947294"/>
              <a:gd name="connsiteX35" fmla="*/ 6215934 w 8836124"/>
              <a:gd name="connsiteY35" fmla="*/ 143752 h 947294"/>
              <a:gd name="connsiteX36" fmla="*/ 5885734 w 8836124"/>
              <a:gd name="connsiteY36" fmla="*/ 543802 h 947294"/>
              <a:gd name="connsiteX37" fmla="*/ 5720634 w 8836124"/>
              <a:gd name="connsiteY37" fmla="*/ 715252 h 947294"/>
              <a:gd name="connsiteX38" fmla="*/ 5599984 w 8836124"/>
              <a:gd name="connsiteY38" fmla="*/ 620002 h 947294"/>
              <a:gd name="connsiteX39" fmla="*/ 5485684 w 8836124"/>
              <a:gd name="connsiteY39" fmla="*/ 512052 h 947294"/>
              <a:gd name="connsiteX40" fmla="*/ 5348504 w 8836124"/>
              <a:gd name="connsiteY40" fmla="*/ 491742 h 947294"/>
              <a:gd name="connsiteX41" fmla="*/ 5221010 w 8836124"/>
              <a:gd name="connsiteY41" fmla="*/ 702058 h 947294"/>
              <a:gd name="connsiteX42" fmla="*/ 5111034 w 8836124"/>
              <a:gd name="connsiteY42" fmla="*/ 937502 h 947294"/>
              <a:gd name="connsiteX43" fmla="*/ 4990384 w 8836124"/>
              <a:gd name="connsiteY43" fmla="*/ 874002 h 947294"/>
              <a:gd name="connsiteX44" fmla="*/ 4844334 w 8836124"/>
              <a:gd name="connsiteY44" fmla="*/ 613652 h 947294"/>
              <a:gd name="connsiteX45" fmla="*/ 4660456 w 8836124"/>
              <a:gd name="connsiteY45" fmla="*/ 375416 h 947294"/>
              <a:gd name="connsiteX46" fmla="*/ 4444284 w 8836124"/>
              <a:gd name="connsiteY46" fmla="*/ 207252 h 947294"/>
              <a:gd name="connsiteX47" fmla="*/ 4198932 w 8836124"/>
              <a:gd name="connsiteY47" fmla="*/ 179060 h 947294"/>
              <a:gd name="connsiteX48" fmla="*/ 3747044 w 8836124"/>
              <a:gd name="connsiteY48" fmla="*/ 282686 h 947294"/>
              <a:gd name="connsiteX49" fmla="*/ 3372394 w 8836124"/>
              <a:gd name="connsiteY49" fmla="*/ 355328 h 947294"/>
              <a:gd name="connsiteX50" fmla="*/ 3155234 w 8836124"/>
              <a:gd name="connsiteY50" fmla="*/ 258052 h 947294"/>
              <a:gd name="connsiteX51" fmla="*/ 3043726 w 8836124"/>
              <a:gd name="connsiteY51" fmla="*/ 279128 h 947294"/>
              <a:gd name="connsiteX52" fmla="*/ 2894118 w 8836124"/>
              <a:gd name="connsiteY52" fmla="*/ 401804 h 947294"/>
              <a:gd name="connsiteX53" fmla="*/ 2790492 w 8836124"/>
              <a:gd name="connsiteY53" fmla="*/ 414010 h 947294"/>
              <a:gd name="connsiteX54" fmla="*/ 2671102 w 8836124"/>
              <a:gd name="connsiteY54" fmla="*/ 417568 h 947294"/>
              <a:gd name="connsiteX55" fmla="*/ 2589318 w 8836124"/>
              <a:gd name="connsiteY55" fmla="*/ 531102 h 947294"/>
              <a:gd name="connsiteX56" fmla="*/ 2507534 w 8836124"/>
              <a:gd name="connsiteY56" fmla="*/ 564112 h 947294"/>
              <a:gd name="connsiteX57" fmla="*/ 2330994 w 8836124"/>
              <a:gd name="connsiteY57" fmla="*/ 443463 h 947294"/>
              <a:gd name="connsiteX58" fmla="*/ 1847134 w 8836124"/>
              <a:gd name="connsiteY58" fmla="*/ 61202 h 947294"/>
              <a:gd name="connsiteX59" fmla="*/ 1575566 w 8836124"/>
              <a:gd name="connsiteY59" fmla="*/ 61968 h 947294"/>
              <a:gd name="connsiteX60" fmla="*/ 1230418 w 8836124"/>
              <a:gd name="connsiteY60" fmla="*/ 203694 h 947294"/>
              <a:gd name="connsiteX61" fmla="*/ 488234 w 8836124"/>
              <a:gd name="connsiteY61" fmla="*/ 353302 h 947294"/>
              <a:gd name="connsiteX62" fmla="*/ 1 w 8836124"/>
              <a:gd name="connsiteY62" fmla="*/ 337044 h 947294"/>
              <a:gd name="connsiteX0" fmla="*/ 1 w 8836124"/>
              <a:gd name="connsiteY0" fmla="*/ 337044 h 947294"/>
              <a:gd name="connsiteX1" fmla="*/ 492953 w 8836124"/>
              <a:gd name="connsiteY1" fmla="*/ 331731 h 947294"/>
              <a:gd name="connsiteX2" fmla="*/ 1239238 w 8836124"/>
              <a:gd name="connsiteY2" fmla="*/ 180863 h 947294"/>
              <a:gd name="connsiteX3" fmla="*/ 1744768 w 8836124"/>
              <a:gd name="connsiteY3" fmla="*/ 495 h 947294"/>
              <a:gd name="connsiteX4" fmla="*/ 2126534 w 8836124"/>
              <a:gd name="connsiteY4" fmla="*/ 239002 h 947294"/>
              <a:gd name="connsiteX5" fmla="*/ 2507534 w 8836124"/>
              <a:gd name="connsiteY5" fmla="*/ 537452 h 947294"/>
              <a:gd name="connsiteX6" fmla="*/ 2666284 w 8836124"/>
              <a:gd name="connsiteY6" fmla="*/ 391402 h 947294"/>
              <a:gd name="connsiteX7" fmla="*/ 2882184 w 8836124"/>
              <a:gd name="connsiteY7" fmla="*/ 385052 h 947294"/>
              <a:gd name="connsiteX8" fmla="*/ 3104434 w 8836124"/>
              <a:gd name="connsiteY8" fmla="*/ 226302 h 947294"/>
              <a:gd name="connsiteX9" fmla="*/ 3383834 w 8836124"/>
              <a:gd name="connsiteY9" fmla="*/ 334252 h 947294"/>
              <a:gd name="connsiteX10" fmla="*/ 3910884 w 8836124"/>
              <a:gd name="connsiteY10" fmla="*/ 219952 h 947294"/>
              <a:gd name="connsiteX11" fmla="*/ 4279184 w 8836124"/>
              <a:gd name="connsiteY11" fmla="*/ 150102 h 947294"/>
              <a:gd name="connsiteX12" fmla="*/ 4552234 w 8836124"/>
              <a:gd name="connsiteY12" fmla="*/ 245352 h 947294"/>
              <a:gd name="connsiteX13" fmla="*/ 4825284 w 8836124"/>
              <a:gd name="connsiteY13" fmla="*/ 543802 h 947294"/>
              <a:gd name="connsiteX14" fmla="*/ 5072934 w 8836124"/>
              <a:gd name="connsiteY14" fmla="*/ 918452 h 947294"/>
              <a:gd name="connsiteX15" fmla="*/ 5244384 w 8836124"/>
              <a:gd name="connsiteY15" fmla="*/ 594602 h 947294"/>
              <a:gd name="connsiteX16" fmla="*/ 5371384 w 8836124"/>
              <a:gd name="connsiteY16" fmla="*/ 448552 h 947294"/>
              <a:gd name="connsiteX17" fmla="*/ 5519188 w 8836124"/>
              <a:gd name="connsiteY17" fmla="*/ 502638 h 947294"/>
              <a:gd name="connsiteX18" fmla="*/ 5715816 w 8836124"/>
              <a:gd name="connsiteY18" fmla="*/ 687826 h 947294"/>
              <a:gd name="connsiteX19" fmla="*/ 5911406 w 8836124"/>
              <a:gd name="connsiteY19" fmla="*/ 485120 h 947294"/>
              <a:gd name="connsiteX20" fmla="*/ 6223322 w 8836124"/>
              <a:gd name="connsiteY20" fmla="*/ 106912 h 947294"/>
              <a:gd name="connsiteX21" fmla="*/ 6444534 w 8836124"/>
              <a:gd name="connsiteY21" fmla="*/ 23102 h 947294"/>
              <a:gd name="connsiteX22" fmla="*/ 6819184 w 8836124"/>
              <a:gd name="connsiteY22" fmla="*/ 175502 h 947294"/>
              <a:gd name="connsiteX23" fmla="*/ 7162084 w 8836124"/>
              <a:gd name="connsiteY23" fmla="*/ 346952 h 947294"/>
              <a:gd name="connsiteX24" fmla="*/ 7428784 w 8836124"/>
              <a:gd name="connsiteY24" fmla="*/ 296152 h 947294"/>
              <a:gd name="connsiteX25" fmla="*/ 7759750 w 8836124"/>
              <a:gd name="connsiteY25" fmla="*/ 350510 h 947294"/>
              <a:gd name="connsiteX26" fmla="*/ 8791242 w 8836124"/>
              <a:gd name="connsiteY26" fmla="*/ 507234 h 947294"/>
              <a:gd name="connsiteX27" fmla="*/ 8834704 w 8836124"/>
              <a:gd name="connsiteY27" fmla="*/ 534660 h 947294"/>
              <a:gd name="connsiteX28" fmla="*/ 8291074 w 8836124"/>
              <a:gd name="connsiteY28" fmla="*/ 460486 h 947294"/>
              <a:gd name="connsiteX29" fmla="*/ 7845413 w 8836124"/>
              <a:gd name="connsiteY29" fmla="*/ 386584 h 947294"/>
              <a:gd name="connsiteX30" fmla="*/ 7435134 w 8836124"/>
              <a:gd name="connsiteY30" fmla="*/ 320020 h 947294"/>
              <a:gd name="connsiteX31" fmla="*/ 7186446 w 8836124"/>
              <a:gd name="connsiteY31" fmla="*/ 377170 h 947294"/>
              <a:gd name="connsiteX32" fmla="*/ 6931458 w 8836124"/>
              <a:gd name="connsiteY32" fmla="*/ 259312 h 947294"/>
              <a:gd name="connsiteX33" fmla="*/ 6609634 w 8836124"/>
              <a:gd name="connsiteY33" fmla="*/ 99302 h 947294"/>
              <a:gd name="connsiteX34" fmla="*/ 6404680 w 8836124"/>
              <a:gd name="connsiteY34" fmla="*/ 46970 h 947294"/>
              <a:gd name="connsiteX35" fmla="*/ 6215934 w 8836124"/>
              <a:gd name="connsiteY35" fmla="*/ 143752 h 947294"/>
              <a:gd name="connsiteX36" fmla="*/ 5885734 w 8836124"/>
              <a:gd name="connsiteY36" fmla="*/ 543802 h 947294"/>
              <a:gd name="connsiteX37" fmla="*/ 5720634 w 8836124"/>
              <a:gd name="connsiteY37" fmla="*/ 715252 h 947294"/>
              <a:gd name="connsiteX38" fmla="*/ 5599984 w 8836124"/>
              <a:gd name="connsiteY38" fmla="*/ 620002 h 947294"/>
              <a:gd name="connsiteX39" fmla="*/ 5485684 w 8836124"/>
              <a:gd name="connsiteY39" fmla="*/ 512052 h 947294"/>
              <a:gd name="connsiteX40" fmla="*/ 5348504 w 8836124"/>
              <a:gd name="connsiteY40" fmla="*/ 491742 h 947294"/>
              <a:gd name="connsiteX41" fmla="*/ 5221010 w 8836124"/>
              <a:gd name="connsiteY41" fmla="*/ 702058 h 947294"/>
              <a:gd name="connsiteX42" fmla="*/ 5111034 w 8836124"/>
              <a:gd name="connsiteY42" fmla="*/ 937502 h 947294"/>
              <a:gd name="connsiteX43" fmla="*/ 4990384 w 8836124"/>
              <a:gd name="connsiteY43" fmla="*/ 874002 h 947294"/>
              <a:gd name="connsiteX44" fmla="*/ 4844334 w 8836124"/>
              <a:gd name="connsiteY44" fmla="*/ 613652 h 947294"/>
              <a:gd name="connsiteX45" fmla="*/ 4660456 w 8836124"/>
              <a:gd name="connsiteY45" fmla="*/ 375416 h 947294"/>
              <a:gd name="connsiteX46" fmla="*/ 4444284 w 8836124"/>
              <a:gd name="connsiteY46" fmla="*/ 207252 h 947294"/>
              <a:gd name="connsiteX47" fmla="*/ 4198932 w 8836124"/>
              <a:gd name="connsiteY47" fmla="*/ 179060 h 947294"/>
              <a:gd name="connsiteX48" fmla="*/ 3747044 w 8836124"/>
              <a:gd name="connsiteY48" fmla="*/ 282686 h 947294"/>
              <a:gd name="connsiteX49" fmla="*/ 3372394 w 8836124"/>
              <a:gd name="connsiteY49" fmla="*/ 355328 h 947294"/>
              <a:gd name="connsiteX50" fmla="*/ 3155234 w 8836124"/>
              <a:gd name="connsiteY50" fmla="*/ 258052 h 947294"/>
              <a:gd name="connsiteX51" fmla="*/ 3043726 w 8836124"/>
              <a:gd name="connsiteY51" fmla="*/ 279128 h 947294"/>
              <a:gd name="connsiteX52" fmla="*/ 2904792 w 8836124"/>
              <a:gd name="connsiteY52" fmla="*/ 401804 h 947294"/>
              <a:gd name="connsiteX53" fmla="*/ 2790492 w 8836124"/>
              <a:gd name="connsiteY53" fmla="*/ 414010 h 947294"/>
              <a:gd name="connsiteX54" fmla="*/ 2671102 w 8836124"/>
              <a:gd name="connsiteY54" fmla="*/ 417568 h 947294"/>
              <a:gd name="connsiteX55" fmla="*/ 2589318 w 8836124"/>
              <a:gd name="connsiteY55" fmla="*/ 531102 h 947294"/>
              <a:gd name="connsiteX56" fmla="*/ 2507534 w 8836124"/>
              <a:gd name="connsiteY56" fmla="*/ 564112 h 947294"/>
              <a:gd name="connsiteX57" fmla="*/ 2330994 w 8836124"/>
              <a:gd name="connsiteY57" fmla="*/ 443463 h 947294"/>
              <a:gd name="connsiteX58" fmla="*/ 1847134 w 8836124"/>
              <a:gd name="connsiteY58" fmla="*/ 61202 h 947294"/>
              <a:gd name="connsiteX59" fmla="*/ 1575566 w 8836124"/>
              <a:gd name="connsiteY59" fmla="*/ 61968 h 947294"/>
              <a:gd name="connsiteX60" fmla="*/ 1230418 w 8836124"/>
              <a:gd name="connsiteY60" fmla="*/ 203694 h 947294"/>
              <a:gd name="connsiteX61" fmla="*/ 488234 w 8836124"/>
              <a:gd name="connsiteY61" fmla="*/ 353302 h 947294"/>
              <a:gd name="connsiteX62" fmla="*/ 1 w 8836124"/>
              <a:gd name="connsiteY62" fmla="*/ 337044 h 947294"/>
              <a:gd name="connsiteX0" fmla="*/ 1 w 8836124"/>
              <a:gd name="connsiteY0" fmla="*/ 337044 h 947294"/>
              <a:gd name="connsiteX1" fmla="*/ 492953 w 8836124"/>
              <a:gd name="connsiteY1" fmla="*/ 331731 h 947294"/>
              <a:gd name="connsiteX2" fmla="*/ 1239238 w 8836124"/>
              <a:gd name="connsiteY2" fmla="*/ 180863 h 947294"/>
              <a:gd name="connsiteX3" fmla="*/ 1744768 w 8836124"/>
              <a:gd name="connsiteY3" fmla="*/ 495 h 947294"/>
              <a:gd name="connsiteX4" fmla="*/ 2126534 w 8836124"/>
              <a:gd name="connsiteY4" fmla="*/ 239002 h 947294"/>
              <a:gd name="connsiteX5" fmla="*/ 2507534 w 8836124"/>
              <a:gd name="connsiteY5" fmla="*/ 537452 h 947294"/>
              <a:gd name="connsiteX6" fmla="*/ 2666284 w 8836124"/>
              <a:gd name="connsiteY6" fmla="*/ 391402 h 947294"/>
              <a:gd name="connsiteX7" fmla="*/ 2882184 w 8836124"/>
              <a:gd name="connsiteY7" fmla="*/ 385052 h 947294"/>
              <a:gd name="connsiteX8" fmla="*/ 3104434 w 8836124"/>
              <a:gd name="connsiteY8" fmla="*/ 226302 h 947294"/>
              <a:gd name="connsiteX9" fmla="*/ 3383834 w 8836124"/>
              <a:gd name="connsiteY9" fmla="*/ 334252 h 947294"/>
              <a:gd name="connsiteX10" fmla="*/ 3910884 w 8836124"/>
              <a:gd name="connsiteY10" fmla="*/ 219952 h 947294"/>
              <a:gd name="connsiteX11" fmla="*/ 4279184 w 8836124"/>
              <a:gd name="connsiteY11" fmla="*/ 150102 h 947294"/>
              <a:gd name="connsiteX12" fmla="*/ 4552234 w 8836124"/>
              <a:gd name="connsiteY12" fmla="*/ 245352 h 947294"/>
              <a:gd name="connsiteX13" fmla="*/ 4825284 w 8836124"/>
              <a:gd name="connsiteY13" fmla="*/ 543802 h 947294"/>
              <a:gd name="connsiteX14" fmla="*/ 5072934 w 8836124"/>
              <a:gd name="connsiteY14" fmla="*/ 918452 h 947294"/>
              <a:gd name="connsiteX15" fmla="*/ 5244384 w 8836124"/>
              <a:gd name="connsiteY15" fmla="*/ 594602 h 947294"/>
              <a:gd name="connsiteX16" fmla="*/ 5371384 w 8836124"/>
              <a:gd name="connsiteY16" fmla="*/ 448552 h 947294"/>
              <a:gd name="connsiteX17" fmla="*/ 5512072 w 8836124"/>
              <a:gd name="connsiteY17" fmla="*/ 488406 h 947294"/>
              <a:gd name="connsiteX18" fmla="*/ 5715816 w 8836124"/>
              <a:gd name="connsiteY18" fmla="*/ 687826 h 947294"/>
              <a:gd name="connsiteX19" fmla="*/ 5911406 w 8836124"/>
              <a:gd name="connsiteY19" fmla="*/ 485120 h 947294"/>
              <a:gd name="connsiteX20" fmla="*/ 6223322 w 8836124"/>
              <a:gd name="connsiteY20" fmla="*/ 106912 h 947294"/>
              <a:gd name="connsiteX21" fmla="*/ 6444534 w 8836124"/>
              <a:gd name="connsiteY21" fmla="*/ 23102 h 947294"/>
              <a:gd name="connsiteX22" fmla="*/ 6819184 w 8836124"/>
              <a:gd name="connsiteY22" fmla="*/ 175502 h 947294"/>
              <a:gd name="connsiteX23" fmla="*/ 7162084 w 8836124"/>
              <a:gd name="connsiteY23" fmla="*/ 346952 h 947294"/>
              <a:gd name="connsiteX24" fmla="*/ 7428784 w 8836124"/>
              <a:gd name="connsiteY24" fmla="*/ 296152 h 947294"/>
              <a:gd name="connsiteX25" fmla="*/ 7759750 w 8836124"/>
              <a:gd name="connsiteY25" fmla="*/ 350510 h 947294"/>
              <a:gd name="connsiteX26" fmla="*/ 8791242 w 8836124"/>
              <a:gd name="connsiteY26" fmla="*/ 507234 h 947294"/>
              <a:gd name="connsiteX27" fmla="*/ 8834704 w 8836124"/>
              <a:gd name="connsiteY27" fmla="*/ 534660 h 947294"/>
              <a:gd name="connsiteX28" fmla="*/ 8291074 w 8836124"/>
              <a:gd name="connsiteY28" fmla="*/ 460486 h 947294"/>
              <a:gd name="connsiteX29" fmla="*/ 7845413 w 8836124"/>
              <a:gd name="connsiteY29" fmla="*/ 386584 h 947294"/>
              <a:gd name="connsiteX30" fmla="*/ 7435134 w 8836124"/>
              <a:gd name="connsiteY30" fmla="*/ 320020 h 947294"/>
              <a:gd name="connsiteX31" fmla="*/ 7186446 w 8836124"/>
              <a:gd name="connsiteY31" fmla="*/ 377170 h 947294"/>
              <a:gd name="connsiteX32" fmla="*/ 6931458 w 8836124"/>
              <a:gd name="connsiteY32" fmla="*/ 259312 h 947294"/>
              <a:gd name="connsiteX33" fmla="*/ 6609634 w 8836124"/>
              <a:gd name="connsiteY33" fmla="*/ 99302 h 947294"/>
              <a:gd name="connsiteX34" fmla="*/ 6404680 w 8836124"/>
              <a:gd name="connsiteY34" fmla="*/ 46970 h 947294"/>
              <a:gd name="connsiteX35" fmla="*/ 6215934 w 8836124"/>
              <a:gd name="connsiteY35" fmla="*/ 143752 h 947294"/>
              <a:gd name="connsiteX36" fmla="*/ 5885734 w 8836124"/>
              <a:gd name="connsiteY36" fmla="*/ 543802 h 947294"/>
              <a:gd name="connsiteX37" fmla="*/ 5720634 w 8836124"/>
              <a:gd name="connsiteY37" fmla="*/ 715252 h 947294"/>
              <a:gd name="connsiteX38" fmla="*/ 5599984 w 8836124"/>
              <a:gd name="connsiteY38" fmla="*/ 620002 h 947294"/>
              <a:gd name="connsiteX39" fmla="*/ 5485684 w 8836124"/>
              <a:gd name="connsiteY39" fmla="*/ 512052 h 947294"/>
              <a:gd name="connsiteX40" fmla="*/ 5348504 w 8836124"/>
              <a:gd name="connsiteY40" fmla="*/ 491742 h 947294"/>
              <a:gd name="connsiteX41" fmla="*/ 5221010 w 8836124"/>
              <a:gd name="connsiteY41" fmla="*/ 702058 h 947294"/>
              <a:gd name="connsiteX42" fmla="*/ 5111034 w 8836124"/>
              <a:gd name="connsiteY42" fmla="*/ 937502 h 947294"/>
              <a:gd name="connsiteX43" fmla="*/ 4990384 w 8836124"/>
              <a:gd name="connsiteY43" fmla="*/ 874002 h 947294"/>
              <a:gd name="connsiteX44" fmla="*/ 4844334 w 8836124"/>
              <a:gd name="connsiteY44" fmla="*/ 613652 h 947294"/>
              <a:gd name="connsiteX45" fmla="*/ 4660456 w 8836124"/>
              <a:gd name="connsiteY45" fmla="*/ 375416 h 947294"/>
              <a:gd name="connsiteX46" fmla="*/ 4444284 w 8836124"/>
              <a:gd name="connsiteY46" fmla="*/ 207252 h 947294"/>
              <a:gd name="connsiteX47" fmla="*/ 4198932 w 8836124"/>
              <a:gd name="connsiteY47" fmla="*/ 179060 h 947294"/>
              <a:gd name="connsiteX48" fmla="*/ 3747044 w 8836124"/>
              <a:gd name="connsiteY48" fmla="*/ 282686 h 947294"/>
              <a:gd name="connsiteX49" fmla="*/ 3372394 w 8836124"/>
              <a:gd name="connsiteY49" fmla="*/ 355328 h 947294"/>
              <a:gd name="connsiteX50" fmla="*/ 3155234 w 8836124"/>
              <a:gd name="connsiteY50" fmla="*/ 258052 h 947294"/>
              <a:gd name="connsiteX51" fmla="*/ 3043726 w 8836124"/>
              <a:gd name="connsiteY51" fmla="*/ 279128 h 947294"/>
              <a:gd name="connsiteX52" fmla="*/ 2904792 w 8836124"/>
              <a:gd name="connsiteY52" fmla="*/ 401804 h 947294"/>
              <a:gd name="connsiteX53" fmla="*/ 2790492 w 8836124"/>
              <a:gd name="connsiteY53" fmla="*/ 414010 h 947294"/>
              <a:gd name="connsiteX54" fmla="*/ 2671102 w 8836124"/>
              <a:gd name="connsiteY54" fmla="*/ 417568 h 947294"/>
              <a:gd name="connsiteX55" fmla="*/ 2589318 w 8836124"/>
              <a:gd name="connsiteY55" fmla="*/ 531102 h 947294"/>
              <a:gd name="connsiteX56" fmla="*/ 2507534 w 8836124"/>
              <a:gd name="connsiteY56" fmla="*/ 564112 h 947294"/>
              <a:gd name="connsiteX57" fmla="*/ 2330994 w 8836124"/>
              <a:gd name="connsiteY57" fmla="*/ 443463 h 947294"/>
              <a:gd name="connsiteX58" fmla="*/ 1847134 w 8836124"/>
              <a:gd name="connsiteY58" fmla="*/ 61202 h 947294"/>
              <a:gd name="connsiteX59" fmla="*/ 1575566 w 8836124"/>
              <a:gd name="connsiteY59" fmla="*/ 61968 h 947294"/>
              <a:gd name="connsiteX60" fmla="*/ 1230418 w 8836124"/>
              <a:gd name="connsiteY60" fmla="*/ 203694 h 947294"/>
              <a:gd name="connsiteX61" fmla="*/ 488234 w 8836124"/>
              <a:gd name="connsiteY61" fmla="*/ 353302 h 947294"/>
              <a:gd name="connsiteX62" fmla="*/ 1 w 8836124"/>
              <a:gd name="connsiteY62" fmla="*/ 337044 h 947294"/>
              <a:gd name="connsiteX0" fmla="*/ 1 w 8836124"/>
              <a:gd name="connsiteY0" fmla="*/ 337044 h 947294"/>
              <a:gd name="connsiteX1" fmla="*/ 492953 w 8836124"/>
              <a:gd name="connsiteY1" fmla="*/ 331731 h 947294"/>
              <a:gd name="connsiteX2" fmla="*/ 1239238 w 8836124"/>
              <a:gd name="connsiteY2" fmla="*/ 180863 h 947294"/>
              <a:gd name="connsiteX3" fmla="*/ 1744768 w 8836124"/>
              <a:gd name="connsiteY3" fmla="*/ 495 h 947294"/>
              <a:gd name="connsiteX4" fmla="*/ 2126534 w 8836124"/>
              <a:gd name="connsiteY4" fmla="*/ 239002 h 947294"/>
              <a:gd name="connsiteX5" fmla="*/ 2507534 w 8836124"/>
              <a:gd name="connsiteY5" fmla="*/ 537452 h 947294"/>
              <a:gd name="connsiteX6" fmla="*/ 2666284 w 8836124"/>
              <a:gd name="connsiteY6" fmla="*/ 391402 h 947294"/>
              <a:gd name="connsiteX7" fmla="*/ 2882184 w 8836124"/>
              <a:gd name="connsiteY7" fmla="*/ 385052 h 947294"/>
              <a:gd name="connsiteX8" fmla="*/ 3104434 w 8836124"/>
              <a:gd name="connsiteY8" fmla="*/ 226302 h 947294"/>
              <a:gd name="connsiteX9" fmla="*/ 3383834 w 8836124"/>
              <a:gd name="connsiteY9" fmla="*/ 334252 h 947294"/>
              <a:gd name="connsiteX10" fmla="*/ 3910884 w 8836124"/>
              <a:gd name="connsiteY10" fmla="*/ 219952 h 947294"/>
              <a:gd name="connsiteX11" fmla="*/ 4279184 w 8836124"/>
              <a:gd name="connsiteY11" fmla="*/ 150102 h 947294"/>
              <a:gd name="connsiteX12" fmla="*/ 4552234 w 8836124"/>
              <a:gd name="connsiteY12" fmla="*/ 245352 h 947294"/>
              <a:gd name="connsiteX13" fmla="*/ 4825284 w 8836124"/>
              <a:gd name="connsiteY13" fmla="*/ 543802 h 947294"/>
              <a:gd name="connsiteX14" fmla="*/ 5072934 w 8836124"/>
              <a:gd name="connsiteY14" fmla="*/ 918452 h 947294"/>
              <a:gd name="connsiteX15" fmla="*/ 5244384 w 8836124"/>
              <a:gd name="connsiteY15" fmla="*/ 594602 h 947294"/>
              <a:gd name="connsiteX16" fmla="*/ 5371384 w 8836124"/>
              <a:gd name="connsiteY16" fmla="*/ 448552 h 947294"/>
              <a:gd name="connsiteX17" fmla="*/ 5504956 w 8836124"/>
              <a:gd name="connsiteY17" fmla="*/ 499080 h 947294"/>
              <a:gd name="connsiteX18" fmla="*/ 5715816 w 8836124"/>
              <a:gd name="connsiteY18" fmla="*/ 687826 h 947294"/>
              <a:gd name="connsiteX19" fmla="*/ 5911406 w 8836124"/>
              <a:gd name="connsiteY19" fmla="*/ 485120 h 947294"/>
              <a:gd name="connsiteX20" fmla="*/ 6223322 w 8836124"/>
              <a:gd name="connsiteY20" fmla="*/ 106912 h 947294"/>
              <a:gd name="connsiteX21" fmla="*/ 6444534 w 8836124"/>
              <a:gd name="connsiteY21" fmla="*/ 23102 h 947294"/>
              <a:gd name="connsiteX22" fmla="*/ 6819184 w 8836124"/>
              <a:gd name="connsiteY22" fmla="*/ 175502 h 947294"/>
              <a:gd name="connsiteX23" fmla="*/ 7162084 w 8836124"/>
              <a:gd name="connsiteY23" fmla="*/ 346952 h 947294"/>
              <a:gd name="connsiteX24" fmla="*/ 7428784 w 8836124"/>
              <a:gd name="connsiteY24" fmla="*/ 296152 h 947294"/>
              <a:gd name="connsiteX25" fmla="*/ 7759750 w 8836124"/>
              <a:gd name="connsiteY25" fmla="*/ 350510 h 947294"/>
              <a:gd name="connsiteX26" fmla="*/ 8791242 w 8836124"/>
              <a:gd name="connsiteY26" fmla="*/ 507234 h 947294"/>
              <a:gd name="connsiteX27" fmla="*/ 8834704 w 8836124"/>
              <a:gd name="connsiteY27" fmla="*/ 534660 h 947294"/>
              <a:gd name="connsiteX28" fmla="*/ 8291074 w 8836124"/>
              <a:gd name="connsiteY28" fmla="*/ 460486 h 947294"/>
              <a:gd name="connsiteX29" fmla="*/ 7845413 w 8836124"/>
              <a:gd name="connsiteY29" fmla="*/ 386584 h 947294"/>
              <a:gd name="connsiteX30" fmla="*/ 7435134 w 8836124"/>
              <a:gd name="connsiteY30" fmla="*/ 320020 h 947294"/>
              <a:gd name="connsiteX31" fmla="*/ 7186446 w 8836124"/>
              <a:gd name="connsiteY31" fmla="*/ 377170 h 947294"/>
              <a:gd name="connsiteX32" fmla="*/ 6931458 w 8836124"/>
              <a:gd name="connsiteY32" fmla="*/ 259312 h 947294"/>
              <a:gd name="connsiteX33" fmla="*/ 6609634 w 8836124"/>
              <a:gd name="connsiteY33" fmla="*/ 99302 h 947294"/>
              <a:gd name="connsiteX34" fmla="*/ 6404680 w 8836124"/>
              <a:gd name="connsiteY34" fmla="*/ 46970 h 947294"/>
              <a:gd name="connsiteX35" fmla="*/ 6215934 w 8836124"/>
              <a:gd name="connsiteY35" fmla="*/ 143752 h 947294"/>
              <a:gd name="connsiteX36" fmla="*/ 5885734 w 8836124"/>
              <a:gd name="connsiteY36" fmla="*/ 543802 h 947294"/>
              <a:gd name="connsiteX37" fmla="*/ 5720634 w 8836124"/>
              <a:gd name="connsiteY37" fmla="*/ 715252 h 947294"/>
              <a:gd name="connsiteX38" fmla="*/ 5599984 w 8836124"/>
              <a:gd name="connsiteY38" fmla="*/ 620002 h 947294"/>
              <a:gd name="connsiteX39" fmla="*/ 5485684 w 8836124"/>
              <a:gd name="connsiteY39" fmla="*/ 512052 h 947294"/>
              <a:gd name="connsiteX40" fmla="*/ 5348504 w 8836124"/>
              <a:gd name="connsiteY40" fmla="*/ 491742 h 947294"/>
              <a:gd name="connsiteX41" fmla="*/ 5221010 w 8836124"/>
              <a:gd name="connsiteY41" fmla="*/ 702058 h 947294"/>
              <a:gd name="connsiteX42" fmla="*/ 5111034 w 8836124"/>
              <a:gd name="connsiteY42" fmla="*/ 937502 h 947294"/>
              <a:gd name="connsiteX43" fmla="*/ 4990384 w 8836124"/>
              <a:gd name="connsiteY43" fmla="*/ 874002 h 947294"/>
              <a:gd name="connsiteX44" fmla="*/ 4844334 w 8836124"/>
              <a:gd name="connsiteY44" fmla="*/ 613652 h 947294"/>
              <a:gd name="connsiteX45" fmla="*/ 4660456 w 8836124"/>
              <a:gd name="connsiteY45" fmla="*/ 375416 h 947294"/>
              <a:gd name="connsiteX46" fmla="*/ 4444284 w 8836124"/>
              <a:gd name="connsiteY46" fmla="*/ 207252 h 947294"/>
              <a:gd name="connsiteX47" fmla="*/ 4198932 w 8836124"/>
              <a:gd name="connsiteY47" fmla="*/ 179060 h 947294"/>
              <a:gd name="connsiteX48" fmla="*/ 3747044 w 8836124"/>
              <a:gd name="connsiteY48" fmla="*/ 282686 h 947294"/>
              <a:gd name="connsiteX49" fmla="*/ 3372394 w 8836124"/>
              <a:gd name="connsiteY49" fmla="*/ 355328 h 947294"/>
              <a:gd name="connsiteX50" fmla="*/ 3155234 w 8836124"/>
              <a:gd name="connsiteY50" fmla="*/ 258052 h 947294"/>
              <a:gd name="connsiteX51" fmla="*/ 3043726 w 8836124"/>
              <a:gd name="connsiteY51" fmla="*/ 279128 h 947294"/>
              <a:gd name="connsiteX52" fmla="*/ 2904792 w 8836124"/>
              <a:gd name="connsiteY52" fmla="*/ 401804 h 947294"/>
              <a:gd name="connsiteX53" fmla="*/ 2790492 w 8836124"/>
              <a:gd name="connsiteY53" fmla="*/ 414010 h 947294"/>
              <a:gd name="connsiteX54" fmla="*/ 2671102 w 8836124"/>
              <a:gd name="connsiteY54" fmla="*/ 417568 h 947294"/>
              <a:gd name="connsiteX55" fmla="*/ 2589318 w 8836124"/>
              <a:gd name="connsiteY55" fmla="*/ 531102 h 947294"/>
              <a:gd name="connsiteX56" fmla="*/ 2507534 w 8836124"/>
              <a:gd name="connsiteY56" fmla="*/ 564112 h 947294"/>
              <a:gd name="connsiteX57" fmla="*/ 2330994 w 8836124"/>
              <a:gd name="connsiteY57" fmla="*/ 443463 h 947294"/>
              <a:gd name="connsiteX58" fmla="*/ 1847134 w 8836124"/>
              <a:gd name="connsiteY58" fmla="*/ 61202 h 947294"/>
              <a:gd name="connsiteX59" fmla="*/ 1575566 w 8836124"/>
              <a:gd name="connsiteY59" fmla="*/ 61968 h 947294"/>
              <a:gd name="connsiteX60" fmla="*/ 1230418 w 8836124"/>
              <a:gd name="connsiteY60" fmla="*/ 203694 h 947294"/>
              <a:gd name="connsiteX61" fmla="*/ 488234 w 8836124"/>
              <a:gd name="connsiteY61" fmla="*/ 353302 h 947294"/>
              <a:gd name="connsiteX62" fmla="*/ 1 w 8836124"/>
              <a:gd name="connsiteY62" fmla="*/ 337044 h 947294"/>
              <a:gd name="connsiteX0" fmla="*/ 1 w 8836124"/>
              <a:gd name="connsiteY0" fmla="*/ 337044 h 947294"/>
              <a:gd name="connsiteX1" fmla="*/ 492953 w 8836124"/>
              <a:gd name="connsiteY1" fmla="*/ 331731 h 947294"/>
              <a:gd name="connsiteX2" fmla="*/ 1239238 w 8836124"/>
              <a:gd name="connsiteY2" fmla="*/ 180863 h 947294"/>
              <a:gd name="connsiteX3" fmla="*/ 1744768 w 8836124"/>
              <a:gd name="connsiteY3" fmla="*/ 495 h 947294"/>
              <a:gd name="connsiteX4" fmla="*/ 2126534 w 8836124"/>
              <a:gd name="connsiteY4" fmla="*/ 239002 h 947294"/>
              <a:gd name="connsiteX5" fmla="*/ 2507534 w 8836124"/>
              <a:gd name="connsiteY5" fmla="*/ 537452 h 947294"/>
              <a:gd name="connsiteX6" fmla="*/ 2666284 w 8836124"/>
              <a:gd name="connsiteY6" fmla="*/ 391402 h 947294"/>
              <a:gd name="connsiteX7" fmla="*/ 2882184 w 8836124"/>
              <a:gd name="connsiteY7" fmla="*/ 385052 h 947294"/>
              <a:gd name="connsiteX8" fmla="*/ 3104434 w 8836124"/>
              <a:gd name="connsiteY8" fmla="*/ 226302 h 947294"/>
              <a:gd name="connsiteX9" fmla="*/ 3383834 w 8836124"/>
              <a:gd name="connsiteY9" fmla="*/ 334252 h 947294"/>
              <a:gd name="connsiteX10" fmla="*/ 3910884 w 8836124"/>
              <a:gd name="connsiteY10" fmla="*/ 219952 h 947294"/>
              <a:gd name="connsiteX11" fmla="*/ 4279184 w 8836124"/>
              <a:gd name="connsiteY11" fmla="*/ 150102 h 947294"/>
              <a:gd name="connsiteX12" fmla="*/ 4552234 w 8836124"/>
              <a:gd name="connsiteY12" fmla="*/ 245352 h 947294"/>
              <a:gd name="connsiteX13" fmla="*/ 4825284 w 8836124"/>
              <a:gd name="connsiteY13" fmla="*/ 543802 h 947294"/>
              <a:gd name="connsiteX14" fmla="*/ 5072934 w 8836124"/>
              <a:gd name="connsiteY14" fmla="*/ 918452 h 947294"/>
              <a:gd name="connsiteX15" fmla="*/ 5244384 w 8836124"/>
              <a:gd name="connsiteY15" fmla="*/ 594602 h 947294"/>
              <a:gd name="connsiteX16" fmla="*/ 5371384 w 8836124"/>
              <a:gd name="connsiteY16" fmla="*/ 448552 h 947294"/>
              <a:gd name="connsiteX17" fmla="*/ 5504956 w 8836124"/>
              <a:gd name="connsiteY17" fmla="*/ 499080 h 947294"/>
              <a:gd name="connsiteX18" fmla="*/ 5715816 w 8836124"/>
              <a:gd name="connsiteY18" fmla="*/ 687826 h 947294"/>
              <a:gd name="connsiteX19" fmla="*/ 5911406 w 8836124"/>
              <a:gd name="connsiteY19" fmla="*/ 485120 h 947294"/>
              <a:gd name="connsiteX20" fmla="*/ 6223322 w 8836124"/>
              <a:gd name="connsiteY20" fmla="*/ 106912 h 947294"/>
              <a:gd name="connsiteX21" fmla="*/ 6444534 w 8836124"/>
              <a:gd name="connsiteY21" fmla="*/ 23102 h 947294"/>
              <a:gd name="connsiteX22" fmla="*/ 6819184 w 8836124"/>
              <a:gd name="connsiteY22" fmla="*/ 175502 h 947294"/>
              <a:gd name="connsiteX23" fmla="*/ 7162084 w 8836124"/>
              <a:gd name="connsiteY23" fmla="*/ 346952 h 947294"/>
              <a:gd name="connsiteX24" fmla="*/ 7428784 w 8836124"/>
              <a:gd name="connsiteY24" fmla="*/ 296152 h 947294"/>
              <a:gd name="connsiteX25" fmla="*/ 7759750 w 8836124"/>
              <a:gd name="connsiteY25" fmla="*/ 350510 h 947294"/>
              <a:gd name="connsiteX26" fmla="*/ 8791242 w 8836124"/>
              <a:gd name="connsiteY26" fmla="*/ 507234 h 947294"/>
              <a:gd name="connsiteX27" fmla="*/ 8834704 w 8836124"/>
              <a:gd name="connsiteY27" fmla="*/ 534660 h 947294"/>
              <a:gd name="connsiteX28" fmla="*/ 8291074 w 8836124"/>
              <a:gd name="connsiteY28" fmla="*/ 460486 h 947294"/>
              <a:gd name="connsiteX29" fmla="*/ 7845413 w 8836124"/>
              <a:gd name="connsiteY29" fmla="*/ 386584 h 947294"/>
              <a:gd name="connsiteX30" fmla="*/ 7435134 w 8836124"/>
              <a:gd name="connsiteY30" fmla="*/ 320020 h 947294"/>
              <a:gd name="connsiteX31" fmla="*/ 7186446 w 8836124"/>
              <a:gd name="connsiteY31" fmla="*/ 377170 h 947294"/>
              <a:gd name="connsiteX32" fmla="*/ 6931458 w 8836124"/>
              <a:gd name="connsiteY32" fmla="*/ 259312 h 947294"/>
              <a:gd name="connsiteX33" fmla="*/ 6609634 w 8836124"/>
              <a:gd name="connsiteY33" fmla="*/ 99302 h 947294"/>
              <a:gd name="connsiteX34" fmla="*/ 6404680 w 8836124"/>
              <a:gd name="connsiteY34" fmla="*/ 46970 h 947294"/>
              <a:gd name="connsiteX35" fmla="*/ 6215934 w 8836124"/>
              <a:gd name="connsiteY35" fmla="*/ 143752 h 947294"/>
              <a:gd name="connsiteX36" fmla="*/ 5885734 w 8836124"/>
              <a:gd name="connsiteY36" fmla="*/ 543802 h 947294"/>
              <a:gd name="connsiteX37" fmla="*/ 5720634 w 8836124"/>
              <a:gd name="connsiteY37" fmla="*/ 715252 h 947294"/>
              <a:gd name="connsiteX38" fmla="*/ 5599984 w 8836124"/>
              <a:gd name="connsiteY38" fmla="*/ 620002 h 947294"/>
              <a:gd name="connsiteX39" fmla="*/ 5485684 w 8836124"/>
              <a:gd name="connsiteY39" fmla="*/ 512052 h 947294"/>
              <a:gd name="connsiteX40" fmla="*/ 5348504 w 8836124"/>
              <a:gd name="connsiteY40" fmla="*/ 491742 h 947294"/>
              <a:gd name="connsiteX41" fmla="*/ 5221010 w 8836124"/>
              <a:gd name="connsiteY41" fmla="*/ 702058 h 947294"/>
              <a:gd name="connsiteX42" fmla="*/ 5111034 w 8836124"/>
              <a:gd name="connsiteY42" fmla="*/ 937502 h 947294"/>
              <a:gd name="connsiteX43" fmla="*/ 4990384 w 8836124"/>
              <a:gd name="connsiteY43" fmla="*/ 874002 h 947294"/>
              <a:gd name="connsiteX44" fmla="*/ 4844334 w 8836124"/>
              <a:gd name="connsiteY44" fmla="*/ 613652 h 947294"/>
              <a:gd name="connsiteX45" fmla="*/ 4660456 w 8836124"/>
              <a:gd name="connsiteY45" fmla="*/ 375416 h 947294"/>
              <a:gd name="connsiteX46" fmla="*/ 4444284 w 8836124"/>
              <a:gd name="connsiteY46" fmla="*/ 207252 h 947294"/>
              <a:gd name="connsiteX47" fmla="*/ 4198932 w 8836124"/>
              <a:gd name="connsiteY47" fmla="*/ 179060 h 947294"/>
              <a:gd name="connsiteX48" fmla="*/ 3747044 w 8836124"/>
              <a:gd name="connsiteY48" fmla="*/ 282686 h 947294"/>
              <a:gd name="connsiteX49" fmla="*/ 3372394 w 8836124"/>
              <a:gd name="connsiteY49" fmla="*/ 355328 h 947294"/>
              <a:gd name="connsiteX50" fmla="*/ 3155234 w 8836124"/>
              <a:gd name="connsiteY50" fmla="*/ 258052 h 947294"/>
              <a:gd name="connsiteX51" fmla="*/ 3043726 w 8836124"/>
              <a:gd name="connsiteY51" fmla="*/ 279128 h 947294"/>
              <a:gd name="connsiteX52" fmla="*/ 2904792 w 8836124"/>
              <a:gd name="connsiteY52" fmla="*/ 401804 h 947294"/>
              <a:gd name="connsiteX53" fmla="*/ 2790492 w 8836124"/>
              <a:gd name="connsiteY53" fmla="*/ 414010 h 947294"/>
              <a:gd name="connsiteX54" fmla="*/ 2671102 w 8836124"/>
              <a:gd name="connsiteY54" fmla="*/ 417568 h 947294"/>
              <a:gd name="connsiteX55" fmla="*/ 2589318 w 8836124"/>
              <a:gd name="connsiteY55" fmla="*/ 531102 h 947294"/>
              <a:gd name="connsiteX56" fmla="*/ 2507534 w 8836124"/>
              <a:gd name="connsiteY56" fmla="*/ 564112 h 947294"/>
              <a:gd name="connsiteX57" fmla="*/ 2330994 w 8836124"/>
              <a:gd name="connsiteY57" fmla="*/ 443463 h 947294"/>
              <a:gd name="connsiteX58" fmla="*/ 1847134 w 8836124"/>
              <a:gd name="connsiteY58" fmla="*/ 61202 h 947294"/>
              <a:gd name="connsiteX59" fmla="*/ 1575566 w 8836124"/>
              <a:gd name="connsiteY59" fmla="*/ 61968 h 947294"/>
              <a:gd name="connsiteX60" fmla="*/ 1230418 w 8836124"/>
              <a:gd name="connsiteY60" fmla="*/ 203694 h 947294"/>
              <a:gd name="connsiteX61" fmla="*/ 488234 w 8836124"/>
              <a:gd name="connsiteY61" fmla="*/ 353302 h 947294"/>
              <a:gd name="connsiteX62" fmla="*/ 1 w 8836124"/>
              <a:gd name="connsiteY62" fmla="*/ 337044 h 947294"/>
              <a:gd name="connsiteX0" fmla="*/ 1 w 8836124"/>
              <a:gd name="connsiteY0" fmla="*/ 337044 h 947294"/>
              <a:gd name="connsiteX1" fmla="*/ 492953 w 8836124"/>
              <a:gd name="connsiteY1" fmla="*/ 331731 h 947294"/>
              <a:gd name="connsiteX2" fmla="*/ 1239238 w 8836124"/>
              <a:gd name="connsiteY2" fmla="*/ 180863 h 947294"/>
              <a:gd name="connsiteX3" fmla="*/ 1744768 w 8836124"/>
              <a:gd name="connsiteY3" fmla="*/ 495 h 947294"/>
              <a:gd name="connsiteX4" fmla="*/ 2126534 w 8836124"/>
              <a:gd name="connsiteY4" fmla="*/ 239002 h 947294"/>
              <a:gd name="connsiteX5" fmla="*/ 2507534 w 8836124"/>
              <a:gd name="connsiteY5" fmla="*/ 537452 h 947294"/>
              <a:gd name="connsiteX6" fmla="*/ 2666284 w 8836124"/>
              <a:gd name="connsiteY6" fmla="*/ 391402 h 947294"/>
              <a:gd name="connsiteX7" fmla="*/ 2882184 w 8836124"/>
              <a:gd name="connsiteY7" fmla="*/ 385052 h 947294"/>
              <a:gd name="connsiteX8" fmla="*/ 3104434 w 8836124"/>
              <a:gd name="connsiteY8" fmla="*/ 226302 h 947294"/>
              <a:gd name="connsiteX9" fmla="*/ 3383834 w 8836124"/>
              <a:gd name="connsiteY9" fmla="*/ 334252 h 947294"/>
              <a:gd name="connsiteX10" fmla="*/ 3910884 w 8836124"/>
              <a:gd name="connsiteY10" fmla="*/ 219952 h 947294"/>
              <a:gd name="connsiteX11" fmla="*/ 4279184 w 8836124"/>
              <a:gd name="connsiteY11" fmla="*/ 150102 h 947294"/>
              <a:gd name="connsiteX12" fmla="*/ 4552234 w 8836124"/>
              <a:gd name="connsiteY12" fmla="*/ 245352 h 947294"/>
              <a:gd name="connsiteX13" fmla="*/ 4825284 w 8836124"/>
              <a:gd name="connsiteY13" fmla="*/ 543802 h 947294"/>
              <a:gd name="connsiteX14" fmla="*/ 5072934 w 8836124"/>
              <a:gd name="connsiteY14" fmla="*/ 918452 h 947294"/>
              <a:gd name="connsiteX15" fmla="*/ 5244384 w 8836124"/>
              <a:gd name="connsiteY15" fmla="*/ 594602 h 947294"/>
              <a:gd name="connsiteX16" fmla="*/ 5371384 w 8836124"/>
              <a:gd name="connsiteY16" fmla="*/ 448552 h 947294"/>
              <a:gd name="connsiteX17" fmla="*/ 5504956 w 8836124"/>
              <a:gd name="connsiteY17" fmla="*/ 499080 h 947294"/>
              <a:gd name="connsiteX18" fmla="*/ 5701584 w 8836124"/>
              <a:gd name="connsiteY18" fmla="*/ 691384 h 947294"/>
              <a:gd name="connsiteX19" fmla="*/ 5911406 w 8836124"/>
              <a:gd name="connsiteY19" fmla="*/ 485120 h 947294"/>
              <a:gd name="connsiteX20" fmla="*/ 6223322 w 8836124"/>
              <a:gd name="connsiteY20" fmla="*/ 106912 h 947294"/>
              <a:gd name="connsiteX21" fmla="*/ 6444534 w 8836124"/>
              <a:gd name="connsiteY21" fmla="*/ 23102 h 947294"/>
              <a:gd name="connsiteX22" fmla="*/ 6819184 w 8836124"/>
              <a:gd name="connsiteY22" fmla="*/ 175502 h 947294"/>
              <a:gd name="connsiteX23" fmla="*/ 7162084 w 8836124"/>
              <a:gd name="connsiteY23" fmla="*/ 346952 h 947294"/>
              <a:gd name="connsiteX24" fmla="*/ 7428784 w 8836124"/>
              <a:gd name="connsiteY24" fmla="*/ 296152 h 947294"/>
              <a:gd name="connsiteX25" fmla="*/ 7759750 w 8836124"/>
              <a:gd name="connsiteY25" fmla="*/ 350510 h 947294"/>
              <a:gd name="connsiteX26" fmla="*/ 8791242 w 8836124"/>
              <a:gd name="connsiteY26" fmla="*/ 507234 h 947294"/>
              <a:gd name="connsiteX27" fmla="*/ 8834704 w 8836124"/>
              <a:gd name="connsiteY27" fmla="*/ 534660 h 947294"/>
              <a:gd name="connsiteX28" fmla="*/ 8291074 w 8836124"/>
              <a:gd name="connsiteY28" fmla="*/ 460486 h 947294"/>
              <a:gd name="connsiteX29" fmla="*/ 7845413 w 8836124"/>
              <a:gd name="connsiteY29" fmla="*/ 386584 h 947294"/>
              <a:gd name="connsiteX30" fmla="*/ 7435134 w 8836124"/>
              <a:gd name="connsiteY30" fmla="*/ 320020 h 947294"/>
              <a:gd name="connsiteX31" fmla="*/ 7186446 w 8836124"/>
              <a:gd name="connsiteY31" fmla="*/ 377170 h 947294"/>
              <a:gd name="connsiteX32" fmla="*/ 6931458 w 8836124"/>
              <a:gd name="connsiteY32" fmla="*/ 259312 h 947294"/>
              <a:gd name="connsiteX33" fmla="*/ 6609634 w 8836124"/>
              <a:gd name="connsiteY33" fmla="*/ 99302 h 947294"/>
              <a:gd name="connsiteX34" fmla="*/ 6404680 w 8836124"/>
              <a:gd name="connsiteY34" fmla="*/ 46970 h 947294"/>
              <a:gd name="connsiteX35" fmla="*/ 6215934 w 8836124"/>
              <a:gd name="connsiteY35" fmla="*/ 143752 h 947294"/>
              <a:gd name="connsiteX36" fmla="*/ 5885734 w 8836124"/>
              <a:gd name="connsiteY36" fmla="*/ 543802 h 947294"/>
              <a:gd name="connsiteX37" fmla="*/ 5720634 w 8836124"/>
              <a:gd name="connsiteY37" fmla="*/ 715252 h 947294"/>
              <a:gd name="connsiteX38" fmla="*/ 5599984 w 8836124"/>
              <a:gd name="connsiteY38" fmla="*/ 620002 h 947294"/>
              <a:gd name="connsiteX39" fmla="*/ 5485684 w 8836124"/>
              <a:gd name="connsiteY39" fmla="*/ 512052 h 947294"/>
              <a:gd name="connsiteX40" fmla="*/ 5348504 w 8836124"/>
              <a:gd name="connsiteY40" fmla="*/ 491742 h 947294"/>
              <a:gd name="connsiteX41" fmla="*/ 5221010 w 8836124"/>
              <a:gd name="connsiteY41" fmla="*/ 702058 h 947294"/>
              <a:gd name="connsiteX42" fmla="*/ 5111034 w 8836124"/>
              <a:gd name="connsiteY42" fmla="*/ 937502 h 947294"/>
              <a:gd name="connsiteX43" fmla="*/ 4990384 w 8836124"/>
              <a:gd name="connsiteY43" fmla="*/ 874002 h 947294"/>
              <a:gd name="connsiteX44" fmla="*/ 4844334 w 8836124"/>
              <a:gd name="connsiteY44" fmla="*/ 613652 h 947294"/>
              <a:gd name="connsiteX45" fmla="*/ 4660456 w 8836124"/>
              <a:gd name="connsiteY45" fmla="*/ 375416 h 947294"/>
              <a:gd name="connsiteX46" fmla="*/ 4444284 w 8836124"/>
              <a:gd name="connsiteY46" fmla="*/ 207252 h 947294"/>
              <a:gd name="connsiteX47" fmla="*/ 4198932 w 8836124"/>
              <a:gd name="connsiteY47" fmla="*/ 179060 h 947294"/>
              <a:gd name="connsiteX48" fmla="*/ 3747044 w 8836124"/>
              <a:gd name="connsiteY48" fmla="*/ 282686 h 947294"/>
              <a:gd name="connsiteX49" fmla="*/ 3372394 w 8836124"/>
              <a:gd name="connsiteY49" fmla="*/ 355328 h 947294"/>
              <a:gd name="connsiteX50" fmla="*/ 3155234 w 8836124"/>
              <a:gd name="connsiteY50" fmla="*/ 258052 h 947294"/>
              <a:gd name="connsiteX51" fmla="*/ 3043726 w 8836124"/>
              <a:gd name="connsiteY51" fmla="*/ 279128 h 947294"/>
              <a:gd name="connsiteX52" fmla="*/ 2904792 w 8836124"/>
              <a:gd name="connsiteY52" fmla="*/ 401804 h 947294"/>
              <a:gd name="connsiteX53" fmla="*/ 2790492 w 8836124"/>
              <a:gd name="connsiteY53" fmla="*/ 414010 h 947294"/>
              <a:gd name="connsiteX54" fmla="*/ 2671102 w 8836124"/>
              <a:gd name="connsiteY54" fmla="*/ 417568 h 947294"/>
              <a:gd name="connsiteX55" fmla="*/ 2589318 w 8836124"/>
              <a:gd name="connsiteY55" fmla="*/ 531102 h 947294"/>
              <a:gd name="connsiteX56" fmla="*/ 2507534 w 8836124"/>
              <a:gd name="connsiteY56" fmla="*/ 564112 h 947294"/>
              <a:gd name="connsiteX57" fmla="*/ 2330994 w 8836124"/>
              <a:gd name="connsiteY57" fmla="*/ 443463 h 947294"/>
              <a:gd name="connsiteX58" fmla="*/ 1847134 w 8836124"/>
              <a:gd name="connsiteY58" fmla="*/ 61202 h 947294"/>
              <a:gd name="connsiteX59" fmla="*/ 1575566 w 8836124"/>
              <a:gd name="connsiteY59" fmla="*/ 61968 h 947294"/>
              <a:gd name="connsiteX60" fmla="*/ 1230418 w 8836124"/>
              <a:gd name="connsiteY60" fmla="*/ 203694 h 947294"/>
              <a:gd name="connsiteX61" fmla="*/ 488234 w 8836124"/>
              <a:gd name="connsiteY61" fmla="*/ 353302 h 947294"/>
              <a:gd name="connsiteX62" fmla="*/ 1 w 8836124"/>
              <a:gd name="connsiteY62" fmla="*/ 337044 h 947294"/>
              <a:gd name="connsiteX0" fmla="*/ 1 w 8836124"/>
              <a:gd name="connsiteY0" fmla="*/ 337044 h 949813"/>
              <a:gd name="connsiteX1" fmla="*/ 492953 w 8836124"/>
              <a:gd name="connsiteY1" fmla="*/ 331731 h 949813"/>
              <a:gd name="connsiteX2" fmla="*/ 1239238 w 8836124"/>
              <a:gd name="connsiteY2" fmla="*/ 180863 h 949813"/>
              <a:gd name="connsiteX3" fmla="*/ 1744768 w 8836124"/>
              <a:gd name="connsiteY3" fmla="*/ 495 h 949813"/>
              <a:gd name="connsiteX4" fmla="*/ 2126534 w 8836124"/>
              <a:gd name="connsiteY4" fmla="*/ 239002 h 949813"/>
              <a:gd name="connsiteX5" fmla="*/ 2507534 w 8836124"/>
              <a:gd name="connsiteY5" fmla="*/ 537452 h 949813"/>
              <a:gd name="connsiteX6" fmla="*/ 2666284 w 8836124"/>
              <a:gd name="connsiteY6" fmla="*/ 391402 h 949813"/>
              <a:gd name="connsiteX7" fmla="*/ 2882184 w 8836124"/>
              <a:gd name="connsiteY7" fmla="*/ 385052 h 949813"/>
              <a:gd name="connsiteX8" fmla="*/ 3104434 w 8836124"/>
              <a:gd name="connsiteY8" fmla="*/ 226302 h 949813"/>
              <a:gd name="connsiteX9" fmla="*/ 3383834 w 8836124"/>
              <a:gd name="connsiteY9" fmla="*/ 334252 h 949813"/>
              <a:gd name="connsiteX10" fmla="*/ 3910884 w 8836124"/>
              <a:gd name="connsiteY10" fmla="*/ 219952 h 949813"/>
              <a:gd name="connsiteX11" fmla="*/ 4279184 w 8836124"/>
              <a:gd name="connsiteY11" fmla="*/ 150102 h 949813"/>
              <a:gd name="connsiteX12" fmla="*/ 4552234 w 8836124"/>
              <a:gd name="connsiteY12" fmla="*/ 245352 h 949813"/>
              <a:gd name="connsiteX13" fmla="*/ 4825284 w 8836124"/>
              <a:gd name="connsiteY13" fmla="*/ 543802 h 949813"/>
              <a:gd name="connsiteX14" fmla="*/ 5072934 w 8836124"/>
              <a:gd name="connsiteY14" fmla="*/ 918452 h 949813"/>
              <a:gd name="connsiteX15" fmla="*/ 5244384 w 8836124"/>
              <a:gd name="connsiteY15" fmla="*/ 594602 h 949813"/>
              <a:gd name="connsiteX16" fmla="*/ 5371384 w 8836124"/>
              <a:gd name="connsiteY16" fmla="*/ 448552 h 949813"/>
              <a:gd name="connsiteX17" fmla="*/ 5504956 w 8836124"/>
              <a:gd name="connsiteY17" fmla="*/ 499080 h 949813"/>
              <a:gd name="connsiteX18" fmla="*/ 5701584 w 8836124"/>
              <a:gd name="connsiteY18" fmla="*/ 691384 h 949813"/>
              <a:gd name="connsiteX19" fmla="*/ 5911406 w 8836124"/>
              <a:gd name="connsiteY19" fmla="*/ 485120 h 949813"/>
              <a:gd name="connsiteX20" fmla="*/ 6223322 w 8836124"/>
              <a:gd name="connsiteY20" fmla="*/ 106912 h 949813"/>
              <a:gd name="connsiteX21" fmla="*/ 6444534 w 8836124"/>
              <a:gd name="connsiteY21" fmla="*/ 23102 h 949813"/>
              <a:gd name="connsiteX22" fmla="*/ 6819184 w 8836124"/>
              <a:gd name="connsiteY22" fmla="*/ 175502 h 949813"/>
              <a:gd name="connsiteX23" fmla="*/ 7162084 w 8836124"/>
              <a:gd name="connsiteY23" fmla="*/ 346952 h 949813"/>
              <a:gd name="connsiteX24" fmla="*/ 7428784 w 8836124"/>
              <a:gd name="connsiteY24" fmla="*/ 296152 h 949813"/>
              <a:gd name="connsiteX25" fmla="*/ 7759750 w 8836124"/>
              <a:gd name="connsiteY25" fmla="*/ 350510 h 949813"/>
              <a:gd name="connsiteX26" fmla="*/ 8791242 w 8836124"/>
              <a:gd name="connsiteY26" fmla="*/ 507234 h 949813"/>
              <a:gd name="connsiteX27" fmla="*/ 8834704 w 8836124"/>
              <a:gd name="connsiteY27" fmla="*/ 534660 h 949813"/>
              <a:gd name="connsiteX28" fmla="*/ 8291074 w 8836124"/>
              <a:gd name="connsiteY28" fmla="*/ 460486 h 949813"/>
              <a:gd name="connsiteX29" fmla="*/ 7845413 w 8836124"/>
              <a:gd name="connsiteY29" fmla="*/ 386584 h 949813"/>
              <a:gd name="connsiteX30" fmla="*/ 7435134 w 8836124"/>
              <a:gd name="connsiteY30" fmla="*/ 320020 h 949813"/>
              <a:gd name="connsiteX31" fmla="*/ 7186446 w 8836124"/>
              <a:gd name="connsiteY31" fmla="*/ 377170 h 949813"/>
              <a:gd name="connsiteX32" fmla="*/ 6931458 w 8836124"/>
              <a:gd name="connsiteY32" fmla="*/ 259312 h 949813"/>
              <a:gd name="connsiteX33" fmla="*/ 6609634 w 8836124"/>
              <a:gd name="connsiteY33" fmla="*/ 99302 h 949813"/>
              <a:gd name="connsiteX34" fmla="*/ 6404680 w 8836124"/>
              <a:gd name="connsiteY34" fmla="*/ 46970 h 949813"/>
              <a:gd name="connsiteX35" fmla="*/ 6215934 w 8836124"/>
              <a:gd name="connsiteY35" fmla="*/ 143752 h 949813"/>
              <a:gd name="connsiteX36" fmla="*/ 5885734 w 8836124"/>
              <a:gd name="connsiteY36" fmla="*/ 543802 h 949813"/>
              <a:gd name="connsiteX37" fmla="*/ 5720634 w 8836124"/>
              <a:gd name="connsiteY37" fmla="*/ 715252 h 949813"/>
              <a:gd name="connsiteX38" fmla="*/ 5599984 w 8836124"/>
              <a:gd name="connsiteY38" fmla="*/ 620002 h 949813"/>
              <a:gd name="connsiteX39" fmla="*/ 5485684 w 8836124"/>
              <a:gd name="connsiteY39" fmla="*/ 512052 h 949813"/>
              <a:gd name="connsiteX40" fmla="*/ 5348504 w 8836124"/>
              <a:gd name="connsiteY40" fmla="*/ 491742 h 949813"/>
              <a:gd name="connsiteX41" fmla="*/ 5247120 w 8836124"/>
              <a:gd name="connsiteY41" fmla="*/ 665772 h 949813"/>
              <a:gd name="connsiteX42" fmla="*/ 5111034 w 8836124"/>
              <a:gd name="connsiteY42" fmla="*/ 937502 h 949813"/>
              <a:gd name="connsiteX43" fmla="*/ 4990384 w 8836124"/>
              <a:gd name="connsiteY43" fmla="*/ 874002 h 949813"/>
              <a:gd name="connsiteX44" fmla="*/ 4844334 w 8836124"/>
              <a:gd name="connsiteY44" fmla="*/ 613652 h 949813"/>
              <a:gd name="connsiteX45" fmla="*/ 4660456 w 8836124"/>
              <a:gd name="connsiteY45" fmla="*/ 375416 h 949813"/>
              <a:gd name="connsiteX46" fmla="*/ 4444284 w 8836124"/>
              <a:gd name="connsiteY46" fmla="*/ 207252 h 949813"/>
              <a:gd name="connsiteX47" fmla="*/ 4198932 w 8836124"/>
              <a:gd name="connsiteY47" fmla="*/ 179060 h 949813"/>
              <a:gd name="connsiteX48" fmla="*/ 3747044 w 8836124"/>
              <a:gd name="connsiteY48" fmla="*/ 282686 h 949813"/>
              <a:gd name="connsiteX49" fmla="*/ 3372394 w 8836124"/>
              <a:gd name="connsiteY49" fmla="*/ 355328 h 949813"/>
              <a:gd name="connsiteX50" fmla="*/ 3155234 w 8836124"/>
              <a:gd name="connsiteY50" fmla="*/ 258052 h 949813"/>
              <a:gd name="connsiteX51" fmla="*/ 3043726 w 8836124"/>
              <a:gd name="connsiteY51" fmla="*/ 279128 h 949813"/>
              <a:gd name="connsiteX52" fmla="*/ 2904792 w 8836124"/>
              <a:gd name="connsiteY52" fmla="*/ 401804 h 949813"/>
              <a:gd name="connsiteX53" fmla="*/ 2790492 w 8836124"/>
              <a:gd name="connsiteY53" fmla="*/ 414010 h 949813"/>
              <a:gd name="connsiteX54" fmla="*/ 2671102 w 8836124"/>
              <a:gd name="connsiteY54" fmla="*/ 417568 h 949813"/>
              <a:gd name="connsiteX55" fmla="*/ 2589318 w 8836124"/>
              <a:gd name="connsiteY55" fmla="*/ 531102 h 949813"/>
              <a:gd name="connsiteX56" fmla="*/ 2507534 w 8836124"/>
              <a:gd name="connsiteY56" fmla="*/ 564112 h 949813"/>
              <a:gd name="connsiteX57" fmla="*/ 2330994 w 8836124"/>
              <a:gd name="connsiteY57" fmla="*/ 443463 h 949813"/>
              <a:gd name="connsiteX58" fmla="*/ 1847134 w 8836124"/>
              <a:gd name="connsiteY58" fmla="*/ 61202 h 949813"/>
              <a:gd name="connsiteX59" fmla="*/ 1575566 w 8836124"/>
              <a:gd name="connsiteY59" fmla="*/ 61968 h 949813"/>
              <a:gd name="connsiteX60" fmla="*/ 1230418 w 8836124"/>
              <a:gd name="connsiteY60" fmla="*/ 203694 h 949813"/>
              <a:gd name="connsiteX61" fmla="*/ 488234 w 8836124"/>
              <a:gd name="connsiteY61" fmla="*/ 353302 h 949813"/>
              <a:gd name="connsiteX62" fmla="*/ 1 w 8836124"/>
              <a:gd name="connsiteY62" fmla="*/ 337044 h 949813"/>
              <a:gd name="connsiteX0" fmla="*/ 1 w 8836124"/>
              <a:gd name="connsiteY0" fmla="*/ 337044 h 949813"/>
              <a:gd name="connsiteX1" fmla="*/ 492953 w 8836124"/>
              <a:gd name="connsiteY1" fmla="*/ 331731 h 949813"/>
              <a:gd name="connsiteX2" fmla="*/ 1239238 w 8836124"/>
              <a:gd name="connsiteY2" fmla="*/ 180863 h 949813"/>
              <a:gd name="connsiteX3" fmla="*/ 1744768 w 8836124"/>
              <a:gd name="connsiteY3" fmla="*/ 495 h 949813"/>
              <a:gd name="connsiteX4" fmla="*/ 2126534 w 8836124"/>
              <a:gd name="connsiteY4" fmla="*/ 239002 h 949813"/>
              <a:gd name="connsiteX5" fmla="*/ 2507534 w 8836124"/>
              <a:gd name="connsiteY5" fmla="*/ 537452 h 949813"/>
              <a:gd name="connsiteX6" fmla="*/ 2666284 w 8836124"/>
              <a:gd name="connsiteY6" fmla="*/ 391402 h 949813"/>
              <a:gd name="connsiteX7" fmla="*/ 2882184 w 8836124"/>
              <a:gd name="connsiteY7" fmla="*/ 385052 h 949813"/>
              <a:gd name="connsiteX8" fmla="*/ 3104434 w 8836124"/>
              <a:gd name="connsiteY8" fmla="*/ 226302 h 949813"/>
              <a:gd name="connsiteX9" fmla="*/ 3383834 w 8836124"/>
              <a:gd name="connsiteY9" fmla="*/ 334252 h 949813"/>
              <a:gd name="connsiteX10" fmla="*/ 3910884 w 8836124"/>
              <a:gd name="connsiteY10" fmla="*/ 219952 h 949813"/>
              <a:gd name="connsiteX11" fmla="*/ 4279184 w 8836124"/>
              <a:gd name="connsiteY11" fmla="*/ 150102 h 949813"/>
              <a:gd name="connsiteX12" fmla="*/ 4552234 w 8836124"/>
              <a:gd name="connsiteY12" fmla="*/ 245352 h 949813"/>
              <a:gd name="connsiteX13" fmla="*/ 4825284 w 8836124"/>
              <a:gd name="connsiteY13" fmla="*/ 543802 h 949813"/>
              <a:gd name="connsiteX14" fmla="*/ 5072934 w 8836124"/>
              <a:gd name="connsiteY14" fmla="*/ 918452 h 949813"/>
              <a:gd name="connsiteX15" fmla="*/ 5244384 w 8836124"/>
              <a:gd name="connsiteY15" fmla="*/ 594602 h 949813"/>
              <a:gd name="connsiteX16" fmla="*/ 5371384 w 8836124"/>
              <a:gd name="connsiteY16" fmla="*/ 448552 h 949813"/>
              <a:gd name="connsiteX17" fmla="*/ 5504956 w 8836124"/>
              <a:gd name="connsiteY17" fmla="*/ 499080 h 949813"/>
              <a:gd name="connsiteX18" fmla="*/ 5701584 w 8836124"/>
              <a:gd name="connsiteY18" fmla="*/ 691384 h 949813"/>
              <a:gd name="connsiteX19" fmla="*/ 5911406 w 8836124"/>
              <a:gd name="connsiteY19" fmla="*/ 485120 h 949813"/>
              <a:gd name="connsiteX20" fmla="*/ 6223322 w 8836124"/>
              <a:gd name="connsiteY20" fmla="*/ 106912 h 949813"/>
              <a:gd name="connsiteX21" fmla="*/ 6444534 w 8836124"/>
              <a:gd name="connsiteY21" fmla="*/ 23102 h 949813"/>
              <a:gd name="connsiteX22" fmla="*/ 6819184 w 8836124"/>
              <a:gd name="connsiteY22" fmla="*/ 175502 h 949813"/>
              <a:gd name="connsiteX23" fmla="*/ 7162084 w 8836124"/>
              <a:gd name="connsiteY23" fmla="*/ 346952 h 949813"/>
              <a:gd name="connsiteX24" fmla="*/ 7428784 w 8836124"/>
              <a:gd name="connsiteY24" fmla="*/ 296152 h 949813"/>
              <a:gd name="connsiteX25" fmla="*/ 7759750 w 8836124"/>
              <a:gd name="connsiteY25" fmla="*/ 350510 h 949813"/>
              <a:gd name="connsiteX26" fmla="*/ 8791242 w 8836124"/>
              <a:gd name="connsiteY26" fmla="*/ 507234 h 949813"/>
              <a:gd name="connsiteX27" fmla="*/ 8834704 w 8836124"/>
              <a:gd name="connsiteY27" fmla="*/ 534660 h 949813"/>
              <a:gd name="connsiteX28" fmla="*/ 8291074 w 8836124"/>
              <a:gd name="connsiteY28" fmla="*/ 460486 h 949813"/>
              <a:gd name="connsiteX29" fmla="*/ 7845413 w 8836124"/>
              <a:gd name="connsiteY29" fmla="*/ 386584 h 949813"/>
              <a:gd name="connsiteX30" fmla="*/ 7435134 w 8836124"/>
              <a:gd name="connsiteY30" fmla="*/ 320020 h 949813"/>
              <a:gd name="connsiteX31" fmla="*/ 7186446 w 8836124"/>
              <a:gd name="connsiteY31" fmla="*/ 377170 h 949813"/>
              <a:gd name="connsiteX32" fmla="*/ 6931458 w 8836124"/>
              <a:gd name="connsiteY32" fmla="*/ 259312 h 949813"/>
              <a:gd name="connsiteX33" fmla="*/ 6609634 w 8836124"/>
              <a:gd name="connsiteY33" fmla="*/ 99302 h 949813"/>
              <a:gd name="connsiteX34" fmla="*/ 6404680 w 8836124"/>
              <a:gd name="connsiteY34" fmla="*/ 46970 h 949813"/>
              <a:gd name="connsiteX35" fmla="*/ 6215934 w 8836124"/>
              <a:gd name="connsiteY35" fmla="*/ 143752 h 949813"/>
              <a:gd name="connsiteX36" fmla="*/ 5885734 w 8836124"/>
              <a:gd name="connsiteY36" fmla="*/ 543802 h 949813"/>
              <a:gd name="connsiteX37" fmla="*/ 5720634 w 8836124"/>
              <a:gd name="connsiteY37" fmla="*/ 715252 h 949813"/>
              <a:gd name="connsiteX38" fmla="*/ 5599984 w 8836124"/>
              <a:gd name="connsiteY38" fmla="*/ 620002 h 949813"/>
              <a:gd name="connsiteX39" fmla="*/ 5485684 w 8836124"/>
              <a:gd name="connsiteY39" fmla="*/ 512052 h 949813"/>
              <a:gd name="connsiteX40" fmla="*/ 5348504 w 8836124"/>
              <a:gd name="connsiteY40" fmla="*/ 491742 h 949813"/>
              <a:gd name="connsiteX41" fmla="*/ 5247120 w 8836124"/>
              <a:gd name="connsiteY41" fmla="*/ 665772 h 949813"/>
              <a:gd name="connsiteX42" fmla="*/ 5111034 w 8836124"/>
              <a:gd name="connsiteY42" fmla="*/ 937502 h 949813"/>
              <a:gd name="connsiteX43" fmla="*/ 4990384 w 8836124"/>
              <a:gd name="connsiteY43" fmla="*/ 874002 h 949813"/>
              <a:gd name="connsiteX44" fmla="*/ 4844334 w 8836124"/>
              <a:gd name="connsiteY44" fmla="*/ 613652 h 949813"/>
              <a:gd name="connsiteX45" fmla="*/ 4660456 w 8836124"/>
              <a:gd name="connsiteY45" fmla="*/ 375416 h 949813"/>
              <a:gd name="connsiteX46" fmla="*/ 4444284 w 8836124"/>
              <a:gd name="connsiteY46" fmla="*/ 207252 h 949813"/>
              <a:gd name="connsiteX47" fmla="*/ 4198932 w 8836124"/>
              <a:gd name="connsiteY47" fmla="*/ 179060 h 949813"/>
              <a:gd name="connsiteX48" fmla="*/ 3747044 w 8836124"/>
              <a:gd name="connsiteY48" fmla="*/ 282686 h 949813"/>
              <a:gd name="connsiteX49" fmla="*/ 3372394 w 8836124"/>
              <a:gd name="connsiteY49" fmla="*/ 355328 h 949813"/>
              <a:gd name="connsiteX50" fmla="*/ 3155234 w 8836124"/>
              <a:gd name="connsiteY50" fmla="*/ 258052 h 949813"/>
              <a:gd name="connsiteX51" fmla="*/ 3043726 w 8836124"/>
              <a:gd name="connsiteY51" fmla="*/ 279128 h 949813"/>
              <a:gd name="connsiteX52" fmla="*/ 2904792 w 8836124"/>
              <a:gd name="connsiteY52" fmla="*/ 401804 h 949813"/>
              <a:gd name="connsiteX53" fmla="*/ 2790492 w 8836124"/>
              <a:gd name="connsiteY53" fmla="*/ 414010 h 949813"/>
              <a:gd name="connsiteX54" fmla="*/ 2671102 w 8836124"/>
              <a:gd name="connsiteY54" fmla="*/ 417568 h 949813"/>
              <a:gd name="connsiteX55" fmla="*/ 2589318 w 8836124"/>
              <a:gd name="connsiteY55" fmla="*/ 531102 h 949813"/>
              <a:gd name="connsiteX56" fmla="*/ 2507534 w 8836124"/>
              <a:gd name="connsiteY56" fmla="*/ 564112 h 949813"/>
              <a:gd name="connsiteX57" fmla="*/ 2330994 w 8836124"/>
              <a:gd name="connsiteY57" fmla="*/ 443463 h 949813"/>
              <a:gd name="connsiteX58" fmla="*/ 1847134 w 8836124"/>
              <a:gd name="connsiteY58" fmla="*/ 61202 h 949813"/>
              <a:gd name="connsiteX59" fmla="*/ 1575566 w 8836124"/>
              <a:gd name="connsiteY59" fmla="*/ 61968 h 949813"/>
              <a:gd name="connsiteX60" fmla="*/ 1230418 w 8836124"/>
              <a:gd name="connsiteY60" fmla="*/ 203694 h 949813"/>
              <a:gd name="connsiteX61" fmla="*/ 488234 w 8836124"/>
              <a:gd name="connsiteY61" fmla="*/ 353302 h 949813"/>
              <a:gd name="connsiteX62" fmla="*/ 1 w 8836124"/>
              <a:gd name="connsiteY62" fmla="*/ 337044 h 949813"/>
              <a:gd name="connsiteX0" fmla="*/ 1 w 8836124"/>
              <a:gd name="connsiteY0" fmla="*/ 337044 h 949813"/>
              <a:gd name="connsiteX1" fmla="*/ 492953 w 8836124"/>
              <a:gd name="connsiteY1" fmla="*/ 331731 h 949813"/>
              <a:gd name="connsiteX2" fmla="*/ 1239238 w 8836124"/>
              <a:gd name="connsiteY2" fmla="*/ 180863 h 949813"/>
              <a:gd name="connsiteX3" fmla="*/ 1744768 w 8836124"/>
              <a:gd name="connsiteY3" fmla="*/ 495 h 949813"/>
              <a:gd name="connsiteX4" fmla="*/ 2126534 w 8836124"/>
              <a:gd name="connsiteY4" fmla="*/ 239002 h 949813"/>
              <a:gd name="connsiteX5" fmla="*/ 2507534 w 8836124"/>
              <a:gd name="connsiteY5" fmla="*/ 537452 h 949813"/>
              <a:gd name="connsiteX6" fmla="*/ 2666284 w 8836124"/>
              <a:gd name="connsiteY6" fmla="*/ 391402 h 949813"/>
              <a:gd name="connsiteX7" fmla="*/ 2882184 w 8836124"/>
              <a:gd name="connsiteY7" fmla="*/ 385052 h 949813"/>
              <a:gd name="connsiteX8" fmla="*/ 3104434 w 8836124"/>
              <a:gd name="connsiteY8" fmla="*/ 226302 h 949813"/>
              <a:gd name="connsiteX9" fmla="*/ 3383834 w 8836124"/>
              <a:gd name="connsiteY9" fmla="*/ 334252 h 949813"/>
              <a:gd name="connsiteX10" fmla="*/ 3910884 w 8836124"/>
              <a:gd name="connsiteY10" fmla="*/ 219952 h 949813"/>
              <a:gd name="connsiteX11" fmla="*/ 4279184 w 8836124"/>
              <a:gd name="connsiteY11" fmla="*/ 150102 h 949813"/>
              <a:gd name="connsiteX12" fmla="*/ 4552234 w 8836124"/>
              <a:gd name="connsiteY12" fmla="*/ 245352 h 949813"/>
              <a:gd name="connsiteX13" fmla="*/ 4825284 w 8836124"/>
              <a:gd name="connsiteY13" fmla="*/ 543802 h 949813"/>
              <a:gd name="connsiteX14" fmla="*/ 5072934 w 8836124"/>
              <a:gd name="connsiteY14" fmla="*/ 918452 h 949813"/>
              <a:gd name="connsiteX15" fmla="*/ 5249606 w 8836124"/>
              <a:gd name="connsiteY15" fmla="*/ 594602 h 949813"/>
              <a:gd name="connsiteX16" fmla="*/ 5371384 w 8836124"/>
              <a:gd name="connsiteY16" fmla="*/ 448552 h 949813"/>
              <a:gd name="connsiteX17" fmla="*/ 5504956 w 8836124"/>
              <a:gd name="connsiteY17" fmla="*/ 499080 h 949813"/>
              <a:gd name="connsiteX18" fmla="*/ 5701584 w 8836124"/>
              <a:gd name="connsiteY18" fmla="*/ 691384 h 949813"/>
              <a:gd name="connsiteX19" fmla="*/ 5911406 w 8836124"/>
              <a:gd name="connsiteY19" fmla="*/ 485120 h 949813"/>
              <a:gd name="connsiteX20" fmla="*/ 6223322 w 8836124"/>
              <a:gd name="connsiteY20" fmla="*/ 106912 h 949813"/>
              <a:gd name="connsiteX21" fmla="*/ 6444534 w 8836124"/>
              <a:gd name="connsiteY21" fmla="*/ 23102 h 949813"/>
              <a:gd name="connsiteX22" fmla="*/ 6819184 w 8836124"/>
              <a:gd name="connsiteY22" fmla="*/ 175502 h 949813"/>
              <a:gd name="connsiteX23" fmla="*/ 7162084 w 8836124"/>
              <a:gd name="connsiteY23" fmla="*/ 346952 h 949813"/>
              <a:gd name="connsiteX24" fmla="*/ 7428784 w 8836124"/>
              <a:gd name="connsiteY24" fmla="*/ 296152 h 949813"/>
              <a:gd name="connsiteX25" fmla="*/ 7759750 w 8836124"/>
              <a:gd name="connsiteY25" fmla="*/ 350510 h 949813"/>
              <a:gd name="connsiteX26" fmla="*/ 8791242 w 8836124"/>
              <a:gd name="connsiteY26" fmla="*/ 507234 h 949813"/>
              <a:gd name="connsiteX27" fmla="*/ 8834704 w 8836124"/>
              <a:gd name="connsiteY27" fmla="*/ 534660 h 949813"/>
              <a:gd name="connsiteX28" fmla="*/ 8291074 w 8836124"/>
              <a:gd name="connsiteY28" fmla="*/ 460486 h 949813"/>
              <a:gd name="connsiteX29" fmla="*/ 7845413 w 8836124"/>
              <a:gd name="connsiteY29" fmla="*/ 386584 h 949813"/>
              <a:gd name="connsiteX30" fmla="*/ 7435134 w 8836124"/>
              <a:gd name="connsiteY30" fmla="*/ 320020 h 949813"/>
              <a:gd name="connsiteX31" fmla="*/ 7186446 w 8836124"/>
              <a:gd name="connsiteY31" fmla="*/ 377170 h 949813"/>
              <a:gd name="connsiteX32" fmla="*/ 6931458 w 8836124"/>
              <a:gd name="connsiteY32" fmla="*/ 259312 h 949813"/>
              <a:gd name="connsiteX33" fmla="*/ 6609634 w 8836124"/>
              <a:gd name="connsiteY33" fmla="*/ 99302 h 949813"/>
              <a:gd name="connsiteX34" fmla="*/ 6404680 w 8836124"/>
              <a:gd name="connsiteY34" fmla="*/ 46970 h 949813"/>
              <a:gd name="connsiteX35" fmla="*/ 6215934 w 8836124"/>
              <a:gd name="connsiteY35" fmla="*/ 143752 h 949813"/>
              <a:gd name="connsiteX36" fmla="*/ 5885734 w 8836124"/>
              <a:gd name="connsiteY36" fmla="*/ 543802 h 949813"/>
              <a:gd name="connsiteX37" fmla="*/ 5720634 w 8836124"/>
              <a:gd name="connsiteY37" fmla="*/ 715252 h 949813"/>
              <a:gd name="connsiteX38" fmla="*/ 5599984 w 8836124"/>
              <a:gd name="connsiteY38" fmla="*/ 620002 h 949813"/>
              <a:gd name="connsiteX39" fmla="*/ 5485684 w 8836124"/>
              <a:gd name="connsiteY39" fmla="*/ 512052 h 949813"/>
              <a:gd name="connsiteX40" fmla="*/ 5348504 w 8836124"/>
              <a:gd name="connsiteY40" fmla="*/ 491742 h 949813"/>
              <a:gd name="connsiteX41" fmla="*/ 5247120 w 8836124"/>
              <a:gd name="connsiteY41" fmla="*/ 665772 h 949813"/>
              <a:gd name="connsiteX42" fmla="*/ 5111034 w 8836124"/>
              <a:gd name="connsiteY42" fmla="*/ 937502 h 949813"/>
              <a:gd name="connsiteX43" fmla="*/ 4990384 w 8836124"/>
              <a:gd name="connsiteY43" fmla="*/ 874002 h 949813"/>
              <a:gd name="connsiteX44" fmla="*/ 4844334 w 8836124"/>
              <a:gd name="connsiteY44" fmla="*/ 613652 h 949813"/>
              <a:gd name="connsiteX45" fmla="*/ 4660456 w 8836124"/>
              <a:gd name="connsiteY45" fmla="*/ 375416 h 949813"/>
              <a:gd name="connsiteX46" fmla="*/ 4444284 w 8836124"/>
              <a:gd name="connsiteY46" fmla="*/ 207252 h 949813"/>
              <a:gd name="connsiteX47" fmla="*/ 4198932 w 8836124"/>
              <a:gd name="connsiteY47" fmla="*/ 179060 h 949813"/>
              <a:gd name="connsiteX48" fmla="*/ 3747044 w 8836124"/>
              <a:gd name="connsiteY48" fmla="*/ 282686 h 949813"/>
              <a:gd name="connsiteX49" fmla="*/ 3372394 w 8836124"/>
              <a:gd name="connsiteY49" fmla="*/ 355328 h 949813"/>
              <a:gd name="connsiteX50" fmla="*/ 3155234 w 8836124"/>
              <a:gd name="connsiteY50" fmla="*/ 258052 h 949813"/>
              <a:gd name="connsiteX51" fmla="*/ 3043726 w 8836124"/>
              <a:gd name="connsiteY51" fmla="*/ 279128 h 949813"/>
              <a:gd name="connsiteX52" fmla="*/ 2904792 w 8836124"/>
              <a:gd name="connsiteY52" fmla="*/ 401804 h 949813"/>
              <a:gd name="connsiteX53" fmla="*/ 2790492 w 8836124"/>
              <a:gd name="connsiteY53" fmla="*/ 414010 h 949813"/>
              <a:gd name="connsiteX54" fmla="*/ 2671102 w 8836124"/>
              <a:gd name="connsiteY54" fmla="*/ 417568 h 949813"/>
              <a:gd name="connsiteX55" fmla="*/ 2589318 w 8836124"/>
              <a:gd name="connsiteY55" fmla="*/ 531102 h 949813"/>
              <a:gd name="connsiteX56" fmla="*/ 2507534 w 8836124"/>
              <a:gd name="connsiteY56" fmla="*/ 564112 h 949813"/>
              <a:gd name="connsiteX57" fmla="*/ 2330994 w 8836124"/>
              <a:gd name="connsiteY57" fmla="*/ 443463 h 949813"/>
              <a:gd name="connsiteX58" fmla="*/ 1847134 w 8836124"/>
              <a:gd name="connsiteY58" fmla="*/ 61202 h 949813"/>
              <a:gd name="connsiteX59" fmla="*/ 1575566 w 8836124"/>
              <a:gd name="connsiteY59" fmla="*/ 61968 h 949813"/>
              <a:gd name="connsiteX60" fmla="*/ 1230418 w 8836124"/>
              <a:gd name="connsiteY60" fmla="*/ 203694 h 949813"/>
              <a:gd name="connsiteX61" fmla="*/ 488234 w 8836124"/>
              <a:gd name="connsiteY61" fmla="*/ 353302 h 949813"/>
              <a:gd name="connsiteX62" fmla="*/ 1 w 8836124"/>
              <a:gd name="connsiteY62" fmla="*/ 337044 h 949813"/>
              <a:gd name="connsiteX0" fmla="*/ 1 w 8836124"/>
              <a:gd name="connsiteY0" fmla="*/ 337044 h 949813"/>
              <a:gd name="connsiteX1" fmla="*/ 492953 w 8836124"/>
              <a:gd name="connsiteY1" fmla="*/ 331731 h 949813"/>
              <a:gd name="connsiteX2" fmla="*/ 1239238 w 8836124"/>
              <a:gd name="connsiteY2" fmla="*/ 180863 h 949813"/>
              <a:gd name="connsiteX3" fmla="*/ 1744768 w 8836124"/>
              <a:gd name="connsiteY3" fmla="*/ 495 h 949813"/>
              <a:gd name="connsiteX4" fmla="*/ 2126534 w 8836124"/>
              <a:gd name="connsiteY4" fmla="*/ 239002 h 949813"/>
              <a:gd name="connsiteX5" fmla="*/ 2507534 w 8836124"/>
              <a:gd name="connsiteY5" fmla="*/ 537452 h 949813"/>
              <a:gd name="connsiteX6" fmla="*/ 2666284 w 8836124"/>
              <a:gd name="connsiteY6" fmla="*/ 391402 h 949813"/>
              <a:gd name="connsiteX7" fmla="*/ 2882184 w 8836124"/>
              <a:gd name="connsiteY7" fmla="*/ 385052 h 949813"/>
              <a:gd name="connsiteX8" fmla="*/ 3104434 w 8836124"/>
              <a:gd name="connsiteY8" fmla="*/ 226302 h 949813"/>
              <a:gd name="connsiteX9" fmla="*/ 3383834 w 8836124"/>
              <a:gd name="connsiteY9" fmla="*/ 334252 h 949813"/>
              <a:gd name="connsiteX10" fmla="*/ 3910884 w 8836124"/>
              <a:gd name="connsiteY10" fmla="*/ 219952 h 949813"/>
              <a:gd name="connsiteX11" fmla="*/ 4279184 w 8836124"/>
              <a:gd name="connsiteY11" fmla="*/ 150102 h 949813"/>
              <a:gd name="connsiteX12" fmla="*/ 4552234 w 8836124"/>
              <a:gd name="connsiteY12" fmla="*/ 245352 h 949813"/>
              <a:gd name="connsiteX13" fmla="*/ 4825284 w 8836124"/>
              <a:gd name="connsiteY13" fmla="*/ 543802 h 949813"/>
              <a:gd name="connsiteX14" fmla="*/ 5072934 w 8836124"/>
              <a:gd name="connsiteY14" fmla="*/ 918452 h 949813"/>
              <a:gd name="connsiteX15" fmla="*/ 5249606 w 8836124"/>
              <a:gd name="connsiteY15" fmla="*/ 594602 h 949813"/>
              <a:gd name="connsiteX16" fmla="*/ 5371384 w 8836124"/>
              <a:gd name="connsiteY16" fmla="*/ 448552 h 949813"/>
              <a:gd name="connsiteX17" fmla="*/ 5504956 w 8836124"/>
              <a:gd name="connsiteY17" fmla="*/ 499080 h 949813"/>
              <a:gd name="connsiteX18" fmla="*/ 5701584 w 8836124"/>
              <a:gd name="connsiteY18" fmla="*/ 691384 h 949813"/>
              <a:gd name="connsiteX19" fmla="*/ 5911406 w 8836124"/>
              <a:gd name="connsiteY19" fmla="*/ 485120 h 949813"/>
              <a:gd name="connsiteX20" fmla="*/ 6223322 w 8836124"/>
              <a:gd name="connsiteY20" fmla="*/ 106912 h 949813"/>
              <a:gd name="connsiteX21" fmla="*/ 6444534 w 8836124"/>
              <a:gd name="connsiteY21" fmla="*/ 23102 h 949813"/>
              <a:gd name="connsiteX22" fmla="*/ 6819184 w 8836124"/>
              <a:gd name="connsiteY22" fmla="*/ 175502 h 949813"/>
              <a:gd name="connsiteX23" fmla="*/ 7162084 w 8836124"/>
              <a:gd name="connsiteY23" fmla="*/ 346952 h 949813"/>
              <a:gd name="connsiteX24" fmla="*/ 7428784 w 8836124"/>
              <a:gd name="connsiteY24" fmla="*/ 296152 h 949813"/>
              <a:gd name="connsiteX25" fmla="*/ 7759750 w 8836124"/>
              <a:gd name="connsiteY25" fmla="*/ 350510 h 949813"/>
              <a:gd name="connsiteX26" fmla="*/ 8791242 w 8836124"/>
              <a:gd name="connsiteY26" fmla="*/ 507234 h 949813"/>
              <a:gd name="connsiteX27" fmla="*/ 8834704 w 8836124"/>
              <a:gd name="connsiteY27" fmla="*/ 534660 h 949813"/>
              <a:gd name="connsiteX28" fmla="*/ 8291074 w 8836124"/>
              <a:gd name="connsiteY28" fmla="*/ 460486 h 949813"/>
              <a:gd name="connsiteX29" fmla="*/ 7845413 w 8836124"/>
              <a:gd name="connsiteY29" fmla="*/ 386584 h 949813"/>
              <a:gd name="connsiteX30" fmla="*/ 7435134 w 8836124"/>
              <a:gd name="connsiteY30" fmla="*/ 320020 h 949813"/>
              <a:gd name="connsiteX31" fmla="*/ 7186446 w 8836124"/>
              <a:gd name="connsiteY31" fmla="*/ 377170 h 949813"/>
              <a:gd name="connsiteX32" fmla="*/ 6931458 w 8836124"/>
              <a:gd name="connsiteY32" fmla="*/ 259312 h 949813"/>
              <a:gd name="connsiteX33" fmla="*/ 6609634 w 8836124"/>
              <a:gd name="connsiteY33" fmla="*/ 99302 h 949813"/>
              <a:gd name="connsiteX34" fmla="*/ 6404680 w 8836124"/>
              <a:gd name="connsiteY34" fmla="*/ 46970 h 949813"/>
              <a:gd name="connsiteX35" fmla="*/ 6215934 w 8836124"/>
              <a:gd name="connsiteY35" fmla="*/ 143752 h 949813"/>
              <a:gd name="connsiteX36" fmla="*/ 5885734 w 8836124"/>
              <a:gd name="connsiteY36" fmla="*/ 543802 h 949813"/>
              <a:gd name="connsiteX37" fmla="*/ 5720634 w 8836124"/>
              <a:gd name="connsiteY37" fmla="*/ 715252 h 949813"/>
              <a:gd name="connsiteX38" fmla="*/ 5599984 w 8836124"/>
              <a:gd name="connsiteY38" fmla="*/ 620002 h 949813"/>
              <a:gd name="connsiteX39" fmla="*/ 5485684 w 8836124"/>
              <a:gd name="connsiteY39" fmla="*/ 512052 h 949813"/>
              <a:gd name="connsiteX40" fmla="*/ 5348504 w 8836124"/>
              <a:gd name="connsiteY40" fmla="*/ 491742 h 949813"/>
              <a:gd name="connsiteX41" fmla="*/ 5247120 w 8836124"/>
              <a:gd name="connsiteY41" fmla="*/ 665772 h 949813"/>
              <a:gd name="connsiteX42" fmla="*/ 5111034 w 8836124"/>
              <a:gd name="connsiteY42" fmla="*/ 937502 h 949813"/>
              <a:gd name="connsiteX43" fmla="*/ 4990384 w 8836124"/>
              <a:gd name="connsiteY43" fmla="*/ 874002 h 949813"/>
              <a:gd name="connsiteX44" fmla="*/ 4844334 w 8836124"/>
              <a:gd name="connsiteY44" fmla="*/ 613652 h 949813"/>
              <a:gd name="connsiteX45" fmla="*/ 4660456 w 8836124"/>
              <a:gd name="connsiteY45" fmla="*/ 375416 h 949813"/>
              <a:gd name="connsiteX46" fmla="*/ 4444284 w 8836124"/>
              <a:gd name="connsiteY46" fmla="*/ 207252 h 949813"/>
              <a:gd name="connsiteX47" fmla="*/ 4198932 w 8836124"/>
              <a:gd name="connsiteY47" fmla="*/ 179060 h 949813"/>
              <a:gd name="connsiteX48" fmla="*/ 3747044 w 8836124"/>
              <a:gd name="connsiteY48" fmla="*/ 282686 h 949813"/>
              <a:gd name="connsiteX49" fmla="*/ 3372394 w 8836124"/>
              <a:gd name="connsiteY49" fmla="*/ 355328 h 949813"/>
              <a:gd name="connsiteX50" fmla="*/ 3155234 w 8836124"/>
              <a:gd name="connsiteY50" fmla="*/ 258052 h 949813"/>
              <a:gd name="connsiteX51" fmla="*/ 3043726 w 8836124"/>
              <a:gd name="connsiteY51" fmla="*/ 279128 h 949813"/>
              <a:gd name="connsiteX52" fmla="*/ 2904792 w 8836124"/>
              <a:gd name="connsiteY52" fmla="*/ 401804 h 949813"/>
              <a:gd name="connsiteX53" fmla="*/ 2790492 w 8836124"/>
              <a:gd name="connsiteY53" fmla="*/ 414010 h 949813"/>
              <a:gd name="connsiteX54" fmla="*/ 2671102 w 8836124"/>
              <a:gd name="connsiteY54" fmla="*/ 417568 h 949813"/>
              <a:gd name="connsiteX55" fmla="*/ 2589318 w 8836124"/>
              <a:gd name="connsiteY55" fmla="*/ 531102 h 949813"/>
              <a:gd name="connsiteX56" fmla="*/ 2507534 w 8836124"/>
              <a:gd name="connsiteY56" fmla="*/ 564112 h 949813"/>
              <a:gd name="connsiteX57" fmla="*/ 2330994 w 8836124"/>
              <a:gd name="connsiteY57" fmla="*/ 443463 h 949813"/>
              <a:gd name="connsiteX58" fmla="*/ 1847134 w 8836124"/>
              <a:gd name="connsiteY58" fmla="*/ 61202 h 949813"/>
              <a:gd name="connsiteX59" fmla="*/ 1575566 w 8836124"/>
              <a:gd name="connsiteY59" fmla="*/ 61968 h 949813"/>
              <a:gd name="connsiteX60" fmla="*/ 1230418 w 8836124"/>
              <a:gd name="connsiteY60" fmla="*/ 203694 h 949813"/>
              <a:gd name="connsiteX61" fmla="*/ 488234 w 8836124"/>
              <a:gd name="connsiteY61" fmla="*/ 353302 h 949813"/>
              <a:gd name="connsiteX62" fmla="*/ 1 w 8836124"/>
              <a:gd name="connsiteY62" fmla="*/ 337044 h 949813"/>
              <a:gd name="connsiteX0" fmla="*/ 1 w 8836124"/>
              <a:gd name="connsiteY0" fmla="*/ 337044 h 949216"/>
              <a:gd name="connsiteX1" fmla="*/ 492953 w 8836124"/>
              <a:gd name="connsiteY1" fmla="*/ 331731 h 949216"/>
              <a:gd name="connsiteX2" fmla="*/ 1239238 w 8836124"/>
              <a:gd name="connsiteY2" fmla="*/ 180863 h 949216"/>
              <a:gd name="connsiteX3" fmla="*/ 1744768 w 8836124"/>
              <a:gd name="connsiteY3" fmla="*/ 495 h 949216"/>
              <a:gd name="connsiteX4" fmla="*/ 2126534 w 8836124"/>
              <a:gd name="connsiteY4" fmla="*/ 239002 h 949216"/>
              <a:gd name="connsiteX5" fmla="*/ 2507534 w 8836124"/>
              <a:gd name="connsiteY5" fmla="*/ 537452 h 949216"/>
              <a:gd name="connsiteX6" fmla="*/ 2666284 w 8836124"/>
              <a:gd name="connsiteY6" fmla="*/ 391402 h 949216"/>
              <a:gd name="connsiteX7" fmla="*/ 2882184 w 8836124"/>
              <a:gd name="connsiteY7" fmla="*/ 385052 h 949216"/>
              <a:gd name="connsiteX8" fmla="*/ 3104434 w 8836124"/>
              <a:gd name="connsiteY8" fmla="*/ 226302 h 949216"/>
              <a:gd name="connsiteX9" fmla="*/ 3383834 w 8836124"/>
              <a:gd name="connsiteY9" fmla="*/ 334252 h 949216"/>
              <a:gd name="connsiteX10" fmla="*/ 3910884 w 8836124"/>
              <a:gd name="connsiteY10" fmla="*/ 219952 h 949216"/>
              <a:gd name="connsiteX11" fmla="*/ 4279184 w 8836124"/>
              <a:gd name="connsiteY11" fmla="*/ 150102 h 949216"/>
              <a:gd name="connsiteX12" fmla="*/ 4552234 w 8836124"/>
              <a:gd name="connsiteY12" fmla="*/ 245352 h 949216"/>
              <a:gd name="connsiteX13" fmla="*/ 4825284 w 8836124"/>
              <a:gd name="connsiteY13" fmla="*/ 543802 h 949216"/>
              <a:gd name="connsiteX14" fmla="*/ 5072934 w 8836124"/>
              <a:gd name="connsiteY14" fmla="*/ 918452 h 949216"/>
              <a:gd name="connsiteX15" fmla="*/ 5249606 w 8836124"/>
              <a:gd name="connsiteY15" fmla="*/ 594602 h 949216"/>
              <a:gd name="connsiteX16" fmla="*/ 5371384 w 8836124"/>
              <a:gd name="connsiteY16" fmla="*/ 448552 h 949216"/>
              <a:gd name="connsiteX17" fmla="*/ 5504956 w 8836124"/>
              <a:gd name="connsiteY17" fmla="*/ 499080 h 949216"/>
              <a:gd name="connsiteX18" fmla="*/ 5701584 w 8836124"/>
              <a:gd name="connsiteY18" fmla="*/ 691384 h 949216"/>
              <a:gd name="connsiteX19" fmla="*/ 5911406 w 8836124"/>
              <a:gd name="connsiteY19" fmla="*/ 485120 h 949216"/>
              <a:gd name="connsiteX20" fmla="*/ 6223322 w 8836124"/>
              <a:gd name="connsiteY20" fmla="*/ 106912 h 949216"/>
              <a:gd name="connsiteX21" fmla="*/ 6444534 w 8836124"/>
              <a:gd name="connsiteY21" fmla="*/ 23102 h 949216"/>
              <a:gd name="connsiteX22" fmla="*/ 6819184 w 8836124"/>
              <a:gd name="connsiteY22" fmla="*/ 175502 h 949216"/>
              <a:gd name="connsiteX23" fmla="*/ 7162084 w 8836124"/>
              <a:gd name="connsiteY23" fmla="*/ 346952 h 949216"/>
              <a:gd name="connsiteX24" fmla="*/ 7428784 w 8836124"/>
              <a:gd name="connsiteY24" fmla="*/ 296152 h 949216"/>
              <a:gd name="connsiteX25" fmla="*/ 7759750 w 8836124"/>
              <a:gd name="connsiteY25" fmla="*/ 350510 h 949216"/>
              <a:gd name="connsiteX26" fmla="*/ 8791242 w 8836124"/>
              <a:gd name="connsiteY26" fmla="*/ 507234 h 949216"/>
              <a:gd name="connsiteX27" fmla="*/ 8834704 w 8836124"/>
              <a:gd name="connsiteY27" fmla="*/ 534660 h 949216"/>
              <a:gd name="connsiteX28" fmla="*/ 8291074 w 8836124"/>
              <a:gd name="connsiteY28" fmla="*/ 460486 h 949216"/>
              <a:gd name="connsiteX29" fmla="*/ 7845413 w 8836124"/>
              <a:gd name="connsiteY29" fmla="*/ 386584 h 949216"/>
              <a:gd name="connsiteX30" fmla="*/ 7435134 w 8836124"/>
              <a:gd name="connsiteY30" fmla="*/ 320020 h 949216"/>
              <a:gd name="connsiteX31" fmla="*/ 7186446 w 8836124"/>
              <a:gd name="connsiteY31" fmla="*/ 377170 h 949216"/>
              <a:gd name="connsiteX32" fmla="*/ 6931458 w 8836124"/>
              <a:gd name="connsiteY32" fmla="*/ 259312 h 949216"/>
              <a:gd name="connsiteX33" fmla="*/ 6609634 w 8836124"/>
              <a:gd name="connsiteY33" fmla="*/ 99302 h 949216"/>
              <a:gd name="connsiteX34" fmla="*/ 6404680 w 8836124"/>
              <a:gd name="connsiteY34" fmla="*/ 46970 h 949216"/>
              <a:gd name="connsiteX35" fmla="*/ 6215934 w 8836124"/>
              <a:gd name="connsiteY35" fmla="*/ 143752 h 949216"/>
              <a:gd name="connsiteX36" fmla="*/ 5885734 w 8836124"/>
              <a:gd name="connsiteY36" fmla="*/ 543802 h 949216"/>
              <a:gd name="connsiteX37" fmla="*/ 5720634 w 8836124"/>
              <a:gd name="connsiteY37" fmla="*/ 715252 h 949216"/>
              <a:gd name="connsiteX38" fmla="*/ 5599984 w 8836124"/>
              <a:gd name="connsiteY38" fmla="*/ 620002 h 949216"/>
              <a:gd name="connsiteX39" fmla="*/ 5485684 w 8836124"/>
              <a:gd name="connsiteY39" fmla="*/ 512052 h 949216"/>
              <a:gd name="connsiteX40" fmla="*/ 5348504 w 8836124"/>
              <a:gd name="connsiteY40" fmla="*/ 491742 h 949216"/>
              <a:gd name="connsiteX41" fmla="*/ 5240971 w 8836124"/>
              <a:gd name="connsiteY41" fmla="*/ 674318 h 949216"/>
              <a:gd name="connsiteX42" fmla="*/ 5111034 w 8836124"/>
              <a:gd name="connsiteY42" fmla="*/ 937502 h 949216"/>
              <a:gd name="connsiteX43" fmla="*/ 4990384 w 8836124"/>
              <a:gd name="connsiteY43" fmla="*/ 874002 h 949216"/>
              <a:gd name="connsiteX44" fmla="*/ 4844334 w 8836124"/>
              <a:gd name="connsiteY44" fmla="*/ 613652 h 949216"/>
              <a:gd name="connsiteX45" fmla="*/ 4660456 w 8836124"/>
              <a:gd name="connsiteY45" fmla="*/ 375416 h 949216"/>
              <a:gd name="connsiteX46" fmla="*/ 4444284 w 8836124"/>
              <a:gd name="connsiteY46" fmla="*/ 207252 h 949216"/>
              <a:gd name="connsiteX47" fmla="*/ 4198932 w 8836124"/>
              <a:gd name="connsiteY47" fmla="*/ 179060 h 949216"/>
              <a:gd name="connsiteX48" fmla="*/ 3747044 w 8836124"/>
              <a:gd name="connsiteY48" fmla="*/ 282686 h 949216"/>
              <a:gd name="connsiteX49" fmla="*/ 3372394 w 8836124"/>
              <a:gd name="connsiteY49" fmla="*/ 355328 h 949216"/>
              <a:gd name="connsiteX50" fmla="*/ 3155234 w 8836124"/>
              <a:gd name="connsiteY50" fmla="*/ 258052 h 949216"/>
              <a:gd name="connsiteX51" fmla="*/ 3043726 w 8836124"/>
              <a:gd name="connsiteY51" fmla="*/ 279128 h 949216"/>
              <a:gd name="connsiteX52" fmla="*/ 2904792 w 8836124"/>
              <a:gd name="connsiteY52" fmla="*/ 401804 h 949216"/>
              <a:gd name="connsiteX53" fmla="*/ 2790492 w 8836124"/>
              <a:gd name="connsiteY53" fmla="*/ 414010 h 949216"/>
              <a:gd name="connsiteX54" fmla="*/ 2671102 w 8836124"/>
              <a:gd name="connsiteY54" fmla="*/ 417568 h 949216"/>
              <a:gd name="connsiteX55" fmla="*/ 2589318 w 8836124"/>
              <a:gd name="connsiteY55" fmla="*/ 531102 h 949216"/>
              <a:gd name="connsiteX56" fmla="*/ 2507534 w 8836124"/>
              <a:gd name="connsiteY56" fmla="*/ 564112 h 949216"/>
              <a:gd name="connsiteX57" fmla="*/ 2330994 w 8836124"/>
              <a:gd name="connsiteY57" fmla="*/ 443463 h 949216"/>
              <a:gd name="connsiteX58" fmla="*/ 1847134 w 8836124"/>
              <a:gd name="connsiteY58" fmla="*/ 61202 h 949216"/>
              <a:gd name="connsiteX59" fmla="*/ 1575566 w 8836124"/>
              <a:gd name="connsiteY59" fmla="*/ 61968 h 949216"/>
              <a:gd name="connsiteX60" fmla="*/ 1230418 w 8836124"/>
              <a:gd name="connsiteY60" fmla="*/ 203694 h 949216"/>
              <a:gd name="connsiteX61" fmla="*/ 488234 w 8836124"/>
              <a:gd name="connsiteY61" fmla="*/ 353302 h 949216"/>
              <a:gd name="connsiteX62" fmla="*/ 1 w 8836124"/>
              <a:gd name="connsiteY62" fmla="*/ 337044 h 949216"/>
              <a:gd name="connsiteX0" fmla="*/ 1 w 8845686"/>
              <a:gd name="connsiteY0" fmla="*/ 337044 h 949216"/>
              <a:gd name="connsiteX1" fmla="*/ 492953 w 8845686"/>
              <a:gd name="connsiteY1" fmla="*/ 331731 h 949216"/>
              <a:gd name="connsiteX2" fmla="*/ 1239238 w 8845686"/>
              <a:gd name="connsiteY2" fmla="*/ 180863 h 949216"/>
              <a:gd name="connsiteX3" fmla="*/ 1744768 w 8845686"/>
              <a:gd name="connsiteY3" fmla="*/ 495 h 949216"/>
              <a:gd name="connsiteX4" fmla="*/ 2126534 w 8845686"/>
              <a:gd name="connsiteY4" fmla="*/ 239002 h 949216"/>
              <a:gd name="connsiteX5" fmla="*/ 2507534 w 8845686"/>
              <a:gd name="connsiteY5" fmla="*/ 537452 h 949216"/>
              <a:gd name="connsiteX6" fmla="*/ 2666284 w 8845686"/>
              <a:gd name="connsiteY6" fmla="*/ 391402 h 949216"/>
              <a:gd name="connsiteX7" fmla="*/ 2882184 w 8845686"/>
              <a:gd name="connsiteY7" fmla="*/ 385052 h 949216"/>
              <a:gd name="connsiteX8" fmla="*/ 3104434 w 8845686"/>
              <a:gd name="connsiteY8" fmla="*/ 226302 h 949216"/>
              <a:gd name="connsiteX9" fmla="*/ 3383834 w 8845686"/>
              <a:gd name="connsiteY9" fmla="*/ 334252 h 949216"/>
              <a:gd name="connsiteX10" fmla="*/ 3910884 w 8845686"/>
              <a:gd name="connsiteY10" fmla="*/ 219952 h 949216"/>
              <a:gd name="connsiteX11" fmla="*/ 4279184 w 8845686"/>
              <a:gd name="connsiteY11" fmla="*/ 150102 h 949216"/>
              <a:gd name="connsiteX12" fmla="*/ 4552234 w 8845686"/>
              <a:gd name="connsiteY12" fmla="*/ 245352 h 949216"/>
              <a:gd name="connsiteX13" fmla="*/ 4825284 w 8845686"/>
              <a:gd name="connsiteY13" fmla="*/ 543802 h 949216"/>
              <a:gd name="connsiteX14" fmla="*/ 5072934 w 8845686"/>
              <a:gd name="connsiteY14" fmla="*/ 918452 h 949216"/>
              <a:gd name="connsiteX15" fmla="*/ 5249606 w 8845686"/>
              <a:gd name="connsiteY15" fmla="*/ 594602 h 949216"/>
              <a:gd name="connsiteX16" fmla="*/ 5371384 w 8845686"/>
              <a:gd name="connsiteY16" fmla="*/ 448552 h 949216"/>
              <a:gd name="connsiteX17" fmla="*/ 5504956 w 8845686"/>
              <a:gd name="connsiteY17" fmla="*/ 499080 h 949216"/>
              <a:gd name="connsiteX18" fmla="*/ 5701584 w 8845686"/>
              <a:gd name="connsiteY18" fmla="*/ 691384 h 949216"/>
              <a:gd name="connsiteX19" fmla="*/ 5911406 w 8845686"/>
              <a:gd name="connsiteY19" fmla="*/ 485120 h 949216"/>
              <a:gd name="connsiteX20" fmla="*/ 6223322 w 8845686"/>
              <a:gd name="connsiteY20" fmla="*/ 106912 h 949216"/>
              <a:gd name="connsiteX21" fmla="*/ 6444534 w 8845686"/>
              <a:gd name="connsiteY21" fmla="*/ 23102 h 949216"/>
              <a:gd name="connsiteX22" fmla="*/ 6819184 w 8845686"/>
              <a:gd name="connsiteY22" fmla="*/ 175502 h 949216"/>
              <a:gd name="connsiteX23" fmla="*/ 7162084 w 8845686"/>
              <a:gd name="connsiteY23" fmla="*/ 346952 h 949216"/>
              <a:gd name="connsiteX24" fmla="*/ 7428784 w 8845686"/>
              <a:gd name="connsiteY24" fmla="*/ 296152 h 949216"/>
              <a:gd name="connsiteX25" fmla="*/ 7759750 w 8845686"/>
              <a:gd name="connsiteY25" fmla="*/ 350510 h 949216"/>
              <a:gd name="connsiteX26" fmla="*/ 8813028 w 8845686"/>
              <a:gd name="connsiteY26" fmla="*/ 519345 h 949216"/>
              <a:gd name="connsiteX27" fmla="*/ 8834704 w 8845686"/>
              <a:gd name="connsiteY27" fmla="*/ 534660 h 949216"/>
              <a:gd name="connsiteX28" fmla="*/ 8291074 w 8845686"/>
              <a:gd name="connsiteY28" fmla="*/ 460486 h 949216"/>
              <a:gd name="connsiteX29" fmla="*/ 7845413 w 8845686"/>
              <a:gd name="connsiteY29" fmla="*/ 386584 h 949216"/>
              <a:gd name="connsiteX30" fmla="*/ 7435134 w 8845686"/>
              <a:gd name="connsiteY30" fmla="*/ 320020 h 949216"/>
              <a:gd name="connsiteX31" fmla="*/ 7186446 w 8845686"/>
              <a:gd name="connsiteY31" fmla="*/ 377170 h 949216"/>
              <a:gd name="connsiteX32" fmla="*/ 6931458 w 8845686"/>
              <a:gd name="connsiteY32" fmla="*/ 259312 h 949216"/>
              <a:gd name="connsiteX33" fmla="*/ 6609634 w 8845686"/>
              <a:gd name="connsiteY33" fmla="*/ 99302 h 949216"/>
              <a:gd name="connsiteX34" fmla="*/ 6404680 w 8845686"/>
              <a:gd name="connsiteY34" fmla="*/ 46970 h 949216"/>
              <a:gd name="connsiteX35" fmla="*/ 6215934 w 8845686"/>
              <a:gd name="connsiteY35" fmla="*/ 143752 h 949216"/>
              <a:gd name="connsiteX36" fmla="*/ 5885734 w 8845686"/>
              <a:gd name="connsiteY36" fmla="*/ 543802 h 949216"/>
              <a:gd name="connsiteX37" fmla="*/ 5720634 w 8845686"/>
              <a:gd name="connsiteY37" fmla="*/ 715252 h 949216"/>
              <a:gd name="connsiteX38" fmla="*/ 5599984 w 8845686"/>
              <a:gd name="connsiteY38" fmla="*/ 620002 h 949216"/>
              <a:gd name="connsiteX39" fmla="*/ 5485684 w 8845686"/>
              <a:gd name="connsiteY39" fmla="*/ 512052 h 949216"/>
              <a:gd name="connsiteX40" fmla="*/ 5348504 w 8845686"/>
              <a:gd name="connsiteY40" fmla="*/ 491742 h 949216"/>
              <a:gd name="connsiteX41" fmla="*/ 5240971 w 8845686"/>
              <a:gd name="connsiteY41" fmla="*/ 674318 h 949216"/>
              <a:gd name="connsiteX42" fmla="*/ 5111034 w 8845686"/>
              <a:gd name="connsiteY42" fmla="*/ 937502 h 949216"/>
              <a:gd name="connsiteX43" fmla="*/ 4990384 w 8845686"/>
              <a:gd name="connsiteY43" fmla="*/ 874002 h 949216"/>
              <a:gd name="connsiteX44" fmla="*/ 4844334 w 8845686"/>
              <a:gd name="connsiteY44" fmla="*/ 613652 h 949216"/>
              <a:gd name="connsiteX45" fmla="*/ 4660456 w 8845686"/>
              <a:gd name="connsiteY45" fmla="*/ 375416 h 949216"/>
              <a:gd name="connsiteX46" fmla="*/ 4444284 w 8845686"/>
              <a:gd name="connsiteY46" fmla="*/ 207252 h 949216"/>
              <a:gd name="connsiteX47" fmla="*/ 4198932 w 8845686"/>
              <a:gd name="connsiteY47" fmla="*/ 179060 h 949216"/>
              <a:gd name="connsiteX48" fmla="*/ 3747044 w 8845686"/>
              <a:gd name="connsiteY48" fmla="*/ 282686 h 949216"/>
              <a:gd name="connsiteX49" fmla="*/ 3372394 w 8845686"/>
              <a:gd name="connsiteY49" fmla="*/ 355328 h 949216"/>
              <a:gd name="connsiteX50" fmla="*/ 3155234 w 8845686"/>
              <a:gd name="connsiteY50" fmla="*/ 258052 h 949216"/>
              <a:gd name="connsiteX51" fmla="*/ 3043726 w 8845686"/>
              <a:gd name="connsiteY51" fmla="*/ 279128 h 949216"/>
              <a:gd name="connsiteX52" fmla="*/ 2904792 w 8845686"/>
              <a:gd name="connsiteY52" fmla="*/ 401804 h 949216"/>
              <a:gd name="connsiteX53" fmla="*/ 2790492 w 8845686"/>
              <a:gd name="connsiteY53" fmla="*/ 414010 h 949216"/>
              <a:gd name="connsiteX54" fmla="*/ 2671102 w 8845686"/>
              <a:gd name="connsiteY54" fmla="*/ 417568 h 949216"/>
              <a:gd name="connsiteX55" fmla="*/ 2589318 w 8845686"/>
              <a:gd name="connsiteY55" fmla="*/ 531102 h 949216"/>
              <a:gd name="connsiteX56" fmla="*/ 2507534 w 8845686"/>
              <a:gd name="connsiteY56" fmla="*/ 564112 h 949216"/>
              <a:gd name="connsiteX57" fmla="*/ 2330994 w 8845686"/>
              <a:gd name="connsiteY57" fmla="*/ 443463 h 949216"/>
              <a:gd name="connsiteX58" fmla="*/ 1847134 w 8845686"/>
              <a:gd name="connsiteY58" fmla="*/ 61202 h 949216"/>
              <a:gd name="connsiteX59" fmla="*/ 1575566 w 8845686"/>
              <a:gd name="connsiteY59" fmla="*/ 61968 h 949216"/>
              <a:gd name="connsiteX60" fmla="*/ 1230418 w 8845686"/>
              <a:gd name="connsiteY60" fmla="*/ 203694 h 949216"/>
              <a:gd name="connsiteX61" fmla="*/ 488234 w 8845686"/>
              <a:gd name="connsiteY61" fmla="*/ 353302 h 949216"/>
              <a:gd name="connsiteX62" fmla="*/ 1 w 8845686"/>
              <a:gd name="connsiteY62" fmla="*/ 337044 h 949216"/>
              <a:gd name="connsiteX0" fmla="*/ 1 w 8845686"/>
              <a:gd name="connsiteY0" fmla="*/ 337044 h 949216"/>
              <a:gd name="connsiteX1" fmla="*/ 492953 w 8845686"/>
              <a:gd name="connsiteY1" fmla="*/ 331731 h 949216"/>
              <a:gd name="connsiteX2" fmla="*/ 1239238 w 8845686"/>
              <a:gd name="connsiteY2" fmla="*/ 180863 h 949216"/>
              <a:gd name="connsiteX3" fmla="*/ 1744768 w 8845686"/>
              <a:gd name="connsiteY3" fmla="*/ 495 h 949216"/>
              <a:gd name="connsiteX4" fmla="*/ 2126534 w 8845686"/>
              <a:gd name="connsiteY4" fmla="*/ 239002 h 949216"/>
              <a:gd name="connsiteX5" fmla="*/ 2507534 w 8845686"/>
              <a:gd name="connsiteY5" fmla="*/ 537452 h 949216"/>
              <a:gd name="connsiteX6" fmla="*/ 2666284 w 8845686"/>
              <a:gd name="connsiteY6" fmla="*/ 391402 h 949216"/>
              <a:gd name="connsiteX7" fmla="*/ 2882184 w 8845686"/>
              <a:gd name="connsiteY7" fmla="*/ 385052 h 949216"/>
              <a:gd name="connsiteX8" fmla="*/ 3104434 w 8845686"/>
              <a:gd name="connsiteY8" fmla="*/ 226302 h 949216"/>
              <a:gd name="connsiteX9" fmla="*/ 3383834 w 8845686"/>
              <a:gd name="connsiteY9" fmla="*/ 334252 h 949216"/>
              <a:gd name="connsiteX10" fmla="*/ 3910884 w 8845686"/>
              <a:gd name="connsiteY10" fmla="*/ 219952 h 949216"/>
              <a:gd name="connsiteX11" fmla="*/ 4279184 w 8845686"/>
              <a:gd name="connsiteY11" fmla="*/ 150102 h 949216"/>
              <a:gd name="connsiteX12" fmla="*/ 4552234 w 8845686"/>
              <a:gd name="connsiteY12" fmla="*/ 245352 h 949216"/>
              <a:gd name="connsiteX13" fmla="*/ 4825284 w 8845686"/>
              <a:gd name="connsiteY13" fmla="*/ 543802 h 949216"/>
              <a:gd name="connsiteX14" fmla="*/ 5072934 w 8845686"/>
              <a:gd name="connsiteY14" fmla="*/ 918452 h 949216"/>
              <a:gd name="connsiteX15" fmla="*/ 5249606 w 8845686"/>
              <a:gd name="connsiteY15" fmla="*/ 594602 h 949216"/>
              <a:gd name="connsiteX16" fmla="*/ 5371384 w 8845686"/>
              <a:gd name="connsiteY16" fmla="*/ 448552 h 949216"/>
              <a:gd name="connsiteX17" fmla="*/ 5504956 w 8845686"/>
              <a:gd name="connsiteY17" fmla="*/ 499080 h 949216"/>
              <a:gd name="connsiteX18" fmla="*/ 5714656 w 8845686"/>
              <a:gd name="connsiteY18" fmla="*/ 697439 h 949216"/>
              <a:gd name="connsiteX19" fmla="*/ 5911406 w 8845686"/>
              <a:gd name="connsiteY19" fmla="*/ 485120 h 949216"/>
              <a:gd name="connsiteX20" fmla="*/ 6223322 w 8845686"/>
              <a:gd name="connsiteY20" fmla="*/ 106912 h 949216"/>
              <a:gd name="connsiteX21" fmla="*/ 6444534 w 8845686"/>
              <a:gd name="connsiteY21" fmla="*/ 23102 h 949216"/>
              <a:gd name="connsiteX22" fmla="*/ 6819184 w 8845686"/>
              <a:gd name="connsiteY22" fmla="*/ 175502 h 949216"/>
              <a:gd name="connsiteX23" fmla="*/ 7162084 w 8845686"/>
              <a:gd name="connsiteY23" fmla="*/ 346952 h 949216"/>
              <a:gd name="connsiteX24" fmla="*/ 7428784 w 8845686"/>
              <a:gd name="connsiteY24" fmla="*/ 296152 h 949216"/>
              <a:gd name="connsiteX25" fmla="*/ 7759750 w 8845686"/>
              <a:gd name="connsiteY25" fmla="*/ 350510 h 949216"/>
              <a:gd name="connsiteX26" fmla="*/ 8813028 w 8845686"/>
              <a:gd name="connsiteY26" fmla="*/ 519345 h 949216"/>
              <a:gd name="connsiteX27" fmla="*/ 8834704 w 8845686"/>
              <a:gd name="connsiteY27" fmla="*/ 534660 h 949216"/>
              <a:gd name="connsiteX28" fmla="*/ 8291074 w 8845686"/>
              <a:gd name="connsiteY28" fmla="*/ 460486 h 949216"/>
              <a:gd name="connsiteX29" fmla="*/ 7845413 w 8845686"/>
              <a:gd name="connsiteY29" fmla="*/ 386584 h 949216"/>
              <a:gd name="connsiteX30" fmla="*/ 7435134 w 8845686"/>
              <a:gd name="connsiteY30" fmla="*/ 320020 h 949216"/>
              <a:gd name="connsiteX31" fmla="*/ 7186446 w 8845686"/>
              <a:gd name="connsiteY31" fmla="*/ 377170 h 949216"/>
              <a:gd name="connsiteX32" fmla="*/ 6931458 w 8845686"/>
              <a:gd name="connsiteY32" fmla="*/ 259312 h 949216"/>
              <a:gd name="connsiteX33" fmla="*/ 6609634 w 8845686"/>
              <a:gd name="connsiteY33" fmla="*/ 99302 h 949216"/>
              <a:gd name="connsiteX34" fmla="*/ 6404680 w 8845686"/>
              <a:gd name="connsiteY34" fmla="*/ 46970 h 949216"/>
              <a:gd name="connsiteX35" fmla="*/ 6215934 w 8845686"/>
              <a:gd name="connsiteY35" fmla="*/ 143752 h 949216"/>
              <a:gd name="connsiteX36" fmla="*/ 5885734 w 8845686"/>
              <a:gd name="connsiteY36" fmla="*/ 543802 h 949216"/>
              <a:gd name="connsiteX37" fmla="*/ 5720634 w 8845686"/>
              <a:gd name="connsiteY37" fmla="*/ 715252 h 949216"/>
              <a:gd name="connsiteX38" fmla="*/ 5599984 w 8845686"/>
              <a:gd name="connsiteY38" fmla="*/ 620002 h 949216"/>
              <a:gd name="connsiteX39" fmla="*/ 5485684 w 8845686"/>
              <a:gd name="connsiteY39" fmla="*/ 512052 h 949216"/>
              <a:gd name="connsiteX40" fmla="*/ 5348504 w 8845686"/>
              <a:gd name="connsiteY40" fmla="*/ 491742 h 949216"/>
              <a:gd name="connsiteX41" fmla="*/ 5240971 w 8845686"/>
              <a:gd name="connsiteY41" fmla="*/ 674318 h 949216"/>
              <a:gd name="connsiteX42" fmla="*/ 5111034 w 8845686"/>
              <a:gd name="connsiteY42" fmla="*/ 937502 h 949216"/>
              <a:gd name="connsiteX43" fmla="*/ 4990384 w 8845686"/>
              <a:gd name="connsiteY43" fmla="*/ 874002 h 949216"/>
              <a:gd name="connsiteX44" fmla="*/ 4844334 w 8845686"/>
              <a:gd name="connsiteY44" fmla="*/ 613652 h 949216"/>
              <a:gd name="connsiteX45" fmla="*/ 4660456 w 8845686"/>
              <a:gd name="connsiteY45" fmla="*/ 375416 h 949216"/>
              <a:gd name="connsiteX46" fmla="*/ 4444284 w 8845686"/>
              <a:gd name="connsiteY46" fmla="*/ 207252 h 949216"/>
              <a:gd name="connsiteX47" fmla="*/ 4198932 w 8845686"/>
              <a:gd name="connsiteY47" fmla="*/ 179060 h 949216"/>
              <a:gd name="connsiteX48" fmla="*/ 3747044 w 8845686"/>
              <a:gd name="connsiteY48" fmla="*/ 282686 h 949216"/>
              <a:gd name="connsiteX49" fmla="*/ 3372394 w 8845686"/>
              <a:gd name="connsiteY49" fmla="*/ 355328 h 949216"/>
              <a:gd name="connsiteX50" fmla="*/ 3155234 w 8845686"/>
              <a:gd name="connsiteY50" fmla="*/ 258052 h 949216"/>
              <a:gd name="connsiteX51" fmla="*/ 3043726 w 8845686"/>
              <a:gd name="connsiteY51" fmla="*/ 279128 h 949216"/>
              <a:gd name="connsiteX52" fmla="*/ 2904792 w 8845686"/>
              <a:gd name="connsiteY52" fmla="*/ 401804 h 949216"/>
              <a:gd name="connsiteX53" fmla="*/ 2790492 w 8845686"/>
              <a:gd name="connsiteY53" fmla="*/ 414010 h 949216"/>
              <a:gd name="connsiteX54" fmla="*/ 2671102 w 8845686"/>
              <a:gd name="connsiteY54" fmla="*/ 417568 h 949216"/>
              <a:gd name="connsiteX55" fmla="*/ 2589318 w 8845686"/>
              <a:gd name="connsiteY55" fmla="*/ 531102 h 949216"/>
              <a:gd name="connsiteX56" fmla="*/ 2507534 w 8845686"/>
              <a:gd name="connsiteY56" fmla="*/ 564112 h 949216"/>
              <a:gd name="connsiteX57" fmla="*/ 2330994 w 8845686"/>
              <a:gd name="connsiteY57" fmla="*/ 443463 h 949216"/>
              <a:gd name="connsiteX58" fmla="*/ 1847134 w 8845686"/>
              <a:gd name="connsiteY58" fmla="*/ 61202 h 949216"/>
              <a:gd name="connsiteX59" fmla="*/ 1575566 w 8845686"/>
              <a:gd name="connsiteY59" fmla="*/ 61968 h 949216"/>
              <a:gd name="connsiteX60" fmla="*/ 1230418 w 8845686"/>
              <a:gd name="connsiteY60" fmla="*/ 203694 h 949216"/>
              <a:gd name="connsiteX61" fmla="*/ 488234 w 8845686"/>
              <a:gd name="connsiteY61" fmla="*/ 353302 h 949216"/>
              <a:gd name="connsiteX62" fmla="*/ 1 w 8845686"/>
              <a:gd name="connsiteY62" fmla="*/ 337044 h 949216"/>
              <a:gd name="connsiteX0" fmla="*/ 1 w 8845686"/>
              <a:gd name="connsiteY0" fmla="*/ 337044 h 949216"/>
              <a:gd name="connsiteX1" fmla="*/ 492953 w 8845686"/>
              <a:gd name="connsiteY1" fmla="*/ 331731 h 949216"/>
              <a:gd name="connsiteX2" fmla="*/ 1239238 w 8845686"/>
              <a:gd name="connsiteY2" fmla="*/ 180863 h 949216"/>
              <a:gd name="connsiteX3" fmla="*/ 1744768 w 8845686"/>
              <a:gd name="connsiteY3" fmla="*/ 495 h 949216"/>
              <a:gd name="connsiteX4" fmla="*/ 2126534 w 8845686"/>
              <a:gd name="connsiteY4" fmla="*/ 239002 h 949216"/>
              <a:gd name="connsiteX5" fmla="*/ 2507534 w 8845686"/>
              <a:gd name="connsiteY5" fmla="*/ 537452 h 949216"/>
              <a:gd name="connsiteX6" fmla="*/ 2666284 w 8845686"/>
              <a:gd name="connsiteY6" fmla="*/ 391402 h 949216"/>
              <a:gd name="connsiteX7" fmla="*/ 2882184 w 8845686"/>
              <a:gd name="connsiteY7" fmla="*/ 385052 h 949216"/>
              <a:gd name="connsiteX8" fmla="*/ 3104434 w 8845686"/>
              <a:gd name="connsiteY8" fmla="*/ 226302 h 949216"/>
              <a:gd name="connsiteX9" fmla="*/ 3383834 w 8845686"/>
              <a:gd name="connsiteY9" fmla="*/ 334252 h 949216"/>
              <a:gd name="connsiteX10" fmla="*/ 3914047 w 8845686"/>
              <a:gd name="connsiteY10" fmla="*/ 215556 h 949216"/>
              <a:gd name="connsiteX11" fmla="*/ 4279184 w 8845686"/>
              <a:gd name="connsiteY11" fmla="*/ 150102 h 949216"/>
              <a:gd name="connsiteX12" fmla="*/ 4552234 w 8845686"/>
              <a:gd name="connsiteY12" fmla="*/ 245352 h 949216"/>
              <a:gd name="connsiteX13" fmla="*/ 4825284 w 8845686"/>
              <a:gd name="connsiteY13" fmla="*/ 543802 h 949216"/>
              <a:gd name="connsiteX14" fmla="*/ 5072934 w 8845686"/>
              <a:gd name="connsiteY14" fmla="*/ 918452 h 949216"/>
              <a:gd name="connsiteX15" fmla="*/ 5249606 w 8845686"/>
              <a:gd name="connsiteY15" fmla="*/ 594602 h 949216"/>
              <a:gd name="connsiteX16" fmla="*/ 5371384 w 8845686"/>
              <a:gd name="connsiteY16" fmla="*/ 448552 h 949216"/>
              <a:gd name="connsiteX17" fmla="*/ 5504956 w 8845686"/>
              <a:gd name="connsiteY17" fmla="*/ 499080 h 949216"/>
              <a:gd name="connsiteX18" fmla="*/ 5714656 w 8845686"/>
              <a:gd name="connsiteY18" fmla="*/ 697439 h 949216"/>
              <a:gd name="connsiteX19" fmla="*/ 5911406 w 8845686"/>
              <a:gd name="connsiteY19" fmla="*/ 485120 h 949216"/>
              <a:gd name="connsiteX20" fmla="*/ 6223322 w 8845686"/>
              <a:gd name="connsiteY20" fmla="*/ 106912 h 949216"/>
              <a:gd name="connsiteX21" fmla="*/ 6444534 w 8845686"/>
              <a:gd name="connsiteY21" fmla="*/ 23102 h 949216"/>
              <a:gd name="connsiteX22" fmla="*/ 6819184 w 8845686"/>
              <a:gd name="connsiteY22" fmla="*/ 175502 h 949216"/>
              <a:gd name="connsiteX23" fmla="*/ 7162084 w 8845686"/>
              <a:gd name="connsiteY23" fmla="*/ 346952 h 949216"/>
              <a:gd name="connsiteX24" fmla="*/ 7428784 w 8845686"/>
              <a:gd name="connsiteY24" fmla="*/ 296152 h 949216"/>
              <a:gd name="connsiteX25" fmla="*/ 7759750 w 8845686"/>
              <a:gd name="connsiteY25" fmla="*/ 350510 h 949216"/>
              <a:gd name="connsiteX26" fmla="*/ 8813028 w 8845686"/>
              <a:gd name="connsiteY26" fmla="*/ 519345 h 949216"/>
              <a:gd name="connsiteX27" fmla="*/ 8834704 w 8845686"/>
              <a:gd name="connsiteY27" fmla="*/ 534660 h 949216"/>
              <a:gd name="connsiteX28" fmla="*/ 8291074 w 8845686"/>
              <a:gd name="connsiteY28" fmla="*/ 460486 h 949216"/>
              <a:gd name="connsiteX29" fmla="*/ 7845413 w 8845686"/>
              <a:gd name="connsiteY29" fmla="*/ 386584 h 949216"/>
              <a:gd name="connsiteX30" fmla="*/ 7435134 w 8845686"/>
              <a:gd name="connsiteY30" fmla="*/ 320020 h 949216"/>
              <a:gd name="connsiteX31" fmla="*/ 7186446 w 8845686"/>
              <a:gd name="connsiteY31" fmla="*/ 377170 h 949216"/>
              <a:gd name="connsiteX32" fmla="*/ 6931458 w 8845686"/>
              <a:gd name="connsiteY32" fmla="*/ 259312 h 949216"/>
              <a:gd name="connsiteX33" fmla="*/ 6609634 w 8845686"/>
              <a:gd name="connsiteY33" fmla="*/ 99302 h 949216"/>
              <a:gd name="connsiteX34" fmla="*/ 6404680 w 8845686"/>
              <a:gd name="connsiteY34" fmla="*/ 46970 h 949216"/>
              <a:gd name="connsiteX35" fmla="*/ 6215934 w 8845686"/>
              <a:gd name="connsiteY35" fmla="*/ 143752 h 949216"/>
              <a:gd name="connsiteX36" fmla="*/ 5885734 w 8845686"/>
              <a:gd name="connsiteY36" fmla="*/ 543802 h 949216"/>
              <a:gd name="connsiteX37" fmla="*/ 5720634 w 8845686"/>
              <a:gd name="connsiteY37" fmla="*/ 715252 h 949216"/>
              <a:gd name="connsiteX38" fmla="*/ 5599984 w 8845686"/>
              <a:gd name="connsiteY38" fmla="*/ 620002 h 949216"/>
              <a:gd name="connsiteX39" fmla="*/ 5485684 w 8845686"/>
              <a:gd name="connsiteY39" fmla="*/ 512052 h 949216"/>
              <a:gd name="connsiteX40" fmla="*/ 5348504 w 8845686"/>
              <a:gd name="connsiteY40" fmla="*/ 491742 h 949216"/>
              <a:gd name="connsiteX41" fmla="*/ 5240971 w 8845686"/>
              <a:gd name="connsiteY41" fmla="*/ 674318 h 949216"/>
              <a:gd name="connsiteX42" fmla="*/ 5111034 w 8845686"/>
              <a:gd name="connsiteY42" fmla="*/ 937502 h 949216"/>
              <a:gd name="connsiteX43" fmla="*/ 4990384 w 8845686"/>
              <a:gd name="connsiteY43" fmla="*/ 874002 h 949216"/>
              <a:gd name="connsiteX44" fmla="*/ 4844334 w 8845686"/>
              <a:gd name="connsiteY44" fmla="*/ 613652 h 949216"/>
              <a:gd name="connsiteX45" fmla="*/ 4660456 w 8845686"/>
              <a:gd name="connsiteY45" fmla="*/ 375416 h 949216"/>
              <a:gd name="connsiteX46" fmla="*/ 4444284 w 8845686"/>
              <a:gd name="connsiteY46" fmla="*/ 207252 h 949216"/>
              <a:gd name="connsiteX47" fmla="*/ 4198932 w 8845686"/>
              <a:gd name="connsiteY47" fmla="*/ 179060 h 949216"/>
              <a:gd name="connsiteX48" fmla="*/ 3747044 w 8845686"/>
              <a:gd name="connsiteY48" fmla="*/ 282686 h 949216"/>
              <a:gd name="connsiteX49" fmla="*/ 3372394 w 8845686"/>
              <a:gd name="connsiteY49" fmla="*/ 355328 h 949216"/>
              <a:gd name="connsiteX50" fmla="*/ 3155234 w 8845686"/>
              <a:gd name="connsiteY50" fmla="*/ 258052 h 949216"/>
              <a:gd name="connsiteX51" fmla="*/ 3043726 w 8845686"/>
              <a:gd name="connsiteY51" fmla="*/ 279128 h 949216"/>
              <a:gd name="connsiteX52" fmla="*/ 2904792 w 8845686"/>
              <a:gd name="connsiteY52" fmla="*/ 401804 h 949216"/>
              <a:gd name="connsiteX53" fmla="*/ 2790492 w 8845686"/>
              <a:gd name="connsiteY53" fmla="*/ 414010 h 949216"/>
              <a:gd name="connsiteX54" fmla="*/ 2671102 w 8845686"/>
              <a:gd name="connsiteY54" fmla="*/ 417568 h 949216"/>
              <a:gd name="connsiteX55" fmla="*/ 2589318 w 8845686"/>
              <a:gd name="connsiteY55" fmla="*/ 531102 h 949216"/>
              <a:gd name="connsiteX56" fmla="*/ 2507534 w 8845686"/>
              <a:gd name="connsiteY56" fmla="*/ 564112 h 949216"/>
              <a:gd name="connsiteX57" fmla="*/ 2330994 w 8845686"/>
              <a:gd name="connsiteY57" fmla="*/ 443463 h 949216"/>
              <a:gd name="connsiteX58" fmla="*/ 1847134 w 8845686"/>
              <a:gd name="connsiteY58" fmla="*/ 61202 h 949216"/>
              <a:gd name="connsiteX59" fmla="*/ 1575566 w 8845686"/>
              <a:gd name="connsiteY59" fmla="*/ 61968 h 949216"/>
              <a:gd name="connsiteX60" fmla="*/ 1230418 w 8845686"/>
              <a:gd name="connsiteY60" fmla="*/ 203694 h 949216"/>
              <a:gd name="connsiteX61" fmla="*/ 488234 w 8845686"/>
              <a:gd name="connsiteY61" fmla="*/ 353302 h 949216"/>
              <a:gd name="connsiteX62" fmla="*/ 1 w 8845686"/>
              <a:gd name="connsiteY62" fmla="*/ 337044 h 949216"/>
              <a:gd name="connsiteX0" fmla="*/ 1 w 8845686"/>
              <a:gd name="connsiteY0" fmla="*/ 337044 h 949216"/>
              <a:gd name="connsiteX1" fmla="*/ 492953 w 8845686"/>
              <a:gd name="connsiteY1" fmla="*/ 331731 h 949216"/>
              <a:gd name="connsiteX2" fmla="*/ 1239238 w 8845686"/>
              <a:gd name="connsiteY2" fmla="*/ 180863 h 949216"/>
              <a:gd name="connsiteX3" fmla="*/ 1744768 w 8845686"/>
              <a:gd name="connsiteY3" fmla="*/ 495 h 949216"/>
              <a:gd name="connsiteX4" fmla="*/ 2126534 w 8845686"/>
              <a:gd name="connsiteY4" fmla="*/ 239002 h 949216"/>
              <a:gd name="connsiteX5" fmla="*/ 2507534 w 8845686"/>
              <a:gd name="connsiteY5" fmla="*/ 537452 h 949216"/>
              <a:gd name="connsiteX6" fmla="*/ 2666284 w 8845686"/>
              <a:gd name="connsiteY6" fmla="*/ 391402 h 949216"/>
              <a:gd name="connsiteX7" fmla="*/ 2882184 w 8845686"/>
              <a:gd name="connsiteY7" fmla="*/ 385052 h 949216"/>
              <a:gd name="connsiteX8" fmla="*/ 3104434 w 8845686"/>
              <a:gd name="connsiteY8" fmla="*/ 226302 h 949216"/>
              <a:gd name="connsiteX9" fmla="*/ 3383834 w 8845686"/>
              <a:gd name="connsiteY9" fmla="*/ 334252 h 949216"/>
              <a:gd name="connsiteX10" fmla="*/ 3914047 w 8845686"/>
              <a:gd name="connsiteY10" fmla="*/ 215556 h 949216"/>
              <a:gd name="connsiteX11" fmla="*/ 4279184 w 8845686"/>
              <a:gd name="connsiteY11" fmla="*/ 150102 h 949216"/>
              <a:gd name="connsiteX12" fmla="*/ 4552234 w 8845686"/>
              <a:gd name="connsiteY12" fmla="*/ 245352 h 949216"/>
              <a:gd name="connsiteX13" fmla="*/ 4825284 w 8845686"/>
              <a:gd name="connsiteY13" fmla="*/ 543802 h 949216"/>
              <a:gd name="connsiteX14" fmla="*/ 5072934 w 8845686"/>
              <a:gd name="connsiteY14" fmla="*/ 918452 h 949216"/>
              <a:gd name="connsiteX15" fmla="*/ 5249606 w 8845686"/>
              <a:gd name="connsiteY15" fmla="*/ 594602 h 949216"/>
              <a:gd name="connsiteX16" fmla="*/ 5371384 w 8845686"/>
              <a:gd name="connsiteY16" fmla="*/ 448552 h 949216"/>
              <a:gd name="connsiteX17" fmla="*/ 5504956 w 8845686"/>
              <a:gd name="connsiteY17" fmla="*/ 499080 h 949216"/>
              <a:gd name="connsiteX18" fmla="*/ 5714656 w 8845686"/>
              <a:gd name="connsiteY18" fmla="*/ 697439 h 949216"/>
              <a:gd name="connsiteX19" fmla="*/ 5911406 w 8845686"/>
              <a:gd name="connsiteY19" fmla="*/ 485120 h 949216"/>
              <a:gd name="connsiteX20" fmla="*/ 6223322 w 8845686"/>
              <a:gd name="connsiteY20" fmla="*/ 106912 h 949216"/>
              <a:gd name="connsiteX21" fmla="*/ 6444534 w 8845686"/>
              <a:gd name="connsiteY21" fmla="*/ 23102 h 949216"/>
              <a:gd name="connsiteX22" fmla="*/ 6819184 w 8845686"/>
              <a:gd name="connsiteY22" fmla="*/ 175502 h 949216"/>
              <a:gd name="connsiteX23" fmla="*/ 7162084 w 8845686"/>
              <a:gd name="connsiteY23" fmla="*/ 346952 h 949216"/>
              <a:gd name="connsiteX24" fmla="*/ 7428784 w 8845686"/>
              <a:gd name="connsiteY24" fmla="*/ 296152 h 949216"/>
              <a:gd name="connsiteX25" fmla="*/ 7759750 w 8845686"/>
              <a:gd name="connsiteY25" fmla="*/ 350510 h 949216"/>
              <a:gd name="connsiteX26" fmla="*/ 8813028 w 8845686"/>
              <a:gd name="connsiteY26" fmla="*/ 519345 h 949216"/>
              <a:gd name="connsiteX27" fmla="*/ 8834704 w 8845686"/>
              <a:gd name="connsiteY27" fmla="*/ 534660 h 949216"/>
              <a:gd name="connsiteX28" fmla="*/ 8291074 w 8845686"/>
              <a:gd name="connsiteY28" fmla="*/ 460486 h 949216"/>
              <a:gd name="connsiteX29" fmla="*/ 7845413 w 8845686"/>
              <a:gd name="connsiteY29" fmla="*/ 386584 h 949216"/>
              <a:gd name="connsiteX30" fmla="*/ 7435134 w 8845686"/>
              <a:gd name="connsiteY30" fmla="*/ 320020 h 949216"/>
              <a:gd name="connsiteX31" fmla="*/ 7186446 w 8845686"/>
              <a:gd name="connsiteY31" fmla="*/ 377170 h 949216"/>
              <a:gd name="connsiteX32" fmla="*/ 6931458 w 8845686"/>
              <a:gd name="connsiteY32" fmla="*/ 259312 h 949216"/>
              <a:gd name="connsiteX33" fmla="*/ 6609634 w 8845686"/>
              <a:gd name="connsiteY33" fmla="*/ 99302 h 949216"/>
              <a:gd name="connsiteX34" fmla="*/ 6404680 w 8845686"/>
              <a:gd name="connsiteY34" fmla="*/ 46970 h 949216"/>
              <a:gd name="connsiteX35" fmla="*/ 6215934 w 8845686"/>
              <a:gd name="connsiteY35" fmla="*/ 143752 h 949216"/>
              <a:gd name="connsiteX36" fmla="*/ 5885734 w 8845686"/>
              <a:gd name="connsiteY36" fmla="*/ 543802 h 949216"/>
              <a:gd name="connsiteX37" fmla="*/ 5720634 w 8845686"/>
              <a:gd name="connsiteY37" fmla="*/ 715252 h 949216"/>
              <a:gd name="connsiteX38" fmla="*/ 5599984 w 8845686"/>
              <a:gd name="connsiteY38" fmla="*/ 620002 h 949216"/>
              <a:gd name="connsiteX39" fmla="*/ 5485684 w 8845686"/>
              <a:gd name="connsiteY39" fmla="*/ 512052 h 949216"/>
              <a:gd name="connsiteX40" fmla="*/ 5348504 w 8845686"/>
              <a:gd name="connsiteY40" fmla="*/ 491742 h 949216"/>
              <a:gd name="connsiteX41" fmla="*/ 5240971 w 8845686"/>
              <a:gd name="connsiteY41" fmla="*/ 674318 h 949216"/>
              <a:gd name="connsiteX42" fmla="*/ 5111034 w 8845686"/>
              <a:gd name="connsiteY42" fmla="*/ 937502 h 949216"/>
              <a:gd name="connsiteX43" fmla="*/ 4990384 w 8845686"/>
              <a:gd name="connsiteY43" fmla="*/ 874002 h 949216"/>
              <a:gd name="connsiteX44" fmla="*/ 4844334 w 8845686"/>
              <a:gd name="connsiteY44" fmla="*/ 613652 h 949216"/>
              <a:gd name="connsiteX45" fmla="*/ 4660456 w 8845686"/>
              <a:gd name="connsiteY45" fmla="*/ 375416 h 949216"/>
              <a:gd name="connsiteX46" fmla="*/ 4444284 w 8845686"/>
              <a:gd name="connsiteY46" fmla="*/ 207252 h 949216"/>
              <a:gd name="connsiteX47" fmla="*/ 4198932 w 8845686"/>
              <a:gd name="connsiteY47" fmla="*/ 179060 h 949216"/>
              <a:gd name="connsiteX48" fmla="*/ 3747044 w 8845686"/>
              <a:gd name="connsiteY48" fmla="*/ 282686 h 949216"/>
              <a:gd name="connsiteX49" fmla="*/ 3359741 w 8845686"/>
              <a:gd name="connsiteY49" fmla="*/ 359724 h 949216"/>
              <a:gd name="connsiteX50" fmla="*/ 3155234 w 8845686"/>
              <a:gd name="connsiteY50" fmla="*/ 258052 h 949216"/>
              <a:gd name="connsiteX51" fmla="*/ 3043726 w 8845686"/>
              <a:gd name="connsiteY51" fmla="*/ 279128 h 949216"/>
              <a:gd name="connsiteX52" fmla="*/ 2904792 w 8845686"/>
              <a:gd name="connsiteY52" fmla="*/ 401804 h 949216"/>
              <a:gd name="connsiteX53" fmla="*/ 2790492 w 8845686"/>
              <a:gd name="connsiteY53" fmla="*/ 414010 h 949216"/>
              <a:gd name="connsiteX54" fmla="*/ 2671102 w 8845686"/>
              <a:gd name="connsiteY54" fmla="*/ 417568 h 949216"/>
              <a:gd name="connsiteX55" fmla="*/ 2589318 w 8845686"/>
              <a:gd name="connsiteY55" fmla="*/ 531102 h 949216"/>
              <a:gd name="connsiteX56" fmla="*/ 2507534 w 8845686"/>
              <a:gd name="connsiteY56" fmla="*/ 564112 h 949216"/>
              <a:gd name="connsiteX57" fmla="*/ 2330994 w 8845686"/>
              <a:gd name="connsiteY57" fmla="*/ 443463 h 949216"/>
              <a:gd name="connsiteX58" fmla="*/ 1847134 w 8845686"/>
              <a:gd name="connsiteY58" fmla="*/ 61202 h 949216"/>
              <a:gd name="connsiteX59" fmla="*/ 1575566 w 8845686"/>
              <a:gd name="connsiteY59" fmla="*/ 61968 h 949216"/>
              <a:gd name="connsiteX60" fmla="*/ 1230418 w 8845686"/>
              <a:gd name="connsiteY60" fmla="*/ 203694 h 949216"/>
              <a:gd name="connsiteX61" fmla="*/ 488234 w 8845686"/>
              <a:gd name="connsiteY61" fmla="*/ 353302 h 949216"/>
              <a:gd name="connsiteX62" fmla="*/ 1 w 8845686"/>
              <a:gd name="connsiteY62" fmla="*/ 337044 h 949216"/>
              <a:gd name="connsiteX0" fmla="*/ 1 w 8845686"/>
              <a:gd name="connsiteY0" fmla="*/ 337044 h 949216"/>
              <a:gd name="connsiteX1" fmla="*/ 492953 w 8845686"/>
              <a:gd name="connsiteY1" fmla="*/ 331731 h 949216"/>
              <a:gd name="connsiteX2" fmla="*/ 1239238 w 8845686"/>
              <a:gd name="connsiteY2" fmla="*/ 180863 h 949216"/>
              <a:gd name="connsiteX3" fmla="*/ 1744768 w 8845686"/>
              <a:gd name="connsiteY3" fmla="*/ 495 h 949216"/>
              <a:gd name="connsiteX4" fmla="*/ 2126534 w 8845686"/>
              <a:gd name="connsiteY4" fmla="*/ 239002 h 949216"/>
              <a:gd name="connsiteX5" fmla="*/ 2507534 w 8845686"/>
              <a:gd name="connsiteY5" fmla="*/ 537452 h 949216"/>
              <a:gd name="connsiteX6" fmla="*/ 2666284 w 8845686"/>
              <a:gd name="connsiteY6" fmla="*/ 391402 h 949216"/>
              <a:gd name="connsiteX7" fmla="*/ 2882184 w 8845686"/>
              <a:gd name="connsiteY7" fmla="*/ 385052 h 949216"/>
              <a:gd name="connsiteX8" fmla="*/ 3104434 w 8845686"/>
              <a:gd name="connsiteY8" fmla="*/ 226302 h 949216"/>
              <a:gd name="connsiteX9" fmla="*/ 3383834 w 8845686"/>
              <a:gd name="connsiteY9" fmla="*/ 334252 h 949216"/>
              <a:gd name="connsiteX10" fmla="*/ 3914047 w 8845686"/>
              <a:gd name="connsiteY10" fmla="*/ 215556 h 949216"/>
              <a:gd name="connsiteX11" fmla="*/ 4279184 w 8845686"/>
              <a:gd name="connsiteY11" fmla="*/ 150102 h 949216"/>
              <a:gd name="connsiteX12" fmla="*/ 4552234 w 8845686"/>
              <a:gd name="connsiteY12" fmla="*/ 245352 h 949216"/>
              <a:gd name="connsiteX13" fmla="*/ 4825284 w 8845686"/>
              <a:gd name="connsiteY13" fmla="*/ 543802 h 949216"/>
              <a:gd name="connsiteX14" fmla="*/ 5072934 w 8845686"/>
              <a:gd name="connsiteY14" fmla="*/ 918452 h 949216"/>
              <a:gd name="connsiteX15" fmla="*/ 5249606 w 8845686"/>
              <a:gd name="connsiteY15" fmla="*/ 594602 h 949216"/>
              <a:gd name="connsiteX16" fmla="*/ 5371384 w 8845686"/>
              <a:gd name="connsiteY16" fmla="*/ 448552 h 949216"/>
              <a:gd name="connsiteX17" fmla="*/ 5504956 w 8845686"/>
              <a:gd name="connsiteY17" fmla="*/ 499080 h 949216"/>
              <a:gd name="connsiteX18" fmla="*/ 5714656 w 8845686"/>
              <a:gd name="connsiteY18" fmla="*/ 697439 h 949216"/>
              <a:gd name="connsiteX19" fmla="*/ 5911406 w 8845686"/>
              <a:gd name="connsiteY19" fmla="*/ 485120 h 949216"/>
              <a:gd name="connsiteX20" fmla="*/ 6223322 w 8845686"/>
              <a:gd name="connsiteY20" fmla="*/ 106912 h 949216"/>
              <a:gd name="connsiteX21" fmla="*/ 6444534 w 8845686"/>
              <a:gd name="connsiteY21" fmla="*/ 23102 h 949216"/>
              <a:gd name="connsiteX22" fmla="*/ 6819184 w 8845686"/>
              <a:gd name="connsiteY22" fmla="*/ 175502 h 949216"/>
              <a:gd name="connsiteX23" fmla="*/ 7162084 w 8845686"/>
              <a:gd name="connsiteY23" fmla="*/ 346952 h 949216"/>
              <a:gd name="connsiteX24" fmla="*/ 7428784 w 8845686"/>
              <a:gd name="connsiteY24" fmla="*/ 296152 h 949216"/>
              <a:gd name="connsiteX25" fmla="*/ 7759750 w 8845686"/>
              <a:gd name="connsiteY25" fmla="*/ 350510 h 949216"/>
              <a:gd name="connsiteX26" fmla="*/ 8813028 w 8845686"/>
              <a:gd name="connsiteY26" fmla="*/ 519345 h 949216"/>
              <a:gd name="connsiteX27" fmla="*/ 8834704 w 8845686"/>
              <a:gd name="connsiteY27" fmla="*/ 534660 h 949216"/>
              <a:gd name="connsiteX28" fmla="*/ 8291074 w 8845686"/>
              <a:gd name="connsiteY28" fmla="*/ 460486 h 949216"/>
              <a:gd name="connsiteX29" fmla="*/ 7845413 w 8845686"/>
              <a:gd name="connsiteY29" fmla="*/ 386584 h 949216"/>
              <a:gd name="connsiteX30" fmla="*/ 7435134 w 8845686"/>
              <a:gd name="connsiteY30" fmla="*/ 320020 h 949216"/>
              <a:gd name="connsiteX31" fmla="*/ 7186446 w 8845686"/>
              <a:gd name="connsiteY31" fmla="*/ 377170 h 949216"/>
              <a:gd name="connsiteX32" fmla="*/ 6931458 w 8845686"/>
              <a:gd name="connsiteY32" fmla="*/ 259312 h 949216"/>
              <a:gd name="connsiteX33" fmla="*/ 6609634 w 8845686"/>
              <a:gd name="connsiteY33" fmla="*/ 99302 h 949216"/>
              <a:gd name="connsiteX34" fmla="*/ 6404680 w 8845686"/>
              <a:gd name="connsiteY34" fmla="*/ 46970 h 949216"/>
              <a:gd name="connsiteX35" fmla="*/ 6215934 w 8845686"/>
              <a:gd name="connsiteY35" fmla="*/ 143752 h 949216"/>
              <a:gd name="connsiteX36" fmla="*/ 5885734 w 8845686"/>
              <a:gd name="connsiteY36" fmla="*/ 543802 h 949216"/>
              <a:gd name="connsiteX37" fmla="*/ 5720634 w 8845686"/>
              <a:gd name="connsiteY37" fmla="*/ 715252 h 949216"/>
              <a:gd name="connsiteX38" fmla="*/ 5599984 w 8845686"/>
              <a:gd name="connsiteY38" fmla="*/ 620002 h 949216"/>
              <a:gd name="connsiteX39" fmla="*/ 5485684 w 8845686"/>
              <a:gd name="connsiteY39" fmla="*/ 512052 h 949216"/>
              <a:gd name="connsiteX40" fmla="*/ 5348504 w 8845686"/>
              <a:gd name="connsiteY40" fmla="*/ 491742 h 949216"/>
              <a:gd name="connsiteX41" fmla="*/ 5240971 w 8845686"/>
              <a:gd name="connsiteY41" fmla="*/ 674318 h 949216"/>
              <a:gd name="connsiteX42" fmla="*/ 5111034 w 8845686"/>
              <a:gd name="connsiteY42" fmla="*/ 937502 h 949216"/>
              <a:gd name="connsiteX43" fmla="*/ 4990384 w 8845686"/>
              <a:gd name="connsiteY43" fmla="*/ 874002 h 949216"/>
              <a:gd name="connsiteX44" fmla="*/ 4844334 w 8845686"/>
              <a:gd name="connsiteY44" fmla="*/ 613652 h 949216"/>
              <a:gd name="connsiteX45" fmla="*/ 4660456 w 8845686"/>
              <a:gd name="connsiteY45" fmla="*/ 375416 h 949216"/>
              <a:gd name="connsiteX46" fmla="*/ 4444284 w 8845686"/>
              <a:gd name="connsiteY46" fmla="*/ 207252 h 949216"/>
              <a:gd name="connsiteX47" fmla="*/ 4198932 w 8845686"/>
              <a:gd name="connsiteY47" fmla="*/ 179060 h 949216"/>
              <a:gd name="connsiteX48" fmla="*/ 3747044 w 8845686"/>
              <a:gd name="connsiteY48" fmla="*/ 282686 h 949216"/>
              <a:gd name="connsiteX49" fmla="*/ 3359741 w 8845686"/>
              <a:gd name="connsiteY49" fmla="*/ 359724 h 949216"/>
              <a:gd name="connsiteX50" fmla="*/ 3148908 w 8845686"/>
              <a:gd name="connsiteY50" fmla="*/ 262448 h 949216"/>
              <a:gd name="connsiteX51" fmla="*/ 3043726 w 8845686"/>
              <a:gd name="connsiteY51" fmla="*/ 279128 h 949216"/>
              <a:gd name="connsiteX52" fmla="*/ 2904792 w 8845686"/>
              <a:gd name="connsiteY52" fmla="*/ 401804 h 949216"/>
              <a:gd name="connsiteX53" fmla="*/ 2790492 w 8845686"/>
              <a:gd name="connsiteY53" fmla="*/ 414010 h 949216"/>
              <a:gd name="connsiteX54" fmla="*/ 2671102 w 8845686"/>
              <a:gd name="connsiteY54" fmla="*/ 417568 h 949216"/>
              <a:gd name="connsiteX55" fmla="*/ 2589318 w 8845686"/>
              <a:gd name="connsiteY55" fmla="*/ 531102 h 949216"/>
              <a:gd name="connsiteX56" fmla="*/ 2507534 w 8845686"/>
              <a:gd name="connsiteY56" fmla="*/ 564112 h 949216"/>
              <a:gd name="connsiteX57" fmla="*/ 2330994 w 8845686"/>
              <a:gd name="connsiteY57" fmla="*/ 443463 h 949216"/>
              <a:gd name="connsiteX58" fmla="*/ 1847134 w 8845686"/>
              <a:gd name="connsiteY58" fmla="*/ 61202 h 949216"/>
              <a:gd name="connsiteX59" fmla="*/ 1575566 w 8845686"/>
              <a:gd name="connsiteY59" fmla="*/ 61968 h 949216"/>
              <a:gd name="connsiteX60" fmla="*/ 1230418 w 8845686"/>
              <a:gd name="connsiteY60" fmla="*/ 203694 h 949216"/>
              <a:gd name="connsiteX61" fmla="*/ 488234 w 8845686"/>
              <a:gd name="connsiteY61" fmla="*/ 353302 h 949216"/>
              <a:gd name="connsiteX62" fmla="*/ 1 w 8845686"/>
              <a:gd name="connsiteY62" fmla="*/ 337044 h 949216"/>
              <a:gd name="connsiteX0" fmla="*/ 1 w 8845686"/>
              <a:gd name="connsiteY0" fmla="*/ 337044 h 949216"/>
              <a:gd name="connsiteX1" fmla="*/ 492953 w 8845686"/>
              <a:gd name="connsiteY1" fmla="*/ 331731 h 949216"/>
              <a:gd name="connsiteX2" fmla="*/ 1239238 w 8845686"/>
              <a:gd name="connsiteY2" fmla="*/ 180863 h 949216"/>
              <a:gd name="connsiteX3" fmla="*/ 1744768 w 8845686"/>
              <a:gd name="connsiteY3" fmla="*/ 495 h 949216"/>
              <a:gd name="connsiteX4" fmla="*/ 2126534 w 8845686"/>
              <a:gd name="connsiteY4" fmla="*/ 239002 h 949216"/>
              <a:gd name="connsiteX5" fmla="*/ 2507534 w 8845686"/>
              <a:gd name="connsiteY5" fmla="*/ 537452 h 949216"/>
              <a:gd name="connsiteX6" fmla="*/ 2666284 w 8845686"/>
              <a:gd name="connsiteY6" fmla="*/ 391402 h 949216"/>
              <a:gd name="connsiteX7" fmla="*/ 2882184 w 8845686"/>
              <a:gd name="connsiteY7" fmla="*/ 385052 h 949216"/>
              <a:gd name="connsiteX8" fmla="*/ 3104434 w 8845686"/>
              <a:gd name="connsiteY8" fmla="*/ 226302 h 949216"/>
              <a:gd name="connsiteX9" fmla="*/ 3383834 w 8845686"/>
              <a:gd name="connsiteY9" fmla="*/ 334252 h 949216"/>
              <a:gd name="connsiteX10" fmla="*/ 3914047 w 8845686"/>
              <a:gd name="connsiteY10" fmla="*/ 215556 h 949216"/>
              <a:gd name="connsiteX11" fmla="*/ 4279184 w 8845686"/>
              <a:gd name="connsiteY11" fmla="*/ 150102 h 949216"/>
              <a:gd name="connsiteX12" fmla="*/ 4552234 w 8845686"/>
              <a:gd name="connsiteY12" fmla="*/ 245352 h 949216"/>
              <a:gd name="connsiteX13" fmla="*/ 4825284 w 8845686"/>
              <a:gd name="connsiteY13" fmla="*/ 543802 h 949216"/>
              <a:gd name="connsiteX14" fmla="*/ 5072934 w 8845686"/>
              <a:gd name="connsiteY14" fmla="*/ 918452 h 949216"/>
              <a:gd name="connsiteX15" fmla="*/ 5249606 w 8845686"/>
              <a:gd name="connsiteY15" fmla="*/ 594602 h 949216"/>
              <a:gd name="connsiteX16" fmla="*/ 5371384 w 8845686"/>
              <a:gd name="connsiteY16" fmla="*/ 448552 h 949216"/>
              <a:gd name="connsiteX17" fmla="*/ 5504956 w 8845686"/>
              <a:gd name="connsiteY17" fmla="*/ 499080 h 949216"/>
              <a:gd name="connsiteX18" fmla="*/ 5714656 w 8845686"/>
              <a:gd name="connsiteY18" fmla="*/ 697439 h 949216"/>
              <a:gd name="connsiteX19" fmla="*/ 5911406 w 8845686"/>
              <a:gd name="connsiteY19" fmla="*/ 485120 h 949216"/>
              <a:gd name="connsiteX20" fmla="*/ 6223322 w 8845686"/>
              <a:gd name="connsiteY20" fmla="*/ 106912 h 949216"/>
              <a:gd name="connsiteX21" fmla="*/ 6444534 w 8845686"/>
              <a:gd name="connsiteY21" fmla="*/ 23102 h 949216"/>
              <a:gd name="connsiteX22" fmla="*/ 6819184 w 8845686"/>
              <a:gd name="connsiteY22" fmla="*/ 175502 h 949216"/>
              <a:gd name="connsiteX23" fmla="*/ 7162084 w 8845686"/>
              <a:gd name="connsiteY23" fmla="*/ 346952 h 949216"/>
              <a:gd name="connsiteX24" fmla="*/ 7428784 w 8845686"/>
              <a:gd name="connsiteY24" fmla="*/ 296152 h 949216"/>
              <a:gd name="connsiteX25" fmla="*/ 7759750 w 8845686"/>
              <a:gd name="connsiteY25" fmla="*/ 350510 h 949216"/>
              <a:gd name="connsiteX26" fmla="*/ 8813028 w 8845686"/>
              <a:gd name="connsiteY26" fmla="*/ 519345 h 949216"/>
              <a:gd name="connsiteX27" fmla="*/ 8834704 w 8845686"/>
              <a:gd name="connsiteY27" fmla="*/ 534660 h 949216"/>
              <a:gd name="connsiteX28" fmla="*/ 8291074 w 8845686"/>
              <a:gd name="connsiteY28" fmla="*/ 460486 h 949216"/>
              <a:gd name="connsiteX29" fmla="*/ 7845413 w 8845686"/>
              <a:gd name="connsiteY29" fmla="*/ 386584 h 949216"/>
              <a:gd name="connsiteX30" fmla="*/ 7435134 w 8845686"/>
              <a:gd name="connsiteY30" fmla="*/ 320020 h 949216"/>
              <a:gd name="connsiteX31" fmla="*/ 7186446 w 8845686"/>
              <a:gd name="connsiteY31" fmla="*/ 377170 h 949216"/>
              <a:gd name="connsiteX32" fmla="*/ 6931458 w 8845686"/>
              <a:gd name="connsiteY32" fmla="*/ 259312 h 949216"/>
              <a:gd name="connsiteX33" fmla="*/ 6609634 w 8845686"/>
              <a:gd name="connsiteY33" fmla="*/ 99302 h 949216"/>
              <a:gd name="connsiteX34" fmla="*/ 6404680 w 8845686"/>
              <a:gd name="connsiteY34" fmla="*/ 46970 h 949216"/>
              <a:gd name="connsiteX35" fmla="*/ 6215934 w 8845686"/>
              <a:gd name="connsiteY35" fmla="*/ 143752 h 949216"/>
              <a:gd name="connsiteX36" fmla="*/ 5885734 w 8845686"/>
              <a:gd name="connsiteY36" fmla="*/ 543802 h 949216"/>
              <a:gd name="connsiteX37" fmla="*/ 5720634 w 8845686"/>
              <a:gd name="connsiteY37" fmla="*/ 715252 h 949216"/>
              <a:gd name="connsiteX38" fmla="*/ 5599984 w 8845686"/>
              <a:gd name="connsiteY38" fmla="*/ 620002 h 949216"/>
              <a:gd name="connsiteX39" fmla="*/ 5485684 w 8845686"/>
              <a:gd name="connsiteY39" fmla="*/ 512052 h 949216"/>
              <a:gd name="connsiteX40" fmla="*/ 5348504 w 8845686"/>
              <a:gd name="connsiteY40" fmla="*/ 491742 h 949216"/>
              <a:gd name="connsiteX41" fmla="*/ 5240971 w 8845686"/>
              <a:gd name="connsiteY41" fmla="*/ 674318 h 949216"/>
              <a:gd name="connsiteX42" fmla="*/ 5111034 w 8845686"/>
              <a:gd name="connsiteY42" fmla="*/ 937502 h 949216"/>
              <a:gd name="connsiteX43" fmla="*/ 4990384 w 8845686"/>
              <a:gd name="connsiteY43" fmla="*/ 874002 h 949216"/>
              <a:gd name="connsiteX44" fmla="*/ 4844334 w 8845686"/>
              <a:gd name="connsiteY44" fmla="*/ 613652 h 949216"/>
              <a:gd name="connsiteX45" fmla="*/ 4660456 w 8845686"/>
              <a:gd name="connsiteY45" fmla="*/ 375416 h 949216"/>
              <a:gd name="connsiteX46" fmla="*/ 4444284 w 8845686"/>
              <a:gd name="connsiteY46" fmla="*/ 207252 h 949216"/>
              <a:gd name="connsiteX47" fmla="*/ 4198932 w 8845686"/>
              <a:gd name="connsiteY47" fmla="*/ 179060 h 949216"/>
              <a:gd name="connsiteX48" fmla="*/ 3747044 w 8845686"/>
              <a:gd name="connsiteY48" fmla="*/ 282686 h 949216"/>
              <a:gd name="connsiteX49" fmla="*/ 3359741 w 8845686"/>
              <a:gd name="connsiteY49" fmla="*/ 359724 h 949216"/>
              <a:gd name="connsiteX50" fmla="*/ 3148908 w 8845686"/>
              <a:gd name="connsiteY50" fmla="*/ 262448 h 949216"/>
              <a:gd name="connsiteX51" fmla="*/ 3043726 w 8845686"/>
              <a:gd name="connsiteY51" fmla="*/ 279128 h 949216"/>
              <a:gd name="connsiteX52" fmla="*/ 2904792 w 8845686"/>
              <a:gd name="connsiteY52" fmla="*/ 401804 h 949216"/>
              <a:gd name="connsiteX53" fmla="*/ 2790492 w 8845686"/>
              <a:gd name="connsiteY53" fmla="*/ 414010 h 949216"/>
              <a:gd name="connsiteX54" fmla="*/ 2671102 w 8845686"/>
              <a:gd name="connsiteY54" fmla="*/ 417568 h 949216"/>
              <a:gd name="connsiteX55" fmla="*/ 2589318 w 8845686"/>
              <a:gd name="connsiteY55" fmla="*/ 531102 h 949216"/>
              <a:gd name="connsiteX56" fmla="*/ 2507534 w 8845686"/>
              <a:gd name="connsiteY56" fmla="*/ 564112 h 949216"/>
              <a:gd name="connsiteX57" fmla="*/ 2330994 w 8845686"/>
              <a:gd name="connsiteY57" fmla="*/ 443463 h 949216"/>
              <a:gd name="connsiteX58" fmla="*/ 1847134 w 8845686"/>
              <a:gd name="connsiteY58" fmla="*/ 61202 h 949216"/>
              <a:gd name="connsiteX59" fmla="*/ 1575566 w 8845686"/>
              <a:gd name="connsiteY59" fmla="*/ 61968 h 949216"/>
              <a:gd name="connsiteX60" fmla="*/ 1236745 w 8845686"/>
              <a:gd name="connsiteY60" fmla="*/ 212486 h 949216"/>
              <a:gd name="connsiteX61" fmla="*/ 488234 w 8845686"/>
              <a:gd name="connsiteY61" fmla="*/ 353302 h 949216"/>
              <a:gd name="connsiteX62" fmla="*/ 1 w 8845686"/>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589422 w 8845790"/>
              <a:gd name="connsiteY55" fmla="*/ 531102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75670 w 8845790"/>
              <a:gd name="connsiteY59" fmla="*/ 61968 h 949216"/>
              <a:gd name="connsiteX60" fmla="*/ 1236849 w 8845790"/>
              <a:gd name="connsiteY60" fmla="*/ 212486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589422 w 8845790"/>
              <a:gd name="connsiteY55" fmla="*/ 531102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75670 w 8845790"/>
              <a:gd name="connsiteY59" fmla="*/ 61968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589422 w 8845790"/>
              <a:gd name="connsiteY55" fmla="*/ 531102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589422 w 8845790"/>
              <a:gd name="connsiteY55" fmla="*/ 531102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589422 w 8845790"/>
              <a:gd name="connsiteY55" fmla="*/ 531102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589422 w 8845790"/>
              <a:gd name="connsiteY55" fmla="*/ 531102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589422 w 8845790"/>
              <a:gd name="connsiteY55" fmla="*/ 531102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589422 w 8845790"/>
              <a:gd name="connsiteY55" fmla="*/ 531102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79512 w 8845790"/>
              <a:gd name="connsiteY36" fmla="*/ 570179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7836 w 8845790"/>
              <a:gd name="connsiteY19" fmla="*/ 489516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7836 w 8845790"/>
              <a:gd name="connsiteY19" fmla="*/ 489516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2875 w 8845790"/>
              <a:gd name="connsiteY35" fmla="*/ 161337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7836 w 8845790"/>
              <a:gd name="connsiteY19" fmla="*/ 489516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6575 w 8845790"/>
              <a:gd name="connsiteY33" fmla="*/ 108094 h 949216"/>
              <a:gd name="connsiteX34" fmla="*/ 6404784 w 8845790"/>
              <a:gd name="connsiteY34" fmla="*/ 46970 h 949216"/>
              <a:gd name="connsiteX35" fmla="*/ 6212875 w 8845790"/>
              <a:gd name="connsiteY35" fmla="*/ 161337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7836 w 8845790"/>
              <a:gd name="connsiteY19" fmla="*/ 489516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7888 w 8845790"/>
              <a:gd name="connsiteY32" fmla="*/ 272500 h 949216"/>
              <a:gd name="connsiteX33" fmla="*/ 6606575 w 8845790"/>
              <a:gd name="connsiteY33" fmla="*/ 108094 h 949216"/>
              <a:gd name="connsiteX34" fmla="*/ 6404784 w 8845790"/>
              <a:gd name="connsiteY34" fmla="*/ 46970 h 949216"/>
              <a:gd name="connsiteX35" fmla="*/ 6212875 w 8845790"/>
              <a:gd name="connsiteY35" fmla="*/ 161337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7836 w 8845790"/>
              <a:gd name="connsiteY19" fmla="*/ 489516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55006 w 8845790"/>
              <a:gd name="connsiteY29" fmla="*/ 395376 h 949216"/>
              <a:gd name="connsiteX30" fmla="*/ 7435238 w 8845790"/>
              <a:gd name="connsiteY30" fmla="*/ 320020 h 949216"/>
              <a:gd name="connsiteX31" fmla="*/ 7186550 w 8845790"/>
              <a:gd name="connsiteY31" fmla="*/ 377170 h 949216"/>
              <a:gd name="connsiteX32" fmla="*/ 6937888 w 8845790"/>
              <a:gd name="connsiteY32" fmla="*/ 272500 h 949216"/>
              <a:gd name="connsiteX33" fmla="*/ 6606575 w 8845790"/>
              <a:gd name="connsiteY33" fmla="*/ 108094 h 949216"/>
              <a:gd name="connsiteX34" fmla="*/ 6404784 w 8845790"/>
              <a:gd name="connsiteY34" fmla="*/ 46970 h 949216"/>
              <a:gd name="connsiteX35" fmla="*/ 6212875 w 8845790"/>
              <a:gd name="connsiteY35" fmla="*/ 161337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7836 w 8845790"/>
              <a:gd name="connsiteY19" fmla="*/ 489516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4342 w 8845790"/>
              <a:gd name="connsiteY28" fmla="*/ 473674 h 949216"/>
              <a:gd name="connsiteX29" fmla="*/ 7855006 w 8845790"/>
              <a:gd name="connsiteY29" fmla="*/ 395376 h 949216"/>
              <a:gd name="connsiteX30" fmla="*/ 7435238 w 8845790"/>
              <a:gd name="connsiteY30" fmla="*/ 320020 h 949216"/>
              <a:gd name="connsiteX31" fmla="*/ 7186550 w 8845790"/>
              <a:gd name="connsiteY31" fmla="*/ 377170 h 949216"/>
              <a:gd name="connsiteX32" fmla="*/ 6937888 w 8845790"/>
              <a:gd name="connsiteY32" fmla="*/ 272500 h 949216"/>
              <a:gd name="connsiteX33" fmla="*/ 6606575 w 8845790"/>
              <a:gd name="connsiteY33" fmla="*/ 108094 h 949216"/>
              <a:gd name="connsiteX34" fmla="*/ 6404784 w 8845790"/>
              <a:gd name="connsiteY34" fmla="*/ 46970 h 949216"/>
              <a:gd name="connsiteX35" fmla="*/ 6212875 w 8845790"/>
              <a:gd name="connsiteY35" fmla="*/ 161337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7836 w 8845790"/>
              <a:gd name="connsiteY19" fmla="*/ 489516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468320 w 8845790"/>
              <a:gd name="connsiteY28" fmla="*/ 495654 h 949216"/>
              <a:gd name="connsiteX29" fmla="*/ 7855006 w 8845790"/>
              <a:gd name="connsiteY29" fmla="*/ 395376 h 949216"/>
              <a:gd name="connsiteX30" fmla="*/ 7435238 w 8845790"/>
              <a:gd name="connsiteY30" fmla="*/ 320020 h 949216"/>
              <a:gd name="connsiteX31" fmla="*/ 7186550 w 8845790"/>
              <a:gd name="connsiteY31" fmla="*/ 377170 h 949216"/>
              <a:gd name="connsiteX32" fmla="*/ 6937888 w 8845790"/>
              <a:gd name="connsiteY32" fmla="*/ 272500 h 949216"/>
              <a:gd name="connsiteX33" fmla="*/ 6606575 w 8845790"/>
              <a:gd name="connsiteY33" fmla="*/ 108094 h 949216"/>
              <a:gd name="connsiteX34" fmla="*/ 6404784 w 8845790"/>
              <a:gd name="connsiteY34" fmla="*/ 46970 h 949216"/>
              <a:gd name="connsiteX35" fmla="*/ 6212875 w 8845790"/>
              <a:gd name="connsiteY35" fmla="*/ 161337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72767"/>
              <a:gd name="connsiteY0" fmla="*/ 337044 h 949216"/>
              <a:gd name="connsiteX1" fmla="*/ 493057 w 8872767"/>
              <a:gd name="connsiteY1" fmla="*/ 331731 h 949216"/>
              <a:gd name="connsiteX2" fmla="*/ 1239342 w 8872767"/>
              <a:gd name="connsiteY2" fmla="*/ 180863 h 949216"/>
              <a:gd name="connsiteX3" fmla="*/ 1744872 w 8872767"/>
              <a:gd name="connsiteY3" fmla="*/ 495 h 949216"/>
              <a:gd name="connsiteX4" fmla="*/ 2126638 w 8872767"/>
              <a:gd name="connsiteY4" fmla="*/ 239002 h 949216"/>
              <a:gd name="connsiteX5" fmla="*/ 2507638 w 8872767"/>
              <a:gd name="connsiteY5" fmla="*/ 537452 h 949216"/>
              <a:gd name="connsiteX6" fmla="*/ 2666388 w 8872767"/>
              <a:gd name="connsiteY6" fmla="*/ 391402 h 949216"/>
              <a:gd name="connsiteX7" fmla="*/ 2882288 w 8872767"/>
              <a:gd name="connsiteY7" fmla="*/ 385052 h 949216"/>
              <a:gd name="connsiteX8" fmla="*/ 3104538 w 8872767"/>
              <a:gd name="connsiteY8" fmla="*/ 226302 h 949216"/>
              <a:gd name="connsiteX9" fmla="*/ 3383938 w 8872767"/>
              <a:gd name="connsiteY9" fmla="*/ 334252 h 949216"/>
              <a:gd name="connsiteX10" fmla="*/ 3914151 w 8872767"/>
              <a:gd name="connsiteY10" fmla="*/ 215556 h 949216"/>
              <a:gd name="connsiteX11" fmla="*/ 4279288 w 8872767"/>
              <a:gd name="connsiteY11" fmla="*/ 150102 h 949216"/>
              <a:gd name="connsiteX12" fmla="*/ 4552338 w 8872767"/>
              <a:gd name="connsiteY12" fmla="*/ 245352 h 949216"/>
              <a:gd name="connsiteX13" fmla="*/ 4825388 w 8872767"/>
              <a:gd name="connsiteY13" fmla="*/ 543802 h 949216"/>
              <a:gd name="connsiteX14" fmla="*/ 5073038 w 8872767"/>
              <a:gd name="connsiteY14" fmla="*/ 918452 h 949216"/>
              <a:gd name="connsiteX15" fmla="*/ 5249710 w 8872767"/>
              <a:gd name="connsiteY15" fmla="*/ 594602 h 949216"/>
              <a:gd name="connsiteX16" fmla="*/ 5371488 w 8872767"/>
              <a:gd name="connsiteY16" fmla="*/ 448552 h 949216"/>
              <a:gd name="connsiteX17" fmla="*/ 5505060 w 8872767"/>
              <a:gd name="connsiteY17" fmla="*/ 499080 h 949216"/>
              <a:gd name="connsiteX18" fmla="*/ 5714760 w 8872767"/>
              <a:gd name="connsiteY18" fmla="*/ 697439 h 949216"/>
              <a:gd name="connsiteX19" fmla="*/ 5917836 w 8872767"/>
              <a:gd name="connsiteY19" fmla="*/ 489516 h 949216"/>
              <a:gd name="connsiteX20" fmla="*/ 6223426 w 8872767"/>
              <a:gd name="connsiteY20" fmla="*/ 106912 h 949216"/>
              <a:gd name="connsiteX21" fmla="*/ 6444638 w 8872767"/>
              <a:gd name="connsiteY21" fmla="*/ 23102 h 949216"/>
              <a:gd name="connsiteX22" fmla="*/ 6819288 w 8872767"/>
              <a:gd name="connsiteY22" fmla="*/ 175502 h 949216"/>
              <a:gd name="connsiteX23" fmla="*/ 7162188 w 8872767"/>
              <a:gd name="connsiteY23" fmla="*/ 346952 h 949216"/>
              <a:gd name="connsiteX24" fmla="*/ 7428888 w 8872767"/>
              <a:gd name="connsiteY24" fmla="*/ 296152 h 949216"/>
              <a:gd name="connsiteX25" fmla="*/ 7759854 w 8872767"/>
              <a:gd name="connsiteY25" fmla="*/ 350510 h 949216"/>
              <a:gd name="connsiteX26" fmla="*/ 8813132 w 8872767"/>
              <a:gd name="connsiteY26" fmla="*/ 519345 h 949216"/>
              <a:gd name="connsiteX27" fmla="*/ 8872767 w 8872767"/>
              <a:gd name="connsiteY27" fmla="*/ 543452 h 949216"/>
              <a:gd name="connsiteX28" fmla="*/ 8468320 w 8872767"/>
              <a:gd name="connsiteY28" fmla="*/ 495654 h 949216"/>
              <a:gd name="connsiteX29" fmla="*/ 7855006 w 8872767"/>
              <a:gd name="connsiteY29" fmla="*/ 395376 h 949216"/>
              <a:gd name="connsiteX30" fmla="*/ 7435238 w 8872767"/>
              <a:gd name="connsiteY30" fmla="*/ 320020 h 949216"/>
              <a:gd name="connsiteX31" fmla="*/ 7186550 w 8872767"/>
              <a:gd name="connsiteY31" fmla="*/ 377170 h 949216"/>
              <a:gd name="connsiteX32" fmla="*/ 6937888 w 8872767"/>
              <a:gd name="connsiteY32" fmla="*/ 272500 h 949216"/>
              <a:gd name="connsiteX33" fmla="*/ 6606575 w 8872767"/>
              <a:gd name="connsiteY33" fmla="*/ 108094 h 949216"/>
              <a:gd name="connsiteX34" fmla="*/ 6404784 w 8872767"/>
              <a:gd name="connsiteY34" fmla="*/ 46970 h 949216"/>
              <a:gd name="connsiteX35" fmla="*/ 6212875 w 8872767"/>
              <a:gd name="connsiteY35" fmla="*/ 161337 h 949216"/>
              <a:gd name="connsiteX36" fmla="*/ 5879512 w 8872767"/>
              <a:gd name="connsiteY36" fmla="*/ 570179 h 949216"/>
              <a:gd name="connsiteX37" fmla="*/ 5727065 w 8872767"/>
              <a:gd name="connsiteY37" fmla="*/ 719648 h 949216"/>
              <a:gd name="connsiteX38" fmla="*/ 5600088 w 8872767"/>
              <a:gd name="connsiteY38" fmla="*/ 620002 h 949216"/>
              <a:gd name="connsiteX39" fmla="*/ 5485788 w 8872767"/>
              <a:gd name="connsiteY39" fmla="*/ 512052 h 949216"/>
              <a:gd name="connsiteX40" fmla="*/ 5348608 w 8872767"/>
              <a:gd name="connsiteY40" fmla="*/ 491742 h 949216"/>
              <a:gd name="connsiteX41" fmla="*/ 5241075 w 8872767"/>
              <a:gd name="connsiteY41" fmla="*/ 674318 h 949216"/>
              <a:gd name="connsiteX42" fmla="*/ 5111138 w 8872767"/>
              <a:gd name="connsiteY42" fmla="*/ 937502 h 949216"/>
              <a:gd name="connsiteX43" fmla="*/ 4990488 w 8872767"/>
              <a:gd name="connsiteY43" fmla="*/ 874002 h 949216"/>
              <a:gd name="connsiteX44" fmla="*/ 4844438 w 8872767"/>
              <a:gd name="connsiteY44" fmla="*/ 613652 h 949216"/>
              <a:gd name="connsiteX45" fmla="*/ 4660560 w 8872767"/>
              <a:gd name="connsiteY45" fmla="*/ 375416 h 949216"/>
              <a:gd name="connsiteX46" fmla="*/ 4444388 w 8872767"/>
              <a:gd name="connsiteY46" fmla="*/ 207252 h 949216"/>
              <a:gd name="connsiteX47" fmla="*/ 4199036 w 8872767"/>
              <a:gd name="connsiteY47" fmla="*/ 179060 h 949216"/>
              <a:gd name="connsiteX48" fmla="*/ 3747148 w 8872767"/>
              <a:gd name="connsiteY48" fmla="*/ 282686 h 949216"/>
              <a:gd name="connsiteX49" fmla="*/ 3359845 w 8872767"/>
              <a:gd name="connsiteY49" fmla="*/ 359724 h 949216"/>
              <a:gd name="connsiteX50" fmla="*/ 3149012 w 8872767"/>
              <a:gd name="connsiteY50" fmla="*/ 262448 h 949216"/>
              <a:gd name="connsiteX51" fmla="*/ 3043830 w 8872767"/>
              <a:gd name="connsiteY51" fmla="*/ 279128 h 949216"/>
              <a:gd name="connsiteX52" fmla="*/ 2904896 w 8872767"/>
              <a:gd name="connsiteY52" fmla="*/ 401804 h 949216"/>
              <a:gd name="connsiteX53" fmla="*/ 2790596 w 8872767"/>
              <a:gd name="connsiteY53" fmla="*/ 414010 h 949216"/>
              <a:gd name="connsiteX54" fmla="*/ 2671206 w 8872767"/>
              <a:gd name="connsiteY54" fmla="*/ 417568 h 949216"/>
              <a:gd name="connsiteX55" fmla="*/ 2605238 w 8872767"/>
              <a:gd name="connsiteY55" fmla="*/ 513518 h 949216"/>
              <a:gd name="connsiteX56" fmla="*/ 2507638 w 8872767"/>
              <a:gd name="connsiteY56" fmla="*/ 564112 h 949216"/>
              <a:gd name="connsiteX57" fmla="*/ 2331098 w 8872767"/>
              <a:gd name="connsiteY57" fmla="*/ 443463 h 949216"/>
              <a:gd name="connsiteX58" fmla="*/ 1847238 w 8872767"/>
              <a:gd name="connsiteY58" fmla="*/ 61202 h 949216"/>
              <a:gd name="connsiteX59" fmla="*/ 1591487 w 8872767"/>
              <a:gd name="connsiteY59" fmla="*/ 57572 h 949216"/>
              <a:gd name="connsiteX60" fmla="*/ 1246339 w 8872767"/>
              <a:gd name="connsiteY60" fmla="*/ 203694 h 949216"/>
              <a:gd name="connsiteX61" fmla="*/ 456705 w 8872767"/>
              <a:gd name="connsiteY61" fmla="*/ 362094 h 949216"/>
              <a:gd name="connsiteX62" fmla="*/ 105 w 8872767"/>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882288 w 8898655"/>
              <a:gd name="connsiteY7" fmla="*/ 385052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3830 w 8898655"/>
              <a:gd name="connsiteY51" fmla="*/ 279128 h 949216"/>
              <a:gd name="connsiteX52" fmla="*/ 2904896 w 8898655"/>
              <a:gd name="connsiteY52" fmla="*/ 401804 h 949216"/>
              <a:gd name="connsiteX53" fmla="*/ 2790596 w 8898655"/>
              <a:gd name="connsiteY53" fmla="*/ 414010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882288 w 8898655"/>
              <a:gd name="connsiteY7" fmla="*/ 385052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3830 w 8898655"/>
              <a:gd name="connsiteY51" fmla="*/ 279128 h 949216"/>
              <a:gd name="connsiteX52" fmla="*/ 2904896 w 8898655"/>
              <a:gd name="connsiteY52" fmla="*/ 401804 h 949216"/>
              <a:gd name="connsiteX53" fmla="*/ 2790596 w 8898655"/>
              <a:gd name="connsiteY53" fmla="*/ 414010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8898655" h="949216">
                <a:moveTo>
                  <a:pt x="105" y="337044"/>
                </a:moveTo>
                <a:cubicBezTo>
                  <a:pt x="6164" y="331984"/>
                  <a:pt x="286518" y="357761"/>
                  <a:pt x="493057" y="331731"/>
                </a:cubicBezTo>
                <a:cubicBezTo>
                  <a:pt x="699596" y="305701"/>
                  <a:pt x="1030706" y="236069"/>
                  <a:pt x="1239342" y="180863"/>
                </a:cubicBezTo>
                <a:cubicBezTo>
                  <a:pt x="1447978" y="125657"/>
                  <a:pt x="1596989" y="-9195"/>
                  <a:pt x="1744872" y="495"/>
                </a:cubicBezTo>
                <a:cubicBezTo>
                  <a:pt x="1892755" y="10185"/>
                  <a:pt x="1999510" y="149509"/>
                  <a:pt x="2126638" y="239002"/>
                </a:cubicBezTo>
                <a:cubicBezTo>
                  <a:pt x="2253766" y="328495"/>
                  <a:pt x="2417680" y="512052"/>
                  <a:pt x="2507638" y="537452"/>
                </a:cubicBezTo>
                <a:cubicBezTo>
                  <a:pt x="2597596" y="562852"/>
                  <a:pt x="2603946" y="416802"/>
                  <a:pt x="2666388" y="391402"/>
                </a:cubicBezTo>
                <a:cubicBezTo>
                  <a:pt x="2728830" y="366002"/>
                  <a:pt x="2809263" y="412569"/>
                  <a:pt x="2882288" y="385052"/>
                </a:cubicBezTo>
                <a:cubicBezTo>
                  <a:pt x="2955313" y="357535"/>
                  <a:pt x="3020930" y="234769"/>
                  <a:pt x="3104538" y="226302"/>
                </a:cubicBezTo>
                <a:cubicBezTo>
                  <a:pt x="3188146" y="217835"/>
                  <a:pt x="3249003" y="336043"/>
                  <a:pt x="3383938" y="334252"/>
                </a:cubicBezTo>
                <a:cubicBezTo>
                  <a:pt x="3518873" y="332461"/>
                  <a:pt x="3764926" y="246248"/>
                  <a:pt x="3914151" y="215556"/>
                </a:cubicBezTo>
                <a:cubicBezTo>
                  <a:pt x="4063376" y="184864"/>
                  <a:pt x="4172923" y="145136"/>
                  <a:pt x="4279288" y="150102"/>
                </a:cubicBezTo>
                <a:cubicBezTo>
                  <a:pt x="4385653" y="155068"/>
                  <a:pt x="4461322" y="179735"/>
                  <a:pt x="4552338" y="245352"/>
                </a:cubicBezTo>
                <a:cubicBezTo>
                  <a:pt x="4643354" y="310969"/>
                  <a:pt x="4738605" y="431619"/>
                  <a:pt x="4825388" y="543802"/>
                </a:cubicBezTo>
                <a:cubicBezTo>
                  <a:pt x="4912171" y="655985"/>
                  <a:pt x="5002318" y="909985"/>
                  <a:pt x="5073038" y="918452"/>
                </a:cubicBezTo>
                <a:cubicBezTo>
                  <a:pt x="5143758" y="926919"/>
                  <a:pt x="5199968" y="694691"/>
                  <a:pt x="5249710" y="594602"/>
                </a:cubicBezTo>
                <a:cubicBezTo>
                  <a:pt x="5299452" y="494513"/>
                  <a:pt x="5328930" y="464472"/>
                  <a:pt x="5371488" y="448552"/>
                </a:cubicBezTo>
                <a:cubicBezTo>
                  <a:pt x="5414046" y="432632"/>
                  <a:pt x="5447848" y="457599"/>
                  <a:pt x="5505060" y="499080"/>
                </a:cubicBezTo>
                <a:cubicBezTo>
                  <a:pt x="5562272" y="540561"/>
                  <a:pt x="5643460" y="657070"/>
                  <a:pt x="5714760" y="697439"/>
                </a:cubicBezTo>
                <a:cubicBezTo>
                  <a:pt x="5754033" y="703905"/>
                  <a:pt x="5833058" y="587937"/>
                  <a:pt x="5917836" y="489516"/>
                </a:cubicBezTo>
                <a:cubicBezTo>
                  <a:pt x="6002614" y="391095"/>
                  <a:pt x="6135626" y="184648"/>
                  <a:pt x="6223426" y="106912"/>
                </a:cubicBezTo>
                <a:cubicBezTo>
                  <a:pt x="6311226" y="29176"/>
                  <a:pt x="6345328" y="11670"/>
                  <a:pt x="6444638" y="23102"/>
                </a:cubicBezTo>
                <a:cubicBezTo>
                  <a:pt x="6543948" y="34534"/>
                  <a:pt x="6699696" y="121527"/>
                  <a:pt x="6819288" y="175502"/>
                </a:cubicBezTo>
                <a:cubicBezTo>
                  <a:pt x="6938880" y="229477"/>
                  <a:pt x="7060588" y="326844"/>
                  <a:pt x="7162188" y="346952"/>
                </a:cubicBezTo>
                <a:cubicBezTo>
                  <a:pt x="7263788" y="367060"/>
                  <a:pt x="7329277" y="295559"/>
                  <a:pt x="7428888" y="296152"/>
                </a:cubicBezTo>
                <a:cubicBezTo>
                  <a:pt x="7528499" y="296745"/>
                  <a:pt x="7519130" y="313311"/>
                  <a:pt x="7759854" y="350510"/>
                </a:cubicBezTo>
                <a:cubicBezTo>
                  <a:pt x="8130980" y="406788"/>
                  <a:pt x="8498943" y="485047"/>
                  <a:pt x="8873233" y="519345"/>
                </a:cubicBezTo>
                <a:cubicBezTo>
                  <a:pt x="8930828" y="532247"/>
                  <a:pt x="8872516" y="519221"/>
                  <a:pt x="8872767" y="543452"/>
                </a:cubicBezTo>
                <a:cubicBezTo>
                  <a:pt x="8801859" y="539219"/>
                  <a:pt x="8468320" y="495654"/>
                  <a:pt x="8468320" y="495654"/>
                </a:cubicBezTo>
                <a:lnTo>
                  <a:pt x="7855006" y="395376"/>
                </a:lnTo>
                <a:cubicBezTo>
                  <a:pt x="7700489" y="373151"/>
                  <a:pt x="7546647" y="323054"/>
                  <a:pt x="7435238" y="320020"/>
                </a:cubicBezTo>
                <a:cubicBezTo>
                  <a:pt x="7323829" y="316986"/>
                  <a:pt x="7269442" y="385090"/>
                  <a:pt x="7186550" y="377170"/>
                </a:cubicBezTo>
                <a:cubicBezTo>
                  <a:pt x="7103658" y="369250"/>
                  <a:pt x="7034550" y="317346"/>
                  <a:pt x="6937888" y="272500"/>
                </a:cubicBezTo>
                <a:cubicBezTo>
                  <a:pt x="6841226" y="227654"/>
                  <a:pt x="6695426" y="145682"/>
                  <a:pt x="6606575" y="108094"/>
                </a:cubicBezTo>
                <a:cubicBezTo>
                  <a:pt x="6517724" y="70506"/>
                  <a:pt x="6470401" y="38096"/>
                  <a:pt x="6404784" y="46970"/>
                </a:cubicBezTo>
                <a:cubicBezTo>
                  <a:pt x="6339167" y="55844"/>
                  <a:pt x="6300420" y="74136"/>
                  <a:pt x="6212875" y="161337"/>
                </a:cubicBezTo>
                <a:cubicBezTo>
                  <a:pt x="6125330" y="248538"/>
                  <a:pt x="5960480" y="477127"/>
                  <a:pt x="5879512" y="570179"/>
                </a:cubicBezTo>
                <a:cubicBezTo>
                  <a:pt x="5798544" y="663231"/>
                  <a:pt x="5773636" y="711344"/>
                  <a:pt x="5727065" y="719648"/>
                </a:cubicBezTo>
                <a:cubicBezTo>
                  <a:pt x="5680494" y="727952"/>
                  <a:pt x="5640301" y="654601"/>
                  <a:pt x="5600088" y="620002"/>
                </a:cubicBezTo>
                <a:cubicBezTo>
                  <a:pt x="5559875" y="585403"/>
                  <a:pt x="5541933" y="554777"/>
                  <a:pt x="5485788" y="512052"/>
                </a:cubicBezTo>
                <a:cubicBezTo>
                  <a:pt x="5429643" y="469327"/>
                  <a:pt x="5389394" y="464698"/>
                  <a:pt x="5348608" y="491742"/>
                </a:cubicBezTo>
                <a:cubicBezTo>
                  <a:pt x="5307823" y="518786"/>
                  <a:pt x="5268356" y="600025"/>
                  <a:pt x="5241075" y="674318"/>
                </a:cubicBezTo>
                <a:cubicBezTo>
                  <a:pt x="5213794" y="748611"/>
                  <a:pt x="5152903" y="904221"/>
                  <a:pt x="5111138" y="937502"/>
                </a:cubicBezTo>
                <a:cubicBezTo>
                  <a:pt x="5069373" y="970783"/>
                  <a:pt x="5034938" y="927977"/>
                  <a:pt x="4990488" y="874002"/>
                </a:cubicBezTo>
                <a:cubicBezTo>
                  <a:pt x="4946038" y="820027"/>
                  <a:pt x="4899426" y="696750"/>
                  <a:pt x="4844438" y="613652"/>
                </a:cubicBezTo>
                <a:cubicBezTo>
                  <a:pt x="4789450" y="530554"/>
                  <a:pt x="4727235" y="443149"/>
                  <a:pt x="4660560" y="375416"/>
                </a:cubicBezTo>
                <a:cubicBezTo>
                  <a:pt x="4593885" y="307683"/>
                  <a:pt x="4521309" y="239978"/>
                  <a:pt x="4444388" y="207252"/>
                </a:cubicBezTo>
                <a:cubicBezTo>
                  <a:pt x="4367467" y="174526"/>
                  <a:pt x="4315243" y="166488"/>
                  <a:pt x="4199036" y="179060"/>
                </a:cubicBezTo>
                <a:cubicBezTo>
                  <a:pt x="4082829" y="191632"/>
                  <a:pt x="3887013" y="252575"/>
                  <a:pt x="3747148" y="282686"/>
                </a:cubicBezTo>
                <a:cubicBezTo>
                  <a:pt x="3607283" y="312797"/>
                  <a:pt x="3459534" y="363097"/>
                  <a:pt x="3359845" y="359724"/>
                </a:cubicBezTo>
                <a:cubicBezTo>
                  <a:pt x="3260156" y="356351"/>
                  <a:pt x="3201681" y="275881"/>
                  <a:pt x="3149012" y="262448"/>
                </a:cubicBezTo>
                <a:cubicBezTo>
                  <a:pt x="3096343" y="249015"/>
                  <a:pt x="3084516" y="255902"/>
                  <a:pt x="3043830" y="279128"/>
                </a:cubicBezTo>
                <a:cubicBezTo>
                  <a:pt x="3003144" y="302354"/>
                  <a:pt x="2947102" y="379324"/>
                  <a:pt x="2904896" y="401804"/>
                </a:cubicBezTo>
                <a:cubicBezTo>
                  <a:pt x="2862690" y="424284"/>
                  <a:pt x="2829544" y="411383"/>
                  <a:pt x="2790596" y="414010"/>
                </a:cubicBezTo>
                <a:cubicBezTo>
                  <a:pt x="2751648" y="416637"/>
                  <a:pt x="2702099" y="400983"/>
                  <a:pt x="2671206" y="417568"/>
                </a:cubicBezTo>
                <a:cubicBezTo>
                  <a:pt x="2640313" y="434153"/>
                  <a:pt x="2635662" y="475906"/>
                  <a:pt x="2605238" y="513518"/>
                </a:cubicBezTo>
                <a:cubicBezTo>
                  <a:pt x="2574814" y="551130"/>
                  <a:pt x="2553328" y="575788"/>
                  <a:pt x="2507638" y="564112"/>
                </a:cubicBezTo>
                <a:cubicBezTo>
                  <a:pt x="2461948" y="552436"/>
                  <a:pt x="2441165" y="527281"/>
                  <a:pt x="2331098" y="443463"/>
                </a:cubicBezTo>
                <a:cubicBezTo>
                  <a:pt x="2221031" y="359645"/>
                  <a:pt x="1970506" y="125517"/>
                  <a:pt x="1847238" y="61202"/>
                </a:cubicBezTo>
                <a:cubicBezTo>
                  <a:pt x="1723970" y="-3113"/>
                  <a:pt x="1666331" y="33823"/>
                  <a:pt x="1591487" y="57572"/>
                </a:cubicBezTo>
                <a:cubicBezTo>
                  <a:pt x="1516643" y="81321"/>
                  <a:pt x="1395729" y="167140"/>
                  <a:pt x="1246339" y="203694"/>
                </a:cubicBezTo>
                <a:cubicBezTo>
                  <a:pt x="1052664" y="253436"/>
                  <a:pt x="664411" y="339869"/>
                  <a:pt x="456705" y="362094"/>
                </a:cubicBezTo>
                <a:cubicBezTo>
                  <a:pt x="248999" y="384319"/>
                  <a:pt x="-5954" y="342104"/>
                  <a:pt x="105" y="337044"/>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4" name="Friform 3">
            <a:extLst>
              <a:ext uri="{FF2B5EF4-FFF2-40B4-BE49-F238E27FC236}">
                <a16:creationId xmlns:a16="http://schemas.microsoft.com/office/drawing/2014/main" id="{D71E1C1F-26B6-5547-80D2-5F83AF087C76}"/>
              </a:ext>
            </a:extLst>
          </p:cNvPr>
          <p:cNvSpPr/>
          <p:nvPr userDrawn="1"/>
        </p:nvSpPr>
        <p:spPr>
          <a:xfrm rot="21411300" flipH="1" flipV="1">
            <a:off x="-168664" y="2492186"/>
            <a:ext cx="12398710" cy="951643"/>
          </a:xfrm>
          <a:custGeom>
            <a:avLst/>
            <a:gdLst>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73660 h 947177"/>
              <a:gd name="connsiteX48" fmla="*/ 3685982 w 8801088"/>
              <a:gd name="connsiteY48" fmla="*/ 287960 h 947177"/>
              <a:gd name="connsiteX49" fmla="*/ 3311332 w 8801088"/>
              <a:gd name="connsiteY49" fmla="*/ 364160 h 947177"/>
              <a:gd name="connsiteX50" fmla="*/ 3076382 w 8801088"/>
              <a:gd name="connsiteY50" fmla="*/ 256210 h 947177"/>
              <a:gd name="connsiteX51" fmla="*/ 2968432 w 8801088"/>
              <a:gd name="connsiteY51" fmla="*/ 287960 h 947177"/>
              <a:gd name="connsiteX52" fmla="*/ 2822382 w 8801088"/>
              <a:gd name="connsiteY52" fmla="*/ 421310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73660 h 947177"/>
              <a:gd name="connsiteX48" fmla="*/ 3685982 w 8801088"/>
              <a:gd name="connsiteY48" fmla="*/ 287960 h 947177"/>
              <a:gd name="connsiteX49" fmla="*/ 3311332 w 8801088"/>
              <a:gd name="connsiteY49" fmla="*/ 364160 h 947177"/>
              <a:gd name="connsiteX50" fmla="*/ 3076382 w 8801088"/>
              <a:gd name="connsiteY50" fmla="*/ 256210 h 947177"/>
              <a:gd name="connsiteX51" fmla="*/ 2968432 w 8801088"/>
              <a:gd name="connsiteY51" fmla="*/ 287960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73660 h 947177"/>
              <a:gd name="connsiteX48" fmla="*/ 3685982 w 8801088"/>
              <a:gd name="connsiteY48" fmla="*/ 287960 h 947177"/>
              <a:gd name="connsiteX49" fmla="*/ 3311332 w 8801088"/>
              <a:gd name="connsiteY49" fmla="*/ 364160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73660 h 947177"/>
              <a:gd name="connsiteX48" fmla="*/ 3685982 w 8801088"/>
              <a:gd name="connsiteY48" fmla="*/ 287960 h 947177"/>
              <a:gd name="connsiteX49" fmla="*/ 3311332 w 8801088"/>
              <a:gd name="connsiteY49" fmla="*/ 364160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73660 h 947177"/>
              <a:gd name="connsiteX48" fmla="*/ 3685982 w 8801088"/>
              <a:gd name="connsiteY48" fmla="*/ 287960 h 947177"/>
              <a:gd name="connsiteX49" fmla="*/ 3293542 w 8801088"/>
              <a:gd name="connsiteY49" fmla="*/ 360602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73660 h 947177"/>
              <a:gd name="connsiteX48" fmla="*/ 3685982 w 8801088"/>
              <a:gd name="connsiteY48" fmla="*/ 287960 h 947177"/>
              <a:gd name="connsiteX49" fmla="*/ 3293542 w 8801088"/>
              <a:gd name="connsiteY49" fmla="*/ 360602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73660 h 947177"/>
              <a:gd name="connsiteX48" fmla="*/ 3685982 w 8801088"/>
              <a:gd name="connsiteY48" fmla="*/ 287960 h 947177"/>
              <a:gd name="connsiteX49" fmla="*/ 3293542 w 8801088"/>
              <a:gd name="connsiteY49" fmla="*/ 353486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73660 h 947177"/>
              <a:gd name="connsiteX48" fmla="*/ 3668192 w 8801088"/>
              <a:gd name="connsiteY48" fmla="*/ 280844 h 947177"/>
              <a:gd name="connsiteX49" fmla="*/ 3293542 w 8801088"/>
              <a:gd name="connsiteY49" fmla="*/ 353486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098732 w 8801088"/>
              <a:gd name="connsiteY47" fmla="*/ 184334 h 947177"/>
              <a:gd name="connsiteX48" fmla="*/ 3668192 w 8801088"/>
              <a:gd name="connsiteY48" fmla="*/ 280844 h 947177"/>
              <a:gd name="connsiteX49" fmla="*/ 3293542 w 8801088"/>
              <a:gd name="connsiteY49" fmla="*/ 353486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49582 w 8801088"/>
              <a:gd name="connsiteY45" fmla="*/ 345110 h 947177"/>
              <a:gd name="connsiteX46" fmla="*/ 4365432 w 8801088"/>
              <a:gd name="connsiteY46" fmla="*/ 205410 h 947177"/>
              <a:gd name="connsiteX47" fmla="*/ 4120080 w 8801088"/>
              <a:gd name="connsiteY47" fmla="*/ 177218 h 947177"/>
              <a:gd name="connsiteX48" fmla="*/ 3668192 w 8801088"/>
              <a:gd name="connsiteY48" fmla="*/ 280844 h 947177"/>
              <a:gd name="connsiteX49" fmla="*/ 3293542 w 8801088"/>
              <a:gd name="connsiteY49" fmla="*/ 353486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81604 w 8801088"/>
              <a:gd name="connsiteY45" fmla="*/ 373574 h 947177"/>
              <a:gd name="connsiteX46" fmla="*/ 4365432 w 8801088"/>
              <a:gd name="connsiteY46" fmla="*/ 205410 h 947177"/>
              <a:gd name="connsiteX47" fmla="*/ 4120080 w 8801088"/>
              <a:gd name="connsiteY47" fmla="*/ 177218 h 947177"/>
              <a:gd name="connsiteX48" fmla="*/ 3668192 w 8801088"/>
              <a:gd name="connsiteY48" fmla="*/ 280844 h 947177"/>
              <a:gd name="connsiteX49" fmla="*/ 3293542 w 8801088"/>
              <a:gd name="connsiteY49" fmla="*/ 353486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7177"/>
              <a:gd name="connsiteX1" fmla="*/ 606232 w 8801088"/>
              <a:gd name="connsiteY1" fmla="*/ 294310 h 947177"/>
              <a:gd name="connsiteX2" fmla="*/ 1292032 w 8801088"/>
              <a:gd name="connsiteY2" fmla="*/ 129210 h 947177"/>
              <a:gd name="connsiteX3" fmla="*/ 1673032 w 8801088"/>
              <a:gd name="connsiteY3" fmla="*/ 2210 h 947177"/>
              <a:gd name="connsiteX4" fmla="*/ 2047682 w 8801088"/>
              <a:gd name="connsiteY4" fmla="*/ 237160 h 947177"/>
              <a:gd name="connsiteX5" fmla="*/ 2428682 w 8801088"/>
              <a:gd name="connsiteY5" fmla="*/ 535610 h 947177"/>
              <a:gd name="connsiteX6" fmla="*/ 2587432 w 8801088"/>
              <a:gd name="connsiteY6" fmla="*/ 389560 h 947177"/>
              <a:gd name="connsiteX7" fmla="*/ 2803332 w 8801088"/>
              <a:gd name="connsiteY7" fmla="*/ 383210 h 947177"/>
              <a:gd name="connsiteX8" fmla="*/ 3025582 w 8801088"/>
              <a:gd name="connsiteY8" fmla="*/ 224460 h 947177"/>
              <a:gd name="connsiteX9" fmla="*/ 3304982 w 8801088"/>
              <a:gd name="connsiteY9" fmla="*/ 332410 h 947177"/>
              <a:gd name="connsiteX10" fmla="*/ 3832032 w 8801088"/>
              <a:gd name="connsiteY10" fmla="*/ 218110 h 947177"/>
              <a:gd name="connsiteX11" fmla="*/ 4200332 w 8801088"/>
              <a:gd name="connsiteY11" fmla="*/ 148260 h 947177"/>
              <a:gd name="connsiteX12" fmla="*/ 4473382 w 8801088"/>
              <a:gd name="connsiteY12" fmla="*/ 243510 h 947177"/>
              <a:gd name="connsiteX13" fmla="*/ 4746432 w 8801088"/>
              <a:gd name="connsiteY13" fmla="*/ 541960 h 947177"/>
              <a:gd name="connsiteX14" fmla="*/ 4994082 w 8801088"/>
              <a:gd name="connsiteY14" fmla="*/ 916610 h 947177"/>
              <a:gd name="connsiteX15" fmla="*/ 5165532 w 8801088"/>
              <a:gd name="connsiteY15" fmla="*/ 592760 h 947177"/>
              <a:gd name="connsiteX16" fmla="*/ 5292532 w 8801088"/>
              <a:gd name="connsiteY16" fmla="*/ 446710 h 947177"/>
              <a:gd name="connsiteX17" fmla="*/ 5483032 w 8801088"/>
              <a:gd name="connsiteY17" fmla="*/ 529260 h 947177"/>
              <a:gd name="connsiteX18" fmla="*/ 5622732 w 8801088"/>
              <a:gd name="connsiteY18" fmla="*/ 675310 h 947177"/>
              <a:gd name="connsiteX19" fmla="*/ 5800532 w 8801088"/>
              <a:gd name="connsiteY19" fmla="*/ 497510 h 947177"/>
              <a:gd name="connsiteX20" fmla="*/ 6105332 w 8801088"/>
              <a:gd name="connsiteY20" fmla="*/ 122860 h 947177"/>
              <a:gd name="connsiteX21" fmla="*/ 6365682 w 8801088"/>
              <a:gd name="connsiteY21" fmla="*/ 21260 h 947177"/>
              <a:gd name="connsiteX22" fmla="*/ 6740332 w 8801088"/>
              <a:gd name="connsiteY22" fmla="*/ 173660 h 947177"/>
              <a:gd name="connsiteX23" fmla="*/ 7083232 w 8801088"/>
              <a:gd name="connsiteY23" fmla="*/ 345110 h 947177"/>
              <a:gd name="connsiteX24" fmla="*/ 7349932 w 8801088"/>
              <a:gd name="connsiteY24" fmla="*/ 294310 h 947177"/>
              <a:gd name="connsiteX25" fmla="*/ 7673782 w 8801088"/>
              <a:gd name="connsiteY25" fmla="*/ 345110 h 947177"/>
              <a:gd name="connsiteX26" fmla="*/ 8708832 w 8801088"/>
              <a:gd name="connsiteY26" fmla="*/ 491160 h 947177"/>
              <a:gd name="connsiteX27" fmla="*/ 8702482 w 8801088"/>
              <a:gd name="connsiteY27" fmla="*/ 529260 h 947177"/>
              <a:gd name="connsiteX28" fmla="*/ 8283382 w 8801088"/>
              <a:gd name="connsiteY28" fmla="*/ 465760 h 947177"/>
              <a:gd name="connsiteX29" fmla="*/ 7642032 w 8801088"/>
              <a:gd name="connsiteY29" fmla="*/ 370510 h 947177"/>
              <a:gd name="connsiteX30" fmla="*/ 7356282 w 8801088"/>
              <a:gd name="connsiteY30" fmla="*/ 332410 h 947177"/>
              <a:gd name="connsiteX31" fmla="*/ 7146732 w 8801088"/>
              <a:gd name="connsiteY31" fmla="*/ 389560 h 947177"/>
              <a:gd name="connsiteX32" fmla="*/ 6841932 w 8801088"/>
              <a:gd name="connsiteY32" fmla="*/ 275260 h 947177"/>
              <a:gd name="connsiteX33" fmla="*/ 6530782 w 8801088"/>
              <a:gd name="connsiteY33" fmla="*/ 97460 h 947177"/>
              <a:gd name="connsiteX34" fmla="*/ 6283132 w 8801088"/>
              <a:gd name="connsiteY34" fmla="*/ 59360 h 947177"/>
              <a:gd name="connsiteX35" fmla="*/ 6137082 w 8801088"/>
              <a:gd name="connsiteY35" fmla="*/ 141910 h 947177"/>
              <a:gd name="connsiteX36" fmla="*/ 5806882 w 8801088"/>
              <a:gd name="connsiteY36" fmla="*/ 541960 h 947177"/>
              <a:gd name="connsiteX37" fmla="*/ 5641782 w 8801088"/>
              <a:gd name="connsiteY37" fmla="*/ 713410 h 947177"/>
              <a:gd name="connsiteX38" fmla="*/ 5521132 w 8801088"/>
              <a:gd name="connsiteY38" fmla="*/ 618160 h 947177"/>
              <a:gd name="connsiteX39" fmla="*/ 5406832 w 8801088"/>
              <a:gd name="connsiteY39" fmla="*/ 510210 h 947177"/>
              <a:gd name="connsiteX40" fmla="*/ 5305232 w 8801088"/>
              <a:gd name="connsiteY40" fmla="*/ 472110 h 947177"/>
              <a:gd name="connsiteX41" fmla="*/ 5152832 w 8801088"/>
              <a:gd name="connsiteY41" fmla="*/ 675310 h 947177"/>
              <a:gd name="connsiteX42" fmla="*/ 5032182 w 8801088"/>
              <a:gd name="connsiteY42" fmla="*/ 935660 h 947177"/>
              <a:gd name="connsiteX43" fmla="*/ 4911532 w 8801088"/>
              <a:gd name="connsiteY43" fmla="*/ 872160 h 947177"/>
              <a:gd name="connsiteX44" fmla="*/ 4765482 w 8801088"/>
              <a:gd name="connsiteY44" fmla="*/ 611810 h 947177"/>
              <a:gd name="connsiteX45" fmla="*/ 4581604 w 8801088"/>
              <a:gd name="connsiteY45" fmla="*/ 373574 h 947177"/>
              <a:gd name="connsiteX46" fmla="*/ 4365432 w 8801088"/>
              <a:gd name="connsiteY46" fmla="*/ 205410 h 947177"/>
              <a:gd name="connsiteX47" fmla="*/ 4120080 w 8801088"/>
              <a:gd name="connsiteY47" fmla="*/ 177218 h 947177"/>
              <a:gd name="connsiteX48" fmla="*/ 3668192 w 8801088"/>
              <a:gd name="connsiteY48" fmla="*/ 280844 h 947177"/>
              <a:gd name="connsiteX49" fmla="*/ 3293542 w 8801088"/>
              <a:gd name="connsiteY49" fmla="*/ 353486 h 947177"/>
              <a:gd name="connsiteX50" fmla="*/ 3076382 w 8801088"/>
              <a:gd name="connsiteY50" fmla="*/ 256210 h 947177"/>
              <a:gd name="connsiteX51" fmla="*/ 2964874 w 8801088"/>
              <a:gd name="connsiteY51" fmla="*/ 277286 h 947177"/>
              <a:gd name="connsiteX52" fmla="*/ 2815266 w 8801088"/>
              <a:gd name="connsiteY52" fmla="*/ 399962 h 947177"/>
              <a:gd name="connsiteX53" fmla="*/ 2708082 w 8801088"/>
              <a:gd name="connsiteY53" fmla="*/ 408610 h 947177"/>
              <a:gd name="connsiteX54" fmla="*/ 2606482 w 8801088"/>
              <a:gd name="connsiteY54" fmla="*/ 408610 h 947177"/>
              <a:gd name="connsiteX55" fmla="*/ 2517582 w 8801088"/>
              <a:gd name="connsiteY55" fmla="*/ 529260 h 947177"/>
              <a:gd name="connsiteX56" fmla="*/ 2428682 w 8801088"/>
              <a:gd name="connsiteY56" fmla="*/ 580060 h 947177"/>
              <a:gd name="connsiteX57" fmla="*/ 2269932 w 8801088"/>
              <a:gd name="connsiteY57" fmla="*/ 459410 h 947177"/>
              <a:gd name="connsiteX58" fmla="*/ 1768282 w 8801088"/>
              <a:gd name="connsiteY58" fmla="*/ 59360 h 947177"/>
              <a:gd name="connsiteX59" fmla="*/ 1571432 w 8801088"/>
              <a:gd name="connsiteY59" fmla="*/ 53010 h 947177"/>
              <a:gd name="connsiteX60" fmla="*/ 1158682 w 8801088"/>
              <a:gd name="connsiteY60" fmla="*/ 205410 h 947177"/>
              <a:gd name="connsiteX61" fmla="*/ 409382 w 8801088"/>
              <a:gd name="connsiteY61" fmla="*/ 351460 h 947177"/>
              <a:gd name="connsiteX62" fmla="*/ 2982 w 8801088"/>
              <a:gd name="connsiteY62" fmla="*/ 338760 h 947177"/>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83032 w 8801088"/>
              <a:gd name="connsiteY17" fmla="*/ 529260 h 945452"/>
              <a:gd name="connsiteX18" fmla="*/ 5622732 w 8801088"/>
              <a:gd name="connsiteY18" fmla="*/ 675310 h 945452"/>
              <a:gd name="connsiteX19" fmla="*/ 5800532 w 8801088"/>
              <a:gd name="connsiteY19" fmla="*/ 497510 h 945452"/>
              <a:gd name="connsiteX20" fmla="*/ 6105332 w 8801088"/>
              <a:gd name="connsiteY20" fmla="*/ 12286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283132 w 8801088"/>
              <a:gd name="connsiteY34" fmla="*/ 59360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305232 w 8801088"/>
              <a:gd name="connsiteY40" fmla="*/ 47211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83032 w 8801088"/>
              <a:gd name="connsiteY17" fmla="*/ 529260 h 945452"/>
              <a:gd name="connsiteX18" fmla="*/ 5622732 w 8801088"/>
              <a:gd name="connsiteY18" fmla="*/ 675310 h 945452"/>
              <a:gd name="connsiteX19" fmla="*/ 5800532 w 8801088"/>
              <a:gd name="connsiteY19" fmla="*/ 497510 h 945452"/>
              <a:gd name="connsiteX20" fmla="*/ 6105332 w 8801088"/>
              <a:gd name="connsiteY20" fmla="*/ 12286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283132 w 8801088"/>
              <a:gd name="connsiteY34" fmla="*/ 59360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22732 w 8801088"/>
              <a:gd name="connsiteY18" fmla="*/ 675310 h 945452"/>
              <a:gd name="connsiteX19" fmla="*/ 5800532 w 8801088"/>
              <a:gd name="connsiteY19" fmla="*/ 497510 h 945452"/>
              <a:gd name="connsiteX20" fmla="*/ 6105332 w 8801088"/>
              <a:gd name="connsiteY20" fmla="*/ 12286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283132 w 8801088"/>
              <a:gd name="connsiteY34" fmla="*/ 59360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00532 w 8801088"/>
              <a:gd name="connsiteY19" fmla="*/ 497510 h 945452"/>
              <a:gd name="connsiteX20" fmla="*/ 6105332 w 8801088"/>
              <a:gd name="connsiteY20" fmla="*/ 12286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283132 w 8801088"/>
              <a:gd name="connsiteY34" fmla="*/ 59360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05332 w 8801088"/>
              <a:gd name="connsiteY20" fmla="*/ 12286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283132 w 8801088"/>
              <a:gd name="connsiteY34" fmla="*/ 59360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283132 w 8801088"/>
              <a:gd name="connsiteY34" fmla="*/ 59360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46732 w 8801088"/>
              <a:gd name="connsiteY31" fmla="*/ 389560 h 945452"/>
              <a:gd name="connsiteX32" fmla="*/ 6841932 w 8801088"/>
              <a:gd name="connsiteY32" fmla="*/ 27526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07594 w 8801088"/>
              <a:gd name="connsiteY31" fmla="*/ 375328 h 945452"/>
              <a:gd name="connsiteX32" fmla="*/ 6841932 w 8801088"/>
              <a:gd name="connsiteY32" fmla="*/ 27526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07594 w 8801088"/>
              <a:gd name="connsiteY31" fmla="*/ 375328 h 945452"/>
              <a:gd name="connsiteX32" fmla="*/ 6852606 w 8801088"/>
              <a:gd name="connsiteY32" fmla="*/ 25747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32410 h 945452"/>
              <a:gd name="connsiteX31" fmla="*/ 7107594 w 8801088"/>
              <a:gd name="connsiteY31" fmla="*/ 375328 h 945452"/>
              <a:gd name="connsiteX32" fmla="*/ 6852606 w 8801088"/>
              <a:gd name="connsiteY32" fmla="*/ 25747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642032 w 8801088"/>
              <a:gd name="connsiteY29" fmla="*/ 370510 h 945452"/>
              <a:gd name="connsiteX30" fmla="*/ 7356282 w 8801088"/>
              <a:gd name="connsiteY30" fmla="*/ 318178 h 945452"/>
              <a:gd name="connsiteX31" fmla="*/ 7107594 w 8801088"/>
              <a:gd name="connsiteY31" fmla="*/ 375328 h 945452"/>
              <a:gd name="connsiteX32" fmla="*/ 6852606 w 8801088"/>
              <a:gd name="connsiteY32" fmla="*/ 25747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73782 w 8801088"/>
              <a:gd name="connsiteY25" fmla="*/ 345110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766561 w 8801088"/>
              <a:gd name="connsiteY29" fmla="*/ 384742 h 945452"/>
              <a:gd name="connsiteX30" fmla="*/ 7356282 w 8801088"/>
              <a:gd name="connsiteY30" fmla="*/ 318178 h 945452"/>
              <a:gd name="connsiteX31" fmla="*/ 7107594 w 8801088"/>
              <a:gd name="connsiteY31" fmla="*/ 375328 h 945452"/>
              <a:gd name="connsiteX32" fmla="*/ 6852606 w 8801088"/>
              <a:gd name="connsiteY32" fmla="*/ 25747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80898 w 8801088"/>
              <a:gd name="connsiteY25" fmla="*/ 348668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766561 w 8801088"/>
              <a:gd name="connsiteY29" fmla="*/ 384742 h 945452"/>
              <a:gd name="connsiteX30" fmla="*/ 7356282 w 8801088"/>
              <a:gd name="connsiteY30" fmla="*/ 318178 h 945452"/>
              <a:gd name="connsiteX31" fmla="*/ 7107594 w 8801088"/>
              <a:gd name="connsiteY31" fmla="*/ 375328 h 945452"/>
              <a:gd name="connsiteX32" fmla="*/ 6852606 w 8801088"/>
              <a:gd name="connsiteY32" fmla="*/ 25747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01088"/>
              <a:gd name="connsiteY0" fmla="*/ 338760 h 945452"/>
              <a:gd name="connsiteX1" fmla="*/ 606232 w 8801088"/>
              <a:gd name="connsiteY1" fmla="*/ 294310 h 945452"/>
              <a:gd name="connsiteX2" fmla="*/ 1292032 w 8801088"/>
              <a:gd name="connsiteY2" fmla="*/ 129210 h 945452"/>
              <a:gd name="connsiteX3" fmla="*/ 1673032 w 8801088"/>
              <a:gd name="connsiteY3" fmla="*/ 2210 h 945452"/>
              <a:gd name="connsiteX4" fmla="*/ 2047682 w 8801088"/>
              <a:gd name="connsiteY4" fmla="*/ 237160 h 945452"/>
              <a:gd name="connsiteX5" fmla="*/ 2428682 w 8801088"/>
              <a:gd name="connsiteY5" fmla="*/ 535610 h 945452"/>
              <a:gd name="connsiteX6" fmla="*/ 2587432 w 8801088"/>
              <a:gd name="connsiteY6" fmla="*/ 389560 h 945452"/>
              <a:gd name="connsiteX7" fmla="*/ 2803332 w 8801088"/>
              <a:gd name="connsiteY7" fmla="*/ 383210 h 945452"/>
              <a:gd name="connsiteX8" fmla="*/ 3025582 w 8801088"/>
              <a:gd name="connsiteY8" fmla="*/ 224460 h 945452"/>
              <a:gd name="connsiteX9" fmla="*/ 3304982 w 8801088"/>
              <a:gd name="connsiteY9" fmla="*/ 332410 h 945452"/>
              <a:gd name="connsiteX10" fmla="*/ 3832032 w 8801088"/>
              <a:gd name="connsiteY10" fmla="*/ 218110 h 945452"/>
              <a:gd name="connsiteX11" fmla="*/ 4200332 w 8801088"/>
              <a:gd name="connsiteY11" fmla="*/ 148260 h 945452"/>
              <a:gd name="connsiteX12" fmla="*/ 4473382 w 8801088"/>
              <a:gd name="connsiteY12" fmla="*/ 243510 h 945452"/>
              <a:gd name="connsiteX13" fmla="*/ 4746432 w 8801088"/>
              <a:gd name="connsiteY13" fmla="*/ 541960 h 945452"/>
              <a:gd name="connsiteX14" fmla="*/ 4994082 w 8801088"/>
              <a:gd name="connsiteY14" fmla="*/ 916610 h 945452"/>
              <a:gd name="connsiteX15" fmla="*/ 5165532 w 8801088"/>
              <a:gd name="connsiteY15" fmla="*/ 592760 h 945452"/>
              <a:gd name="connsiteX16" fmla="*/ 5292532 w 8801088"/>
              <a:gd name="connsiteY16" fmla="*/ 446710 h 945452"/>
              <a:gd name="connsiteX17" fmla="*/ 5440336 w 8801088"/>
              <a:gd name="connsiteY17" fmla="*/ 500796 h 945452"/>
              <a:gd name="connsiteX18" fmla="*/ 5636964 w 8801088"/>
              <a:gd name="connsiteY18" fmla="*/ 685984 h 945452"/>
              <a:gd name="connsiteX19" fmla="*/ 5832554 w 8801088"/>
              <a:gd name="connsiteY19" fmla="*/ 483278 h 945452"/>
              <a:gd name="connsiteX20" fmla="*/ 6144470 w 8801088"/>
              <a:gd name="connsiteY20" fmla="*/ 105070 h 945452"/>
              <a:gd name="connsiteX21" fmla="*/ 6365682 w 8801088"/>
              <a:gd name="connsiteY21" fmla="*/ 21260 h 945452"/>
              <a:gd name="connsiteX22" fmla="*/ 6740332 w 8801088"/>
              <a:gd name="connsiteY22" fmla="*/ 173660 h 945452"/>
              <a:gd name="connsiteX23" fmla="*/ 7083232 w 8801088"/>
              <a:gd name="connsiteY23" fmla="*/ 345110 h 945452"/>
              <a:gd name="connsiteX24" fmla="*/ 7349932 w 8801088"/>
              <a:gd name="connsiteY24" fmla="*/ 294310 h 945452"/>
              <a:gd name="connsiteX25" fmla="*/ 7680898 w 8801088"/>
              <a:gd name="connsiteY25" fmla="*/ 348668 h 945452"/>
              <a:gd name="connsiteX26" fmla="*/ 8708832 w 8801088"/>
              <a:gd name="connsiteY26" fmla="*/ 491160 h 945452"/>
              <a:gd name="connsiteX27" fmla="*/ 8702482 w 8801088"/>
              <a:gd name="connsiteY27" fmla="*/ 529260 h 945452"/>
              <a:gd name="connsiteX28" fmla="*/ 8283382 w 8801088"/>
              <a:gd name="connsiteY28" fmla="*/ 465760 h 945452"/>
              <a:gd name="connsiteX29" fmla="*/ 7766561 w 8801088"/>
              <a:gd name="connsiteY29" fmla="*/ 384742 h 945452"/>
              <a:gd name="connsiteX30" fmla="*/ 7356282 w 8801088"/>
              <a:gd name="connsiteY30" fmla="*/ 318178 h 945452"/>
              <a:gd name="connsiteX31" fmla="*/ 7107594 w 8801088"/>
              <a:gd name="connsiteY31" fmla="*/ 375328 h 945452"/>
              <a:gd name="connsiteX32" fmla="*/ 6852606 w 8801088"/>
              <a:gd name="connsiteY32" fmla="*/ 257470 h 945452"/>
              <a:gd name="connsiteX33" fmla="*/ 6530782 w 8801088"/>
              <a:gd name="connsiteY33" fmla="*/ 97460 h 945452"/>
              <a:gd name="connsiteX34" fmla="*/ 6325828 w 8801088"/>
              <a:gd name="connsiteY34" fmla="*/ 45128 h 945452"/>
              <a:gd name="connsiteX35" fmla="*/ 6137082 w 8801088"/>
              <a:gd name="connsiteY35" fmla="*/ 141910 h 945452"/>
              <a:gd name="connsiteX36" fmla="*/ 5806882 w 8801088"/>
              <a:gd name="connsiteY36" fmla="*/ 541960 h 945452"/>
              <a:gd name="connsiteX37" fmla="*/ 5641782 w 8801088"/>
              <a:gd name="connsiteY37" fmla="*/ 713410 h 945452"/>
              <a:gd name="connsiteX38" fmla="*/ 5521132 w 8801088"/>
              <a:gd name="connsiteY38" fmla="*/ 618160 h 945452"/>
              <a:gd name="connsiteX39" fmla="*/ 5406832 w 8801088"/>
              <a:gd name="connsiteY39" fmla="*/ 510210 h 945452"/>
              <a:gd name="connsiteX40" fmla="*/ 5269652 w 8801088"/>
              <a:gd name="connsiteY40" fmla="*/ 489900 h 945452"/>
              <a:gd name="connsiteX41" fmla="*/ 5142158 w 8801088"/>
              <a:gd name="connsiteY41" fmla="*/ 700216 h 945452"/>
              <a:gd name="connsiteX42" fmla="*/ 5032182 w 8801088"/>
              <a:gd name="connsiteY42" fmla="*/ 935660 h 945452"/>
              <a:gd name="connsiteX43" fmla="*/ 4911532 w 8801088"/>
              <a:gd name="connsiteY43" fmla="*/ 872160 h 945452"/>
              <a:gd name="connsiteX44" fmla="*/ 4765482 w 8801088"/>
              <a:gd name="connsiteY44" fmla="*/ 611810 h 945452"/>
              <a:gd name="connsiteX45" fmla="*/ 4581604 w 8801088"/>
              <a:gd name="connsiteY45" fmla="*/ 373574 h 945452"/>
              <a:gd name="connsiteX46" fmla="*/ 4365432 w 8801088"/>
              <a:gd name="connsiteY46" fmla="*/ 205410 h 945452"/>
              <a:gd name="connsiteX47" fmla="*/ 4120080 w 8801088"/>
              <a:gd name="connsiteY47" fmla="*/ 177218 h 945452"/>
              <a:gd name="connsiteX48" fmla="*/ 3668192 w 8801088"/>
              <a:gd name="connsiteY48" fmla="*/ 280844 h 945452"/>
              <a:gd name="connsiteX49" fmla="*/ 3293542 w 8801088"/>
              <a:gd name="connsiteY49" fmla="*/ 353486 h 945452"/>
              <a:gd name="connsiteX50" fmla="*/ 3076382 w 8801088"/>
              <a:gd name="connsiteY50" fmla="*/ 256210 h 945452"/>
              <a:gd name="connsiteX51" fmla="*/ 2964874 w 8801088"/>
              <a:gd name="connsiteY51" fmla="*/ 277286 h 945452"/>
              <a:gd name="connsiteX52" fmla="*/ 2815266 w 8801088"/>
              <a:gd name="connsiteY52" fmla="*/ 399962 h 945452"/>
              <a:gd name="connsiteX53" fmla="*/ 2708082 w 8801088"/>
              <a:gd name="connsiteY53" fmla="*/ 408610 h 945452"/>
              <a:gd name="connsiteX54" fmla="*/ 2606482 w 8801088"/>
              <a:gd name="connsiteY54" fmla="*/ 408610 h 945452"/>
              <a:gd name="connsiteX55" fmla="*/ 2517582 w 8801088"/>
              <a:gd name="connsiteY55" fmla="*/ 529260 h 945452"/>
              <a:gd name="connsiteX56" fmla="*/ 2428682 w 8801088"/>
              <a:gd name="connsiteY56" fmla="*/ 580060 h 945452"/>
              <a:gd name="connsiteX57" fmla="*/ 2269932 w 8801088"/>
              <a:gd name="connsiteY57" fmla="*/ 459410 h 945452"/>
              <a:gd name="connsiteX58" fmla="*/ 1768282 w 8801088"/>
              <a:gd name="connsiteY58" fmla="*/ 59360 h 945452"/>
              <a:gd name="connsiteX59" fmla="*/ 1571432 w 8801088"/>
              <a:gd name="connsiteY59" fmla="*/ 53010 h 945452"/>
              <a:gd name="connsiteX60" fmla="*/ 1158682 w 8801088"/>
              <a:gd name="connsiteY60" fmla="*/ 205410 h 945452"/>
              <a:gd name="connsiteX61" fmla="*/ 409382 w 8801088"/>
              <a:gd name="connsiteY61" fmla="*/ 351460 h 945452"/>
              <a:gd name="connsiteX62" fmla="*/ 2982 w 8801088"/>
              <a:gd name="connsiteY62" fmla="*/ 338760 h 945452"/>
              <a:gd name="connsiteX0" fmla="*/ 2982 w 8823242"/>
              <a:gd name="connsiteY0" fmla="*/ 338760 h 945452"/>
              <a:gd name="connsiteX1" fmla="*/ 606232 w 8823242"/>
              <a:gd name="connsiteY1" fmla="*/ 294310 h 945452"/>
              <a:gd name="connsiteX2" fmla="*/ 1292032 w 8823242"/>
              <a:gd name="connsiteY2" fmla="*/ 129210 h 945452"/>
              <a:gd name="connsiteX3" fmla="*/ 1673032 w 8823242"/>
              <a:gd name="connsiteY3" fmla="*/ 2210 h 945452"/>
              <a:gd name="connsiteX4" fmla="*/ 2047682 w 8823242"/>
              <a:gd name="connsiteY4" fmla="*/ 237160 h 945452"/>
              <a:gd name="connsiteX5" fmla="*/ 2428682 w 8823242"/>
              <a:gd name="connsiteY5" fmla="*/ 535610 h 945452"/>
              <a:gd name="connsiteX6" fmla="*/ 2587432 w 8823242"/>
              <a:gd name="connsiteY6" fmla="*/ 389560 h 945452"/>
              <a:gd name="connsiteX7" fmla="*/ 2803332 w 8823242"/>
              <a:gd name="connsiteY7" fmla="*/ 383210 h 945452"/>
              <a:gd name="connsiteX8" fmla="*/ 3025582 w 8823242"/>
              <a:gd name="connsiteY8" fmla="*/ 224460 h 945452"/>
              <a:gd name="connsiteX9" fmla="*/ 3304982 w 8823242"/>
              <a:gd name="connsiteY9" fmla="*/ 332410 h 945452"/>
              <a:gd name="connsiteX10" fmla="*/ 3832032 w 8823242"/>
              <a:gd name="connsiteY10" fmla="*/ 218110 h 945452"/>
              <a:gd name="connsiteX11" fmla="*/ 4200332 w 8823242"/>
              <a:gd name="connsiteY11" fmla="*/ 148260 h 945452"/>
              <a:gd name="connsiteX12" fmla="*/ 4473382 w 8823242"/>
              <a:gd name="connsiteY12" fmla="*/ 243510 h 945452"/>
              <a:gd name="connsiteX13" fmla="*/ 4746432 w 8823242"/>
              <a:gd name="connsiteY13" fmla="*/ 541960 h 945452"/>
              <a:gd name="connsiteX14" fmla="*/ 4994082 w 8823242"/>
              <a:gd name="connsiteY14" fmla="*/ 916610 h 945452"/>
              <a:gd name="connsiteX15" fmla="*/ 5165532 w 8823242"/>
              <a:gd name="connsiteY15" fmla="*/ 592760 h 945452"/>
              <a:gd name="connsiteX16" fmla="*/ 5292532 w 8823242"/>
              <a:gd name="connsiteY16" fmla="*/ 446710 h 945452"/>
              <a:gd name="connsiteX17" fmla="*/ 5440336 w 8823242"/>
              <a:gd name="connsiteY17" fmla="*/ 500796 h 945452"/>
              <a:gd name="connsiteX18" fmla="*/ 5636964 w 8823242"/>
              <a:gd name="connsiteY18" fmla="*/ 685984 h 945452"/>
              <a:gd name="connsiteX19" fmla="*/ 5832554 w 8823242"/>
              <a:gd name="connsiteY19" fmla="*/ 483278 h 945452"/>
              <a:gd name="connsiteX20" fmla="*/ 6144470 w 8823242"/>
              <a:gd name="connsiteY20" fmla="*/ 105070 h 945452"/>
              <a:gd name="connsiteX21" fmla="*/ 6365682 w 8823242"/>
              <a:gd name="connsiteY21" fmla="*/ 21260 h 945452"/>
              <a:gd name="connsiteX22" fmla="*/ 6740332 w 8823242"/>
              <a:gd name="connsiteY22" fmla="*/ 173660 h 945452"/>
              <a:gd name="connsiteX23" fmla="*/ 7083232 w 8823242"/>
              <a:gd name="connsiteY23" fmla="*/ 345110 h 945452"/>
              <a:gd name="connsiteX24" fmla="*/ 7349932 w 8823242"/>
              <a:gd name="connsiteY24" fmla="*/ 294310 h 945452"/>
              <a:gd name="connsiteX25" fmla="*/ 7680898 w 8823242"/>
              <a:gd name="connsiteY25" fmla="*/ 348668 h 945452"/>
              <a:gd name="connsiteX26" fmla="*/ 8708832 w 8823242"/>
              <a:gd name="connsiteY26" fmla="*/ 491160 h 945452"/>
              <a:gd name="connsiteX27" fmla="*/ 8755852 w 8823242"/>
              <a:gd name="connsiteY27" fmla="*/ 532818 h 945452"/>
              <a:gd name="connsiteX28" fmla="*/ 8283382 w 8823242"/>
              <a:gd name="connsiteY28" fmla="*/ 465760 h 945452"/>
              <a:gd name="connsiteX29" fmla="*/ 7766561 w 8823242"/>
              <a:gd name="connsiteY29" fmla="*/ 384742 h 945452"/>
              <a:gd name="connsiteX30" fmla="*/ 7356282 w 8823242"/>
              <a:gd name="connsiteY30" fmla="*/ 318178 h 945452"/>
              <a:gd name="connsiteX31" fmla="*/ 7107594 w 8823242"/>
              <a:gd name="connsiteY31" fmla="*/ 375328 h 945452"/>
              <a:gd name="connsiteX32" fmla="*/ 6852606 w 8823242"/>
              <a:gd name="connsiteY32" fmla="*/ 257470 h 945452"/>
              <a:gd name="connsiteX33" fmla="*/ 6530782 w 8823242"/>
              <a:gd name="connsiteY33" fmla="*/ 97460 h 945452"/>
              <a:gd name="connsiteX34" fmla="*/ 6325828 w 8823242"/>
              <a:gd name="connsiteY34" fmla="*/ 45128 h 945452"/>
              <a:gd name="connsiteX35" fmla="*/ 6137082 w 8823242"/>
              <a:gd name="connsiteY35" fmla="*/ 141910 h 945452"/>
              <a:gd name="connsiteX36" fmla="*/ 5806882 w 8823242"/>
              <a:gd name="connsiteY36" fmla="*/ 541960 h 945452"/>
              <a:gd name="connsiteX37" fmla="*/ 5641782 w 8823242"/>
              <a:gd name="connsiteY37" fmla="*/ 713410 h 945452"/>
              <a:gd name="connsiteX38" fmla="*/ 5521132 w 8823242"/>
              <a:gd name="connsiteY38" fmla="*/ 618160 h 945452"/>
              <a:gd name="connsiteX39" fmla="*/ 5406832 w 8823242"/>
              <a:gd name="connsiteY39" fmla="*/ 510210 h 945452"/>
              <a:gd name="connsiteX40" fmla="*/ 5269652 w 8823242"/>
              <a:gd name="connsiteY40" fmla="*/ 489900 h 945452"/>
              <a:gd name="connsiteX41" fmla="*/ 5142158 w 8823242"/>
              <a:gd name="connsiteY41" fmla="*/ 700216 h 945452"/>
              <a:gd name="connsiteX42" fmla="*/ 5032182 w 8823242"/>
              <a:gd name="connsiteY42" fmla="*/ 935660 h 945452"/>
              <a:gd name="connsiteX43" fmla="*/ 4911532 w 8823242"/>
              <a:gd name="connsiteY43" fmla="*/ 872160 h 945452"/>
              <a:gd name="connsiteX44" fmla="*/ 4765482 w 8823242"/>
              <a:gd name="connsiteY44" fmla="*/ 611810 h 945452"/>
              <a:gd name="connsiteX45" fmla="*/ 4581604 w 8823242"/>
              <a:gd name="connsiteY45" fmla="*/ 373574 h 945452"/>
              <a:gd name="connsiteX46" fmla="*/ 4365432 w 8823242"/>
              <a:gd name="connsiteY46" fmla="*/ 205410 h 945452"/>
              <a:gd name="connsiteX47" fmla="*/ 4120080 w 8823242"/>
              <a:gd name="connsiteY47" fmla="*/ 177218 h 945452"/>
              <a:gd name="connsiteX48" fmla="*/ 3668192 w 8823242"/>
              <a:gd name="connsiteY48" fmla="*/ 280844 h 945452"/>
              <a:gd name="connsiteX49" fmla="*/ 3293542 w 8823242"/>
              <a:gd name="connsiteY49" fmla="*/ 353486 h 945452"/>
              <a:gd name="connsiteX50" fmla="*/ 3076382 w 8823242"/>
              <a:gd name="connsiteY50" fmla="*/ 256210 h 945452"/>
              <a:gd name="connsiteX51" fmla="*/ 2964874 w 8823242"/>
              <a:gd name="connsiteY51" fmla="*/ 277286 h 945452"/>
              <a:gd name="connsiteX52" fmla="*/ 2815266 w 8823242"/>
              <a:gd name="connsiteY52" fmla="*/ 399962 h 945452"/>
              <a:gd name="connsiteX53" fmla="*/ 2708082 w 8823242"/>
              <a:gd name="connsiteY53" fmla="*/ 408610 h 945452"/>
              <a:gd name="connsiteX54" fmla="*/ 2606482 w 8823242"/>
              <a:gd name="connsiteY54" fmla="*/ 408610 h 945452"/>
              <a:gd name="connsiteX55" fmla="*/ 2517582 w 8823242"/>
              <a:gd name="connsiteY55" fmla="*/ 529260 h 945452"/>
              <a:gd name="connsiteX56" fmla="*/ 2428682 w 8823242"/>
              <a:gd name="connsiteY56" fmla="*/ 580060 h 945452"/>
              <a:gd name="connsiteX57" fmla="*/ 2269932 w 8823242"/>
              <a:gd name="connsiteY57" fmla="*/ 459410 h 945452"/>
              <a:gd name="connsiteX58" fmla="*/ 1768282 w 8823242"/>
              <a:gd name="connsiteY58" fmla="*/ 59360 h 945452"/>
              <a:gd name="connsiteX59" fmla="*/ 1571432 w 8823242"/>
              <a:gd name="connsiteY59" fmla="*/ 53010 h 945452"/>
              <a:gd name="connsiteX60" fmla="*/ 1158682 w 8823242"/>
              <a:gd name="connsiteY60" fmla="*/ 205410 h 945452"/>
              <a:gd name="connsiteX61" fmla="*/ 409382 w 8823242"/>
              <a:gd name="connsiteY61" fmla="*/ 351460 h 945452"/>
              <a:gd name="connsiteX62" fmla="*/ 2982 w 8823242"/>
              <a:gd name="connsiteY62" fmla="*/ 338760 h 945452"/>
              <a:gd name="connsiteX0" fmla="*/ 2982 w 8799398"/>
              <a:gd name="connsiteY0" fmla="*/ 338760 h 945452"/>
              <a:gd name="connsiteX1" fmla="*/ 606232 w 8799398"/>
              <a:gd name="connsiteY1" fmla="*/ 294310 h 945452"/>
              <a:gd name="connsiteX2" fmla="*/ 1292032 w 8799398"/>
              <a:gd name="connsiteY2" fmla="*/ 129210 h 945452"/>
              <a:gd name="connsiteX3" fmla="*/ 1673032 w 8799398"/>
              <a:gd name="connsiteY3" fmla="*/ 2210 h 945452"/>
              <a:gd name="connsiteX4" fmla="*/ 2047682 w 8799398"/>
              <a:gd name="connsiteY4" fmla="*/ 237160 h 945452"/>
              <a:gd name="connsiteX5" fmla="*/ 2428682 w 8799398"/>
              <a:gd name="connsiteY5" fmla="*/ 535610 h 945452"/>
              <a:gd name="connsiteX6" fmla="*/ 2587432 w 8799398"/>
              <a:gd name="connsiteY6" fmla="*/ 389560 h 945452"/>
              <a:gd name="connsiteX7" fmla="*/ 2803332 w 8799398"/>
              <a:gd name="connsiteY7" fmla="*/ 383210 h 945452"/>
              <a:gd name="connsiteX8" fmla="*/ 3025582 w 8799398"/>
              <a:gd name="connsiteY8" fmla="*/ 224460 h 945452"/>
              <a:gd name="connsiteX9" fmla="*/ 3304982 w 8799398"/>
              <a:gd name="connsiteY9" fmla="*/ 332410 h 945452"/>
              <a:gd name="connsiteX10" fmla="*/ 3832032 w 8799398"/>
              <a:gd name="connsiteY10" fmla="*/ 218110 h 945452"/>
              <a:gd name="connsiteX11" fmla="*/ 4200332 w 8799398"/>
              <a:gd name="connsiteY11" fmla="*/ 148260 h 945452"/>
              <a:gd name="connsiteX12" fmla="*/ 4473382 w 8799398"/>
              <a:gd name="connsiteY12" fmla="*/ 243510 h 945452"/>
              <a:gd name="connsiteX13" fmla="*/ 4746432 w 8799398"/>
              <a:gd name="connsiteY13" fmla="*/ 541960 h 945452"/>
              <a:gd name="connsiteX14" fmla="*/ 4994082 w 8799398"/>
              <a:gd name="connsiteY14" fmla="*/ 916610 h 945452"/>
              <a:gd name="connsiteX15" fmla="*/ 5165532 w 8799398"/>
              <a:gd name="connsiteY15" fmla="*/ 592760 h 945452"/>
              <a:gd name="connsiteX16" fmla="*/ 5292532 w 8799398"/>
              <a:gd name="connsiteY16" fmla="*/ 446710 h 945452"/>
              <a:gd name="connsiteX17" fmla="*/ 5440336 w 8799398"/>
              <a:gd name="connsiteY17" fmla="*/ 500796 h 945452"/>
              <a:gd name="connsiteX18" fmla="*/ 5636964 w 8799398"/>
              <a:gd name="connsiteY18" fmla="*/ 685984 h 945452"/>
              <a:gd name="connsiteX19" fmla="*/ 5832554 w 8799398"/>
              <a:gd name="connsiteY19" fmla="*/ 483278 h 945452"/>
              <a:gd name="connsiteX20" fmla="*/ 6144470 w 8799398"/>
              <a:gd name="connsiteY20" fmla="*/ 105070 h 945452"/>
              <a:gd name="connsiteX21" fmla="*/ 6365682 w 8799398"/>
              <a:gd name="connsiteY21" fmla="*/ 21260 h 945452"/>
              <a:gd name="connsiteX22" fmla="*/ 6740332 w 8799398"/>
              <a:gd name="connsiteY22" fmla="*/ 173660 h 945452"/>
              <a:gd name="connsiteX23" fmla="*/ 7083232 w 8799398"/>
              <a:gd name="connsiteY23" fmla="*/ 345110 h 945452"/>
              <a:gd name="connsiteX24" fmla="*/ 7349932 w 8799398"/>
              <a:gd name="connsiteY24" fmla="*/ 294310 h 945452"/>
              <a:gd name="connsiteX25" fmla="*/ 7680898 w 8799398"/>
              <a:gd name="connsiteY25" fmla="*/ 348668 h 945452"/>
              <a:gd name="connsiteX26" fmla="*/ 8708832 w 8799398"/>
              <a:gd name="connsiteY26" fmla="*/ 491160 h 945452"/>
              <a:gd name="connsiteX27" fmla="*/ 8755852 w 8799398"/>
              <a:gd name="connsiteY27" fmla="*/ 532818 h 945452"/>
              <a:gd name="connsiteX28" fmla="*/ 8283382 w 8799398"/>
              <a:gd name="connsiteY28" fmla="*/ 465760 h 945452"/>
              <a:gd name="connsiteX29" fmla="*/ 7766561 w 8799398"/>
              <a:gd name="connsiteY29" fmla="*/ 384742 h 945452"/>
              <a:gd name="connsiteX30" fmla="*/ 7356282 w 8799398"/>
              <a:gd name="connsiteY30" fmla="*/ 318178 h 945452"/>
              <a:gd name="connsiteX31" fmla="*/ 7107594 w 8799398"/>
              <a:gd name="connsiteY31" fmla="*/ 375328 h 945452"/>
              <a:gd name="connsiteX32" fmla="*/ 6852606 w 8799398"/>
              <a:gd name="connsiteY32" fmla="*/ 257470 h 945452"/>
              <a:gd name="connsiteX33" fmla="*/ 6530782 w 8799398"/>
              <a:gd name="connsiteY33" fmla="*/ 97460 h 945452"/>
              <a:gd name="connsiteX34" fmla="*/ 6325828 w 8799398"/>
              <a:gd name="connsiteY34" fmla="*/ 45128 h 945452"/>
              <a:gd name="connsiteX35" fmla="*/ 6137082 w 8799398"/>
              <a:gd name="connsiteY35" fmla="*/ 141910 h 945452"/>
              <a:gd name="connsiteX36" fmla="*/ 5806882 w 8799398"/>
              <a:gd name="connsiteY36" fmla="*/ 541960 h 945452"/>
              <a:gd name="connsiteX37" fmla="*/ 5641782 w 8799398"/>
              <a:gd name="connsiteY37" fmla="*/ 713410 h 945452"/>
              <a:gd name="connsiteX38" fmla="*/ 5521132 w 8799398"/>
              <a:gd name="connsiteY38" fmla="*/ 618160 h 945452"/>
              <a:gd name="connsiteX39" fmla="*/ 5406832 w 8799398"/>
              <a:gd name="connsiteY39" fmla="*/ 510210 h 945452"/>
              <a:gd name="connsiteX40" fmla="*/ 5269652 w 8799398"/>
              <a:gd name="connsiteY40" fmla="*/ 489900 h 945452"/>
              <a:gd name="connsiteX41" fmla="*/ 5142158 w 8799398"/>
              <a:gd name="connsiteY41" fmla="*/ 700216 h 945452"/>
              <a:gd name="connsiteX42" fmla="*/ 5032182 w 8799398"/>
              <a:gd name="connsiteY42" fmla="*/ 935660 h 945452"/>
              <a:gd name="connsiteX43" fmla="*/ 4911532 w 8799398"/>
              <a:gd name="connsiteY43" fmla="*/ 872160 h 945452"/>
              <a:gd name="connsiteX44" fmla="*/ 4765482 w 8799398"/>
              <a:gd name="connsiteY44" fmla="*/ 611810 h 945452"/>
              <a:gd name="connsiteX45" fmla="*/ 4581604 w 8799398"/>
              <a:gd name="connsiteY45" fmla="*/ 373574 h 945452"/>
              <a:gd name="connsiteX46" fmla="*/ 4365432 w 8799398"/>
              <a:gd name="connsiteY46" fmla="*/ 205410 h 945452"/>
              <a:gd name="connsiteX47" fmla="*/ 4120080 w 8799398"/>
              <a:gd name="connsiteY47" fmla="*/ 177218 h 945452"/>
              <a:gd name="connsiteX48" fmla="*/ 3668192 w 8799398"/>
              <a:gd name="connsiteY48" fmla="*/ 280844 h 945452"/>
              <a:gd name="connsiteX49" fmla="*/ 3293542 w 8799398"/>
              <a:gd name="connsiteY49" fmla="*/ 353486 h 945452"/>
              <a:gd name="connsiteX50" fmla="*/ 3076382 w 8799398"/>
              <a:gd name="connsiteY50" fmla="*/ 256210 h 945452"/>
              <a:gd name="connsiteX51" fmla="*/ 2964874 w 8799398"/>
              <a:gd name="connsiteY51" fmla="*/ 277286 h 945452"/>
              <a:gd name="connsiteX52" fmla="*/ 2815266 w 8799398"/>
              <a:gd name="connsiteY52" fmla="*/ 399962 h 945452"/>
              <a:gd name="connsiteX53" fmla="*/ 2708082 w 8799398"/>
              <a:gd name="connsiteY53" fmla="*/ 408610 h 945452"/>
              <a:gd name="connsiteX54" fmla="*/ 2606482 w 8799398"/>
              <a:gd name="connsiteY54" fmla="*/ 408610 h 945452"/>
              <a:gd name="connsiteX55" fmla="*/ 2517582 w 8799398"/>
              <a:gd name="connsiteY55" fmla="*/ 529260 h 945452"/>
              <a:gd name="connsiteX56" fmla="*/ 2428682 w 8799398"/>
              <a:gd name="connsiteY56" fmla="*/ 580060 h 945452"/>
              <a:gd name="connsiteX57" fmla="*/ 2269932 w 8799398"/>
              <a:gd name="connsiteY57" fmla="*/ 459410 h 945452"/>
              <a:gd name="connsiteX58" fmla="*/ 1768282 w 8799398"/>
              <a:gd name="connsiteY58" fmla="*/ 59360 h 945452"/>
              <a:gd name="connsiteX59" fmla="*/ 1571432 w 8799398"/>
              <a:gd name="connsiteY59" fmla="*/ 53010 h 945452"/>
              <a:gd name="connsiteX60" fmla="*/ 1158682 w 8799398"/>
              <a:gd name="connsiteY60" fmla="*/ 205410 h 945452"/>
              <a:gd name="connsiteX61" fmla="*/ 409382 w 8799398"/>
              <a:gd name="connsiteY61" fmla="*/ 351460 h 945452"/>
              <a:gd name="connsiteX62" fmla="*/ 2982 w 8799398"/>
              <a:gd name="connsiteY62" fmla="*/ 338760 h 945452"/>
              <a:gd name="connsiteX0" fmla="*/ 2982 w 8801682"/>
              <a:gd name="connsiteY0" fmla="*/ 338760 h 945452"/>
              <a:gd name="connsiteX1" fmla="*/ 606232 w 8801682"/>
              <a:gd name="connsiteY1" fmla="*/ 294310 h 945452"/>
              <a:gd name="connsiteX2" fmla="*/ 1292032 w 8801682"/>
              <a:gd name="connsiteY2" fmla="*/ 129210 h 945452"/>
              <a:gd name="connsiteX3" fmla="*/ 1673032 w 8801682"/>
              <a:gd name="connsiteY3" fmla="*/ 2210 h 945452"/>
              <a:gd name="connsiteX4" fmla="*/ 2047682 w 8801682"/>
              <a:gd name="connsiteY4" fmla="*/ 237160 h 945452"/>
              <a:gd name="connsiteX5" fmla="*/ 2428682 w 8801682"/>
              <a:gd name="connsiteY5" fmla="*/ 535610 h 945452"/>
              <a:gd name="connsiteX6" fmla="*/ 2587432 w 8801682"/>
              <a:gd name="connsiteY6" fmla="*/ 389560 h 945452"/>
              <a:gd name="connsiteX7" fmla="*/ 2803332 w 8801682"/>
              <a:gd name="connsiteY7" fmla="*/ 383210 h 945452"/>
              <a:gd name="connsiteX8" fmla="*/ 3025582 w 8801682"/>
              <a:gd name="connsiteY8" fmla="*/ 224460 h 945452"/>
              <a:gd name="connsiteX9" fmla="*/ 3304982 w 8801682"/>
              <a:gd name="connsiteY9" fmla="*/ 332410 h 945452"/>
              <a:gd name="connsiteX10" fmla="*/ 3832032 w 8801682"/>
              <a:gd name="connsiteY10" fmla="*/ 218110 h 945452"/>
              <a:gd name="connsiteX11" fmla="*/ 4200332 w 8801682"/>
              <a:gd name="connsiteY11" fmla="*/ 148260 h 945452"/>
              <a:gd name="connsiteX12" fmla="*/ 4473382 w 8801682"/>
              <a:gd name="connsiteY12" fmla="*/ 243510 h 945452"/>
              <a:gd name="connsiteX13" fmla="*/ 4746432 w 8801682"/>
              <a:gd name="connsiteY13" fmla="*/ 541960 h 945452"/>
              <a:gd name="connsiteX14" fmla="*/ 4994082 w 8801682"/>
              <a:gd name="connsiteY14" fmla="*/ 916610 h 945452"/>
              <a:gd name="connsiteX15" fmla="*/ 5165532 w 8801682"/>
              <a:gd name="connsiteY15" fmla="*/ 592760 h 945452"/>
              <a:gd name="connsiteX16" fmla="*/ 5292532 w 8801682"/>
              <a:gd name="connsiteY16" fmla="*/ 446710 h 945452"/>
              <a:gd name="connsiteX17" fmla="*/ 5440336 w 8801682"/>
              <a:gd name="connsiteY17" fmla="*/ 500796 h 945452"/>
              <a:gd name="connsiteX18" fmla="*/ 5636964 w 8801682"/>
              <a:gd name="connsiteY18" fmla="*/ 685984 h 945452"/>
              <a:gd name="connsiteX19" fmla="*/ 5832554 w 8801682"/>
              <a:gd name="connsiteY19" fmla="*/ 483278 h 945452"/>
              <a:gd name="connsiteX20" fmla="*/ 6144470 w 8801682"/>
              <a:gd name="connsiteY20" fmla="*/ 105070 h 945452"/>
              <a:gd name="connsiteX21" fmla="*/ 6365682 w 8801682"/>
              <a:gd name="connsiteY21" fmla="*/ 21260 h 945452"/>
              <a:gd name="connsiteX22" fmla="*/ 6740332 w 8801682"/>
              <a:gd name="connsiteY22" fmla="*/ 173660 h 945452"/>
              <a:gd name="connsiteX23" fmla="*/ 7083232 w 8801682"/>
              <a:gd name="connsiteY23" fmla="*/ 345110 h 945452"/>
              <a:gd name="connsiteX24" fmla="*/ 7349932 w 8801682"/>
              <a:gd name="connsiteY24" fmla="*/ 294310 h 945452"/>
              <a:gd name="connsiteX25" fmla="*/ 7680898 w 8801682"/>
              <a:gd name="connsiteY25" fmla="*/ 348668 h 945452"/>
              <a:gd name="connsiteX26" fmla="*/ 8712390 w 8801682"/>
              <a:gd name="connsiteY26" fmla="*/ 505392 h 945452"/>
              <a:gd name="connsiteX27" fmla="*/ 8755852 w 8801682"/>
              <a:gd name="connsiteY27" fmla="*/ 532818 h 945452"/>
              <a:gd name="connsiteX28" fmla="*/ 8283382 w 8801682"/>
              <a:gd name="connsiteY28" fmla="*/ 465760 h 945452"/>
              <a:gd name="connsiteX29" fmla="*/ 7766561 w 8801682"/>
              <a:gd name="connsiteY29" fmla="*/ 384742 h 945452"/>
              <a:gd name="connsiteX30" fmla="*/ 7356282 w 8801682"/>
              <a:gd name="connsiteY30" fmla="*/ 318178 h 945452"/>
              <a:gd name="connsiteX31" fmla="*/ 7107594 w 8801682"/>
              <a:gd name="connsiteY31" fmla="*/ 375328 h 945452"/>
              <a:gd name="connsiteX32" fmla="*/ 6852606 w 8801682"/>
              <a:gd name="connsiteY32" fmla="*/ 257470 h 945452"/>
              <a:gd name="connsiteX33" fmla="*/ 6530782 w 8801682"/>
              <a:gd name="connsiteY33" fmla="*/ 97460 h 945452"/>
              <a:gd name="connsiteX34" fmla="*/ 6325828 w 8801682"/>
              <a:gd name="connsiteY34" fmla="*/ 45128 h 945452"/>
              <a:gd name="connsiteX35" fmla="*/ 6137082 w 8801682"/>
              <a:gd name="connsiteY35" fmla="*/ 141910 h 945452"/>
              <a:gd name="connsiteX36" fmla="*/ 5806882 w 8801682"/>
              <a:gd name="connsiteY36" fmla="*/ 541960 h 945452"/>
              <a:gd name="connsiteX37" fmla="*/ 5641782 w 8801682"/>
              <a:gd name="connsiteY37" fmla="*/ 713410 h 945452"/>
              <a:gd name="connsiteX38" fmla="*/ 5521132 w 8801682"/>
              <a:gd name="connsiteY38" fmla="*/ 618160 h 945452"/>
              <a:gd name="connsiteX39" fmla="*/ 5406832 w 8801682"/>
              <a:gd name="connsiteY39" fmla="*/ 510210 h 945452"/>
              <a:gd name="connsiteX40" fmla="*/ 5269652 w 8801682"/>
              <a:gd name="connsiteY40" fmla="*/ 489900 h 945452"/>
              <a:gd name="connsiteX41" fmla="*/ 5142158 w 8801682"/>
              <a:gd name="connsiteY41" fmla="*/ 700216 h 945452"/>
              <a:gd name="connsiteX42" fmla="*/ 5032182 w 8801682"/>
              <a:gd name="connsiteY42" fmla="*/ 935660 h 945452"/>
              <a:gd name="connsiteX43" fmla="*/ 4911532 w 8801682"/>
              <a:gd name="connsiteY43" fmla="*/ 872160 h 945452"/>
              <a:gd name="connsiteX44" fmla="*/ 4765482 w 8801682"/>
              <a:gd name="connsiteY44" fmla="*/ 611810 h 945452"/>
              <a:gd name="connsiteX45" fmla="*/ 4581604 w 8801682"/>
              <a:gd name="connsiteY45" fmla="*/ 373574 h 945452"/>
              <a:gd name="connsiteX46" fmla="*/ 4365432 w 8801682"/>
              <a:gd name="connsiteY46" fmla="*/ 205410 h 945452"/>
              <a:gd name="connsiteX47" fmla="*/ 4120080 w 8801682"/>
              <a:gd name="connsiteY47" fmla="*/ 177218 h 945452"/>
              <a:gd name="connsiteX48" fmla="*/ 3668192 w 8801682"/>
              <a:gd name="connsiteY48" fmla="*/ 280844 h 945452"/>
              <a:gd name="connsiteX49" fmla="*/ 3293542 w 8801682"/>
              <a:gd name="connsiteY49" fmla="*/ 353486 h 945452"/>
              <a:gd name="connsiteX50" fmla="*/ 3076382 w 8801682"/>
              <a:gd name="connsiteY50" fmla="*/ 256210 h 945452"/>
              <a:gd name="connsiteX51" fmla="*/ 2964874 w 8801682"/>
              <a:gd name="connsiteY51" fmla="*/ 277286 h 945452"/>
              <a:gd name="connsiteX52" fmla="*/ 2815266 w 8801682"/>
              <a:gd name="connsiteY52" fmla="*/ 399962 h 945452"/>
              <a:gd name="connsiteX53" fmla="*/ 2708082 w 8801682"/>
              <a:gd name="connsiteY53" fmla="*/ 408610 h 945452"/>
              <a:gd name="connsiteX54" fmla="*/ 2606482 w 8801682"/>
              <a:gd name="connsiteY54" fmla="*/ 408610 h 945452"/>
              <a:gd name="connsiteX55" fmla="*/ 2517582 w 8801682"/>
              <a:gd name="connsiteY55" fmla="*/ 529260 h 945452"/>
              <a:gd name="connsiteX56" fmla="*/ 2428682 w 8801682"/>
              <a:gd name="connsiteY56" fmla="*/ 580060 h 945452"/>
              <a:gd name="connsiteX57" fmla="*/ 2269932 w 8801682"/>
              <a:gd name="connsiteY57" fmla="*/ 459410 h 945452"/>
              <a:gd name="connsiteX58" fmla="*/ 1768282 w 8801682"/>
              <a:gd name="connsiteY58" fmla="*/ 59360 h 945452"/>
              <a:gd name="connsiteX59" fmla="*/ 1571432 w 8801682"/>
              <a:gd name="connsiteY59" fmla="*/ 53010 h 945452"/>
              <a:gd name="connsiteX60" fmla="*/ 1158682 w 8801682"/>
              <a:gd name="connsiteY60" fmla="*/ 205410 h 945452"/>
              <a:gd name="connsiteX61" fmla="*/ 409382 w 8801682"/>
              <a:gd name="connsiteY61" fmla="*/ 351460 h 945452"/>
              <a:gd name="connsiteX62" fmla="*/ 2982 w 880168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83382 w 8757272"/>
              <a:gd name="connsiteY28" fmla="*/ 465760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606482 w 8757272"/>
              <a:gd name="connsiteY54" fmla="*/ 408610 h 945452"/>
              <a:gd name="connsiteX55" fmla="*/ 2517582 w 8757272"/>
              <a:gd name="connsiteY55" fmla="*/ 529260 h 945452"/>
              <a:gd name="connsiteX56" fmla="*/ 2428682 w 8757272"/>
              <a:gd name="connsiteY56" fmla="*/ 580060 h 945452"/>
              <a:gd name="connsiteX57" fmla="*/ 2269932 w 8757272"/>
              <a:gd name="connsiteY57" fmla="*/ 459410 h 945452"/>
              <a:gd name="connsiteX58" fmla="*/ 1768282 w 8757272"/>
              <a:gd name="connsiteY58" fmla="*/ 59360 h 945452"/>
              <a:gd name="connsiteX59" fmla="*/ 1571432 w 8757272"/>
              <a:gd name="connsiteY59" fmla="*/ 53010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606482 w 8757272"/>
              <a:gd name="connsiteY54" fmla="*/ 408610 h 945452"/>
              <a:gd name="connsiteX55" fmla="*/ 2517582 w 8757272"/>
              <a:gd name="connsiteY55" fmla="*/ 529260 h 945452"/>
              <a:gd name="connsiteX56" fmla="*/ 2428682 w 8757272"/>
              <a:gd name="connsiteY56" fmla="*/ 580060 h 945452"/>
              <a:gd name="connsiteX57" fmla="*/ 2269932 w 8757272"/>
              <a:gd name="connsiteY57" fmla="*/ 459410 h 945452"/>
              <a:gd name="connsiteX58" fmla="*/ 1768282 w 8757272"/>
              <a:gd name="connsiteY58" fmla="*/ 59360 h 945452"/>
              <a:gd name="connsiteX59" fmla="*/ 1571432 w 8757272"/>
              <a:gd name="connsiteY59" fmla="*/ 53010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606482 w 8757272"/>
              <a:gd name="connsiteY54" fmla="*/ 408610 h 945452"/>
              <a:gd name="connsiteX55" fmla="*/ 2517582 w 8757272"/>
              <a:gd name="connsiteY55" fmla="*/ 529260 h 945452"/>
              <a:gd name="connsiteX56" fmla="*/ 2407334 w 8757272"/>
              <a:gd name="connsiteY56" fmla="*/ 562270 h 945452"/>
              <a:gd name="connsiteX57" fmla="*/ 2269932 w 8757272"/>
              <a:gd name="connsiteY57" fmla="*/ 459410 h 945452"/>
              <a:gd name="connsiteX58" fmla="*/ 1768282 w 8757272"/>
              <a:gd name="connsiteY58" fmla="*/ 59360 h 945452"/>
              <a:gd name="connsiteX59" fmla="*/ 1571432 w 8757272"/>
              <a:gd name="connsiteY59" fmla="*/ 53010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606482 w 8757272"/>
              <a:gd name="connsiteY54" fmla="*/ 408610 h 945452"/>
              <a:gd name="connsiteX55" fmla="*/ 2517582 w 8757272"/>
              <a:gd name="connsiteY55" fmla="*/ 529260 h 945452"/>
              <a:gd name="connsiteX56" fmla="*/ 2407334 w 8757272"/>
              <a:gd name="connsiteY56" fmla="*/ 562270 h 945452"/>
              <a:gd name="connsiteX57" fmla="*/ 2252142 w 8757272"/>
              <a:gd name="connsiteY57" fmla="*/ 441621 h 945452"/>
              <a:gd name="connsiteX58" fmla="*/ 1768282 w 8757272"/>
              <a:gd name="connsiteY58" fmla="*/ 59360 h 945452"/>
              <a:gd name="connsiteX59" fmla="*/ 1571432 w 8757272"/>
              <a:gd name="connsiteY59" fmla="*/ 53010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606482 w 8757272"/>
              <a:gd name="connsiteY54" fmla="*/ 408610 h 945452"/>
              <a:gd name="connsiteX55" fmla="*/ 2517582 w 8757272"/>
              <a:gd name="connsiteY55" fmla="*/ 529260 h 945452"/>
              <a:gd name="connsiteX56" fmla="*/ 2428682 w 8757272"/>
              <a:gd name="connsiteY56" fmla="*/ 562270 h 945452"/>
              <a:gd name="connsiteX57" fmla="*/ 2252142 w 8757272"/>
              <a:gd name="connsiteY57" fmla="*/ 441621 h 945452"/>
              <a:gd name="connsiteX58" fmla="*/ 1768282 w 8757272"/>
              <a:gd name="connsiteY58" fmla="*/ 59360 h 945452"/>
              <a:gd name="connsiteX59" fmla="*/ 1571432 w 8757272"/>
              <a:gd name="connsiteY59" fmla="*/ 53010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606482 w 8757272"/>
              <a:gd name="connsiteY54" fmla="*/ 408610 h 945452"/>
              <a:gd name="connsiteX55" fmla="*/ 2517582 w 8757272"/>
              <a:gd name="connsiteY55" fmla="*/ 529260 h 945452"/>
              <a:gd name="connsiteX56" fmla="*/ 2428682 w 8757272"/>
              <a:gd name="connsiteY56" fmla="*/ 562270 h 945452"/>
              <a:gd name="connsiteX57" fmla="*/ 2252142 w 8757272"/>
              <a:gd name="connsiteY57" fmla="*/ 441621 h 945452"/>
              <a:gd name="connsiteX58" fmla="*/ 1768282 w 8757272"/>
              <a:gd name="connsiteY58" fmla="*/ 59360 h 945452"/>
              <a:gd name="connsiteX59" fmla="*/ 1571432 w 8757272"/>
              <a:gd name="connsiteY59" fmla="*/ 53010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592250 w 8757272"/>
              <a:gd name="connsiteY54" fmla="*/ 415726 h 945452"/>
              <a:gd name="connsiteX55" fmla="*/ 2517582 w 8757272"/>
              <a:gd name="connsiteY55" fmla="*/ 529260 h 945452"/>
              <a:gd name="connsiteX56" fmla="*/ 2428682 w 8757272"/>
              <a:gd name="connsiteY56" fmla="*/ 562270 h 945452"/>
              <a:gd name="connsiteX57" fmla="*/ 2252142 w 8757272"/>
              <a:gd name="connsiteY57" fmla="*/ 441621 h 945452"/>
              <a:gd name="connsiteX58" fmla="*/ 1768282 w 8757272"/>
              <a:gd name="connsiteY58" fmla="*/ 59360 h 945452"/>
              <a:gd name="connsiteX59" fmla="*/ 1571432 w 8757272"/>
              <a:gd name="connsiteY59" fmla="*/ 53010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592250 w 8757272"/>
              <a:gd name="connsiteY54" fmla="*/ 415726 h 945452"/>
              <a:gd name="connsiteX55" fmla="*/ 2510466 w 8757272"/>
              <a:gd name="connsiteY55" fmla="*/ 529260 h 945452"/>
              <a:gd name="connsiteX56" fmla="*/ 2428682 w 8757272"/>
              <a:gd name="connsiteY56" fmla="*/ 562270 h 945452"/>
              <a:gd name="connsiteX57" fmla="*/ 2252142 w 8757272"/>
              <a:gd name="connsiteY57" fmla="*/ 441621 h 945452"/>
              <a:gd name="connsiteX58" fmla="*/ 1768282 w 8757272"/>
              <a:gd name="connsiteY58" fmla="*/ 59360 h 945452"/>
              <a:gd name="connsiteX59" fmla="*/ 1571432 w 8757272"/>
              <a:gd name="connsiteY59" fmla="*/ 53010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592250 w 8757272"/>
              <a:gd name="connsiteY54" fmla="*/ 415726 h 945452"/>
              <a:gd name="connsiteX55" fmla="*/ 2510466 w 8757272"/>
              <a:gd name="connsiteY55" fmla="*/ 529260 h 945452"/>
              <a:gd name="connsiteX56" fmla="*/ 2428682 w 8757272"/>
              <a:gd name="connsiteY56" fmla="*/ 562270 h 945452"/>
              <a:gd name="connsiteX57" fmla="*/ 2252142 w 8757272"/>
              <a:gd name="connsiteY57" fmla="*/ 441621 h 945452"/>
              <a:gd name="connsiteX58" fmla="*/ 1768282 w 8757272"/>
              <a:gd name="connsiteY58" fmla="*/ 59360 h 945452"/>
              <a:gd name="connsiteX59" fmla="*/ 1535852 w 8757272"/>
              <a:gd name="connsiteY59" fmla="*/ 56568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592250 w 8757272"/>
              <a:gd name="connsiteY54" fmla="*/ 415726 h 945452"/>
              <a:gd name="connsiteX55" fmla="*/ 2510466 w 8757272"/>
              <a:gd name="connsiteY55" fmla="*/ 529260 h 945452"/>
              <a:gd name="connsiteX56" fmla="*/ 2428682 w 8757272"/>
              <a:gd name="connsiteY56" fmla="*/ 562270 h 945452"/>
              <a:gd name="connsiteX57" fmla="*/ 2252142 w 8757272"/>
              <a:gd name="connsiteY57" fmla="*/ 441621 h 945452"/>
              <a:gd name="connsiteX58" fmla="*/ 1768282 w 8757272"/>
              <a:gd name="connsiteY58" fmla="*/ 59360 h 945452"/>
              <a:gd name="connsiteX59" fmla="*/ 1535852 w 8757272"/>
              <a:gd name="connsiteY59" fmla="*/ 56568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38760 h 945452"/>
              <a:gd name="connsiteX1" fmla="*/ 606232 w 8757272"/>
              <a:gd name="connsiteY1" fmla="*/ 294310 h 945452"/>
              <a:gd name="connsiteX2" fmla="*/ 1292032 w 8757272"/>
              <a:gd name="connsiteY2" fmla="*/ 129210 h 945452"/>
              <a:gd name="connsiteX3" fmla="*/ 1673032 w 8757272"/>
              <a:gd name="connsiteY3" fmla="*/ 2210 h 945452"/>
              <a:gd name="connsiteX4" fmla="*/ 2047682 w 8757272"/>
              <a:gd name="connsiteY4" fmla="*/ 237160 h 945452"/>
              <a:gd name="connsiteX5" fmla="*/ 2428682 w 8757272"/>
              <a:gd name="connsiteY5" fmla="*/ 535610 h 945452"/>
              <a:gd name="connsiteX6" fmla="*/ 2587432 w 8757272"/>
              <a:gd name="connsiteY6" fmla="*/ 389560 h 945452"/>
              <a:gd name="connsiteX7" fmla="*/ 2803332 w 8757272"/>
              <a:gd name="connsiteY7" fmla="*/ 383210 h 945452"/>
              <a:gd name="connsiteX8" fmla="*/ 3025582 w 8757272"/>
              <a:gd name="connsiteY8" fmla="*/ 224460 h 945452"/>
              <a:gd name="connsiteX9" fmla="*/ 3304982 w 8757272"/>
              <a:gd name="connsiteY9" fmla="*/ 332410 h 945452"/>
              <a:gd name="connsiteX10" fmla="*/ 3832032 w 8757272"/>
              <a:gd name="connsiteY10" fmla="*/ 218110 h 945452"/>
              <a:gd name="connsiteX11" fmla="*/ 4200332 w 8757272"/>
              <a:gd name="connsiteY11" fmla="*/ 148260 h 945452"/>
              <a:gd name="connsiteX12" fmla="*/ 4473382 w 8757272"/>
              <a:gd name="connsiteY12" fmla="*/ 243510 h 945452"/>
              <a:gd name="connsiteX13" fmla="*/ 4746432 w 8757272"/>
              <a:gd name="connsiteY13" fmla="*/ 541960 h 945452"/>
              <a:gd name="connsiteX14" fmla="*/ 4994082 w 8757272"/>
              <a:gd name="connsiteY14" fmla="*/ 916610 h 945452"/>
              <a:gd name="connsiteX15" fmla="*/ 5165532 w 8757272"/>
              <a:gd name="connsiteY15" fmla="*/ 592760 h 945452"/>
              <a:gd name="connsiteX16" fmla="*/ 5292532 w 8757272"/>
              <a:gd name="connsiteY16" fmla="*/ 446710 h 945452"/>
              <a:gd name="connsiteX17" fmla="*/ 5440336 w 8757272"/>
              <a:gd name="connsiteY17" fmla="*/ 500796 h 945452"/>
              <a:gd name="connsiteX18" fmla="*/ 5636964 w 8757272"/>
              <a:gd name="connsiteY18" fmla="*/ 685984 h 945452"/>
              <a:gd name="connsiteX19" fmla="*/ 5832554 w 8757272"/>
              <a:gd name="connsiteY19" fmla="*/ 483278 h 945452"/>
              <a:gd name="connsiteX20" fmla="*/ 6144470 w 8757272"/>
              <a:gd name="connsiteY20" fmla="*/ 105070 h 945452"/>
              <a:gd name="connsiteX21" fmla="*/ 6365682 w 8757272"/>
              <a:gd name="connsiteY21" fmla="*/ 21260 h 945452"/>
              <a:gd name="connsiteX22" fmla="*/ 6740332 w 8757272"/>
              <a:gd name="connsiteY22" fmla="*/ 173660 h 945452"/>
              <a:gd name="connsiteX23" fmla="*/ 7083232 w 8757272"/>
              <a:gd name="connsiteY23" fmla="*/ 345110 h 945452"/>
              <a:gd name="connsiteX24" fmla="*/ 7349932 w 8757272"/>
              <a:gd name="connsiteY24" fmla="*/ 294310 h 945452"/>
              <a:gd name="connsiteX25" fmla="*/ 7680898 w 8757272"/>
              <a:gd name="connsiteY25" fmla="*/ 348668 h 945452"/>
              <a:gd name="connsiteX26" fmla="*/ 8712390 w 8757272"/>
              <a:gd name="connsiteY26" fmla="*/ 505392 h 945452"/>
              <a:gd name="connsiteX27" fmla="*/ 8755852 w 8757272"/>
              <a:gd name="connsiteY27" fmla="*/ 532818 h 945452"/>
              <a:gd name="connsiteX28" fmla="*/ 8212222 w 8757272"/>
              <a:gd name="connsiteY28" fmla="*/ 458644 h 945452"/>
              <a:gd name="connsiteX29" fmla="*/ 7766561 w 8757272"/>
              <a:gd name="connsiteY29" fmla="*/ 384742 h 945452"/>
              <a:gd name="connsiteX30" fmla="*/ 7356282 w 8757272"/>
              <a:gd name="connsiteY30" fmla="*/ 318178 h 945452"/>
              <a:gd name="connsiteX31" fmla="*/ 7107594 w 8757272"/>
              <a:gd name="connsiteY31" fmla="*/ 375328 h 945452"/>
              <a:gd name="connsiteX32" fmla="*/ 6852606 w 8757272"/>
              <a:gd name="connsiteY32" fmla="*/ 257470 h 945452"/>
              <a:gd name="connsiteX33" fmla="*/ 6530782 w 8757272"/>
              <a:gd name="connsiteY33" fmla="*/ 97460 h 945452"/>
              <a:gd name="connsiteX34" fmla="*/ 6325828 w 8757272"/>
              <a:gd name="connsiteY34" fmla="*/ 45128 h 945452"/>
              <a:gd name="connsiteX35" fmla="*/ 6137082 w 8757272"/>
              <a:gd name="connsiteY35" fmla="*/ 141910 h 945452"/>
              <a:gd name="connsiteX36" fmla="*/ 5806882 w 8757272"/>
              <a:gd name="connsiteY36" fmla="*/ 541960 h 945452"/>
              <a:gd name="connsiteX37" fmla="*/ 5641782 w 8757272"/>
              <a:gd name="connsiteY37" fmla="*/ 713410 h 945452"/>
              <a:gd name="connsiteX38" fmla="*/ 5521132 w 8757272"/>
              <a:gd name="connsiteY38" fmla="*/ 618160 h 945452"/>
              <a:gd name="connsiteX39" fmla="*/ 5406832 w 8757272"/>
              <a:gd name="connsiteY39" fmla="*/ 510210 h 945452"/>
              <a:gd name="connsiteX40" fmla="*/ 5269652 w 8757272"/>
              <a:gd name="connsiteY40" fmla="*/ 489900 h 945452"/>
              <a:gd name="connsiteX41" fmla="*/ 5142158 w 8757272"/>
              <a:gd name="connsiteY41" fmla="*/ 700216 h 945452"/>
              <a:gd name="connsiteX42" fmla="*/ 5032182 w 8757272"/>
              <a:gd name="connsiteY42" fmla="*/ 935660 h 945452"/>
              <a:gd name="connsiteX43" fmla="*/ 4911532 w 8757272"/>
              <a:gd name="connsiteY43" fmla="*/ 872160 h 945452"/>
              <a:gd name="connsiteX44" fmla="*/ 4765482 w 8757272"/>
              <a:gd name="connsiteY44" fmla="*/ 611810 h 945452"/>
              <a:gd name="connsiteX45" fmla="*/ 4581604 w 8757272"/>
              <a:gd name="connsiteY45" fmla="*/ 373574 h 945452"/>
              <a:gd name="connsiteX46" fmla="*/ 4365432 w 8757272"/>
              <a:gd name="connsiteY46" fmla="*/ 205410 h 945452"/>
              <a:gd name="connsiteX47" fmla="*/ 4120080 w 8757272"/>
              <a:gd name="connsiteY47" fmla="*/ 177218 h 945452"/>
              <a:gd name="connsiteX48" fmla="*/ 3668192 w 8757272"/>
              <a:gd name="connsiteY48" fmla="*/ 280844 h 945452"/>
              <a:gd name="connsiteX49" fmla="*/ 3293542 w 8757272"/>
              <a:gd name="connsiteY49" fmla="*/ 353486 h 945452"/>
              <a:gd name="connsiteX50" fmla="*/ 3076382 w 8757272"/>
              <a:gd name="connsiteY50" fmla="*/ 256210 h 945452"/>
              <a:gd name="connsiteX51" fmla="*/ 2964874 w 8757272"/>
              <a:gd name="connsiteY51" fmla="*/ 277286 h 945452"/>
              <a:gd name="connsiteX52" fmla="*/ 2815266 w 8757272"/>
              <a:gd name="connsiteY52" fmla="*/ 399962 h 945452"/>
              <a:gd name="connsiteX53" fmla="*/ 2708082 w 8757272"/>
              <a:gd name="connsiteY53" fmla="*/ 408610 h 945452"/>
              <a:gd name="connsiteX54" fmla="*/ 2592250 w 8757272"/>
              <a:gd name="connsiteY54" fmla="*/ 415726 h 945452"/>
              <a:gd name="connsiteX55" fmla="*/ 2510466 w 8757272"/>
              <a:gd name="connsiteY55" fmla="*/ 529260 h 945452"/>
              <a:gd name="connsiteX56" fmla="*/ 2428682 w 8757272"/>
              <a:gd name="connsiteY56" fmla="*/ 562270 h 945452"/>
              <a:gd name="connsiteX57" fmla="*/ 2252142 w 8757272"/>
              <a:gd name="connsiteY57" fmla="*/ 441621 h 945452"/>
              <a:gd name="connsiteX58" fmla="*/ 1768282 w 8757272"/>
              <a:gd name="connsiteY58" fmla="*/ 59360 h 945452"/>
              <a:gd name="connsiteX59" fmla="*/ 1496714 w 8757272"/>
              <a:gd name="connsiteY59" fmla="*/ 60126 h 945452"/>
              <a:gd name="connsiteX60" fmla="*/ 1158682 w 8757272"/>
              <a:gd name="connsiteY60" fmla="*/ 205410 h 945452"/>
              <a:gd name="connsiteX61" fmla="*/ 409382 w 8757272"/>
              <a:gd name="connsiteY61" fmla="*/ 351460 h 945452"/>
              <a:gd name="connsiteX62" fmla="*/ 2982 w 8757272"/>
              <a:gd name="connsiteY62" fmla="*/ 338760 h 945452"/>
              <a:gd name="connsiteX0" fmla="*/ 2982 w 8757272"/>
              <a:gd name="connsiteY0" fmla="*/ 342259 h 948951"/>
              <a:gd name="connsiteX1" fmla="*/ 606232 w 8757272"/>
              <a:gd name="connsiteY1" fmla="*/ 297809 h 948951"/>
              <a:gd name="connsiteX2" fmla="*/ 1292032 w 8757272"/>
              <a:gd name="connsiteY2" fmla="*/ 132709 h 948951"/>
              <a:gd name="connsiteX3" fmla="*/ 1665916 w 8757272"/>
              <a:gd name="connsiteY3" fmla="*/ 2152 h 948951"/>
              <a:gd name="connsiteX4" fmla="*/ 2047682 w 8757272"/>
              <a:gd name="connsiteY4" fmla="*/ 240659 h 948951"/>
              <a:gd name="connsiteX5" fmla="*/ 2428682 w 8757272"/>
              <a:gd name="connsiteY5" fmla="*/ 539109 h 948951"/>
              <a:gd name="connsiteX6" fmla="*/ 2587432 w 8757272"/>
              <a:gd name="connsiteY6" fmla="*/ 393059 h 948951"/>
              <a:gd name="connsiteX7" fmla="*/ 2803332 w 8757272"/>
              <a:gd name="connsiteY7" fmla="*/ 386709 h 948951"/>
              <a:gd name="connsiteX8" fmla="*/ 3025582 w 8757272"/>
              <a:gd name="connsiteY8" fmla="*/ 227959 h 948951"/>
              <a:gd name="connsiteX9" fmla="*/ 3304982 w 8757272"/>
              <a:gd name="connsiteY9" fmla="*/ 335909 h 948951"/>
              <a:gd name="connsiteX10" fmla="*/ 3832032 w 8757272"/>
              <a:gd name="connsiteY10" fmla="*/ 221609 h 948951"/>
              <a:gd name="connsiteX11" fmla="*/ 4200332 w 8757272"/>
              <a:gd name="connsiteY11" fmla="*/ 151759 h 948951"/>
              <a:gd name="connsiteX12" fmla="*/ 4473382 w 8757272"/>
              <a:gd name="connsiteY12" fmla="*/ 247009 h 948951"/>
              <a:gd name="connsiteX13" fmla="*/ 4746432 w 8757272"/>
              <a:gd name="connsiteY13" fmla="*/ 545459 h 948951"/>
              <a:gd name="connsiteX14" fmla="*/ 4994082 w 8757272"/>
              <a:gd name="connsiteY14" fmla="*/ 920109 h 948951"/>
              <a:gd name="connsiteX15" fmla="*/ 5165532 w 8757272"/>
              <a:gd name="connsiteY15" fmla="*/ 596259 h 948951"/>
              <a:gd name="connsiteX16" fmla="*/ 5292532 w 8757272"/>
              <a:gd name="connsiteY16" fmla="*/ 450209 h 948951"/>
              <a:gd name="connsiteX17" fmla="*/ 5440336 w 8757272"/>
              <a:gd name="connsiteY17" fmla="*/ 504295 h 948951"/>
              <a:gd name="connsiteX18" fmla="*/ 5636964 w 8757272"/>
              <a:gd name="connsiteY18" fmla="*/ 689483 h 948951"/>
              <a:gd name="connsiteX19" fmla="*/ 5832554 w 8757272"/>
              <a:gd name="connsiteY19" fmla="*/ 486777 h 948951"/>
              <a:gd name="connsiteX20" fmla="*/ 6144470 w 8757272"/>
              <a:gd name="connsiteY20" fmla="*/ 108569 h 948951"/>
              <a:gd name="connsiteX21" fmla="*/ 6365682 w 8757272"/>
              <a:gd name="connsiteY21" fmla="*/ 24759 h 948951"/>
              <a:gd name="connsiteX22" fmla="*/ 6740332 w 8757272"/>
              <a:gd name="connsiteY22" fmla="*/ 177159 h 948951"/>
              <a:gd name="connsiteX23" fmla="*/ 7083232 w 8757272"/>
              <a:gd name="connsiteY23" fmla="*/ 348609 h 948951"/>
              <a:gd name="connsiteX24" fmla="*/ 7349932 w 8757272"/>
              <a:gd name="connsiteY24" fmla="*/ 297809 h 948951"/>
              <a:gd name="connsiteX25" fmla="*/ 7680898 w 8757272"/>
              <a:gd name="connsiteY25" fmla="*/ 352167 h 948951"/>
              <a:gd name="connsiteX26" fmla="*/ 8712390 w 8757272"/>
              <a:gd name="connsiteY26" fmla="*/ 508891 h 948951"/>
              <a:gd name="connsiteX27" fmla="*/ 8755852 w 8757272"/>
              <a:gd name="connsiteY27" fmla="*/ 536317 h 948951"/>
              <a:gd name="connsiteX28" fmla="*/ 8212222 w 8757272"/>
              <a:gd name="connsiteY28" fmla="*/ 462143 h 948951"/>
              <a:gd name="connsiteX29" fmla="*/ 7766561 w 8757272"/>
              <a:gd name="connsiteY29" fmla="*/ 388241 h 948951"/>
              <a:gd name="connsiteX30" fmla="*/ 7356282 w 8757272"/>
              <a:gd name="connsiteY30" fmla="*/ 321677 h 948951"/>
              <a:gd name="connsiteX31" fmla="*/ 7107594 w 8757272"/>
              <a:gd name="connsiteY31" fmla="*/ 378827 h 948951"/>
              <a:gd name="connsiteX32" fmla="*/ 6852606 w 8757272"/>
              <a:gd name="connsiteY32" fmla="*/ 260969 h 948951"/>
              <a:gd name="connsiteX33" fmla="*/ 6530782 w 8757272"/>
              <a:gd name="connsiteY33" fmla="*/ 100959 h 948951"/>
              <a:gd name="connsiteX34" fmla="*/ 6325828 w 8757272"/>
              <a:gd name="connsiteY34" fmla="*/ 48627 h 948951"/>
              <a:gd name="connsiteX35" fmla="*/ 6137082 w 8757272"/>
              <a:gd name="connsiteY35" fmla="*/ 145409 h 948951"/>
              <a:gd name="connsiteX36" fmla="*/ 5806882 w 8757272"/>
              <a:gd name="connsiteY36" fmla="*/ 545459 h 948951"/>
              <a:gd name="connsiteX37" fmla="*/ 5641782 w 8757272"/>
              <a:gd name="connsiteY37" fmla="*/ 716909 h 948951"/>
              <a:gd name="connsiteX38" fmla="*/ 5521132 w 8757272"/>
              <a:gd name="connsiteY38" fmla="*/ 621659 h 948951"/>
              <a:gd name="connsiteX39" fmla="*/ 5406832 w 8757272"/>
              <a:gd name="connsiteY39" fmla="*/ 513709 h 948951"/>
              <a:gd name="connsiteX40" fmla="*/ 5269652 w 8757272"/>
              <a:gd name="connsiteY40" fmla="*/ 493399 h 948951"/>
              <a:gd name="connsiteX41" fmla="*/ 5142158 w 8757272"/>
              <a:gd name="connsiteY41" fmla="*/ 703715 h 948951"/>
              <a:gd name="connsiteX42" fmla="*/ 5032182 w 8757272"/>
              <a:gd name="connsiteY42" fmla="*/ 939159 h 948951"/>
              <a:gd name="connsiteX43" fmla="*/ 4911532 w 8757272"/>
              <a:gd name="connsiteY43" fmla="*/ 875659 h 948951"/>
              <a:gd name="connsiteX44" fmla="*/ 4765482 w 8757272"/>
              <a:gd name="connsiteY44" fmla="*/ 615309 h 948951"/>
              <a:gd name="connsiteX45" fmla="*/ 4581604 w 8757272"/>
              <a:gd name="connsiteY45" fmla="*/ 377073 h 948951"/>
              <a:gd name="connsiteX46" fmla="*/ 4365432 w 8757272"/>
              <a:gd name="connsiteY46" fmla="*/ 208909 h 948951"/>
              <a:gd name="connsiteX47" fmla="*/ 4120080 w 8757272"/>
              <a:gd name="connsiteY47" fmla="*/ 180717 h 948951"/>
              <a:gd name="connsiteX48" fmla="*/ 3668192 w 8757272"/>
              <a:gd name="connsiteY48" fmla="*/ 284343 h 948951"/>
              <a:gd name="connsiteX49" fmla="*/ 3293542 w 8757272"/>
              <a:gd name="connsiteY49" fmla="*/ 356985 h 948951"/>
              <a:gd name="connsiteX50" fmla="*/ 3076382 w 8757272"/>
              <a:gd name="connsiteY50" fmla="*/ 259709 h 948951"/>
              <a:gd name="connsiteX51" fmla="*/ 2964874 w 8757272"/>
              <a:gd name="connsiteY51" fmla="*/ 280785 h 948951"/>
              <a:gd name="connsiteX52" fmla="*/ 2815266 w 8757272"/>
              <a:gd name="connsiteY52" fmla="*/ 403461 h 948951"/>
              <a:gd name="connsiteX53" fmla="*/ 2708082 w 8757272"/>
              <a:gd name="connsiteY53" fmla="*/ 412109 h 948951"/>
              <a:gd name="connsiteX54" fmla="*/ 2592250 w 8757272"/>
              <a:gd name="connsiteY54" fmla="*/ 419225 h 948951"/>
              <a:gd name="connsiteX55" fmla="*/ 2510466 w 8757272"/>
              <a:gd name="connsiteY55" fmla="*/ 532759 h 948951"/>
              <a:gd name="connsiteX56" fmla="*/ 2428682 w 8757272"/>
              <a:gd name="connsiteY56" fmla="*/ 565769 h 948951"/>
              <a:gd name="connsiteX57" fmla="*/ 2252142 w 8757272"/>
              <a:gd name="connsiteY57" fmla="*/ 445120 h 948951"/>
              <a:gd name="connsiteX58" fmla="*/ 1768282 w 8757272"/>
              <a:gd name="connsiteY58" fmla="*/ 62859 h 948951"/>
              <a:gd name="connsiteX59" fmla="*/ 1496714 w 8757272"/>
              <a:gd name="connsiteY59" fmla="*/ 63625 h 948951"/>
              <a:gd name="connsiteX60" fmla="*/ 1158682 w 8757272"/>
              <a:gd name="connsiteY60" fmla="*/ 208909 h 948951"/>
              <a:gd name="connsiteX61" fmla="*/ 409382 w 8757272"/>
              <a:gd name="connsiteY61" fmla="*/ 354959 h 948951"/>
              <a:gd name="connsiteX62" fmla="*/ 2982 w 8757272"/>
              <a:gd name="connsiteY62" fmla="*/ 342259 h 948951"/>
              <a:gd name="connsiteX0" fmla="*/ 2982 w 8757272"/>
              <a:gd name="connsiteY0" fmla="*/ 340584 h 947276"/>
              <a:gd name="connsiteX1" fmla="*/ 606232 w 8757272"/>
              <a:gd name="connsiteY1" fmla="*/ 296134 h 947276"/>
              <a:gd name="connsiteX2" fmla="*/ 1160386 w 8757272"/>
              <a:gd name="connsiteY2" fmla="*/ 180845 h 947276"/>
              <a:gd name="connsiteX3" fmla="*/ 1665916 w 8757272"/>
              <a:gd name="connsiteY3" fmla="*/ 477 h 947276"/>
              <a:gd name="connsiteX4" fmla="*/ 2047682 w 8757272"/>
              <a:gd name="connsiteY4" fmla="*/ 238984 h 947276"/>
              <a:gd name="connsiteX5" fmla="*/ 2428682 w 8757272"/>
              <a:gd name="connsiteY5" fmla="*/ 537434 h 947276"/>
              <a:gd name="connsiteX6" fmla="*/ 2587432 w 8757272"/>
              <a:gd name="connsiteY6" fmla="*/ 391384 h 947276"/>
              <a:gd name="connsiteX7" fmla="*/ 2803332 w 8757272"/>
              <a:gd name="connsiteY7" fmla="*/ 385034 h 947276"/>
              <a:gd name="connsiteX8" fmla="*/ 3025582 w 8757272"/>
              <a:gd name="connsiteY8" fmla="*/ 226284 h 947276"/>
              <a:gd name="connsiteX9" fmla="*/ 3304982 w 8757272"/>
              <a:gd name="connsiteY9" fmla="*/ 334234 h 947276"/>
              <a:gd name="connsiteX10" fmla="*/ 3832032 w 8757272"/>
              <a:gd name="connsiteY10" fmla="*/ 219934 h 947276"/>
              <a:gd name="connsiteX11" fmla="*/ 4200332 w 8757272"/>
              <a:gd name="connsiteY11" fmla="*/ 150084 h 947276"/>
              <a:gd name="connsiteX12" fmla="*/ 4473382 w 8757272"/>
              <a:gd name="connsiteY12" fmla="*/ 245334 h 947276"/>
              <a:gd name="connsiteX13" fmla="*/ 4746432 w 8757272"/>
              <a:gd name="connsiteY13" fmla="*/ 543784 h 947276"/>
              <a:gd name="connsiteX14" fmla="*/ 4994082 w 8757272"/>
              <a:gd name="connsiteY14" fmla="*/ 918434 h 947276"/>
              <a:gd name="connsiteX15" fmla="*/ 5165532 w 8757272"/>
              <a:gd name="connsiteY15" fmla="*/ 594584 h 947276"/>
              <a:gd name="connsiteX16" fmla="*/ 5292532 w 8757272"/>
              <a:gd name="connsiteY16" fmla="*/ 448534 h 947276"/>
              <a:gd name="connsiteX17" fmla="*/ 5440336 w 8757272"/>
              <a:gd name="connsiteY17" fmla="*/ 502620 h 947276"/>
              <a:gd name="connsiteX18" fmla="*/ 5636964 w 8757272"/>
              <a:gd name="connsiteY18" fmla="*/ 687808 h 947276"/>
              <a:gd name="connsiteX19" fmla="*/ 5832554 w 8757272"/>
              <a:gd name="connsiteY19" fmla="*/ 485102 h 947276"/>
              <a:gd name="connsiteX20" fmla="*/ 6144470 w 8757272"/>
              <a:gd name="connsiteY20" fmla="*/ 106894 h 947276"/>
              <a:gd name="connsiteX21" fmla="*/ 6365682 w 8757272"/>
              <a:gd name="connsiteY21" fmla="*/ 23084 h 947276"/>
              <a:gd name="connsiteX22" fmla="*/ 6740332 w 8757272"/>
              <a:gd name="connsiteY22" fmla="*/ 175484 h 947276"/>
              <a:gd name="connsiteX23" fmla="*/ 7083232 w 8757272"/>
              <a:gd name="connsiteY23" fmla="*/ 346934 h 947276"/>
              <a:gd name="connsiteX24" fmla="*/ 7349932 w 8757272"/>
              <a:gd name="connsiteY24" fmla="*/ 296134 h 947276"/>
              <a:gd name="connsiteX25" fmla="*/ 7680898 w 8757272"/>
              <a:gd name="connsiteY25" fmla="*/ 350492 h 947276"/>
              <a:gd name="connsiteX26" fmla="*/ 8712390 w 8757272"/>
              <a:gd name="connsiteY26" fmla="*/ 507216 h 947276"/>
              <a:gd name="connsiteX27" fmla="*/ 8755852 w 8757272"/>
              <a:gd name="connsiteY27" fmla="*/ 534642 h 947276"/>
              <a:gd name="connsiteX28" fmla="*/ 8212222 w 8757272"/>
              <a:gd name="connsiteY28" fmla="*/ 460468 h 947276"/>
              <a:gd name="connsiteX29" fmla="*/ 7766561 w 8757272"/>
              <a:gd name="connsiteY29" fmla="*/ 386566 h 947276"/>
              <a:gd name="connsiteX30" fmla="*/ 7356282 w 8757272"/>
              <a:gd name="connsiteY30" fmla="*/ 320002 h 947276"/>
              <a:gd name="connsiteX31" fmla="*/ 7107594 w 8757272"/>
              <a:gd name="connsiteY31" fmla="*/ 377152 h 947276"/>
              <a:gd name="connsiteX32" fmla="*/ 6852606 w 8757272"/>
              <a:gd name="connsiteY32" fmla="*/ 259294 h 947276"/>
              <a:gd name="connsiteX33" fmla="*/ 6530782 w 8757272"/>
              <a:gd name="connsiteY33" fmla="*/ 99284 h 947276"/>
              <a:gd name="connsiteX34" fmla="*/ 6325828 w 8757272"/>
              <a:gd name="connsiteY34" fmla="*/ 46952 h 947276"/>
              <a:gd name="connsiteX35" fmla="*/ 6137082 w 8757272"/>
              <a:gd name="connsiteY35" fmla="*/ 143734 h 947276"/>
              <a:gd name="connsiteX36" fmla="*/ 5806882 w 8757272"/>
              <a:gd name="connsiteY36" fmla="*/ 543784 h 947276"/>
              <a:gd name="connsiteX37" fmla="*/ 5641782 w 8757272"/>
              <a:gd name="connsiteY37" fmla="*/ 715234 h 947276"/>
              <a:gd name="connsiteX38" fmla="*/ 5521132 w 8757272"/>
              <a:gd name="connsiteY38" fmla="*/ 619984 h 947276"/>
              <a:gd name="connsiteX39" fmla="*/ 5406832 w 8757272"/>
              <a:gd name="connsiteY39" fmla="*/ 512034 h 947276"/>
              <a:gd name="connsiteX40" fmla="*/ 5269652 w 8757272"/>
              <a:gd name="connsiteY40" fmla="*/ 491724 h 947276"/>
              <a:gd name="connsiteX41" fmla="*/ 5142158 w 8757272"/>
              <a:gd name="connsiteY41" fmla="*/ 702040 h 947276"/>
              <a:gd name="connsiteX42" fmla="*/ 5032182 w 8757272"/>
              <a:gd name="connsiteY42" fmla="*/ 937484 h 947276"/>
              <a:gd name="connsiteX43" fmla="*/ 4911532 w 8757272"/>
              <a:gd name="connsiteY43" fmla="*/ 873984 h 947276"/>
              <a:gd name="connsiteX44" fmla="*/ 4765482 w 8757272"/>
              <a:gd name="connsiteY44" fmla="*/ 613634 h 947276"/>
              <a:gd name="connsiteX45" fmla="*/ 4581604 w 8757272"/>
              <a:gd name="connsiteY45" fmla="*/ 375398 h 947276"/>
              <a:gd name="connsiteX46" fmla="*/ 4365432 w 8757272"/>
              <a:gd name="connsiteY46" fmla="*/ 207234 h 947276"/>
              <a:gd name="connsiteX47" fmla="*/ 4120080 w 8757272"/>
              <a:gd name="connsiteY47" fmla="*/ 179042 h 947276"/>
              <a:gd name="connsiteX48" fmla="*/ 3668192 w 8757272"/>
              <a:gd name="connsiteY48" fmla="*/ 282668 h 947276"/>
              <a:gd name="connsiteX49" fmla="*/ 3293542 w 8757272"/>
              <a:gd name="connsiteY49" fmla="*/ 355310 h 947276"/>
              <a:gd name="connsiteX50" fmla="*/ 3076382 w 8757272"/>
              <a:gd name="connsiteY50" fmla="*/ 258034 h 947276"/>
              <a:gd name="connsiteX51" fmla="*/ 2964874 w 8757272"/>
              <a:gd name="connsiteY51" fmla="*/ 279110 h 947276"/>
              <a:gd name="connsiteX52" fmla="*/ 2815266 w 8757272"/>
              <a:gd name="connsiteY52" fmla="*/ 401786 h 947276"/>
              <a:gd name="connsiteX53" fmla="*/ 2708082 w 8757272"/>
              <a:gd name="connsiteY53" fmla="*/ 410434 h 947276"/>
              <a:gd name="connsiteX54" fmla="*/ 2592250 w 8757272"/>
              <a:gd name="connsiteY54" fmla="*/ 417550 h 947276"/>
              <a:gd name="connsiteX55" fmla="*/ 2510466 w 8757272"/>
              <a:gd name="connsiteY55" fmla="*/ 531084 h 947276"/>
              <a:gd name="connsiteX56" fmla="*/ 2428682 w 8757272"/>
              <a:gd name="connsiteY56" fmla="*/ 564094 h 947276"/>
              <a:gd name="connsiteX57" fmla="*/ 2252142 w 8757272"/>
              <a:gd name="connsiteY57" fmla="*/ 443445 h 947276"/>
              <a:gd name="connsiteX58" fmla="*/ 1768282 w 8757272"/>
              <a:gd name="connsiteY58" fmla="*/ 61184 h 947276"/>
              <a:gd name="connsiteX59" fmla="*/ 1496714 w 8757272"/>
              <a:gd name="connsiteY59" fmla="*/ 61950 h 947276"/>
              <a:gd name="connsiteX60" fmla="*/ 1158682 w 8757272"/>
              <a:gd name="connsiteY60" fmla="*/ 207234 h 947276"/>
              <a:gd name="connsiteX61" fmla="*/ 409382 w 8757272"/>
              <a:gd name="connsiteY61" fmla="*/ 353284 h 947276"/>
              <a:gd name="connsiteX62" fmla="*/ 2982 w 8757272"/>
              <a:gd name="connsiteY62" fmla="*/ 340584 h 947276"/>
              <a:gd name="connsiteX0" fmla="*/ 2949 w 8757239"/>
              <a:gd name="connsiteY0" fmla="*/ 340584 h 947276"/>
              <a:gd name="connsiteX1" fmla="*/ 606199 w 8757239"/>
              <a:gd name="connsiteY1" fmla="*/ 296134 h 947276"/>
              <a:gd name="connsiteX2" fmla="*/ 1160353 w 8757239"/>
              <a:gd name="connsiteY2" fmla="*/ 180845 h 947276"/>
              <a:gd name="connsiteX3" fmla="*/ 1665883 w 8757239"/>
              <a:gd name="connsiteY3" fmla="*/ 477 h 947276"/>
              <a:gd name="connsiteX4" fmla="*/ 2047649 w 8757239"/>
              <a:gd name="connsiteY4" fmla="*/ 238984 h 947276"/>
              <a:gd name="connsiteX5" fmla="*/ 2428649 w 8757239"/>
              <a:gd name="connsiteY5" fmla="*/ 537434 h 947276"/>
              <a:gd name="connsiteX6" fmla="*/ 2587399 w 8757239"/>
              <a:gd name="connsiteY6" fmla="*/ 391384 h 947276"/>
              <a:gd name="connsiteX7" fmla="*/ 2803299 w 8757239"/>
              <a:gd name="connsiteY7" fmla="*/ 385034 h 947276"/>
              <a:gd name="connsiteX8" fmla="*/ 3025549 w 8757239"/>
              <a:gd name="connsiteY8" fmla="*/ 226284 h 947276"/>
              <a:gd name="connsiteX9" fmla="*/ 3304949 w 8757239"/>
              <a:gd name="connsiteY9" fmla="*/ 334234 h 947276"/>
              <a:gd name="connsiteX10" fmla="*/ 3831999 w 8757239"/>
              <a:gd name="connsiteY10" fmla="*/ 219934 h 947276"/>
              <a:gd name="connsiteX11" fmla="*/ 4200299 w 8757239"/>
              <a:gd name="connsiteY11" fmla="*/ 150084 h 947276"/>
              <a:gd name="connsiteX12" fmla="*/ 4473349 w 8757239"/>
              <a:gd name="connsiteY12" fmla="*/ 245334 h 947276"/>
              <a:gd name="connsiteX13" fmla="*/ 4746399 w 8757239"/>
              <a:gd name="connsiteY13" fmla="*/ 543784 h 947276"/>
              <a:gd name="connsiteX14" fmla="*/ 4994049 w 8757239"/>
              <a:gd name="connsiteY14" fmla="*/ 918434 h 947276"/>
              <a:gd name="connsiteX15" fmla="*/ 5165499 w 8757239"/>
              <a:gd name="connsiteY15" fmla="*/ 594584 h 947276"/>
              <a:gd name="connsiteX16" fmla="*/ 5292499 w 8757239"/>
              <a:gd name="connsiteY16" fmla="*/ 448534 h 947276"/>
              <a:gd name="connsiteX17" fmla="*/ 5440303 w 8757239"/>
              <a:gd name="connsiteY17" fmla="*/ 502620 h 947276"/>
              <a:gd name="connsiteX18" fmla="*/ 5636931 w 8757239"/>
              <a:gd name="connsiteY18" fmla="*/ 687808 h 947276"/>
              <a:gd name="connsiteX19" fmla="*/ 5832521 w 8757239"/>
              <a:gd name="connsiteY19" fmla="*/ 485102 h 947276"/>
              <a:gd name="connsiteX20" fmla="*/ 6144437 w 8757239"/>
              <a:gd name="connsiteY20" fmla="*/ 106894 h 947276"/>
              <a:gd name="connsiteX21" fmla="*/ 6365649 w 8757239"/>
              <a:gd name="connsiteY21" fmla="*/ 23084 h 947276"/>
              <a:gd name="connsiteX22" fmla="*/ 6740299 w 8757239"/>
              <a:gd name="connsiteY22" fmla="*/ 175484 h 947276"/>
              <a:gd name="connsiteX23" fmla="*/ 7083199 w 8757239"/>
              <a:gd name="connsiteY23" fmla="*/ 346934 h 947276"/>
              <a:gd name="connsiteX24" fmla="*/ 7349899 w 8757239"/>
              <a:gd name="connsiteY24" fmla="*/ 296134 h 947276"/>
              <a:gd name="connsiteX25" fmla="*/ 7680865 w 8757239"/>
              <a:gd name="connsiteY25" fmla="*/ 350492 h 947276"/>
              <a:gd name="connsiteX26" fmla="*/ 8712357 w 8757239"/>
              <a:gd name="connsiteY26" fmla="*/ 507216 h 947276"/>
              <a:gd name="connsiteX27" fmla="*/ 8755819 w 8757239"/>
              <a:gd name="connsiteY27" fmla="*/ 534642 h 947276"/>
              <a:gd name="connsiteX28" fmla="*/ 8212189 w 8757239"/>
              <a:gd name="connsiteY28" fmla="*/ 460468 h 947276"/>
              <a:gd name="connsiteX29" fmla="*/ 7766528 w 8757239"/>
              <a:gd name="connsiteY29" fmla="*/ 386566 h 947276"/>
              <a:gd name="connsiteX30" fmla="*/ 7356249 w 8757239"/>
              <a:gd name="connsiteY30" fmla="*/ 320002 h 947276"/>
              <a:gd name="connsiteX31" fmla="*/ 7107561 w 8757239"/>
              <a:gd name="connsiteY31" fmla="*/ 377152 h 947276"/>
              <a:gd name="connsiteX32" fmla="*/ 6852573 w 8757239"/>
              <a:gd name="connsiteY32" fmla="*/ 259294 h 947276"/>
              <a:gd name="connsiteX33" fmla="*/ 6530749 w 8757239"/>
              <a:gd name="connsiteY33" fmla="*/ 99284 h 947276"/>
              <a:gd name="connsiteX34" fmla="*/ 6325795 w 8757239"/>
              <a:gd name="connsiteY34" fmla="*/ 46952 h 947276"/>
              <a:gd name="connsiteX35" fmla="*/ 6137049 w 8757239"/>
              <a:gd name="connsiteY35" fmla="*/ 143734 h 947276"/>
              <a:gd name="connsiteX36" fmla="*/ 5806849 w 8757239"/>
              <a:gd name="connsiteY36" fmla="*/ 543784 h 947276"/>
              <a:gd name="connsiteX37" fmla="*/ 5641749 w 8757239"/>
              <a:gd name="connsiteY37" fmla="*/ 715234 h 947276"/>
              <a:gd name="connsiteX38" fmla="*/ 5521099 w 8757239"/>
              <a:gd name="connsiteY38" fmla="*/ 619984 h 947276"/>
              <a:gd name="connsiteX39" fmla="*/ 5406799 w 8757239"/>
              <a:gd name="connsiteY39" fmla="*/ 512034 h 947276"/>
              <a:gd name="connsiteX40" fmla="*/ 5269619 w 8757239"/>
              <a:gd name="connsiteY40" fmla="*/ 491724 h 947276"/>
              <a:gd name="connsiteX41" fmla="*/ 5142125 w 8757239"/>
              <a:gd name="connsiteY41" fmla="*/ 702040 h 947276"/>
              <a:gd name="connsiteX42" fmla="*/ 5032149 w 8757239"/>
              <a:gd name="connsiteY42" fmla="*/ 937484 h 947276"/>
              <a:gd name="connsiteX43" fmla="*/ 4911499 w 8757239"/>
              <a:gd name="connsiteY43" fmla="*/ 873984 h 947276"/>
              <a:gd name="connsiteX44" fmla="*/ 4765449 w 8757239"/>
              <a:gd name="connsiteY44" fmla="*/ 613634 h 947276"/>
              <a:gd name="connsiteX45" fmla="*/ 4581571 w 8757239"/>
              <a:gd name="connsiteY45" fmla="*/ 375398 h 947276"/>
              <a:gd name="connsiteX46" fmla="*/ 4365399 w 8757239"/>
              <a:gd name="connsiteY46" fmla="*/ 207234 h 947276"/>
              <a:gd name="connsiteX47" fmla="*/ 4120047 w 8757239"/>
              <a:gd name="connsiteY47" fmla="*/ 179042 h 947276"/>
              <a:gd name="connsiteX48" fmla="*/ 3668159 w 8757239"/>
              <a:gd name="connsiteY48" fmla="*/ 282668 h 947276"/>
              <a:gd name="connsiteX49" fmla="*/ 3293509 w 8757239"/>
              <a:gd name="connsiteY49" fmla="*/ 355310 h 947276"/>
              <a:gd name="connsiteX50" fmla="*/ 3076349 w 8757239"/>
              <a:gd name="connsiteY50" fmla="*/ 258034 h 947276"/>
              <a:gd name="connsiteX51" fmla="*/ 2964841 w 8757239"/>
              <a:gd name="connsiteY51" fmla="*/ 279110 h 947276"/>
              <a:gd name="connsiteX52" fmla="*/ 2815233 w 8757239"/>
              <a:gd name="connsiteY52" fmla="*/ 401786 h 947276"/>
              <a:gd name="connsiteX53" fmla="*/ 2708049 w 8757239"/>
              <a:gd name="connsiteY53" fmla="*/ 410434 h 947276"/>
              <a:gd name="connsiteX54" fmla="*/ 2592217 w 8757239"/>
              <a:gd name="connsiteY54" fmla="*/ 417550 h 947276"/>
              <a:gd name="connsiteX55" fmla="*/ 2510433 w 8757239"/>
              <a:gd name="connsiteY55" fmla="*/ 531084 h 947276"/>
              <a:gd name="connsiteX56" fmla="*/ 2428649 w 8757239"/>
              <a:gd name="connsiteY56" fmla="*/ 564094 h 947276"/>
              <a:gd name="connsiteX57" fmla="*/ 2252109 w 8757239"/>
              <a:gd name="connsiteY57" fmla="*/ 443445 h 947276"/>
              <a:gd name="connsiteX58" fmla="*/ 1768249 w 8757239"/>
              <a:gd name="connsiteY58" fmla="*/ 61184 h 947276"/>
              <a:gd name="connsiteX59" fmla="*/ 1496681 w 8757239"/>
              <a:gd name="connsiteY59" fmla="*/ 61950 h 947276"/>
              <a:gd name="connsiteX60" fmla="*/ 1151533 w 8757239"/>
              <a:gd name="connsiteY60" fmla="*/ 203676 h 947276"/>
              <a:gd name="connsiteX61" fmla="*/ 409349 w 8757239"/>
              <a:gd name="connsiteY61" fmla="*/ 353284 h 947276"/>
              <a:gd name="connsiteX62" fmla="*/ 2949 w 8757239"/>
              <a:gd name="connsiteY62" fmla="*/ 340584 h 947276"/>
              <a:gd name="connsiteX0" fmla="*/ 2949 w 8757239"/>
              <a:gd name="connsiteY0" fmla="*/ 340584 h 947276"/>
              <a:gd name="connsiteX1" fmla="*/ 606199 w 8757239"/>
              <a:gd name="connsiteY1" fmla="*/ 296134 h 947276"/>
              <a:gd name="connsiteX2" fmla="*/ 1160353 w 8757239"/>
              <a:gd name="connsiteY2" fmla="*/ 180845 h 947276"/>
              <a:gd name="connsiteX3" fmla="*/ 1665883 w 8757239"/>
              <a:gd name="connsiteY3" fmla="*/ 477 h 947276"/>
              <a:gd name="connsiteX4" fmla="*/ 2047649 w 8757239"/>
              <a:gd name="connsiteY4" fmla="*/ 238984 h 947276"/>
              <a:gd name="connsiteX5" fmla="*/ 2428649 w 8757239"/>
              <a:gd name="connsiteY5" fmla="*/ 537434 h 947276"/>
              <a:gd name="connsiteX6" fmla="*/ 2587399 w 8757239"/>
              <a:gd name="connsiteY6" fmla="*/ 391384 h 947276"/>
              <a:gd name="connsiteX7" fmla="*/ 2803299 w 8757239"/>
              <a:gd name="connsiteY7" fmla="*/ 385034 h 947276"/>
              <a:gd name="connsiteX8" fmla="*/ 3025549 w 8757239"/>
              <a:gd name="connsiteY8" fmla="*/ 226284 h 947276"/>
              <a:gd name="connsiteX9" fmla="*/ 3304949 w 8757239"/>
              <a:gd name="connsiteY9" fmla="*/ 334234 h 947276"/>
              <a:gd name="connsiteX10" fmla="*/ 3831999 w 8757239"/>
              <a:gd name="connsiteY10" fmla="*/ 219934 h 947276"/>
              <a:gd name="connsiteX11" fmla="*/ 4200299 w 8757239"/>
              <a:gd name="connsiteY11" fmla="*/ 150084 h 947276"/>
              <a:gd name="connsiteX12" fmla="*/ 4473349 w 8757239"/>
              <a:gd name="connsiteY12" fmla="*/ 245334 h 947276"/>
              <a:gd name="connsiteX13" fmla="*/ 4746399 w 8757239"/>
              <a:gd name="connsiteY13" fmla="*/ 543784 h 947276"/>
              <a:gd name="connsiteX14" fmla="*/ 4994049 w 8757239"/>
              <a:gd name="connsiteY14" fmla="*/ 918434 h 947276"/>
              <a:gd name="connsiteX15" fmla="*/ 5165499 w 8757239"/>
              <a:gd name="connsiteY15" fmla="*/ 594584 h 947276"/>
              <a:gd name="connsiteX16" fmla="*/ 5292499 w 8757239"/>
              <a:gd name="connsiteY16" fmla="*/ 448534 h 947276"/>
              <a:gd name="connsiteX17" fmla="*/ 5440303 w 8757239"/>
              <a:gd name="connsiteY17" fmla="*/ 502620 h 947276"/>
              <a:gd name="connsiteX18" fmla="*/ 5636931 w 8757239"/>
              <a:gd name="connsiteY18" fmla="*/ 687808 h 947276"/>
              <a:gd name="connsiteX19" fmla="*/ 5832521 w 8757239"/>
              <a:gd name="connsiteY19" fmla="*/ 485102 h 947276"/>
              <a:gd name="connsiteX20" fmla="*/ 6144437 w 8757239"/>
              <a:gd name="connsiteY20" fmla="*/ 106894 h 947276"/>
              <a:gd name="connsiteX21" fmla="*/ 6365649 w 8757239"/>
              <a:gd name="connsiteY21" fmla="*/ 23084 h 947276"/>
              <a:gd name="connsiteX22" fmla="*/ 6740299 w 8757239"/>
              <a:gd name="connsiteY22" fmla="*/ 175484 h 947276"/>
              <a:gd name="connsiteX23" fmla="*/ 7083199 w 8757239"/>
              <a:gd name="connsiteY23" fmla="*/ 346934 h 947276"/>
              <a:gd name="connsiteX24" fmla="*/ 7349899 w 8757239"/>
              <a:gd name="connsiteY24" fmla="*/ 296134 h 947276"/>
              <a:gd name="connsiteX25" fmla="*/ 7680865 w 8757239"/>
              <a:gd name="connsiteY25" fmla="*/ 350492 h 947276"/>
              <a:gd name="connsiteX26" fmla="*/ 8712357 w 8757239"/>
              <a:gd name="connsiteY26" fmla="*/ 507216 h 947276"/>
              <a:gd name="connsiteX27" fmla="*/ 8755819 w 8757239"/>
              <a:gd name="connsiteY27" fmla="*/ 534642 h 947276"/>
              <a:gd name="connsiteX28" fmla="*/ 8212189 w 8757239"/>
              <a:gd name="connsiteY28" fmla="*/ 460468 h 947276"/>
              <a:gd name="connsiteX29" fmla="*/ 7766528 w 8757239"/>
              <a:gd name="connsiteY29" fmla="*/ 386566 h 947276"/>
              <a:gd name="connsiteX30" fmla="*/ 7356249 w 8757239"/>
              <a:gd name="connsiteY30" fmla="*/ 320002 h 947276"/>
              <a:gd name="connsiteX31" fmla="*/ 7107561 w 8757239"/>
              <a:gd name="connsiteY31" fmla="*/ 377152 h 947276"/>
              <a:gd name="connsiteX32" fmla="*/ 6852573 w 8757239"/>
              <a:gd name="connsiteY32" fmla="*/ 259294 h 947276"/>
              <a:gd name="connsiteX33" fmla="*/ 6530749 w 8757239"/>
              <a:gd name="connsiteY33" fmla="*/ 99284 h 947276"/>
              <a:gd name="connsiteX34" fmla="*/ 6325795 w 8757239"/>
              <a:gd name="connsiteY34" fmla="*/ 46952 h 947276"/>
              <a:gd name="connsiteX35" fmla="*/ 6137049 w 8757239"/>
              <a:gd name="connsiteY35" fmla="*/ 143734 h 947276"/>
              <a:gd name="connsiteX36" fmla="*/ 5806849 w 8757239"/>
              <a:gd name="connsiteY36" fmla="*/ 543784 h 947276"/>
              <a:gd name="connsiteX37" fmla="*/ 5641749 w 8757239"/>
              <a:gd name="connsiteY37" fmla="*/ 715234 h 947276"/>
              <a:gd name="connsiteX38" fmla="*/ 5521099 w 8757239"/>
              <a:gd name="connsiteY38" fmla="*/ 619984 h 947276"/>
              <a:gd name="connsiteX39" fmla="*/ 5406799 w 8757239"/>
              <a:gd name="connsiteY39" fmla="*/ 512034 h 947276"/>
              <a:gd name="connsiteX40" fmla="*/ 5269619 w 8757239"/>
              <a:gd name="connsiteY40" fmla="*/ 491724 h 947276"/>
              <a:gd name="connsiteX41" fmla="*/ 5142125 w 8757239"/>
              <a:gd name="connsiteY41" fmla="*/ 702040 h 947276"/>
              <a:gd name="connsiteX42" fmla="*/ 5032149 w 8757239"/>
              <a:gd name="connsiteY42" fmla="*/ 937484 h 947276"/>
              <a:gd name="connsiteX43" fmla="*/ 4911499 w 8757239"/>
              <a:gd name="connsiteY43" fmla="*/ 873984 h 947276"/>
              <a:gd name="connsiteX44" fmla="*/ 4765449 w 8757239"/>
              <a:gd name="connsiteY44" fmla="*/ 613634 h 947276"/>
              <a:gd name="connsiteX45" fmla="*/ 4581571 w 8757239"/>
              <a:gd name="connsiteY45" fmla="*/ 375398 h 947276"/>
              <a:gd name="connsiteX46" fmla="*/ 4365399 w 8757239"/>
              <a:gd name="connsiteY46" fmla="*/ 207234 h 947276"/>
              <a:gd name="connsiteX47" fmla="*/ 4120047 w 8757239"/>
              <a:gd name="connsiteY47" fmla="*/ 179042 h 947276"/>
              <a:gd name="connsiteX48" fmla="*/ 3668159 w 8757239"/>
              <a:gd name="connsiteY48" fmla="*/ 282668 h 947276"/>
              <a:gd name="connsiteX49" fmla="*/ 3293509 w 8757239"/>
              <a:gd name="connsiteY49" fmla="*/ 355310 h 947276"/>
              <a:gd name="connsiteX50" fmla="*/ 3076349 w 8757239"/>
              <a:gd name="connsiteY50" fmla="*/ 258034 h 947276"/>
              <a:gd name="connsiteX51" fmla="*/ 2964841 w 8757239"/>
              <a:gd name="connsiteY51" fmla="*/ 279110 h 947276"/>
              <a:gd name="connsiteX52" fmla="*/ 2815233 w 8757239"/>
              <a:gd name="connsiteY52" fmla="*/ 401786 h 947276"/>
              <a:gd name="connsiteX53" fmla="*/ 2708049 w 8757239"/>
              <a:gd name="connsiteY53" fmla="*/ 410434 h 947276"/>
              <a:gd name="connsiteX54" fmla="*/ 2592217 w 8757239"/>
              <a:gd name="connsiteY54" fmla="*/ 417550 h 947276"/>
              <a:gd name="connsiteX55" fmla="*/ 2510433 w 8757239"/>
              <a:gd name="connsiteY55" fmla="*/ 531084 h 947276"/>
              <a:gd name="connsiteX56" fmla="*/ 2428649 w 8757239"/>
              <a:gd name="connsiteY56" fmla="*/ 564094 h 947276"/>
              <a:gd name="connsiteX57" fmla="*/ 2252109 w 8757239"/>
              <a:gd name="connsiteY57" fmla="*/ 443445 h 947276"/>
              <a:gd name="connsiteX58" fmla="*/ 1768249 w 8757239"/>
              <a:gd name="connsiteY58" fmla="*/ 61184 h 947276"/>
              <a:gd name="connsiteX59" fmla="*/ 1496681 w 8757239"/>
              <a:gd name="connsiteY59" fmla="*/ 61950 h 947276"/>
              <a:gd name="connsiteX60" fmla="*/ 1151533 w 8757239"/>
              <a:gd name="connsiteY60" fmla="*/ 203676 h 947276"/>
              <a:gd name="connsiteX61" fmla="*/ 409349 w 8757239"/>
              <a:gd name="connsiteY61" fmla="*/ 353284 h 947276"/>
              <a:gd name="connsiteX62" fmla="*/ 2949 w 8757239"/>
              <a:gd name="connsiteY62" fmla="*/ 340584 h 947276"/>
              <a:gd name="connsiteX0" fmla="*/ 3 w 8754293"/>
              <a:gd name="connsiteY0" fmla="*/ 340602 h 947294"/>
              <a:gd name="connsiteX1" fmla="*/ 411122 w 8754293"/>
              <a:gd name="connsiteY1" fmla="*/ 331731 h 947294"/>
              <a:gd name="connsiteX2" fmla="*/ 1157407 w 8754293"/>
              <a:gd name="connsiteY2" fmla="*/ 180863 h 947294"/>
              <a:gd name="connsiteX3" fmla="*/ 1662937 w 8754293"/>
              <a:gd name="connsiteY3" fmla="*/ 495 h 947294"/>
              <a:gd name="connsiteX4" fmla="*/ 2044703 w 8754293"/>
              <a:gd name="connsiteY4" fmla="*/ 239002 h 947294"/>
              <a:gd name="connsiteX5" fmla="*/ 2425703 w 8754293"/>
              <a:gd name="connsiteY5" fmla="*/ 537452 h 947294"/>
              <a:gd name="connsiteX6" fmla="*/ 2584453 w 8754293"/>
              <a:gd name="connsiteY6" fmla="*/ 391402 h 947294"/>
              <a:gd name="connsiteX7" fmla="*/ 2800353 w 8754293"/>
              <a:gd name="connsiteY7" fmla="*/ 385052 h 947294"/>
              <a:gd name="connsiteX8" fmla="*/ 3022603 w 8754293"/>
              <a:gd name="connsiteY8" fmla="*/ 226302 h 947294"/>
              <a:gd name="connsiteX9" fmla="*/ 3302003 w 8754293"/>
              <a:gd name="connsiteY9" fmla="*/ 334252 h 947294"/>
              <a:gd name="connsiteX10" fmla="*/ 3829053 w 8754293"/>
              <a:gd name="connsiteY10" fmla="*/ 219952 h 947294"/>
              <a:gd name="connsiteX11" fmla="*/ 4197353 w 8754293"/>
              <a:gd name="connsiteY11" fmla="*/ 150102 h 947294"/>
              <a:gd name="connsiteX12" fmla="*/ 4470403 w 8754293"/>
              <a:gd name="connsiteY12" fmla="*/ 245352 h 947294"/>
              <a:gd name="connsiteX13" fmla="*/ 4743453 w 8754293"/>
              <a:gd name="connsiteY13" fmla="*/ 543802 h 947294"/>
              <a:gd name="connsiteX14" fmla="*/ 4991103 w 8754293"/>
              <a:gd name="connsiteY14" fmla="*/ 918452 h 947294"/>
              <a:gd name="connsiteX15" fmla="*/ 5162553 w 8754293"/>
              <a:gd name="connsiteY15" fmla="*/ 594602 h 947294"/>
              <a:gd name="connsiteX16" fmla="*/ 5289553 w 8754293"/>
              <a:gd name="connsiteY16" fmla="*/ 448552 h 947294"/>
              <a:gd name="connsiteX17" fmla="*/ 5437357 w 8754293"/>
              <a:gd name="connsiteY17" fmla="*/ 502638 h 947294"/>
              <a:gd name="connsiteX18" fmla="*/ 5633985 w 8754293"/>
              <a:gd name="connsiteY18" fmla="*/ 687826 h 947294"/>
              <a:gd name="connsiteX19" fmla="*/ 5829575 w 8754293"/>
              <a:gd name="connsiteY19" fmla="*/ 485120 h 947294"/>
              <a:gd name="connsiteX20" fmla="*/ 6141491 w 8754293"/>
              <a:gd name="connsiteY20" fmla="*/ 106912 h 947294"/>
              <a:gd name="connsiteX21" fmla="*/ 6362703 w 8754293"/>
              <a:gd name="connsiteY21" fmla="*/ 23102 h 947294"/>
              <a:gd name="connsiteX22" fmla="*/ 6737353 w 8754293"/>
              <a:gd name="connsiteY22" fmla="*/ 175502 h 947294"/>
              <a:gd name="connsiteX23" fmla="*/ 7080253 w 8754293"/>
              <a:gd name="connsiteY23" fmla="*/ 346952 h 947294"/>
              <a:gd name="connsiteX24" fmla="*/ 7346953 w 8754293"/>
              <a:gd name="connsiteY24" fmla="*/ 296152 h 947294"/>
              <a:gd name="connsiteX25" fmla="*/ 7677919 w 8754293"/>
              <a:gd name="connsiteY25" fmla="*/ 350510 h 947294"/>
              <a:gd name="connsiteX26" fmla="*/ 8709411 w 8754293"/>
              <a:gd name="connsiteY26" fmla="*/ 507234 h 947294"/>
              <a:gd name="connsiteX27" fmla="*/ 8752873 w 8754293"/>
              <a:gd name="connsiteY27" fmla="*/ 534660 h 947294"/>
              <a:gd name="connsiteX28" fmla="*/ 8209243 w 8754293"/>
              <a:gd name="connsiteY28" fmla="*/ 460486 h 947294"/>
              <a:gd name="connsiteX29" fmla="*/ 7763582 w 8754293"/>
              <a:gd name="connsiteY29" fmla="*/ 386584 h 947294"/>
              <a:gd name="connsiteX30" fmla="*/ 7353303 w 8754293"/>
              <a:gd name="connsiteY30" fmla="*/ 320020 h 947294"/>
              <a:gd name="connsiteX31" fmla="*/ 7104615 w 8754293"/>
              <a:gd name="connsiteY31" fmla="*/ 377170 h 947294"/>
              <a:gd name="connsiteX32" fmla="*/ 6849627 w 8754293"/>
              <a:gd name="connsiteY32" fmla="*/ 259312 h 947294"/>
              <a:gd name="connsiteX33" fmla="*/ 6527803 w 8754293"/>
              <a:gd name="connsiteY33" fmla="*/ 99302 h 947294"/>
              <a:gd name="connsiteX34" fmla="*/ 6322849 w 8754293"/>
              <a:gd name="connsiteY34" fmla="*/ 46970 h 947294"/>
              <a:gd name="connsiteX35" fmla="*/ 6134103 w 8754293"/>
              <a:gd name="connsiteY35" fmla="*/ 143752 h 947294"/>
              <a:gd name="connsiteX36" fmla="*/ 5803903 w 8754293"/>
              <a:gd name="connsiteY36" fmla="*/ 543802 h 947294"/>
              <a:gd name="connsiteX37" fmla="*/ 5638803 w 8754293"/>
              <a:gd name="connsiteY37" fmla="*/ 715252 h 947294"/>
              <a:gd name="connsiteX38" fmla="*/ 5518153 w 8754293"/>
              <a:gd name="connsiteY38" fmla="*/ 620002 h 947294"/>
              <a:gd name="connsiteX39" fmla="*/ 5403853 w 8754293"/>
              <a:gd name="connsiteY39" fmla="*/ 512052 h 947294"/>
              <a:gd name="connsiteX40" fmla="*/ 5266673 w 8754293"/>
              <a:gd name="connsiteY40" fmla="*/ 491742 h 947294"/>
              <a:gd name="connsiteX41" fmla="*/ 5139179 w 8754293"/>
              <a:gd name="connsiteY41" fmla="*/ 702058 h 947294"/>
              <a:gd name="connsiteX42" fmla="*/ 5029203 w 8754293"/>
              <a:gd name="connsiteY42" fmla="*/ 937502 h 947294"/>
              <a:gd name="connsiteX43" fmla="*/ 4908553 w 8754293"/>
              <a:gd name="connsiteY43" fmla="*/ 874002 h 947294"/>
              <a:gd name="connsiteX44" fmla="*/ 4762503 w 8754293"/>
              <a:gd name="connsiteY44" fmla="*/ 613652 h 947294"/>
              <a:gd name="connsiteX45" fmla="*/ 4578625 w 8754293"/>
              <a:gd name="connsiteY45" fmla="*/ 375416 h 947294"/>
              <a:gd name="connsiteX46" fmla="*/ 4362453 w 8754293"/>
              <a:gd name="connsiteY46" fmla="*/ 207252 h 947294"/>
              <a:gd name="connsiteX47" fmla="*/ 4117101 w 8754293"/>
              <a:gd name="connsiteY47" fmla="*/ 179060 h 947294"/>
              <a:gd name="connsiteX48" fmla="*/ 3665213 w 8754293"/>
              <a:gd name="connsiteY48" fmla="*/ 282686 h 947294"/>
              <a:gd name="connsiteX49" fmla="*/ 3290563 w 8754293"/>
              <a:gd name="connsiteY49" fmla="*/ 355328 h 947294"/>
              <a:gd name="connsiteX50" fmla="*/ 3073403 w 8754293"/>
              <a:gd name="connsiteY50" fmla="*/ 258052 h 947294"/>
              <a:gd name="connsiteX51" fmla="*/ 2961895 w 8754293"/>
              <a:gd name="connsiteY51" fmla="*/ 279128 h 947294"/>
              <a:gd name="connsiteX52" fmla="*/ 2812287 w 8754293"/>
              <a:gd name="connsiteY52" fmla="*/ 401804 h 947294"/>
              <a:gd name="connsiteX53" fmla="*/ 2705103 w 8754293"/>
              <a:gd name="connsiteY53" fmla="*/ 410452 h 947294"/>
              <a:gd name="connsiteX54" fmla="*/ 2589271 w 8754293"/>
              <a:gd name="connsiteY54" fmla="*/ 417568 h 947294"/>
              <a:gd name="connsiteX55" fmla="*/ 2507487 w 8754293"/>
              <a:gd name="connsiteY55" fmla="*/ 531102 h 947294"/>
              <a:gd name="connsiteX56" fmla="*/ 2425703 w 8754293"/>
              <a:gd name="connsiteY56" fmla="*/ 564112 h 947294"/>
              <a:gd name="connsiteX57" fmla="*/ 2249163 w 8754293"/>
              <a:gd name="connsiteY57" fmla="*/ 443463 h 947294"/>
              <a:gd name="connsiteX58" fmla="*/ 1765303 w 8754293"/>
              <a:gd name="connsiteY58" fmla="*/ 61202 h 947294"/>
              <a:gd name="connsiteX59" fmla="*/ 1493735 w 8754293"/>
              <a:gd name="connsiteY59" fmla="*/ 61968 h 947294"/>
              <a:gd name="connsiteX60" fmla="*/ 1148587 w 8754293"/>
              <a:gd name="connsiteY60" fmla="*/ 203694 h 947294"/>
              <a:gd name="connsiteX61" fmla="*/ 406403 w 8754293"/>
              <a:gd name="connsiteY61" fmla="*/ 353302 h 947294"/>
              <a:gd name="connsiteX62" fmla="*/ 3 w 8754293"/>
              <a:gd name="connsiteY62" fmla="*/ 340602 h 947294"/>
              <a:gd name="connsiteX0" fmla="*/ 1 w 8836124"/>
              <a:gd name="connsiteY0" fmla="*/ 337044 h 947294"/>
              <a:gd name="connsiteX1" fmla="*/ 492953 w 8836124"/>
              <a:gd name="connsiteY1" fmla="*/ 331731 h 947294"/>
              <a:gd name="connsiteX2" fmla="*/ 1239238 w 8836124"/>
              <a:gd name="connsiteY2" fmla="*/ 180863 h 947294"/>
              <a:gd name="connsiteX3" fmla="*/ 1744768 w 8836124"/>
              <a:gd name="connsiteY3" fmla="*/ 495 h 947294"/>
              <a:gd name="connsiteX4" fmla="*/ 2126534 w 8836124"/>
              <a:gd name="connsiteY4" fmla="*/ 239002 h 947294"/>
              <a:gd name="connsiteX5" fmla="*/ 2507534 w 8836124"/>
              <a:gd name="connsiteY5" fmla="*/ 537452 h 947294"/>
              <a:gd name="connsiteX6" fmla="*/ 2666284 w 8836124"/>
              <a:gd name="connsiteY6" fmla="*/ 391402 h 947294"/>
              <a:gd name="connsiteX7" fmla="*/ 2882184 w 8836124"/>
              <a:gd name="connsiteY7" fmla="*/ 385052 h 947294"/>
              <a:gd name="connsiteX8" fmla="*/ 3104434 w 8836124"/>
              <a:gd name="connsiteY8" fmla="*/ 226302 h 947294"/>
              <a:gd name="connsiteX9" fmla="*/ 3383834 w 8836124"/>
              <a:gd name="connsiteY9" fmla="*/ 334252 h 947294"/>
              <a:gd name="connsiteX10" fmla="*/ 3910884 w 8836124"/>
              <a:gd name="connsiteY10" fmla="*/ 219952 h 947294"/>
              <a:gd name="connsiteX11" fmla="*/ 4279184 w 8836124"/>
              <a:gd name="connsiteY11" fmla="*/ 150102 h 947294"/>
              <a:gd name="connsiteX12" fmla="*/ 4552234 w 8836124"/>
              <a:gd name="connsiteY12" fmla="*/ 245352 h 947294"/>
              <a:gd name="connsiteX13" fmla="*/ 4825284 w 8836124"/>
              <a:gd name="connsiteY13" fmla="*/ 543802 h 947294"/>
              <a:gd name="connsiteX14" fmla="*/ 5072934 w 8836124"/>
              <a:gd name="connsiteY14" fmla="*/ 918452 h 947294"/>
              <a:gd name="connsiteX15" fmla="*/ 5244384 w 8836124"/>
              <a:gd name="connsiteY15" fmla="*/ 594602 h 947294"/>
              <a:gd name="connsiteX16" fmla="*/ 5371384 w 8836124"/>
              <a:gd name="connsiteY16" fmla="*/ 448552 h 947294"/>
              <a:gd name="connsiteX17" fmla="*/ 5519188 w 8836124"/>
              <a:gd name="connsiteY17" fmla="*/ 502638 h 947294"/>
              <a:gd name="connsiteX18" fmla="*/ 5715816 w 8836124"/>
              <a:gd name="connsiteY18" fmla="*/ 687826 h 947294"/>
              <a:gd name="connsiteX19" fmla="*/ 5911406 w 8836124"/>
              <a:gd name="connsiteY19" fmla="*/ 485120 h 947294"/>
              <a:gd name="connsiteX20" fmla="*/ 6223322 w 8836124"/>
              <a:gd name="connsiteY20" fmla="*/ 106912 h 947294"/>
              <a:gd name="connsiteX21" fmla="*/ 6444534 w 8836124"/>
              <a:gd name="connsiteY21" fmla="*/ 23102 h 947294"/>
              <a:gd name="connsiteX22" fmla="*/ 6819184 w 8836124"/>
              <a:gd name="connsiteY22" fmla="*/ 175502 h 947294"/>
              <a:gd name="connsiteX23" fmla="*/ 7162084 w 8836124"/>
              <a:gd name="connsiteY23" fmla="*/ 346952 h 947294"/>
              <a:gd name="connsiteX24" fmla="*/ 7428784 w 8836124"/>
              <a:gd name="connsiteY24" fmla="*/ 296152 h 947294"/>
              <a:gd name="connsiteX25" fmla="*/ 7759750 w 8836124"/>
              <a:gd name="connsiteY25" fmla="*/ 350510 h 947294"/>
              <a:gd name="connsiteX26" fmla="*/ 8791242 w 8836124"/>
              <a:gd name="connsiteY26" fmla="*/ 507234 h 947294"/>
              <a:gd name="connsiteX27" fmla="*/ 8834704 w 8836124"/>
              <a:gd name="connsiteY27" fmla="*/ 534660 h 947294"/>
              <a:gd name="connsiteX28" fmla="*/ 8291074 w 8836124"/>
              <a:gd name="connsiteY28" fmla="*/ 460486 h 947294"/>
              <a:gd name="connsiteX29" fmla="*/ 7845413 w 8836124"/>
              <a:gd name="connsiteY29" fmla="*/ 386584 h 947294"/>
              <a:gd name="connsiteX30" fmla="*/ 7435134 w 8836124"/>
              <a:gd name="connsiteY30" fmla="*/ 320020 h 947294"/>
              <a:gd name="connsiteX31" fmla="*/ 7186446 w 8836124"/>
              <a:gd name="connsiteY31" fmla="*/ 377170 h 947294"/>
              <a:gd name="connsiteX32" fmla="*/ 6931458 w 8836124"/>
              <a:gd name="connsiteY32" fmla="*/ 259312 h 947294"/>
              <a:gd name="connsiteX33" fmla="*/ 6609634 w 8836124"/>
              <a:gd name="connsiteY33" fmla="*/ 99302 h 947294"/>
              <a:gd name="connsiteX34" fmla="*/ 6404680 w 8836124"/>
              <a:gd name="connsiteY34" fmla="*/ 46970 h 947294"/>
              <a:gd name="connsiteX35" fmla="*/ 6215934 w 8836124"/>
              <a:gd name="connsiteY35" fmla="*/ 143752 h 947294"/>
              <a:gd name="connsiteX36" fmla="*/ 5885734 w 8836124"/>
              <a:gd name="connsiteY36" fmla="*/ 543802 h 947294"/>
              <a:gd name="connsiteX37" fmla="*/ 5720634 w 8836124"/>
              <a:gd name="connsiteY37" fmla="*/ 715252 h 947294"/>
              <a:gd name="connsiteX38" fmla="*/ 5599984 w 8836124"/>
              <a:gd name="connsiteY38" fmla="*/ 620002 h 947294"/>
              <a:gd name="connsiteX39" fmla="*/ 5485684 w 8836124"/>
              <a:gd name="connsiteY39" fmla="*/ 512052 h 947294"/>
              <a:gd name="connsiteX40" fmla="*/ 5348504 w 8836124"/>
              <a:gd name="connsiteY40" fmla="*/ 491742 h 947294"/>
              <a:gd name="connsiteX41" fmla="*/ 5221010 w 8836124"/>
              <a:gd name="connsiteY41" fmla="*/ 702058 h 947294"/>
              <a:gd name="connsiteX42" fmla="*/ 5111034 w 8836124"/>
              <a:gd name="connsiteY42" fmla="*/ 937502 h 947294"/>
              <a:gd name="connsiteX43" fmla="*/ 4990384 w 8836124"/>
              <a:gd name="connsiteY43" fmla="*/ 874002 h 947294"/>
              <a:gd name="connsiteX44" fmla="*/ 4844334 w 8836124"/>
              <a:gd name="connsiteY44" fmla="*/ 613652 h 947294"/>
              <a:gd name="connsiteX45" fmla="*/ 4660456 w 8836124"/>
              <a:gd name="connsiteY45" fmla="*/ 375416 h 947294"/>
              <a:gd name="connsiteX46" fmla="*/ 4444284 w 8836124"/>
              <a:gd name="connsiteY46" fmla="*/ 207252 h 947294"/>
              <a:gd name="connsiteX47" fmla="*/ 4198932 w 8836124"/>
              <a:gd name="connsiteY47" fmla="*/ 179060 h 947294"/>
              <a:gd name="connsiteX48" fmla="*/ 3747044 w 8836124"/>
              <a:gd name="connsiteY48" fmla="*/ 282686 h 947294"/>
              <a:gd name="connsiteX49" fmla="*/ 3372394 w 8836124"/>
              <a:gd name="connsiteY49" fmla="*/ 355328 h 947294"/>
              <a:gd name="connsiteX50" fmla="*/ 3155234 w 8836124"/>
              <a:gd name="connsiteY50" fmla="*/ 258052 h 947294"/>
              <a:gd name="connsiteX51" fmla="*/ 3043726 w 8836124"/>
              <a:gd name="connsiteY51" fmla="*/ 279128 h 947294"/>
              <a:gd name="connsiteX52" fmla="*/ 2894118 w 8836124"/>
              <a:gd name="connsiteY52" fmla="*/ 401804 h 947294"/>
              <a:gd name="connsiteX53" fmla="*/ 2786934 w 8836124"/>
              <a:gd name="connsiteY53" fmla="*/ 410452 h 947294"/>
              <a:gd name="connsiteX54" fmla="*/ 2671102 w 8836124"/>
              <a:gd name="connsiteY54" fmla="*/ 417568 h 947294"/>
              <a:gd name="connsiteX55" fmla="*/ 2589318 w 8836124"/>
              <a:gd name="connsiteY55" fmla="*/ 531102 h 947294"/>
              <a:gd name="connsiteX56" fmla="*/ 2507534 w 8836124"/>
              <a:gd name="connsiteY56" fmla="*/ 564112 h 947294"/>
              <a:gd name="connsiteX57" fmla="*/ 2330994 w 8836124"/>
              <a:gd name="connsiteY57" fmla="*/ 443463 h 947294"/>
              <a:gd name="connsiteX58" fmla="*/ 1847134 w 8836124"/>
              <a:gd name="connsiteY58" fmla="*/ 61202 h 947294"/>
              <a:gd name="connsiteX59" fmla="*/ 1575566 w 8836124"/>
              <a:gd name="connsiteY59" fmla="*/ 61968 h 947294"/>
              <a:gd name="connsiteX60" fmla="*/ 1230418 w 8836124"/>
              <a:gd name="connsiteY60" fmla="*/ 203694 h 947294"/>
              <a:gd name="connsiteX61" fmla="*/ 488234 w 8836124"/>
              <a:gd name="connsiteY61" fmla="*/ 353302 h 947294"/>
              <a:gd name="connsiteX62" fmla="*/ 1 w 8836124"/>
              <a:gd name="connsiteY62" fmla="*/ 337044 h 947294"/>
              <a:gd name="connsiteX0" fmla="*/ 1 w 8836124"/>
              <a:gd name="connsiteY0" fmla="*/ 337044 h 947294"/>
              <a:gd name="connsiteX1" fmla="*/ 492953 w 8836124"/>
              <a:gd name="connsiteY1" fmla="*/ 331731 h 947294"/>
              <a:gd name="connsiteX2" fmla="*/ 1239238 w 8836124"/>
              <a:gd name="connsiteY2" fmla="*/ 180863 h 947294"/>
              <a:gd name="connsiteX3" fmla="*/ 1744768 w 8836124"/>
              <a:gd name="connsiteY3" fmla="*/ 495 h 947294"/>
              <a:gd name="connsiteX4" fmla="*/ 2126534 w 8836124"/>
              <a:gd name="connsiteY4" fmla="*/ 239002 h 947294"/>
              <a:gd name="connsiteX5" fmla="*/ 2507534 w 8836124"/>
              <a:gd name="connsiteY5" fmla="*/ 537452 h 947294"/>
              <a:gd name="connsiteX6" fmla="*/ 2666284 w 8836124"/>
              <a:gd name="connsiteY6" fmla="*/ 391402 h 947294"/>
              <a:gd name="connsiteX7" fmla="*/ 2882184 w 8836124"/>
              <a:gd name="connsiteY7" fmla="*/ 385052 h 947294"/>
              <a:gd name="connsiteX8" fmla="*/ 3104434 w 8836124"/>
              <a:gd name="connsiteY8" fmla="*/ 226302 h 947294"/>
              <a:gd name="connsiteX9" fmla="*/ 3383834 w 8836124"/>
              <a:gd name="connsiteY9" fmla="*/ 334252 h 947294"/>
              <a:gd name="connsiteX10" fmla="*/ 3910884 w 8836124"/>
              <a:gd name="connsiteY10" fmla="*/ 219952 h 947294"/>
              <a:gd name="connsiteX11" fmla="*/ 4279184 w 8836124"/>
              <a:gd name="connsiteY11" fmla="*/ 150102 h 947294"/>
              <a:gd name="connsiteX12" fmla="*/ 4552234 w 8836124"/>
              <a:gd name="connsiteY12" fmla="*/ 245352 h 947294"/>
              <a:gd name="connsiteX13" fmla="*/ 4825284 w 8836124"/>
              <a:gd name="connsiteY13" fmla="*/ 543802 h 947294"/>
              <a:gd name="connsiteX14" fmla="*/ 5072934 w 8836124"/>
              <a:gd name="connsiteY14" fmla="*/ 918452 h 947294"/>
              <a:gd name="connsiteX15" fmla="*/ 5244384 w 8836124"/>
              <a:gd name="connsiteY15" fmla="*/ 594602 h 947294"/>
              <a:gd name="connsiteX16" fmla="*/ 5371384 w 8836124"/>
              <a:gd name="connsiteY16" fmla="*/ 448552 h 947294"/>
              <a:gd name="connsiteX17" fmla="*/ 5519188 w 8836124"/>
              <a:gd name="connsiteY17" fmla="*/ 502638 h 947294"/>
              <a:gd name="connsiteX18" fmla="*/ 5715816 w 8836124"/>
              <a:gd name="connsiteY18" fmla="*/ 687826 h 947294"/>
              <a:gd name="connsiteX19" fmla="*/ 5911406 w 8836124"/>
              <a:gd name="connsiteY19" fmla="*/ 485120 h 947294"/>
              <a:gd name="connsiteX20" fmla="*/ 6223322 w 8836124"/>
              <a:gd name="connsiteY20" fmla="*/ 106912 h 947294"/>
              <a:gd name="connsiteX21" fmla="*/ 6444534 w 8836124"/>
              <a:gd name="connsiteY21" fmla="*/ 23102 h 947294"/>
              <a:gd name="connsiteX22" fmla="*/ 6819184 w 8836124"/>
              <a:gd name="connsiteY22" fmla="*/ 175502 h 947294"/>
              <a:gd name="connsiteX23" fmla="*/ 7162084 w 8836124"/>
              <a:gd name="connsiteY23" fmla="*/ 346952 h 947294"/>
              <a:gd name="connsiteX24" fmla="*/ 7428784 w 8836124"/>
              <a:gd name="connsiteY24" fmla="*/ 296152 h 947294"/>
              <a:gd name="connsiteX25" fmla="*/ 7759750 w 8836124"/>
              <a:gd name="connsiteY25" fmla="*/ 350510 h 947294"/>
              <a:gd name="connsiteX26" fmla="*/ 8791242 w 8836124"/>
              <a:gd name="connsiteY26" fmla="*/ 507234 h 947294"/>
              <a:gd name="connsiteX27" fmla="*/ 8834704 w 8836124"/>
              <a:gd name="connsiteY27" fmla="*/ 534660 h 947294"/>
              <a:gd name="connsiteX28" fmla="*/ 8291074 w 8836124"/>
              <a:gd name="connsiteY28" fmla="*/ 460486 h 947294"/>
              <a:gd name="connsiteX29" fmla="*/ 7845413 w 8836124"/>
              <a:gd name="connsiteY29" fmla="*/ 386584 h 947294"/>
              <a:gd name="connsiteX30" fmla="*/ 7435134 w 8836124"/>
              <a:gd name="connsiteY30" fmla="*/ 320020 h 947294"/>
              <a:gd name="connsiteX31" fmla="*/ 7186446 w 8836124"/>
              <a:gd name="connsiteY31" fmla="*/ 377170 h 947294"/>
              <a:gd name="connsiteX32" fmla="*/ 6931458 w 8836124"/>
              <a:gd name="connsiteY32" fmla="*/ 259312 h 947294"/>
              <a:gd name="connsiteX33" fmla="*/ 6609634 w 8836124"/>
              <a:gd name="connsiteY33" fmla="*/ 99302 h 947294"/>
              <a:gd name="connsiteX34" fmla="*/ 6404680 w 8836124"/>
              <a:gd name="connsiteY34" fmla="*/ 46970 h 947294"/>
              <a:gd name="connsiteX35" fmla="*/ 6215934 w 8836124"/>
              <a:gd name="connsiteY35" fmla="*/ 143752 h 947294"/>
              <a:gd name="connsiteX36" fmla="*/ 5885734 w 8836124"/>
              <a:gd name="connsiteY36" fmla="*/ 543802 h 947294"/>
              <a:gd name="connsiteX37" fmla="*/ 5720634 w 8836124"/>
              <a:gd name="connsiteY37" fmla="*/ 715252 h 947294"/>
              <a:gd name="connsiteX38" fmla="*/ 5599984 w 8836124"/>
              <a:gd name="connsiteY38" fmla="*/ 620002 h 947294"/>
              <a:gd name="connsiteX39" fmla="*/ 5485684 w 8836124"/>
              <a:gd name="connsiteY39" fmla="*/ 512052 h 947294"/>
              <a:gd name="connsiteX40" fmla="*/ 5348504 w 8836124"/>
              <a:gd name="connsiteY40" fmla="*/ 491742 h 947294"/>
              <a:gd name="connsiteX41" fmla="*/ 5221010 w 8836124"/>
              <a:gd name="connsiteY41" fmla="*/ 702058 h 947294"/>
              <a:gd name="connsiteX42" fmla="*/ 5111034 w 8836124"/>
              <a:gd name="connsiteY42" fmla="*/ 937502 h 947294"/>
              <a:gd name="connsiteX43" fmla="*/ 4990384 w 8836124"/>
              <a:gd name="connsiteY43" fmla="*/ 874002 h 947294"/>
              <a:gd name="connsiteX44" fmla="*/ 4844334 w 8836124"/>
              <a:gd name="connsiteY44" fmla="*/ 613652 h 947294"/>
              <a:gd name="connsiteX45" fmla="*/ 4660456 w 8836124"/>
              <a:gd name="connsiteY45" fmla="*/ 375416 h 947294"/>
              <a:gd name="connsiteX46" fmla="*/ 4444284 w 8836124"/>
              <a:gd name="connsiteY46" fmla="*/ 207252 h 947294"/>
              <a:gd name="connsiteX47" fmla="*/ 4198932 w 8836124"/>
              <a:gd name="connsiteY47" fmla="*/ 179060 h 947294"/>
              <a:gd name="connsiteX48" fmla="*/ 3747044 w 8836124"/>
              <a:gd name="connsiteY48" fmla="*/ 282686 h 947294"/>
              <a:gd name="connsiteX49" fmla="*/ 3372394 w 8836124"/>
              <a:gd name="connsiteY49" fmla="*/ 355328 h 947294"/>
              <a:gd name="connsiteX50" fmla="*/ 3155234 w 8836124"/>
              <a:gd name="connsiteY50" fmla="*/ 258052 h 947294"/>
              <a:gd name="connsiteX51" fmla="*/ 3043726 w 8836124"/>
              <a:gd name="connsiteY51" fmla="*/ 279128 h 947294"/>
              <a:gd name="connsiteX52" fmla="*/ 2894118 w 8836124"/>
              <a:gd name="connsiteY52" fmla="*/ 401804 h 947294"/>
              <a:gd name="connsiteX53" fmla="*/ 2786934 w 8836124"/>
              <a:gd name="connsiteY53" fmla="*/ 410452 h 947294"/>
              <a:gd name="connsiteX54" fmla="*/ 2671102 w 8836124"/>
              <a:gd name="connsiteY54" fmla="*/ 417568 h 947294"/>
              <a:gd name="connsiteX55" fmla="*/ 2589318 w 8836124"/>
              <a:gd name="connsiteY55" fmla="*/ 531102 h 947294"/>
              <a:gd name="connsiteX56" fmla="*/ 2507534 w 8836124"/>
              <a:gd name="connsiteY56" fmla="*/ 564112 h 947294"/>
              <a:gd name="connsiteX57" fmla="*/ 2330994 w 8836124"/>
              <a:gd name="connsiteY57" fmla="*/ 443463 h 947294"/>
              <a:gd name="connsiteX58" fmla="*/ 1847134 w 8836124"/>
              <a:gd name="connsiteY58" fmla="*/ 61202 h 947294"/>
              <a:gd name="connsiteX59" fmla="*/ 1575566 w 8836124"/>
              <a:gd name="connsiteY59" fmla="*/ 61968 h 947294"/>
              <a:gd name="connsiteX60" fmla="*/ 1230418 w 8836124"/>
              <a:gd name="connsiteY60" fmla="*/ 203694 h 947294"/>
              <a:gd name="connsiteX61" fmla="*/ 488234 w 8836124"/>
              <a:gd name="connsiteY61" fmla="*/ 353302 h 947294"/>
              <a:gd name="connsiteX62" fmla="*/ 1 w 8836124"/>
              <a:gd name="connsiteY62" fmla="*/ 337044 h 947294"/>
              <a:gd name="connsiteX0" fmla="*/ 1 w 8836124"/>
              <a:gd name="connsiteY0" fmla="*/ 337044 h 947294"/>
              <a:gd name="connsiteX1" fmla="*/ 492953 w 8836124"/>
              <a:gd name="connsiteY1" fmla="*/ 331731 h 947294"/>
              <a:gd name="connsiteX2" fmla="*/ 1239238 w 8836124"/>
              <a:gd name="connsiteY2" fmla="*/ 180863 h 947294"/>
              <a:gd name="connsiteX3" fmla="*/ 1744768 w 8836124"/>
              <a:gd name="connsiteY3" fmla="*/ 495 h 947294"/>
              <a:gd name="connsiteX4" fmla="*/ 2126534 w 8836124"/>
              <a:gd name="connsiteY4" fmla="*/ 239002 h 947294"/>
              <a:gd name="connsiteX5" fmla="*/ 2507534 w 8836124"/>
              <a:gd name="connsiteY5" fmla="*/ 537452 h 947294"/>
              <a:gd name="connsiteX6" fmla="*/ 2666284 w 8836124"/>
              <a:gd name="connsiteY6" fmla="*/ 391402 h 947294"/>
              <a:gd name="connsiteX7" fmla="*/ 2882184 w 8836124"/>
              <a:gd name="connsiteY7" fmla="*/ 385052 h 947294"/>
              <a:gd name="connsiteX8" fmla="*/ 3104434 w 8836124"/>
              <a:gd name="connsiteY8" fmla="*/ 226302 h 947294"/>
              <a:gd name="connsiteX9" fmla="*/ 3383834 w 8836124"/>
              <a:gd name="connsiteY9" fmla="*/ 334252 h 947294"/>
              <a:gd name="connsiteX10" fmla="*/ 3910884 w 8836124"/>
              <a:gd name="connsiteY10" fmla="*/ 219952 h 947294"/>
              <a:gd name="connsiteX11" fmla="*/ 4279184 w 8836124"/>
              <a:gd name="connsiteY11" fmla="*/ 150102 h 947294"/>
              <a:gd name="connsiteX12" fmla="*/ 4552234 w 8836124"/>
              <a:gd name="connsiteY12" fmla="*/ 245352 h 947294"/>
              <a:gd name="connsiteX13" fmla="*/ 4825284 w 8836124"/>
              <a:gd name="connsiteY13" fmla="*/ 543802 h 947294"/>
              <a:gd name="connsiteX14" fmla="*/ 5072934 w 8836124"/>
              <a:gd name="connsiteY14" fmla="*/ 918452 h 947294"/>
              <a:gd name="connsiteX15" fmla="*/ 5244384 w 8836124"/>
              <a:gd name="connsiteY15" fmla="*/ 594602 h 947294"/>
              <a:gd name="connsiteX16" fmla="*/ 5371384 w 8836124"/>
              <a:gd name="connsiteY16" fmla="*/ 448552 h 947294"/>
              <a:gd name="connsiteX17" fmla="*/ 5519188 w 8836124"/>
              <a:gd name="connsiteY17" fmla="*/ 502638 h 947294"/>
              <a:gd name="connsiteX18" fmla="*/ 5715816 w 8836124"/>
              <a:gd name="connsiteY18" fmla="*/ 687826 h 947294"/>
              <a:gd name="connsiteX19" fmla="*/ 5911406 w 8836124"/>
              <a:gd name="connsiteY19" fmla="*/ 485120 h 947294"/>
              <a:gd name="connsiteX20" fmla="*/ 6223322 w 8836124"/>
              <a:gd name="connsiteY20" fmla="*/ 106912 h 947294"/>
              <a:gd name="connsiteX21" fmla="*/ 6444534 w 8836124"/>
              <a:gd name="connsiteY21" fmla="*/ 23102 h 947294"/>
              <a:gd name="connsiteX22" fmla="*/ 6819184 w 8836124"/>
              <a:gd name="connsiteY22" fmla="*/ 175502 h 947294"/>
              <a:gd name="connsiteX23" fmla="*/ 7162084 w 8836124"/>
              <a:gd name="connsiteY23" fmla="*/ 346952 h 947294"/>
              <a:gd name="connsiteX24" fmla="*/ 7428784 w 8836124"/>
              <a:gd name="connsiteY24" fmla="*/ 296152 h 947294"/>
              <a:gd name="connsiteX25" fmla="*/ 7759750 w 8836124"/>
              <a:gd name="connsiteY25" fmla="*/ 350510 h 947294"/>
              <a:gd name="connsiteX26" fmla="*/ 8791242 w 8836124"/>
              <a:gd name="connsiteY26" fmla="*/ 507234 h 947294"/>
              <a:gd name="connsiteX27" fmla="*/ 8834704 w 8836124"/>
              <a:gd name="connsiteY27" fmla="*/ 534660 h 947294"/>
              <a:gd name="connsiteX28" fmla="*/ 8291074 w 8836124"/>
              <a:gd name="connsiteY28" fmla="*/ 460486 h 947294"/>
              <a:gd name="connsiteX29" fmla="*/ 7845413 w 8836124"/>
              <a:gd name="connsiteY29" fmla="*/ 386584 h 947294"/>
              <a:gd name="connsiteX30" fmla="*/ 7435134 w 8836124"/>
              <a:gd name="connsiteY30" fmla="*/ 320020 h 947294"/>
              <a:gd name="connsiteX31" fmla="*/ 7186446 w 8836124"/>
              <a:gd name="connsiteY31" fmla="*/ 377170 h 947294"/>
              <a:gd name="connsiteX32" fmla="*/ 6931458 w 8836124"/>
              <a:gd name="connsiteY32" fmla="*/ 259312 h 947294"/>
              <a:gd name="connsiteX33" fmla="*/ 6609634 w 8836124"/>
              <a:gd name="connsiteY33" fmla="*/ 99302 h 947294"/>
              <a:gd name="connsiteX34" fmla="*/ 6404680 w 8836124"/>
              <a:gd name="connsiteY34" fmla="*/ 46970 h 947294"/>
              <a:gd name="connsiteX35" fmla="*/ 6215934 w 8836124"/>
              <a:gd name="connsiteY35" fmla="*/ 143752 h 947294"/>
              <a:gd name="connsiteX36" fmla="*/ 5885734 w 8836124"/>
              <a:gd name="connsiteY36" fmla="*/ 543802 h 947294"/>
              <a:gd name="connsiteX37" fmla="*/ 5720634 w 8836124"/>
              <a:gd name="connsiteY37" fmla="*/ 715252 h 947294"/>
              <a:gd name="connsiteX38" fmla="*/ 5599984 w 8836124"/>
              <a:gd name="connsiteY38" fmla="*/ 620002 h 947294"/>
              <a:gd name="connsiteX39" fmla="*/ 5485684 w 8836124"/>
              <a:gd name="connsiteY39" fmla="*/ 512052 h 947294"/>
              <a:gd name="connsiteX40" fmla="*/ 5348504 w 8836124"/>
              <a:gd name="connsiteY40" fmla="*/ 491742 h 947294"/>
              <a:gd name="connsiteX41" fmla="*/ 5221010 w 8836124"/>
              <a:gd name="connsiteY41" fmla="*/ 702058 h 947294"/>
              <a:gd name="connsiteX42" fmla="*/ 5111034 w 8836124"/>
              <a:gd name="connsiteY42" fmla="*/ 937502 h 947294"/>
              <a:gd name="connsiteX43" fmla="*/ 4990384 w 8836124"/>
              <a:gd name="connsiteY43" fmla="*/ 874002 h 947294"/>
              <a:gd name="connsiteX44" fmla="*/ 4844334 w 8836124"/>
              <a:gd name="connsiteY44" fmla="*/ 613652 h 947294"/>
              <a:gd name="connsiteX45" fmla="*/ 4660456 w 8836124"/>
              <a:gd name="connsiteY45" fmla="*/ 375416 h 947294"/>
              <a:gd name="connsiteX46" fmla="*/ 4444284 w 8836124"/>
              <a:gd name="connsiteY46" fmla="*/ 207252 h 947294"/>
              <a:gd name="connsiteX47" fmla="*/ 4198932 w 8836124"/>
              <a:gd name="connsiteY47" fmla="*/ 179060 h 947294"/>
              <a:gd name="connsiteX48" fmla="*/ 3747044 w 8836124"/>
              <a:gd name="connsiteY48" fmla="*/ 282686 h 947294"/>
              <a:gd name="connsiteX49" fmla="*/ 3372394 w 8836124"/>
              <a:gd name="connsiteY49" fmla="*/ 355328 h 947294"/>
              <a:gd name="connsiteX50" fmla="*/ 3155234 w 8836124"/>
              <a:gd name="connsiteY50" fmla="*/ 258052 h 947294"/>
              <a:gd name="connsiteX51" fmla="*/ 3043726 w 8836124"/>
              <a:gd name="connsiteY51" fmla="*/ 279128 h 947294"/>
              <a:gd name="connsiteX52" fmla="*/ 2894118 w 8836124"/>
              <a:gd name="connsiteY52" fmla="*/ 401804 h 947294"/>
              <a:gd name="connsiteX53" fmla="*/ 2790492 w 8836124"/>
              <a:gd name="connsiteY53" fmla="*/ 414010 h 947294"/>
              <a:gd name="connsiteX54" fmla="*/ 2671102 w 8836124"/>
              <a:gd name="connsiteY54" fmla="*/ 417568 h 947294"/>
              <a:gd name="connsiteX55" fmla="*/ 2589318 w 8836124"/>
              <a:gd name="connsiteY55" fmla="*/ 531102 h 947294"/>
              <a:gd name="connsiteX56" fmla="*/ 2507534 w 8836124"/>
              <a:gd name="connsiteY56" fmla="*/ 564112 h 947294"/>
              <a:gd name="connsiteX57" fmla="*/ 2330994 w 8836124"/>
              <a:gd name="connsiteY57" fmla="*/ 443463 h 947294"/>
              <a:gd name="connsiteX58" fmla="*/ 1847134 w 8836124"/>
              <a:gd name="connsiteY58" fmla="*/ 61202 h 947294"/>
              <a:gd name="connsiteX59" fmla="*/ 1575566 w 8836124"/>
              <a:gd name="connsiteY59" fmla="*/ 61968 h 947294"/>
              <a:gd name="connsiteX60" fmla="*/ 1230418 w 8836124"/>
              <a:gd name="connsiteY60" fmla="*/ 203694 h 947294"/>
              <a:gd name="connsiteX61" fmla="*/ 488234 w 8836124"/>
              <a:gd name="connsiteY61" fmla="*/ 353302 h 947294"/>
              <a:gd name="connsiteX62" fmla="*/ 1 w 8836124"/>
              <a:gd name="connsiteY62" fmla="*/ 337044 h 947294"/>
              <a:gd name="connsiteX0" fmla="*/ 1 w 8836124"/>
              <a:gd name="connsiteY0" fmla="*/ 337044 h 947294"/>
              <a:gd name="connsiteX1" fmla="*/ 492953 w 8836124"/>
              <a:gd name="connsiteY1" fmla="*/ 331731 h 947294"/>
              <a:gd name="connsiteX2" fmla="*/ 1239238 w 8836124"/>
              <a:gd name="connsiteY2" fmla="*/ 180863 h 947294"/>
              <a:gd name="connsiteX3" fmla="*/ 1744768 w 8836124"/>
              <a:gd name="connsiteY3" fmla="*/ 495 h 947294"/>
              <a:gd name="connsiteX4" fmla="*/ 2126534 w 8836124"/>
              <a:gd name="connsiteY4" fmla="*/ 239002 h 947294"/>
              <a:gd name="connsiteX5" fmla="*/ 2507534 w 8836124"/>
              <a:gd name="connsiteY5" fmla="*/ 537452 h 947294"/>
              <a:gd name="connsiteX6" fmla="*/ 2666284 w 8836124"/>
              <a:gd name="connsiteY6" fmla="*/ 391402 h 947294"/>
              <a:gd name="connsiteX7" fmla="*/ 2882184 w 8836124"/>
              <a:gd name="connsiteY7" fmla="*/ 385052 h 947294"/>
              <a:gd name="connsiteX8" fmla="*/ 3104434 w 8836124"/>
              <a:gd name="connsiteY8" fmla="*/ 226302 h 947294"/>
              <a:gd name="connsiteX9" fmla="*/ 3383834 w 8836124"/>
              <a:gd name="connsiteY9" fmla="*/ 334252 h 947294"/>
              <a:gd name="connsiteX10" fmla="*/ 3910884 w 8836124"/>
              <a:gd name="connsiteY10" fmla="*/ 219952 h 947294"/>
              <a:gd name="connsiteX11" fmla="*/ 4279184 w 8836124"/>
              <a:gd name="connsiteY11" fmla="*/ 150102 h 947294"/>
              <a:gd name="connsiteX12" fmla="*/ 4552234 w 8836124"/>
              <a:gd name="connsiteY12" fmla="*/ 245352 h 947294"/>
              <a:gd name="connsiteX13" fmla="*/ 4825284 w 8836124"/>
              <a:gd name="connsiteY13" fmla="*/ 543802 h 947294"/>
              <a:gd name="connsiteX14" fmla="*/ 5072934 w 8836124"/>
              <a:gd name="connsiteY14" fmla="*/ 918452 h 947294"/>
              <a:gd name="connsiteX15" fmla="*/ 5244384 w 8836124"/>
              <a:gd name="connsiteY15" fmla="*/ 594602 h 947294"/>
              <a:gd name="connsiteX16" fmla="*/ 5371384 w 8836124"/>
              <a:gd name="connsiteY16" fmla="*/ 448552 h 947294"/>
              <a:gd name="connsiteX17" fmla="*/ 5519188 w 8836124"/>
              <a:gd name="connsiteY17" fmla="*/ 502638 h 947294"/>
              <a:gd name="connsiteX18" fmla="*/ 5715816 w 8836124"/>
              <a:gd name="connsiteY18" fmla="*/ 687826 h 947294"/>
              <a:gd name="connsiteX19" fmla="*/ 5911406 w 8836124"/>
              <a:gd name="connsiteY19" fmla="*/ 485120 h 947294"/>
              <a:gd name="connsiteX20" fmla="*/ 6223322 w 8836124"/>
              <a:gd name="connsiteY20" fmla="*/ 106912 h 947294"/>
              <a:gd name="connsiteX21" fmla="*/ 6444534 w 8836124"/>
              <a:gd name="connsiteY21" fmla="*/ 23102 h 947294"/>
              <a:gd name="connsiteX22" fmla="*/ 6819184 w 8836124"/>
              <a:gd name="connsiteY22" fmla="*/ 175502 h 947294"/>
              <a:gd name="connsiteX23" fmla="*/ 7162084 w 8836124"/>
              <a:gd name="connsiteY23" fmla="*/ 346952 h 947294"/>
              <a:gd name="connsiteX24" fmla="*/ 7428784 w 8836124"/>
              <a:gd name="connsiteY24" fmla="*/ 296152 h 947294"/>
              <a:gd name="connsiteX25" fmla="*/ 7759750 w 8836124"/>
              <a:gd name="connsiteY25" fmla="*/ 350510 h 947294"/>
              <a:gd name="connsiteX26" fmla="*/ 8791242 w 8836124"/>
              <a:gd name="connsiteY26" fmla="*/ 507234 h 947294"/>
              <a:gd name="connsiteX27" fmla="*/ 8834704 w 8836124"/>
              <a:gd name="connsiteY27" fmla="*/ 534660 h 947294"/>
              <a:gd name="connsiteX28" fmla="*/ 8291074 w 8836124"/>
              <a:gd name="connsiteY28" fmla="*/ 460486 h 947294"/>
              <a:gd name="connsiteX29" fmla="*/ 7845413 w 8836124"/>
              <a:gd name="connsiteY29" fmla="*/ 386584 h 947294"/>
              <a:gd name="connsiteX30" fmla="*/ 7435134 w 8836124"/>
              <a:gd name="connsiteY30" fmla="*/ 320020 h 947294"/>
              <a:gd name="connsiteX31" fmla="*/ 7186446 w 8836124"/>
              <a:gd name="connsiteY31" fmla="*/ 377170 h 947294"/>
              <a:gd name="connsiteX32" fmla="*/ 6931458 w 8836124"/>
              <a:gd name="connsiteY32" fmla="*/ 259312 h 947294"/>
              <a:gd name="connsiteX33" fmla="*/ 6609634 w 8836124"/>
              <a:gd name="connsiteY33" fmla="*/ 99302 h 947294"/>
              <a:gd name="connsiteX34" fmla="*/ 6404680 w 8836124"/>
              <a:gd name="connsiteY34" fmla="*/ 46970 h 947294"/>
              <a:gd name="connsiteX35" fmla="*/ 6215934 w 8836124"/>
              <a:gd name="connsiteY35" fmla="*/ 143752 h 947294"/>
              <a:gd name="connsiteX36" fmla="*/ 5885734 w 8836124"/>
              <a:gd name="connsiteY36" fmla="*/ 543802 h 947294"/>
              <a:gd name="connsiteX37" fmla="*/ 5720634 w 8836124"/>
              <a:gd name="connsiteY37" fmla="*/ 715252 h 947294"/>
              <a:gd name="connsiteX38" fmla="*/ 5599984 w 8836124"/>
              <a:gd name="connsiteY38" fmla="*/ 620002 h 947294"/>
              <a:gd name="connsiteX39" fmla="*/ 5485684 w 8836124"/>
              <a:gd name="connsiteY39" fmla="*/ 512052 h 947294"/>
              <a:gd name="connsiteX40" fmla="*/ 5348504 w 8836124"/>
              <a:gd name="connsiteY40" fmla="*/ 491742 h 947294"/>
              <a:gd name="connsiteX41" fmla="*/ 5221010 w 8836124"/>
              <a:gd name="connsiteY41" fmla="*/ 702058 h 947294"/>
              <a:gd name="connsiteX42" fmla="*/ 5111034 w 8836124"/>
              <a:gd name="connsiteY42" fmla="*/ 937502 h 947294"/>
              <a:gd name="connsiteX43" fmla="*/ 4990384 w 8836124"/>
              <a:gd name="connsiteY43" fmla="*/ 874002 h 947294"/>
              <a:gd name="connsiteX44" fmla="*/ 4844334 w 8836124"/>
              <a:gd name="connsiteY44" fmla="*/ 613652 h 947294"/>
              <a:gd name="connsiteX45" fmla="*/ 4660456 w 8836124"/>
              <a:gd name="connsiteY45" fmla="*/ 375416 h 947294"/>
              <a:gd name="connsiteX46" fmla="*/ 4444284 w 8836124"/>
              <a:gd name="connsiteY46" fmla="*/ 207252 h 947294"/>
              <a:gd name="connsiteX47" fmla="*/ 4198932 w 8836124"/>
              <a:gd name="connsiteY47" fmla="*/ 179060 h 947294"/>
              <a:gd name="connsiteX48" fmla="*/ 3747044 w 8836124"/>
              <a:gd name="connsiteY48" fmla="*/ 282686 h 947294"/>
              <a:gd name="connsiteX49" fmla="*/ 3372394 w 8836124"/>
              <a:gd name="connsiteY49" fmla="*/ 355328 h 947294"/>
              <a:gd name="connsiteX50" fmla="*/ 3155234 w 8836124"/>
              <a:gd name="connsiteY50" fmla="*/ 258052 h 947294"/>
              <a:gd name="connsiteX51" fmla="*/ 3043726 w 8836124"/>
              <a:gd name="connsiteY51" fmla="*/ 279128 h 947294"/>
              <a:gd name="connsiteX52" fmla="*/ 2904792 w 8836124"/>
              <a:gd name="connsiteY52" fmla="*/ 401804 h 947294"/>
              <a:gd name="connsiteX53" fmla="*/ 2790492 w 8836124"/>
              <a:gd name="connsiteY53" fmla="*/ 414010 h 947294"/>
              <a:gd name="connsiteX54" fmla="*/ 2671102 w 8836124"/>
              <a:gd name="connsiteY54" fmla="*/ 417568 h 947294"/>
              <a:gd name="connsiteX55" fmla="*/ 2589318 w 8836124"/>
              <a:gd name="connsiteY55" fmla="*/ 531102 h 947294"/>
              <a:gd name="connsiteX56" fmla="*/ 2507534 w 8836124"/>
              <a:gd name="connsiteY56" fmla="*/ 564112 h 947294"/>
              <a:gd name="connsiteX57" fmla="*/ 2330994 w 8836124"/>
              <a:gd name="connsiteY57" fmla="*/ 443463 h 947294"/>
              <a:gd name="connsiteX58" fmla="*/ 1847134 w 8836124"/>
              <a:gd name="connsiteY58" fmla="*/ 61202 h 947294"/>
              <a:gd name="connsiteX59" fmla="*/ 1575566 w 8836124"/>
              <a:gd name="connsiteY59" fmla="*/ 61968 h 947294"/>
              <a:gd name="connsiteX60" fmla="*/ 1230418 w 8836124"/>
              <a:gd name="connsiteY60" fmla="*/ 203694 h 947294"/>
              <a:gd name="connsiteX61" fmla="*/ 488234 w 8836124"/>
              <a:gd name="connsiteY61" fmla="*/ 353302 h 947294"/>
              <a:gd name="connsiteX62" fmla="*/ 1 w 8836124"/>
              <a:gd name="connsiteY62" fmla="*/ 337044 h 947294"/>
              <a:gd name="connsiteX0" fmla="*/ 1 w 8836124"/>
              <a:gd name="connsiteY0" fmla="*/ 337044 h 947294"/>
              <a:gd name="connsiteX1" fmla="*/ 492953 w 8836124"/>
              <a:gd name="connsiteY1" fmla="*/ 331731 h 947294"/>
              <a:gd name="connsiteX2" fmla="*/ 1239238 w 8836124"/>
              <a:gd name="connsiteY2" fmla="*/ 180863 h 947294"/>
              <a:gd name="connsiteX3" fmla="*/ 1744768 w 8836124"/>
              <a:gd name="connsiteY3" fmla="*/ 495 h 947294"/>
              <a:gd name="connsiteX4" fmla="*/ 2126534 w 8836124"/>
              <a:gd name="connsiteY4" fmla="*/ 239002 h 947294"/>
              <a:gd name="connsiteX5" fmla="*/ 2507534 w 8836124"/>
              <a:gd name="connsiteY5" fmla="*/ 537452 h 947294"/>
              <a:gd name="connsiteX6" fmla="*/ 2666284 w 8836124"/>
              <a:gd name="connsiteY6" fmla="*/ 391402 h 947294"/>
              <a:gd name="connsiteX7" fmla="*/ 2882184 w 8836124"/>
              <a:gd name="connsiteY7" fmla="*/ 385052 h 947294"/>
              <a:gd name="connsiteX8" fmla="*/ 3104434 w 8836124"/>
              <a:gd name="connsiteY8" fmla="*/ 226302 h 947294"/>
              <a:gd name="connsiteX9" fmla="*/ 3383834 w 8836124"/>
              <a:gd name="connsiteY9" fmla="*/ 334252 h 947294"/>
              <a:gd name="connsiteX10" fmla="*/ 3910884 w 8836124"/>
              <a:gd name="connsiteY10" fmla="*/ 219952 h 947294"/>
              <a:gd name="connsiteX11" fmla="*/ 4279184 w 8836124"/>
              <a:gd name="connsiteY11" fmla="*/ 150102 h 947294"/>
              <a:gd name="connsiteX12" fmla="*/ 4552234 w 8836124"/>
              <a:gd name="connsiteY12" fmla="*/ 245352 h 947294"/>
              <a:gd name="connsiteX13" fmla="*/ 4825284 w 8836124"/>
              <a:gd name="connsiteY13" fmla="*/ 543802 h 947294"/>
              <a:gd name="connsiteX14" fmla="*/ 5072934 w 8836124"/>
              <a:gd name="connsiteY14" fmla="*/ 918452 h 947294"/>
              <a:gd name="connsiteX15" fmla="*/ 5244384 w 8836124"/>
              <a:gd name="connsiteY15" fmla="*/ 594602 h 947294"/>
              <a:gd name="connsiteX16" fmla="*/ 5371384 w 8836124"/>
              <a:gd name="connsiteY16" fmla="*/ 448552 h 947294"/>
              <a:gd name="connsiteX17" fmla="*/ 5512072 w 8836124"/>
              <a:gd name="connsiteY17" fmla="*/ 488406 h 947294"/>
              <a:gd name="connsiteX18" fmla="*/ 5715816 w 8836124"/>
              <a:gd name="connsiteY18" fmla="*/ 687826 h 947294"/>
              <a:gd name="connsiteX19" fmla="*/ 5911406 w 8836124"/>
              <a:gd name="connsiteY19" fmla="*/ 485120 h 947294"/>
              <a:gd name="connsiteX20" fmla="*/ 6223322 w 8836124"/>
              <a:gd name="connsiteY20" fmla="*/ 106912 h 947294"/>
              <a:gd name="connsiteX21" fmla="*/ 6444534 w 8836124"/>
              <a:gd name="connsiteY21" fmla="*/ 23102 h 947294"/>
              <a:gd name="connsiteX22" fmla="*/ 6819184 w 8836124"/>
              <a:gd name="connsiteY22" fmla="*/ 175502 h 947294"/>
              <a:gd name="connsiteX23" fmla="*/ 7162084 w 8836124"/>
              <a:gd name="connsiteY23" fmla="*/ 346952 h 947294"/>
              <a:gd name="connsiteX24" fmla="*/ 7428784 w 8836124"/>
              <a:gd name="connsiteY24" fmla="*/ 296152 h 947294"/>
              <a:gd name="connsiteX25" fmla="*/ 7759750 w 8836124"/>
              <a:gd name="connsiteY25" fmla="*/ 350510 h 947294"/>
              <a:gd name="connsiteX26" fmla="*/ 8791242 w 8836124"/>
              <a:gd name="connsiteY26" fmla="*/ 507234 h 947294"/>
              <a:gd name="connsiteX27" fmla="*/ 8834704 w 8836124"/>
              <a:gd name="connsiteY27" fmla="*/ 534660 h 947294"/>
              <a:gd name="connsiteX28" fmla="*/ 8291074 w 8836124"/>
              <a:gd name="connsiteY28" fmla="*/ 460486 h 947294"/>
              <a:gd name="connsiteX29" fmla="*/ 7845413 w 8836124"/>
              <a:gd name="connsiteY29" fmla="*/ 386584 h 947294"/>
              <a:gd name="connsiteX30" fmla="*/ 7435134 w 8836124"/>
              <a:gd name="connsiteY30" fmla="*/ 320020 h 947294"/>
              <a:gd name="connsiteX31" fmla="*/ 7186446 w 8836124"/>
              <a:gd name="connsiteY31" fmla="*/ 377170 h 947294"/>
              <a:gd name="connsiteX32" fmla="*/ 6931458 w 8836124"/>
              <a:gd name="connsiteY32" fmla="*/ 259312 h 947294"/>
              <a:gd name="connsiteX33" fmla="*/ 6609634 w 8836124"/>
              <a:gd name="connsiteY33" fmla="*/ 99302 h 947294"/>
              <a:gd name="connsiteX34" fmla="*/ 6404680 w 8836124"/>
              <a:gd name="connsiteY34" fmla="*/ 46970 h 947294"/>
              <a:gd name="connsiteX35" fmla="*/ 6215934 w 8836124"/>
              <a:gd name="connsiteY35" fmla="*/ 143752 h 947294"/>
              <a:gd name="connsiteX36" fmla="*/ 5885734 w 8836124"/>
              <a:gd name="connsiteY36" fmla="*/ 543802 h 947294"/>
              <a:gd name="connsiteX37" fmla="*/ 5720634 w 8836124"/>
              <a:gd name="connsiteY37" fmla="*/ 715252 h 947294"/>
              <a:gd name="connsiteX38" fmla="*/ 5599984 w 8836124"/>
              <a:gd name="connsiteY38" fmla="*/ 620002 h 947294"/>
              <a:gd name="connsiteX39" fmla="*/ 5485684 w 8836124"/>
              <a:gd name="connsiteY39" fmla="*/ 512052 h 947294"/>
              <a:gd name="connsiteX40" fmla="*/ 5348504 w 8836124"/>
              <a:gd name="connsiteY40" fmla="*/ 491742 h 947294"/>
              <a:gd name="connsiteX41" fmla="*/ 5221010 w 8836124"/>
              <a:gd name="connsiteY41" fmla="*/ 702058 h 947294"/>
              <a:gd name="connsiteX42" fmla="*/ 5111034 w 8836124"/>
              <a:gd name="connsiteY42" fmla="*/ 937502 h 947294"/>
              <a:gd name="connsiteX43" fmla="*/ 4990384 w 8836124"/>
              <a:gd name="connsiteY43" fmla="*/ 874002 h 947294"/>
              <a:gd name="connsiteX44" fmla="*/ 4844334 w 8836124"/>
              <a:gd name="connsiteY44" fmla="*/ 613652 h 947294"/>
              <a:gd name="connsiteX45" fmla="*/ 4660456 w 8836124"/>
              <a:gd name="connsiteY45" fmla="*/ 375416 h 947294"/>
              <a:gd name="connsiteX46" fmla="*/ 4444284 w 8836124"/>
              <a:gd name="connsiteY46" fmla="*/ 207252 h 947294"/>
              <a:gd name="connsiteX47" fmla="*/ 4198932 w 8836124"/>
              <a:gd name="connsiteY47" fmla="*/ 179060 h 947294"/>
              <a:gd name="connsiteX48" fmla="*/ 3747044 w 8836124"/>
              <a:gd name="connsiteY48" fmla="*/ 282686 h 947294"/>
              <a:gd name="connsiteX49" fmla="*/ 3372394 w 8836124"/>
              <a:gd name="connsiteY49" fmla="*/ 355328 h 947294"/>
              <a:gd name="connsiteX50" fmla="*/ 3155234 w 8836124"/>
              <a:gd name="connsiteY50" fmla="*/ 258052 h 947294"/>
              <a:gd name="connsiteX51" fmla="*/ 3043726 w 8836124"/>
              <a:gd name="connsiteY51" fmla="*/ 279128 h 947294"/>
              <a:gd name="connsiteX52" fmla="*/ 2904792 w 8836124"/>
              <a:gd name="connsiteY52" fmla="*/ 401804 h 947294"/>
              <a:gd name="connsiteX53" fmla="*/ 2790492 w 8836124"/>
              <a:gd name="connsiteY53" fmla="*/ 414010 h 947294"/>
              <a:gd name="connsiteX54" fmla="*/ 2671102 w 8836124"/>
              <a:gd name="connsiteY54" fmla="*/ 417568 h 947294"/>
              <a:gd name="connsiteX55" fmla="*/ 2589318 w 8836124"/>
              <a:gd name="connsiteY55" fmla="*/ 531102 h 947294"/>
              <a:gd name="connsiteX56" fmla="*/ 2507534 w 8836124"/>
              <a:gd name="connsiteY56" fmla="*/ 564112 h 947294"/>
              <a:gd name="connsiteX57" fmla="*/ 2330994 w 8836124"/>
              <a:gd name="connsiteY57" fmla="*/ 443463 h 947294"/>
              <a:gd name="connsiteX58" fmla="*/ 1847134 w 8836124"/>
              <a:gd name="connsiteY58" fmla="*/ 61202 h 947294"/>
              <a:gd name="connsiteX59" fmla="*/ 1575566 w 8836124"/>
              <a:gd name="connsiteY59" fmla="*/ 61968 h 947294"/>
              <a:gd name="connsiteX60" fmla="*/ 1230418 w 8836124"/>
              <a:gd name="connsiteY60" fmla="*/ 203694 h 947294"/>
              <a:gd name="connsiteX61" fmla="*/ 488234 w 8836124"/>
              <a:gd name="connsiteY61" fmla="*/ 353302 h 947294"/>
              <a:gd name="connsiteX62" fmla="*/ 1 w 8836124"/>
              <a:gd name="connsiteY62" fmla="*/ 337044 h 947294"/>
              <a:gd name="connsiteX0" fmla="*/ 1 w 8836124"/>
              <a:gd name="connsiteY0" fmla="*/ 337044 h 947294"/>
              <a:gd name="connsiteX1" fmla="*/ 492953 w 8836124"/>
              <a:gd name="connsiteY1" fmla="*/ 331731 h 947294"/>
              <a:gd name="connsiteX2" fmla="*/ 1239238 w 8836124"/>
              <a:gd name="connsiteY2" fmla="*/ 180863 h 947294"/>
              <a:gd name="connsiteX3" fmla="*/ 1744768 w 8836124"/>
              <a:gd name="connsiteY3" fmla="*/ 495 h 947294"/>
              <a:gd name="connsiteX4" fmla="*/ 2126534 w 8836124"/>
              <a:gd name="connsiteY4" fmla="*/ 239002 h 947294"/>
              <a:gd name="connsiteX5" fmla="*/ 2507534 w 8836124"/>
              <a:gd name="connsiteY5" fmla="*/ 537452 h 947294"/>
              <a:gd name="connsiteX6" fmla="*/ 2666284 w 8836124"/>
              <a:gd name="connsiteY6" fmla="*/ 391402 h 947294"/>
              <a:gd name="connsiteX7" fmla="*/ 2882184 w 8836124"/>
              <a:gd name="connsiteY7" fmla="*/ 385052 h 947294"/>
              <a:gd name="connsiteX8" fmla="*/ 3104434 w 8836124"/>
              <a:gd name="connsiteY8" fmla="*/ 226302 h 947294"/>
              <a:gd name="connsiteX9" fmla="*/ 3383834 w 8836124"/>
              <a:gd name="connsiteY9" fmla="*/ 334252 h 947294"/>
              <a:gd name="connsiteX10" fmla="*/ 3910884 w 8836124"/>
              <a:gd name="connsiteY10" fmla="*/ 219952 h 947294"/>
              <a:gd name="connsiteX11" fmla="*/ 4279184 w 8836124"/>
              <a:gd name="connsiteY11" fmla="*/ 150102 h 947294"/>
              <a:gd name="connsiteX12" fmla="*/ 4552234 w 8836124"/>
              <a:gd name="connsiteY12" fmla="*/ 245352 h 947294"/>
              <a:gd name="connsiteX13" fmla="*/ 4825284 w 8836124"/>
              <a:gd name="connsiteY13" fmla="*/ 543802 h 947294"/>
              <a:gd name="connsiteX14" fmla="*/ 5072934 w 8836124"/>
              <a:gd name="connsiteY14" fmla="*/ 918452 h 947294"/>
              <a:gd name="connsiteX15" fmla="*/ 5244384 w 8836124"/>
              <a:gd name="connsiteY15" fmla="*/ 594602 h 947294"/>
              <a:gd name="connsiteX16" fmla="*/ 5371384 w 8836124"/>
              <a:gd name="connsiteY16" fmla="*/ 448552 h 947294"/>
              <a:gd name="connsiteX17" fmla="*/ 5504956 w 8836124"/>
              <a:gd name="connsiteY17" fmla="*/ 499080 h 947294"/>
              <a:gd name="connsiteX18" fmla="*/ 5715816 w 8836124"/>
              <a:gd name="connsiteY18" fmla="*/ 687826 h 947294"/>
              <a:gd name="connsiteX19" fmla="*/ 5911406 w 8836124"/>
              <a:gd name="connsiteY19" fmla="*/ 485120 h 947294"/>
              <a:gd name="connsiteX20" fmla="*/ 6223322 w 8836124"/>
              <a:gd name="connsiteY20" fmla="*/ 106912 h 947294"/>
              <a:gd name="connsiteX21" fmla="*/ 6444534 w 8836124"/>
              <a:gd name="connsiteY21" fmla="*/ 23102 h 947294"/>
              <a:gd name="connsiteX22" fmla="*/ 6819184 w 8836124"/>
              <a:gd name="connsiteY22" fmla="*/ 175502 h 947294"/>
              <a:gd name="connsiteX23" fmla="*/ 7162084 w 8836124"/>
              <a:gd name="connsiteY23" fmla="*/ 346952 h 947294"/>
              <a:gd name="connsiteX24" fmla="*/ 7428784 w 8836124"/>
              <a:gd name="connsiteY24" fmla="*/ 296152 h 947294"/>
              <a:gd name="connsiteX25" fmla="*/ 7759750 w 8836124"/>
              <a:gd name="connsiteY25" fmla="*/ 350510 h 947294"/>
              <a:gd name="connsiteX26" fmla="*/ 8791242 w 8836124"/>
              <a:gd name="connsiteY26" fmla="*/ 507234 h 947294"/>
              <a:gd name="connsiteX27" fmla="*/ 8834704 w 8836124"/>
              <a:gd name="connsiteY27" fmla="*/ 534660 h 947294"/>
              <a:gd name="connsiteX28" fmla="*/ 8291074 w 8836124"/>
              <a:gd name="connsiteY28" fmla="*/ 460486 h 947294"/>
              <a:gd name="connsiteX29" fmla="*/ 7845413 w 8836124"/>
              <a:gd name="connsiteY29" fmla="*/ 386584 h 947294"/>
              <a:gd name="connsiteX30" fmla="*/ 7435134 w 8836124"/>
              <a:gd name="connsiteY30" fmla="*/ 320020 h 947294"/>
              <a:gd name="connsiteX31" fmla="*/ 7186446 w 8836124"/>
              <a:gd name="connsiteY31" fmla="*/ 377170 h 947294"/>
              <a:gd name="connsiteX32" fmla="*/ 6931458 w 8836124"/>
              <a:gd name="connsiteY32" fmla="*/ 259312 h 947294"/>
              <a:gd name="connsiteX33" fmla="*/ 6609634 w 8836124"/>
              <a:gd name="connsiteY33" fmla="*/ 99302 h 947294"/>
              <a:gd name="connsiteX34" fmla="*/ 6404680 w 8836124"/>
              <a:gd name="connsiteY34" fmla="*/ 46970 h 947294"/>
              <a:gd name="connsiteX35" fmla="*/ 6215934 w 8836124"/>
              <a:gd name="connsiteY35" fmla="*/ 143752 h 947294"/>
              <a:gd name="connsiteX36" fmla="*/ 5885734 w 8836124"/>
              <a:gd name="connsiteY36" fmla="*/ 543802 h 947294"/>
              <a:gd name="connsiteX37" fmla="*/ 5720634 w 8836124"/>
              <a:gd name="connsiteY37" fmla="*/ 715252 h 947294"/>
              <a:gd name="connsiteX38" fmla="*/ 5599984 w 8836124"/>
              <a:gd name="connsiteY38" fmla="*/ 620002 h 947294"/>
              <a:gd name="connsiteX39" fmla="*/ 5485684 w 8836124"/>
              <a:gd name="connsiteY39" fmla="*/ 512052 h 947294"/>
              <a:gd name="connsiteX40" fmla="*/ 5348504 w 8836124"/>
              <a:gd name="connsiteY40" fmla="*/ 491742 h 947294"/>
              <a:gd name="connsiteX41" fmla="*/ 5221010 w 8836124"/>
              <a:gd name="connsiteY41" fmla="*/ 702058 h 947294"/>
              <a:gd name="connsiteX42" fmla="*/ 5111034 w 8836124"/>
              <a:gd name="connsiteY42" fmla="*/ 937502 h 947294"/>
              <a:gd name="connsiteX43" fmla="*/ 4990384 w 8836124"/>
              <a:gd name="connsiteY43" fmla="*/ 874002 h 947294"/>
              <a:gd name="connsiteX44" fmla="*/ 4844334 w 8836124"/>
              <a:gd name="connsiteY44" fmla="*/ 613652 h 947294"/>
              <a:gd name="connsiteX45" fmla="*/ 4660456 w 8836124"/>
              <a:gd name="connsiteY45" fmla="*/ 375416 h 947294"/>
              <a:gd name="connsiteX46" fmla="*/ 4444284 w 8836124"/>
              <a:gd name="connsiteY46" fmla="*/ 207252 h 947294"/>
              <a:gd name="connsiteX47" fmla="*/ 4198932 w 8836124"/>
              <a:gd name="connsiteY47" fmla="*/ 179060 h 947294"/>
              <a:gd name="connsiteX48" fmla="*/ 3747044 w 8836124"/>
              <a:gd name="connsiteY48" fmla="*/ 282686 h 947294"/>
              <a:gd name="connsiteX49" fmla="*/ 3372394 w 8836124"/>
              <a:gd name="connsiteY49" fmla="*/ 355328 h 947294"/>
              <a:gd name="connsiteX50" fmla="*/ 3155234 w 8836124"/>
              <a:gd name="connsiteY50" fmla="*/ 258052 h 947294"/>
              <a:gd name="connsiteX51" fmla="*/ 3043726 w 8836124"/>
              <a:gd name="connsiteY51" fmla="*/ 279128 h 947294"/>
              <a:gd name="connsiteX52" fmla="*/ 2904792 w 8836124"/>
              <a:gd name="connsiteY52" fmla="*/ 401804 h 947294"/>
              <a:gd name="connsiteX53" fmla="*/ 2790492 w 8836124"/>
              <a:gd name="connsiteY53" fmla="*/ 414010 h 947294"/>
              <a:gd name="connsiteX54" fmla="*/ 2671102 w 8836124"/>
              <a:gd name="connsiteY54" fmla="*/ 417568 h 947294"/>
              <a:gd name="connsiteX55" fmla="*/ 2589318 w 8836124"/>
              <a:gd name="connsiteY55" fmla="*/ 531102 h 947294"/>
              <a:gd name="connsiteX56" fmla="*/ 2507534 w 8836124"/>
              <a:gd name="connsiteY56" fmla="*/ 564112 h 947294"/>
              <a:gd name="connsiteX57" fmla="*/ 2330994 w 8836124"/>
              <a:gd name="connsiteY57" fmla="*/ 443463 h 947294"/>
              <a:gd name="connsiteX58" fmla="*/ 1847134 w 8836124"/>
              <a:gd name="connsiteY58" fmla="*/ 61202 h 947294"/>
              <a:gd name="connsiteX59" fmla="*/ 1575566 w 8836124"/>
              <a:gd name="connsiteY59" fmla="*/ 61968 h 947294"/>
              <a:gd name="connsiteX60" fmla="*/ 1230418 w 8836124"/>
              <a:gd name="connsiteY60" fmla="*/ 203694 h 947294"/>
              <a:gd name="connsiteX61" fmla="*/ 488234 w 8836124"/>
              <a:gd name="connsiteY61" fmla="*/ 353302 h 947294"/>
              <a:gd name="connsiteX62" fmla="*/ 1 w 8836124"/>
              <a:gd name="connsiteY62" fmla="*/ 337044 h 947294"/>
              <a:gd name="connsiteX0" fmla="*/ 1 w 8836124"/>
              <a:gd name="connsiteY0" fmla="*/ 337044 h 947294"/>
              <a:gd name="connsiteX1" fmla="*/ 492953 w 8836124"/>
              <a:gd name="connsiteY1" fmla="*/ 331731 h 947294"/>
              <a:gd name="connsiteX2" fmla="*/ 1239238 w 8836124"/>
              <a:gd name="connsiteY2" fmla="*/ 180863 h 947294"/>
              <a:gd name="connsiteX3" fmla="*/ 1744768 w 8836124"/>
              <a:gd name="connsiteY3" fmla="*/ 495 h 947294"/>
              <a:gd name="connsiteX4" fmla="*/ 2126534 w 8836124"/>
              <a:gd name="connsiteY4" fmla="*/ 239002 h 947294"/>
              <a:gd name="connsiteX5" fmla="*/ 2507534 w 8836124"/>
              <a:gd name="connsiteY5" fmla="*/ 537452 h 947294"/>
              <a:gd name="connsiteX6" fmla="*/ 2666284 w 8836124"/>
              <a:gd name="connsiteY6" fmla="*/ 391402 h 947294"/>
              <a:gd name="connsiteX7" fmla="*/ 2882184 w 8836124"/>
              <a:gd name="connsiteY7" fmla="*/ 385052 h 947294"/>
              <a:gd name="connsiteX8" fmla="*/ 3104434 w 8836124"/>
              <a:gd name="connsiteY8" fmla="*/ 226302 h 947294"/>
              <a:gd name="connsiteX9" fmla="*/ 3383834 w 8836124"/>
              <a:gd name="connsiteY9" fmla="*/ 334252 h 947294"/>
              <a:gd name="connsiteX10" fmla="*/ 3910884 w 8836124"/>
              <a:gd name="connsiteY10" fmla="*/ 219952 h 947294"/>
              <a:gd name="connsiteX11" fmla="*/ 4279184 w 8836124"/>
              <a:gd name="connsiteY11" fmla="*/ 150102 h 947294"/>
              <a:gd name="connsiteX12" fmla="*/ 4552234 w 8836124"/>
              <a:gd name="connsiteY12" fmla="*/ 245352 h 947294"/>
              <a:gd name="connsiteX13" fmla="*/ 4825284 w 8836124"/>
              <a:gd name="connsiteY13" fmla="*/ 543802 h 947294"/>
              <a:gd name="connsiteX14" fmla="*/ 5072934 w 8836124"/>
              <a:gd name="connsiteY14" fmla="*/ 918452 h 947294"/>
              <a:gd name="connsiteX15" fmla="*/ 5244384 w 8836124"/>
              <a:gd name="connsiteY15" fmla="*/ 594602 h 947294"/>
              <a:gd name="connsiteX16" fmla="*/ 5371384 w 8836124"/>
              <a:gd name="connsiteY16" fmla="*/ 448552 h 947294"/>
              <a:gd name="connsiteX17" fmla="*/ 5504956 w 8836124"/>
              <a:gd name="connsiteY17" fmla="*/ 499080 h 947294"/>
              <a:gd name="connsiteX18" fmla="*/ 5715816 w 8836124"/>
              <a:gd name="connsiteY18" fmla="*/ 687826 h 947294"/>
              <a:gd name="connsiteX19" fmla="*/ 5911406 w 8836124"/>
              <a:gd name="connsiteY19" fmla="*/ 485120 h 947294"/>
              <a:gd name="connsiteX20" fmla="*/ 6223322 w 8836124"/>
              <a:gd name="connsiteY20" fmla="*/ 106912 h 947294"/>
              <a:gd name="connsiteX21" fmla="*/ 6444534 w 8836124"/>
              <a:gd name="connsiteY21" fmla="*/ 23102 h 947294"/>
              <a:gd name="connsiteX22" fmla="*/ 6819184 w 8836124"/>
              <a:gd name="connsiteY22" fmla="*/ 175502 h 947294"/>
              <a:gd name="connsiteX23" fmla="*/ 7162084 w 8836124"/>
              <a:gd name="connsiteY23" fmla="*/ 346952 h 947294"/>
              <a:gd name="connsiteX24" fmla="*/ 7428784 w 8836124"/>
              <a:gd name="connsiteY24" fmla="*/ 296152 h 947294"/>
              <a:gd name="connsiteX25" fmla="*/ 7759750 w 8836124"/>
              <a:gd name="connsiteY25" fmla="*/ 350510 h 947294"/>
              <a:gd name="connsiteX26" fmla="*/ 8791242 w 8836124"/>
              <a:gd name="connsiteY26" fmla="*/ 507234 h 947294"/>
              <a:gd name="connsiteX27" fmla="*/ 8834704 w 8836124"/>
              <a:gd name="connsiteY27" fmla="*/ 534660 h 947294"/>
              <a:gd name="connsiteX28" fmla="*/ 8291074 w 8836124"/>
              <a:gd name="connsiteY28" fmla="*/ 460486 h 947294"/>
              <a:gd name="connsiteX29" fmla="*/ 7845413 w 8836124"/>
              <a:gd name="connsiteY29" fmla="*/ 386584 h 947294"/>
              <a:gd name="connsiteX30" fmla="*/ 7435134 w 8836124"/>
              <a:gd name="connsiteY30" fmla="*/ 320020 h 947294"/>
              <a:gd name="connsiteX31" fmla="*/ 7186446 w 8836124"/>
              <a:gd name="connsiteY31" fmla="*/ 377170 h 947294"/>
              <a:gd name="connsiteX32" fmla="*/ 6931458 w 8836124"/>
              <a:gd name="connsiteY32" fmla="*/ 259312 h 947294"/>
              <a:gd name="connsiteX33" fmla="*/ 6609634 w 8836124"/>
              <a:gd name="connsiteY33" fmla="*/ 99302 h 947294"/>
              <a:gd name="connsiteX34" fmla="*/ 6404680 w 8836124"/>
              <a:gd name="connsiteY34" fmla="*/ 46970 h 947294"/>
              <a:gd name="connsiteX35" fmla="*/ 6215934 w 8836124"/>
              <a:gd name="connsiteY35" fmla="*/ 143752 h 947294"/>
              <a:gd name="connsiteX36" fmla="*/ 5885734 w 8836124"/>
              <a:gd name="connsiteY36" fmla="*/ 543802 h 947294"/>
              <a:gd name="connsiteX37" fmla="*/ 5720634 w 8836124"/>
              <a:gd name="connsiteY37" fmla="*/ 715252 h 947294"/>
              <a:gd name="connsiteX38" fmla="*/ 5599984 w 8836124"/>
              <a:gd name="connsiteY38" fmla="*/ 620002 h 947294"/>
              <a:gd name="connsiteX39" fmla="*/ 5485684 w 8836124"/>
              <a:gd name="connsiteY39" fmla="*/ 512052 h 947294"/>
              <a:gd name="connsiteX40" fmla="*/ 5348504 w 8836124"/>
              <a:gd name="connsiteY40" fmla="*/ 491742 h 947294"/>
              <a:gd name="connsiteX41" fmla="*/ 5221010 w 8836124"/>
              <a:gd name="connsiteY41" fmla="*/ 702058 h 947294"/>
              <a:gd name="connsiteX42" fmla="*/ 5111034 w 8836124"/>
              <a:gd name="connsiteY42" fmla="*/ 937502 h 947294"/>
              <a:gd name="connsiteX43" fmla="*/ 4990384 w 8836124"/>
              <a:gd name="connsiteY43" fmla="*/ 874002 h 947294"/>
              <a:gd name="connsiteX44" fmla="*/ 4844334 w 8836124"/>
              <a:gd name="connsiteY44" fmla="*/ 613652 h 947294"/>
              <a:gd name="connsiteX45" fmla="*/ 4660456 w 8836124"/>
              <a:gd name="connsiteY45" fmla="*/ 375416 h 947294"/>
              <a:gd name="connsiteX46" fmla="*/ 4444284 w 8836124"/>
              <a:gd name="connsiteY46" fmla="*/ 207252 h 947294"/>
              <a:gd name="connsiteX47" fmla="*/ 4198932 w 8836124"/>
              <a:gd name="connsiteY47" fmla="*/ 179060 h 947294"/>
              <a:gd name="connsiteX48" fmla="*/ 3747044 w 8836124"/>
              <a:gd name="connsiteY48" fmla="*/ 282686 h 947294"/>
              <a:gd name="connsiteX49" fmla="*/ 3372394 w 8836124"/>
              <a:gd name="connsiteY49" fmla="*/ 355328 h 947294"/>
              <a:gd name="connsiteX50" fmla="*/ 3155234 w 8836124"/>
              <a:gd name="connsiteY50" fmla="*/ 258052 h 947294"/>
              <a:gd name="connsiteX51" fmla="*/ 3043726 w 8836124"/>
              <a:gd name="connsiteY51" fmla="*/ 279128 h 947294"/>
              <a:gd name="connsiteX52" fmla="*/ 2904792 w 8836124"/>
              <a:gd name="connsiteY52" fmla="*/ 401804 h 947294"/>
              <a:gd name="connsiteX53" fmla="*/ 2790492 w 8836124"/>
              <a:gd name="connsiteY53" fmla="*/ 414010 h 947294"/>
              <a:gd name="connsiteX54" fmla="*/ 2671102 w 8836124"/>
              <a:gd name="connsiteY54" fmla="*/ 417568 h 947294"/>
              <a:gd name="connsiteX55" fmla="*/ 2589318 w 8836124"/>
              <a:gd name="connsiteY55" fmla="*/ 531102 h 947294"/>
              <a:gd name="connsiteX56" fmla="*/ 2507534 w 8836124"/>
              <a:gd name="connsiteY56" fmla="*/ 564112 h 947294"/>
              <a:gd name="connsiteX57" fmla="*/ 2330994 w 8836124"/>
              <a:gd name="connsiteY57" fmla="*/ 443463 h 947294"/>
              <a:gd name="connsiteX58" fmla="*/ 1847134 w 8836124"/>
              <a:gd name="connsiteY58" fmla="*/ 61202 h 947294"/>
              <a:gd name="connsiteX59" fmla="*/ 1575566 w 8836124"/>
              <a:gd name="connsiteY59" fmla="*/ 61968 h 947294"/>
              <a:gd name="connsiteX60" fmla="*/ 1230418 w 8836124"/>
              <a:gd name="connsiteY60" fmla="*/ 203694 h 947294"/>
              <a:gd name="connsiteX61" fmla="*/ 488234 w 8836124"/>
              <a:gd name="connsiteY61" fmla="*/ 353302 h 947294"/>
              <a:gd name="connsiteX62" fmla="*/ 1 w 8836124"/>
              <a:gd name="connsiteY62" fmla="*/ 337044 h 947294"/>
              <a:gd name="connsiteX0" fmla="*/ 1 w 8836124"/>
              <a:gd name="connsiteY0" fmla="*/ 337044 h 947294"/>
              <a:gd name="connsiteX1" fmla="*/ 492953 w 8836124"/>
              <a:gd name="connsiteY1" fmla="*/ 331731 h 947294"/>
              <a:gd name="connsiteX2" fmla="*/ 1239238 w 8836124"/>
              <a:gd name="connsiteY2" fmla="*/ 180863 h 947294"/>
              <a:gd name="connsiteX3" fmla="*/ 1744768 w 8836124"/>
              <a:gd name="connsiteY3" fmla="*/ 495 h 947294"/>
              <a:gd name="connsiteX4" fmla="*/ 2126534 w 8836124"/>
              <a:gd name="connsiteY4" fmla="*/ 239002 h 947294"/>
              <a:gd name="connsiteX5" fmla="*/ 2507534 w 8836124"/>
              <a:gd name="connsiteY5" fmla="*/ 537452 h 947294"/>
              <a:gd name="connsiteX6" fmla="*/ 2666284 w 8836124"/>
              <a:gd name="connsiteY6" fmla="*/ 391402 h 947294"/>
              <a:gd name="connsiteX7" fmla="*/ 2882184 w 8836124"/>
              <a:gd name="connsiteY7" fmla="*/ 385052 h 947294"/>
              <a:gd name="connsiteX8" fmla="*/ 3104434 w 8836124"/>
              <a:gd name="connsiteY8" fmla="*/ 226302 h 947294"/>
              <a:gd name="connsiteX9" fmla="*/ 3383834 w 8836124"/>
              <a:gd name="connsiteY9" fmla="*/ 334252 h 947294"/>
              <a:gd name="connsiteX10" fmla="*/ 3910884 w 8836124"/>
              <a:gd name="connsiteY10" fmla="*/ 219952 h 947294"/>
              <a:gd name="connsiteX11" fmla="*/ 4279184 w 8836124"/>
              <a:gd name="connsiteY11" fmla="*/ 150102 h 947294"/>
              <a:gd name="connsiteX12" fmla="*/ 4552234 w 8836124"/>
              <a:gd name="connsiteY12" fmla="*/ 245352 h 947294"/>
              <a:gd name="connsiteX13" fmla="*/ 4825284 w 8836124"/>
              <a:gd name="connsiteY13" fmla="*/ 543802 h 947294"/>
              <a:gd name="connsiteX14" fmla="*/ 5072934 w 8836124"/>
              <a:gd name="connsiteY14" fmla="*/ 918452 h 947294"/>
              <a:gd name="connsiteX15" fmla="*/ 5244384 w 8836124"/>
              <a:gd name="connsiteY15" fmla="*/ 594602 h 947294"/>
              <a:gd name="connsiteX16" fmla="*/ 5371384 w 8836124"/>
              <a:gd name="connsiteY16" fmla="*/ 448552 h 947294"/>
              <a:gd name="connsiteX17" fmla="*/ 5504956 w 8836124"/>
              <a:gd name="connsiteY17" fmla="*/ 499080 h 947294"/>
              <a:gd name="connsiteX18" fmla="*/ 5701584 w 8836124"/>
              <a:gd name="connsiteY18" fmla="*/ 691384 h 947294"/>
              <a:gd name="connsiteX19" fmla="*/ 5911406 w 8836124"/>
              <a:gd name="connsiteY19" fmla="*/ 485120 h 947294"/>
              <a:gd name="connsiteX20" fmla="*/ 6223322 w 8836124"/>
              <a:gd name="connsiteY20" fmla="*/ 106912 h 947294"/>
              <a:gd name="connsiteX21" fmla="*/ 6444534 w 8836124"/>
              <a:gd name="connsiteY21" fmla="*/ 23102 h 947294"/>
              <a:gd name="connsiteX22" fmla="*/ 6819184 w 8836124"/>
              <a:gd name="connsiteY22" fmla="*/ 175502 h 947294"/>
              <a:gd name="connsiteX23" fmla="*/ 7162084 w 8836124"/>
              <a:gd name="connsiteY23" fmla="*/ 346952 h 947294"/>
              <a:gd name="connsiteX24" fmla="*/ 7428784 w 8836124"/>
              <a:gd name="connsiteY24" fmla="*/ 296152 h 947294"/>
              <a:gd name="connsiteX25" fmla="*/ 7759750 w 8836124"/>
              <a:gd name="connsiteY25" fmla="*/ 350510 h 947294"/>
              <a:gd name="connsiteX26" fmla="*/ 8791242 w 8836124"/>
              <a:gd name="connsiteY26" fmla="*/ 507234 h 947294"/>
              <a:gd name="connsiteX27" fmla="*/ 8834704 w 8836124"/>
              <a:gd name="connsiteY27" fmla="*/ 534660 h 947294"/>
              <a:gd name="connsiteX28" fmla="*/ 8291074 w 8836124"/>
              <a:gd name="connsiteY28" fmla="*/ 460486 h 947294"/>
              <a:gd name="connsiteX29" fmla="*/ 7845413 w 8836124"/>
              <a:gd name="connsiteY29" fmla="*/ 386584 h 947294"/>
              <a:gd name="connsiteX30" fmla="*/ 7435134 w 8836124"/>
              <a:gd name="connsiteY30" fmla="*/ 320020 h 947294"/>
              <a:gd name="connsiteX31" fmla="*/ 7186446 w 8836124"/>
              <a:gd name="connsiteY31" fmla="*/ 377170 h 947294"/>
              <a:gd name="connsiteX32" fmla="*/ 6931458 w 8836124"/>
              <a:gd name="connsiteY32" fmla="*/ 259312 h 947294"/>
              <a:gd name="connsiteX33" fmla="*/ 6609634 w 8836124"/>
              <a:gd name="connsiteY33" fmla="*/ 99302 h 947294"/>
              <a:gd name="connsiteX34" fmla="*/ 6404680 w 8836124"/>
              <a:gd name="connsiteY34" fmla="*/ 46970 h 947294"/>
              <a:gd name="connsiteX35" fmla="*/ 6215934 w 8836124"/>
              <a:gd name="connsiteY35" fmla="*/ 143752 h 947294"/>
              <a:gd name="connsiteX36" fmla="*/ 5885734 w 8836124"/>
              <a:gd name="connsiteY36" fmla="*/ 543802 h 947294"/>
              <a:gd name="connsiteX37" fmla="*/ 5720634 w 8836124"/>
              <a:gd name="connsiteY37" fmla="*/ 715252 h 947294"/>
              <a:gd name="connsiteX38" fmla="*/ 5599984 w 8836124"/>
              <a:gd name="connsiteY38" fmla="*/ 620002 h 947294"/>
              <a:gd name="connsiteX39" fmla="*/ 5485684 w 8836124"/>
              <a:gd name="connsiteY39" fmla="*/ 512052 h 947294"/>
              <a:gd name="connsiteX40" fmla="*/ 5348504 w 8836124"/>
              <a:gd name="connsiteY40" fmla="*/ 491742 h 947294"/>
              <a:gd name="connsiteX41" fmla="*/ 5221010 w 8836124"/>
              <a:gd name="connsiteY41" fmla="*/ 702058 h 947294"/>
              <a:gd name="connsiteX42" fmla="*/ 5111034 w 8836124"/>
              <a:gd name="connsiteY42" fmla="*/ 937502 h 947294"/>
              <a:gd name="connsiteX43" fmla="*/ 4990384 w 8836124"/>
              <a:gd name="connsiteY43" fmla="*/ 874002 h 947294"/>
              <a:gd name="connsiteX44" fmla="*/ 4844334 w 8836124"/>
              <a:gd name="connsiteY44" fmla="*/ 613652 h 947294"/>
              <a:gd name="connsiteX45" fmla="*/ 4660456 w 8836124"/>
              <a:gd name="connsiteY45" fmla="*/ 375416 h 947294"/>
              <a:gd name="connsiteX46" fmla="*/ 4444284 w 8836124"/>
              <a:gd name="connsiteY46" fmla="*/ 207252 h 947294"/>
              <a:gd name="connsiteX47" fmla="*/ 4198932 w 8836124"/>
              <a:gd name="connsiteY47" fmla="*/ 179060 h 947294"/>
              <a:gd name="connsiteX48" fmla="*/ 3747044 w 8836124"/>
              <a:gd name="connsiteY48" fmla="*/ 282686 h 947294"/>
              <a:gd name="connsiteX49" fmla="*/ 3372394 w 8836124"/>
              <a:gd name="connsiteY49" fmla="*/ 355328 h 947294"/>
              <a:gd name="connsiteX50" fmla="*/ 3155234 w 8836124"/>
              <a:gd name="connsiteY50" fmla="*/ 258052 h 947294"/>
              <a:gd name="connsiteX51" fmla="*/ 3043726 w 8836124"/>
              <a:gd name="connsiteY51" fmla="*/ 279128 h 947294"/>
              <a:gd name="connsiteX52" fmla="*/ 2904792 w 8836124"/>
              <a:gd name="connsiteY52" fmla="*/ 401804 h 947294"/>
              <a:gd name="connsiteX53" fmla="*/ 2790492 w 8836124"/>
              <a:gd name="connsiteY53" fmla="*/ 414010 h 947294"/>
              <a:gd name="connsiteX54" fmla="*/ 2671102 w 8836124"/>
              <a:gd name="connsiteY54" fmla="*/ 417568 h 947294"/>
              <a:gd name="connsiteX55" fmla="*/ 2589318 w 8836124"/>
              <a:gd name="connsiteY55" fmla="*/ 531102 h 947294"/>
              <a:gd name="connsiteX56" fmla="*/ 2507534 w 8836124"/>
              <a:gd name="connsiteY56" fmla="*/ 564112 h 947294"/>
              <a:gd name="connsiteX57" fmla="*/ 2330994 w 8836124"/>
              <a:gd name="connsiteY57" fmla="*/ 443463 h 947294"/>
              <a:gd name="connsiteX58" fmla="*/ 1847134 w 8836124"/>
              <a:gd name="connsiteY58" fmla="*/ 61202 h 947294"/>
              <a:gd name="connsiteX59" fmla="*/ 1575566 w 8836124"/>
              <a:gd name="connsiteY59" fmla="*/ 61968 h 947294"/>
              <a:gd name="connsiteX60" fmla="*/ 1230418 w 8836124"/>
              <a:gd name="connsiteY60" fmla="*/ 203694 h 947294"/>
              <a:gd name="connsiteX61" fmla="*/ 488234 w 8836124"/>
              <a:gd name="connsiteY61" fmla="*/ 353302 h 947294"/>
              <a:gd name="connsiteX62" fmla="*/ 1 w 8836124"/>
              <a:gd name="connsiteY62" fmla="*/ 337044 h 947294"/>
              <a:gd name="connsiteX0" fmla="*/ 1 w 8836124"/>
              <a:gd name="connsiteY0" fmla="*/ 337044 h 949813"/>
              <a:gd name="connsiteX1" fmla="*/ 492953 w 8836124"/>
              <a:gd name="connsiteY1" fmla="*/ 331731 h 949813"/>
              <a:gd name="connsiteX2" fmla="*/ 1239238 w 8836124"/>
              <a:gd name="connsiteY2" fmla="*/ 180863 h 949813"/>
              <a:gd name="connsiteX3" fmla="*/ 1744768 w 8836124"/>
              <a:gd name="connsiteY3" fmla="*/ 495 h 949813"/>
              <a:gd name="connsiteX4" fmla="*/ 2126534 w 8836124"/>
              <a:gd name="connsiteY4" fmla="*/ 239002 h 949813"/>
              <a:gd name="connsiteX5" fmla="*/ 2507534 w 8836124"/>
              <a:gd name="connsiteY5" fmla="*/ 537452 h 949813"/>
              <a:gd name="connsiteX6" fmla="*/ 2666284 w 8836124"/>
              <a:gd name="connsiteY6" fmla="*/ 391402 h 949813"/>
              <a:gd name="connsiteX7" fmla="*/ 2882184 w 8836124"/>
              <a:gd name="connsiteY7" fmla="*/ 385052 h 949813"/>
              <a:gd name="connsiteX8" fmla="*/ 3104434 w 8836124"/>
              <a:gd name="connsiteY8" fmla="*/ 226302 h 949813"/>
              <a:gd name="connsiteX9" fmla="*/ 3383834 w 8836124"/>
              <a:gd name="connsiteY9" fmla="*/ 334252 h 949813"/>
              <a:gd name="connsiteX10" fmla="*/ 3910884 w 8836124"/>
              <a:gd name="connsiteY10" fmla="*/ 219952 h 949813"/>
              <a:gd name="connsiteX11" fmla="*/ 4279184 w 8836124"/>
              <a:gd name="connsiteY11" fmla="*/ 150102 h 949813"/>
              <a:gd name="connsiteX12" fmla="*/ 4552234 w 8836124"/>
              <a:gd name="connsiteY12" fmla="*/ 245352 h 949813"/>
              <a:gd name="connsiteX13" fmla="*/ 4825284 w 8836124"/>
              <a:gd name="connsiteY13" fmla="*/ 543802 h 949813"/>
              <a:gd name="connsiteX14" fmla="*/ 5072934 w 8836124"/>
              <a:gd name="connsiteY14" fmla="*/ 918452 h 949813"/>
              <a:gd name="connsiteX15" fmla="*/ 5244384 w 8836124"/>
              <a:gd name="connsiteY15" fmla="*/ 594602 h 949813"/>
              <a:gd name="connsiteX16" fmla="*/ 5371384 w 8836124"/>
              <a:gd name="connsiteY16" fmla="*/ 448552 h 949813"/>
              <a:gd name="connsiteX17" fmla="*/ 5504956 w 8836124"/>
              <a:gd name="connsiteY17" fmla="*/ 499080 h 949813"/>
              <a:gd name="connsiteX18" fmla="*/ 5701584 w 8836124"/>
              <a:gd name="connsiteY18" fmla="*/ 691384 h 949813"/>
              <a:gd name="connsiteX19" fmla="*/ 5911406 w 8836124"/>
              <a:gd name="connsiteY19" fmla="*/ 485120 h 949813"/>
              <a:gd name="connsiteX20" fmla="*/ 6223322 w 8836124"/>
              <a:gd name="connsiteY20" fmla="*/ 106912 h 949813"/>
              <a:gd name="connsiteX21" fmla="*/ 6444534 w 8836124"/>
              <a:gd name="connsiteY21" fmla="*/ 23102 h 949813"/>
              <a:gd name="connsiteX22" fmla="*/ 6819184 w 8836124"/>
              <a:gd name="connsiteY22" fmla="*/ 175502 h 949813"/>
              <a:gd name="connsiteX23" fmla="*/ 7162084 w 8836124"/>
              <a:gd name="connsiteY23" fmla="*/ 346952 h 949813"/>
              <a:gd name="connsiteX24" fmla="*/ 7428784 w 8836124"/>
              <a:gd name="connsiteY24" fmla="*/ 296152 h 949813"/>
              <a:gd name="connsiteX25" fmla="*/ 7759750 w 8836124"/>
              <a:gd name="connsiteY25" fmla="*/ 350510 h 949813"/>
              <a:gd name="connsiteX26" fmla="*/ 8791242 w 8836124"/>
              <a:gd name="connsiteY26" fmla="*/ 507234 h 949813"/>
              <a:gd name="connsiteX27" fmla="*/ 8834704 w 8836124"/>
              <a:gd name="connsiteY27" fmla="*/ 534660 h 949813"/>
              <a:gd name="connsiteX28" fmla="*/ 8291074 w 8836124"/>
              <a:gd name="connsiteY28" fmla="*/ 460486 h 949813"/>
              <a:gd name="connsiteX29" fmla="*/ 7845413 w 8836124"/>
              <a:gd name="connsiteY29" fmla="*/ 386584 h 949813"/>
              <a:gd name="connsiteX30" fmla="*/ 7435134 w 8836124"/>
              <a:gd name="connsiteY30" fmla="*/ 320020 h 949813"/>
              <a:gd name="connsiteX31" fmla="*/ 7186446 w 8836124"/>
              <a:gd name="connsiteY31" fmla="*/ 377170 h 949813"/>
              <a:gd name="connsiteX32" fmla="*/ 6931458 w 8836124"/>
              <a:gd name="connsiteY32" fmla="*/ 259312 h 949813"/>
              <a:gd name="connsiteX33" fmla="*/ 6609634 w 8836124"/>
              <a:gd name="connsiteY33" fmla="*/ 99302 h 949813"/>
              <a:gd name="connsiteX34" fmla="*/ 6404680 w 8836124"/>
              <a:gd name="connsiteY34" fmla="*/ 46970 h 949813"/>
              <a:gd name="connsiteX35" fmla="*/ 6215934 w 8836124"/>
              <a:gd name="connsiteY35" fmla="*/ 143752 h 949813"/>
              <a:gd name="connsiteX36" fmla="*/ 5885734 w 8836124"/>
              <a:gd name="connsiteY36" fmla="*/ 543802 h 949813"/>
              <a:gd name="connsiteX37" fmla="*/ 5720634 w 8836124"/>
              <a:gd name="connsiteY37" fmla="*/ 715252 h 949813"/>
              <a:gd name="connsiteX38" fmla="*/ 5599984 w 8836124"/>
              <a:gd name="connsiteY38" fmla="*/ 620002 h 949813"/>
              <a:gd name="connsiteX39" fmla="*/ 5485684 w 8836124"/>
              <a:gd name="connsiteY39" fmla="*/ 512052 h 949813"/>
              <a:gd name="connsiteX40" fmla="*/ 5348504 w 8836124"/>
              <a:gd name="connsiteY40" fmla="*/ 491742 h 949813"/>
              <a:gd name="connsiteX41" fmla="*/ 5247120 w 8836124"/>
              <a:gd name="connsiteY41" fmla="*/ 665772 h 949813"/>
              <a:gd name="connsiteX42" fmla="*/ 5111034 w 8836124"/>
              <a:gd name="connsiteY42" fmla="*/ 937502 h 949813"/>
              <a:gd name="connsiteX43" fmla="*/ 4990384 w 8836124"/>
              <a:gd name="connsiteY43" fmla="*/ 874002 h 949813"/>
              <a:gd name="connsiteX44" fmla="*/ 4844334 w 8836124"/>
              <a:gd name="connsiteY44" fmla="*/ 613652 h 949813"/>
              <a:gd name="connsiteX45" fmla="*/ 4660456 w 8836124"/>
              <a:gd name="connsiteY45" fmla="*/ 375416 h 949813"/>
              <a:gd name="connsiteX46" fmla="*/ 4444284 w 8836124"/>
              <a:gd name="connsiteY46" fmla="*/ 207252 h 949813"/>
              <a:gd name="connsiteX47" fmla="*/ 4198932 w 8836124"/>
              <a:gd name="connsiteY47" fmla="*/ 179060 h 949813"/>
              <a:gd name="connsiteX48" fmla="*/ 3747044 w 8836124"/>
              <a:gd name="connsiteY48" fmla="*/ 282686 h 949813"/>
              <a:gd name="connsiteX49" fmla="*/ 3372394 w 8836124"/>
              <a:gd name="connsiteY49" fmla="*/ 355328 h 949813"/>
              <a:gd name="connsiteX50" fmla="*/ 3155234 w 8836124"/>
              <a:gd name="connsiteY50" fmla="*/ 258052 h 949813"/>
              <a:gd name="connsiteX51" fmla="*/ 3043726 w 8836124"/>
              <a:gd name="connsiteY51" fmla="*/ 279128 h 949813"/>
              <a:gd name="connsiteX52" fmla="*/ 2904792 w 8836124"/>
              <a:gd name="connsiteY52" fmla="*/ 401804 h 949813"/>
              <a:gd name="connsiteX53" fmla="*/ 2790492 w 8836124"/>
              <a:gd name="connsiteY53" fmla="*/ 414010 h 949813"/>
              <a:gd name="connsiteX54" fmla="*/ 2671102 w 8836124"/>
              <a:gd name="connsiteY54" fmla="*/ 417568 h 949813"/>
              <a:gd name="connsiteX55" fmla="*/ 2589318 w 8836124"/>
              <a:gd name="connsiteY55" fmla="*/ 531102 h 949813"/>
              <a:gd name="connsiteX56" fmla="*/ 2507534 w 8836124"/>
              <a:gd name="connsiteY56" fmla="*/ 564112 h 949813"/>
              <a:gd name="connsiteX57" fmla="*/ 2330994 w 8836124"/>
              <a:gd name="connsiteY57" fmla="*/ 443463 h 949813"/>
              <a:gd name="connsiteX58" fmla="*/ 1847134 w 8836124"/>
              <a:gd name="connsiteY58" fmla="*/ 61202 h 949813"/>
              <a:gd name="connsiteX59" fmla="*/ 1575566 w 8836124"/>
              <a:gd name="connsiteY59" fmla="*/ 61968 h 949813"/>
              <a:gd name="connsiteX60" fmla="*/ 1230418 w 8836124"/>
              <a:gd name="connsiteY60" fmla="*/ 203694 h 949813"/>
              <a:gd name="connsiteX61" fmla="*/ 488234 w 8836124"/>
              <a:gd name="connsiteY61" fmla="*/ 353302 h 949813"/>
              <a:gd name="connsiteX62" fmla="*/ 1 w 8836124"/>
              <a:gd name="connsiteY62" fmla="*/ 337044 h 949813"/>
              <a:gd name="connsiteX0" fmla="*/ 1 w 8836124"/>
              <a:gd name="connsiteY0" fmla="*/ 337044 h 949813"/>
              <a:gd name="connsiteX1" fmla="*/ 492953 w 8836124"/>
              <a:gd name="connsiteY1" fmla="*/ 331731 h 949813"/>
              <a:gd name="connsiteX2" fmla="*/ 1239238 w 8836124"/>
              <a:gd name="connsiteY2" fmla="*/ 180863 h 949813"/>
              <a:gd name="connsiteX3" fmla="*/ 1744768 w 8836124"/>
              <a:gd name="connsiteY3" fmla="*/ 495 h 949813"/>
              <a:gd name="connsiteX4" fmla="*/ 2126534 w 8836124"/>
              <a:gd name="connsiteY4" fmla="*/ 239002 h 949813"/>
              <a:gd name="connsiteX5" fmla="*/ 2507534 w 8836124"/>
              <a:gd name="connsiteY5" fmla="*/ 537452 h 949813"/>
              <a:gd name="connsiteX6" fmla="*/ 2666284 w 8836124"/>
              <a:gd name="connsiteY6" fmla="*/ 391402 h 949813"/>
              <a:gd name="connsiteX7" fmla="*/ 2882184 w 8836124"/>
              <a:gd name="connsiteY7" fmla="*/ 385052 h 949813"/>
              <a:gd name="connsiteX8" fmla="*/ 3104434 w 8836124"/>
              <a:gd name="connsiteY8" fmla="*/ 226302 h 949813"/>
              <a:gd name="connsiteX9" fmla="*/ 3383834 w 8836124"/>
              <a:gd name="connsiteY9" fmla="*/ 334252 h 949813"/>
              <a:gd name="connsiteX10" fmla="*/ 3910884 w 8836124"/>
              <a:gd name="connsiteY10" fmla="*/ 219952 h 949813"/>
              <a:gd name="connsiteX11" fmla="*/ 4279184 w 8836124"/>
              <a:gd name="connsiteY11" fmla="*/ 150102 h 949813"/>
              <a:gd name="connsiteX12" fmla="*/ 4552234 w 8836124"/>
              <a:gd name="connsiteY12" fmla="*/ 245352 h 949813"/>
              <a:gd name="connsiteX13" fmla="*/ 4825284 w 8836124"/>
              <a:gd name="connsiteY13" fmla="*/ 543802 h 949813"/>
              <a:gd name="connsiteX14" fmla="*/ 5072934 w 8836124"/>
              <a:gd name="connsiteY14" fmla="*/ 918452 h 949813"/>
              <a:gd name="connsiteX15" fmla="*/ 5244384 w 8836124"/>
              <a:gd name="connsiteY15" fmla="*/ 594602 h 949813"/>
              <a:gd name="connsiteX16" fmla="*/ 5371384 w 8836124"/>
              <a:gd name="connsiteY16" fmla="*/ 448552 h 949813"/>
              <a:gd name="connsiteX17" fmla="*/ 5504956 w 8836124"/>
              <a:gd name="connsiteY17" fmla="*/ 499080 h 949813"/>
              <a:gd name="connsiteX18" fmla="*/ 5701584 w 8836124"/>
              <a:gd name="connsiteY18" fmla="*/ 691384 h 949813"/>
              <a:gd name="connsiteX19" fmla="*/ 5911406 w 8836124"/>
              <a:gd name="connsiteY19" fmla="*/ 485120 h 949813"/>
              <a:gd name="connsiteX20" fmla="*/ 6223322 w 8836124"/>
              <a:gd name="connsiteY20" fmla="*/ 106912 h 949813"/>
              <a:gd name="connsiteX21" fmla="*/ 6444534 w 8836124"/>
              <a:gd name="connsiteY21" fmla="*/ 23102 h 949813"/>
              <a:gd name="connsiteX22" fmla="*/ 6819184 w 8836124"/>
              <a:gd name="connsiteY22" fmla="*/ 175502 h 949813"/>
              <a:gd name="connsiteX23" fmla="*/ 7162084 w 8836124"/>
              <a:gd name="connsiteY23" fmla="*/ 346952 h 949813"/>
              <a:gd name="connsiteX24" fmla="*/ 7428784 w 8836124"/>
              <a:gd name="connsiteY24" fmla="*/ 296152 h 949813"/>
              <a:gd name="connsiteX25" fmla="*/ 7759750 w 8836124"/>
              <a:gd name="connsiteY25" fmla="*/ 350510 h 949813"/>
              <a:gd name="connsiteX26" fmla="*/ 8791242 w 8836124"/>
              <a:gd name="connsiteY26" fmla="*/ 507234 h 949813"/>
              <a:gd name="connsiteX27" fmla="*/ 8834704 w 8836124"/>
              <a:gd name="connsiteY27" fmla="*/ 534660 h 949813"/>
              <a:gd name="connsiteX28" fmla="*/ 8291074 w 8836124"/>
              <a:gd name="connsiteY28" fmla="*/ 460486 h 949813"/>
              <a:gd name="connsiteX29" fmla="*/ 7845413 w 8836124"/>
              <a:gd name="connsiteY29" fmla="*/ 386584 h 949813"/>
              <a:gd name="connsiteX30" fmla="*/ 7435134 w 8836124"/>
              <a:gd name="connsiteY30" fmla="*/ 320020 h 949813"/>
              <a:gd name="connsiteX31" fmla="*/ 7186446 w 8836124"/>
              <a:gd name="connsiteY31" fmla="*/ 377170 h 949813"/>
              <a:gd name="connsiteX32" fmla="*/ 6931458 w 8836124"/>
              <a:gd name="connsiteY32" fmla="*/ 259312 h 949813"/>
              <a:gd name="connsiteX33" fmla="*/ 6609634 w 8836124"/>
              <a:gd name="connsiteY33" fmla="*/ 99302 h 949813"/>
              <a:gd name="connsiteX34" fmla="*/ 6404680 w 8836124"/>
              <a:gd name="connsiteY34" fmla="*/ 46970 h 949813"/>
              <a:gd name="connsiteX35" fmla="*/ 6215934 w 8836124"/>
              <a:gd name="connsiteY35" fmla="*/ 143752 h 949813"/>
              <a:gd name="connsiteX36" fmla="*/ 5885734 w 8836124"/>
              <a:gd name="connsiteY36" fmla="*/ 543802 h 949813"/>
              <a:gd name="connsiteX37" fmla="*/ 5720634 w 8836124"/>
              <a:gd name="connsiteY37" fmla="*/ 715252 h 949813"/>
              <a:gd name="connsiteX38" fmla="*/ 5599984 w 8836124"/>
              <a:gd name="connsiteY38" fmla="*/ 620002 h 949813"/>
              <a:gd name="connsiteX39" fmla="*/ 5485684 w 8836124"/>
              <a:gd name="connsiteY39" fmla="*/ 512052 h 949813"/>
              <a:gd name="connsiteX40" fmla="*/ 5348504 w 8836124"/>
              <a:gd name="connsiteY40" fmla="*/ 491742 h 949813"/>
              <a:gd name="connsiteX41" fmla="*/ 5247120 w 8836124"/>
              <a:gd name="connsiteY41" fmla="*/ 665772 h 949813"/>
              <a:gd name="connsiteX42" fmla="*/ 5111034 w 8836124"/>
              <a:gd name="connsiteY42" fmla="*/ 937502 h 949813"/>
              <a:gd name="connsiteX43" fmla="*/ 4990384 w 8836124"/>
              <a:gd name="connsiteY43" fmla="*/ 874002 h 949813"/>
              <a:gd name="connsiteX44" fmla="*/ 4844334 w 8836124"/>
              <a:gd name="connsiteY44" fmla="*/ 613652 h 949813"/>
              <a:gd name="connsiteX45" fmla="*/ 4660456 w 8836124"/>
              <a:gd name="connsiteY45" fmla="*/ 375416 h 949813"/>
              <a:gd name="connsiteX46" fmla="*/ 4444284 w 8836124"/>
              <a:gd name="connsiteY46" fmla="*/ 207252 h 949813"/>
              <a:gd name="connsiteX47" fmla="*/ 4198932 w 8836124"/>
              <a:gd name="connsiteY47" fmla="*/ 179060 h 949813"/>
              <a:gd name="connsiteX48" fmla="*/ 3747044 w 8836124"/>
              <a:gd name="connsiteY48" fmla="*/ 282686 h 949813"/>
              <a:gd name="connsiteX49" fmla="*/ 3372394 w 8836124"/>
              <a:gd name="connsiteY49" fmla="*/ 355328 h 949813"/>
              <a:gd name="connsiteX50" fmla="*/ 3155234 w 8836124"/>
              <a:gd name="connsiteY50" fmla="*/ 258052 h 949813"/>
              <a:gd name="connsiteX51" fmla="*/ 3043726 w 8836124"/>
              <a:gd name="connsiteY51" fmla="*/ 279128 h 949813"/>
              <a:gd name="connsiteX52" fmla="*/ 2904792 w 8836124"/>
              <a:gd name="connsiteY52" fmla="*/ 401804 h 949813"/>
              <a:gd name="connsiteX53" fmla="*/ 2790492 w 8836124"/>
              <a:gd name="connsiteY53" fmla="*/ 414010 h 949813"/>
              <a:gd name="connsiteX54" fmla="*/ 2671102 w 8836124"/>
              <a:gd name="connsiteY54" fmla="*/ 417568 h 949813"/>
              <a:gd name="connsiteX55" fmla="*/ 2589318 w 8836124"/>
              <a:gd name="connsiteY55" fmla="*/ 531102 h 949813"/>
              <a:gd name="connsiteX56" fmla="*/ 2507534 w 8836124"/>
              <a:gd name="connsiteY56" fmla="*/ 564112 h 949813"/>
              <a:gd name="connsiteX57" fmla="*/ 2330994 w 8836124"/>
              <a:gd name="connsiteY57" fmla="*/ 443463 h 949813"/>
              <a:gd name="connsiteX58" fmla="*/ 1847134 w 8836124"/>
              <a:gd name="connsiteY58" fmla="*/ 61202 h 949813"/>
              <a:gd name="connsiteX59" fmla="*/ 1575566 w 8836124"/>
              <a:gd name="connsiteY59" fmla="*/ 61968 h 949813"/>
              <a:gd name="connsiteX60" fmla="*/ 1230418 w 8836124"/>
              <a:gd name="connsiteY60" fmla="*/ 203694 h 949813"/>
              <a:gd name="connsiteX61" fmla="*/ 488234 w 8836124"/>
              <a:gd name="connsiteY61" fmla="*/ 353302 h 949813"/>
              <a:gd name="connsiteX62" fmla="*/ 1 w 8836124"/>
              <a:gd name="connsiteY62" fmla="*/ 337044 h 949813"/>
              <a:gd name="connsiteX0" fmla="*/ 1 w 8836124"/>
              <a:gd name="connsiteY0" fmla="*/ 337044 h 949813"/>
              <a:gd name="connsiteX1" fmla="*/ 492953 w 8836124"/>
              <a:gd name="connsiteY1" fmla="*/ 331731 h 949813"/>
              <a:gd name="connsiteX2" fmla="*/ 1239238 w 8836124"/>
              <a:gd name="connsiteY2" fmla="*/ 180863 h 949813"/>
              <a:gd name="connsiteX3" fmla="*/ 1744768 w 8836124"/>
              <a:gd name="connsiteY3" fmla="*/ 495 h 949813"/>
              <a:gd name="connsiteX4" fmla="*/ 2126534 w 8836124"/>
              <a:gd name="connsiteY4" fmla="*/ 239002 h 949813"/>
              <a:gd name="connsiteX5" fmla="*/ 2507534 w 8836124"/>
              <a:gd name="connsiteY5" fmla="*/ 537452 h 949813"/>
              <a:gd name="connsiteX6" fmla="*/ 2666284 w 8836124"/>
              <a:gd name="connsiteY6" fmla="*/ 391402 h 949813"/>
              <a:gd name="connsiteX7" fmla="*/ 2882184 w 8836124"/>
              <a:gd name="connsiteY7" fmla="*/ 385052 h 949813"/>
              <a:gd name="connsiteX8" fmla="*/ 3104434 w 8836124"/>
              <a:gd name="connsiteY8" fmla="*/ 226302 h 949813"/>
              <a:gd name="connsiteX9" fmla="*/ 3383834 w 8836124"/>
              <a:gd name="connsiteY9" fmla="*/ 334252 h 949813"/>
              <a:gd name="connsiteX10" fmla="*/ 3910884 w 8836124"/>
              <a:gd name="connsiteY10" fmla="*/ 219952 h 949813"/>
              <a:gd name="connsiteX11" fmla="*/ 4279184 w 8836124"/>
              <a:gd name="connsiteY11" fmla="*/ 150102 h 949813"/>
              <a:gd name="connsiteX12" fmla="*/ 4552234 w 8836124"/>
              <a:gd name="connsiteY12" fmla="*/ 245352 h 949813"/>
              <a:gd name="connsiteX13" fmla="*/ 4825284 w 8836124"/>
              <a:gd name="connsiteY13" fmla="*/ 543802 h 949813"/>
              <a:gd name="connsiteX14" fmla="*/ 5072934 w 8836124"/>
              <a:gd name="connsiteY14" fmla="*/ 918452 h 949813"/>
              <a:gd name="connsiteX15" fmla="*/ 5249606 w 8836124"/>
              <a:gd name="connsiteY15" fmla="*/ 594602 h 949813"/>
              <a:gd name="connsiteX16" fmla="*/ 5371384 w 8836124"/>
              <a:gd name="connsiteY16" fmla="*/ 448552 h 949813"/>
              <a:gd name="connsiteX17" fmla="*/ 5504956 w 8836124"/>
              <a:gd name="connsiteY17" fmla="*/ 499080 h 949813"/>
              <a:gd name="connsiteX18" fmla="*/ 5701584 w 8836124"/>
              <a:gd name="connsiteY18" fmla="*/ 691384 h 949813"/>
              <a:gd name="connsiteX19" fmla="*/ 5911406 w 8836124"/>
              <a:gd name="connsiteY19" fmla="*/ 485120 h 949813"/>
              <a:gd name="connsiteX20" fmla="*/ 6223322 w 8836124"/>
              <a:gd name="connsiteY20" fmla="*/ 106912 h 949813"/>
              <a:gd name="connsiteX21" fmla="*/ 6444534 w 8836124"/>
              <a:gd name="connsiteY21" fmla="*/ 23102 h 949813"/>
              <a:gd name="connsiteX22" fmla="*/ 6819184 w 8836124"/>
              <a:gd name="connsiteY22" fmla="*/ 175502 h 949813"/>
              <a:gd name="connsiteX23" fmla="*/ 7162084 w 8836124"/>
              <a:gd name="connsiteY23" fmla="*/ 346952 h 949813"/>
              <a:gd name="connsiteX24" fmla="*/ 7428784 w 8836124"/>
              <a:gd name="connsiteY24" fmla="*/ 296152 h 949813"/>
              <a:gd name="connsiteX25" fmla="*/ 7759750 w 8836124"/>
              <a:gd name="connsiteY25" fmla="*/ 350510 h 949813"/>
              <a:gd name="connsiteX26" fmla="*/ 8791242 w 8836124"/>
              <a:gd name="connsiteY26" fmla="*/ 507234 h 949813"/>
              <a:gd name="connsiteX27" fmla="*/ 8834704 w 8836124"/>
              <a:gd name="connsiteY27" fmla="*/ 534660 h 949813"/>
              <a:gd name="connsiteX28" fmla="*/ 8291074 w 8836124"/>
              <a:gd name="connsiteY28" fmla="*/ 460486 h 949813"/>
              <a:gd name="connsiteX29" fmla="*/ 7845413 w 8836124"/>
              <a:gd name="connsiteY29" fmla="*/ 386584 h 949813"/>
              <a:gd name="connsiteX30" fmla="*/ 7435134 w 8836124"/>
              <a:gd name="connsiteY30" fmla="*/ 320020 h 949813"/>
              <a:gd name="connsiteX31" fmla="*/ 7186446 w 8836124"/>
              <a:gd name="connsiteY31" fmla="*/ 377170 h 949813"/>
              <a:gd name="connsiteX32" fmla="*/ 6931458 w 8836124"/>
              <a:gd name="connsiteY32" fmla="*/ 259312 h 949813"/>
              <a:gd name="connsiteX33" fmla="*/ 6609634 w 8836124"/>
              <a:gd name="connsiteY33" fmla="*/ 99302 h 949813"/>
              <a:gd name="connsiteX34" fmla="*/ 6404680 w 8836124"/>
              <a:gd name="connsiteY34" fmla="*/ 46970 h 949813"/>
              <a:gd name="connsiteX35" fmla="*/ 6215934 w 8836124"/>
              <a:gd name="connsiteY35" fmla="*/ 143752 h 949813"/>
              <a:gd name="connsiteX36" fmla="*/ 5885734 w 8836124"/>
              <a:gd name="connsiteY36" fmla="*/ 543802 h 949813"/>
              <a:gd name="connsiteX37" fmla="*/ 5720634 w 8836124"/>
              <a:gd name="connsiteY37" fmla="*/ 715252 h 949813"/>
              <a:gd name="connsiteX38" fmla="*/ 5599984 w 8836124"/>
              <a:gd name="connsiteY38" fmla="*/ 620002 h 949813"/>
              <a:gd name="connsiteX39" fmla="*/ 5485684 w 8836124"/>
              <a:gd name="connsiteY39" fmla="*/ 512052 h 949813"/>
              <a:gd name="connsiteX40" fmla="*/ 5348504 w 8836124"/>
              <a:gd name="connsiteY40" fmla="*/ 491742 h 949813"/>
              <a:gd name="connsiteX41" fmla="*/ 5247120 w 8836124"/>
              <a:gd name="connsiteY41" fmla="*/ 665772 h 949813"/>
              <a:gd name="connsiteX42" fmla="*/ 5111034 w 8836124"/>
              <a:gd name="connsiteY42" fmla="*/ 937502 h 949813"/>
              <a:gd name="connsiteX43" fmla="*/ 4990384 w 8836124"/>
              <a:gd name="connsiteY43" fmla="*/ 874002 h 949813"/>
              <a:gd name="connsiteX44" fmla="*/ 4844334 w 8836124"/>
              <a:gd name="connsiteY44" fmla="*/ 613652 h 949813"/>
              <a:gd name="connsiteX45" fmla="*/ 4660456 w 8836124"/>
              <a:gd name="connsiteY45" fmla="*/ 375416 h 949813"/>
              <a:gd name="connsiteX46" fmla="*/ 4444284 w 8836124"/>
              <a:gd name="connsiteY46" fmla="*/ 207252 h 949813"/>
              <a:gd name="connsiteX47" fmla="*/ 4198932 w 8836124"/>
              <a:gd name="connsiteY47" fmla="*/ 179060 h 949813"/>
              <a:gd name="connsiteX48" fmla="*/ 3747044 w 8836124"/>
              <a:gd name="connsiteY48" fmla="*/ 282686 h 949813"/>
              <a:gd name="connsiteX49" fmla="*/ 3372394 w 8836124"/>
              <a:gd name="connsiteY49" fmla="*/ 355328 h 949813"/>
              <a:gd name="connsiteX50" fmla="*/ 3155234 w 8836124"/>
              <a:gd name="connsiteY50" fmla="*/ 258052 h 949813"/>
              <a:gd name="connsiteX51" fmla="*/ 3043726 w 8836124"/>
              <a:gd name="connsiteY51" fmla="*/ 279128 h 949813"/>
              <a:gd name="connsiteX52" fmla="*/ 2904792 w 8836124"/>
              <a:gd name="connsiteY52" fmla="*/ 401804 h 949813"/>
              <a:gd name="connsiteX53" fmla="*/ 2790492 w 8836124"/>
              <a:gd name="connsiteY53" fmla="*/ 414010 h 949813"/>
              <a:gd name="connsiteX54" fmla="*/ 2671102 w 8836124"/>
              <a:gd name="connsiteY54" fmla="*/ 417568 h 949813"/>
              <a:gd name="connsiteX55" fmla="*/ 2589318 w 8836124"/>
              <a:gd name="connsiteY55" fmla="*/ 531102 h 949813"/>
              <a:gd name="connsiteX56" fmla="*/ 2507534 w 8836124"/>
              <a:gd name="connsiteY56" fmla="*/ 564112 h 949813"/>
              <a:gd name="connsiteX57" fmla="*/ 2330994 w 8836124"/>
              <a:gd name="connsiteY57" fmla="*/ 443463 h 949813"/>
              <a:gd name="connsiteX58" fmla="*/ 1847134 w 8836124"/>
              <a:gd name="connsiteY58" fmla="*/ 61202 h 949813"/>
              <a:gd name="connsiteX59" fmla="*/ 1575566 w 8836124"/>
              <a:gd name="connsiteY59" fmla="*/ 61968 h 949813"/>
              <a:gd name="connsiteX60" fmla="*/ 1230418 w 8836124"/>
              <a:gd name="connsiteY60" fmla="*/ 203694 h 949813"/>
              <a:gd name="connsiteX61" fmla="*/ 488234 w 8836124"/>
              <a:gd name="connsiteY61" fmla="*/ 353302 h 949813"/>
              <a:gd name="connsiteX62" fmla="*/ 1 w 8836124"/>
              <a:gd name="connsiteY62" fmla="*/ 337044 h 949813"/>
              <a:gd name="connsiteX0" fmla="*/ 1 w 8836124"/>
              <a:gd name="connsiteY0" fmla="*/ 337044 h 949813"/>
              <a:gd name="connsiteX1" fmla="*/ 492953 w 8836124"/>
              <a:gd name="connsiteY1" fmla="*/ 331731 h 949813"/>
              <a:gd name="connsiteX2" fmla="*/ 1239238 w 8836124"/>
              <a:gd name="connsiteY2" fmla="*/ 180863 h 949813"/>
              <a:gd name="connsiteX3" fmla="*/ 1744768 w 8836124"/>
              <a:gd name="connsiteY3" fmla="*/ 495 h 949813"/>
              <a:gd name="connsiteX4" fmla="*/ 2126534 w 8836124"/>
              <a:gd name="connsiteY4" fmla="*/ 239002 h 949813"/>
              <a:gd name="connsiteX5" fmla="*/ 2507534 w 8836124"/>
              <a:gd name="connsiteY5" fmla="*/ 537452 h 949813"/>
              <a:gd name="connsiteX6" fmla="*/ 2666284 w 8836124"/>
              <a:gd name="connsiteY6" fmla="*/ 391402 h 949813"/>
              <a:gd name="connsiteX7" fmla="*/ 2882184 w 8836124"/>
              <a:gd name="connsiteY7" fmla="*/ 385052 h 949813"/>
              <a:gd name="connsiteX8" fmla="*/ 3104434 w 8836124"/>
              <a:gd name="connsiteY8" fmla="*/ 226302 h 949813"/>
              <a:gd name="connsiteX9" fmla="*/ 3383834 w 8836124"/>
              <a:gd name="connsiteY9" fmla="*/ 334252 h 949813"/>
              <a:gd name="connsiteX10" fmla="*/ 3910884 w 8836124"/>
              <a:gd name="connsiteY10" fmla="*/ 219952 h 949813"/>
              <a:gd name="connsiteX11" fmla="*/ 4279184 w 8836124"/>
              <a:gd name="connsiteY11" fmla="*/ 150102 h 949813"/>
              <a:gd name="connsiteX12" fmla="*/ 4552234 w 8836124"/>
              <a:gd name="connsiteY12" fmla="*/ 245352 h 949813"/>
              <a:gd name="connsiteX13" fmla="*/ 4825284 w 8836124"/>
              <a:gd name="connsiteY13" fmla="*/ 543802 h 949813"/>
              <a:gd name="connsiteX14" fmla="*/ 5072934 w 8836124"/>
              <a:gd name="connsiteY14" fmla="*/ 918452 h 949813"/>
              <a:gd name="connsiteX15" fmla="*/ 5249606 w 8836124"/>
              <a:gd name="connsiteY15" fmla="*/ 594602 h 949813"/>
              <a:gd name="connsiteX16" fmla="*/ 5371384 w 8836124"/>
              <a:gd name="connsiteY16" fmla="*/ 448552 h 949813"/>
              <a:gd name="connsiteX17" fmla="*/ 5504956 w 8836124"/>
              <a:gd name="connsiteY17" fmla="*/ 499080 h 949813"/>
              <a:gd name="connsiteX18" fmla="*/ 5701584 w 8836124"/>
              <a:gd name="connsiteY18" fmla="*/ 691384 h 949813"/>
              <a:gd name="connsiteX19" fmla="*/ 5911406 w 8836124"/>
              <a:gd name="connsiteY19" fmla="*/ 485120 h 949813"/>
              <a:gd name="connsiteX20" fmla="*/ 6223322 w 8836124"/>
              <a:gd name="connsiteY20" fmla="*/ 106912 h 949813"/>
              <a:gd name="connsiteX21" fmla="*/ 6444534 w 8836124"/>
              <a:gd name="connsiteY21" fmla="*/ 23102 h 949813"/>
              <a:gd name="connsiteX22" fmla="*/ 6819184 w 8836124"/>
              <a:gd name="connsiteY22" fmla="*/ 175502 h 949813"/>
              <a:gd name="connsiteX23" fmla="*/ 7162084 w 8836124"/>
              <a:gd name="connsiteY23" fmla="*/ 346952 h 949813"/>
              <a:gd name="connsiteX24" fmla="*/ 7428784 w 8836124"/>
              <a:gd name="connsiteY24" fmla="*/ 296152 h 949813"/>
              <a:gd name="connsiteX25" fmla="*/ 7759750 w 8836124"/>
              <a:gd name="connsiteY25" fmla="*/ 350510 h 949813"/>
              <a:gd name="connsiteX26" fmla="*/ 8791242 w 8836124"/>
              <a:gd name="connsiteY26" fmla="*/ 507234 h 949813"/>
              <a:gd name="connsiteX27" fmla="*/ 8834704 w 8836124"/>
              <a:gd name="connsiteY27" fmla="*/ 534660 h 949813"/>
              <a:gd name="connsiteX28" fmla="*/ 8291074 w 8836124"/>
              <a:gd name="connsiteY28" fmla="*/ 460486 h 949813"/>
              <a:gd name="connsiteX29" fmla="*/ 7845413 w 8836124"/>
              <a:gd name="connsiteY29" fmla="*/ 386584 h 949813"/>
              <a:gd name="connsiteX30" fmla="*/ 7435134 w 8836124"/>
              <a:gd name="connsiteY30" fmla="*/ 320020 h 949813"/>
              <a:gd name="connsiteX31" fmla="*/ 7186446 w 8836124"/>
              <a:gd name="connsiteY31" fmla="*/ 377170 h 949813"/>
              <a:gd name="connsiteX32" fmla="*/ 6931458 w 8836124"/>
              <a:gd name="connsiteY32" fmla="*/ 259312 h 949813"/>
              <a:gd name="connsiteX33" fmla="*/ 6609634 w 8836124"/>
              <a:gd name="connsiteY33" fmla="*/ 99302 h 949813"/>
              <a:gd name="connsiteX34" fmla="*/ 6404680 w 8836124"/>
              <a:gd name="connsiteY34" fmla="*/ 46970 h 949813"/>
              <a:gd name="connsiteX35" fmla="*/ 6215934 w 8836124"/>
              <a:gd name="connsiteY35" fmla="*/ 143752 h 949813"/>
              <a:gd name="connsiteX36" fmla="*/ 5885734 w 8836124"/>
              <a:gd name="connsiteY36" fmla="*/ 543802 h 949813"/>
              <a:gd name="connsiteX37" fmla="*/ 5720634 w 8836124"/>
              <a:gd name="connsiteY37" fmla="*/ 715252 h 949813"/>
              <a:gd name="connsiteX38" fmla="*/ 5599984 w 8836124"/>
              <a:gd name="connsiteY38" fmla="*/ 620002 h 949813"/>
              <a:gd name="connsiteX39" fmla="*/ 5485684 w 8836124"/>
              <a:gd name="connsiteY39" fmla="*/ 512052 h 949813"/>
              <a:gd name="connsiteX40" fmla="*/ 5348504 w 8836124"/>
              <a:gd name="connsiteY40" fmla="*/ 491742 h 949813"/>
              <a:gd name="connsiteX41" fmla="*/ 5247120 w 8836124"/>
              <a:gd name="connsiteY41" fmla="*/ 665772 h 949813"/>
              <a:gd name="connsiteX42" fmla="*/ 5111034 w 8836124"/>
              <a:gd name="connsiteY42" fmla="*/ 937502 h 949813"/>
              <a:gd name="connsiteX43" fmla="*/ 4990384 w 8836124"/>
              <a:gd name="connsiteY43" fmla="*/ 874002 h 949813"/>
              <a:gd name="connsiteX44" fmla="*/ 4844334 w 8836124"/>
              <a:gd name="connsiteY44" fmla="*/ 613652 h 949813"/>
              <a:gd name="connsiteX45" fmla="*/ 4660456 w 8836124"/>
              <a:gd name="connsiteY45" fmla="*/ 375416 h 949813"/>
              <a:gd name="connsiteX46" fmla="*/ 4444284 w 8836124"/>
              <a:gd name="connsiteY46" fmla="*/ 207252 h 949813"/>
              <a:gd name="connsiteX47" fmla="*/ 4198932 w 8836124"/>
              <a:gd name="connsiteY47" fmla="*/ 179060 h 949813"/>
              <a:gd name="connsiteX48" fmla="*/ 3747044 w 8836124"/>
              <a:gd name="connsiteY48" fmla="*/ 282686 h 949813"/>
              <a:gd name="connsiteX49" fmla="*/ 3372394 w 8836124"/>
              <a:gd name="connsiteY49" fmla="*/ 355328 h 949813"/>
              <a:gd name="connsiteX50" fmla="*/ 3155234 w 8836124"/>
              <a:gd name="connsiteY50" fmla="*/ 258052 h 949813"/>
              <a:gd name="connsiteX51" fmla="*/ 3043726 w 8836124"/>
              <a:gd name="connsiteY51" fmla="*/ 279128 h 949813"/>
              <a:gd name="connsiteX52" fmla="*/ 2904792 w 8836124"/>
              <a:gd name="connsiteY52" fmla="*/ 401804 h 949813"/>
              <a:gd name="connsiteX53" fmla="*/ 2790492 w 8836124"/>
              <a:gd name="connsiteY53" fmla="*/ 414010 h 949813"/>
              <a:gd name="connsiteX54" fmla="*/ 2671102 w 8836124"/>
              <a:gd name="connsiteY54" fmla="*/ 417568 h 949813"/>
              <a:gd name="connsiteX55" fmla="*/ 2589318 w 8836124"/>
              <a:gd name="connsiteY55" fmla="*/ 531102 h 949813"/>
              <a:gd name="connsiteX56" fmla="*/ 2507534 w 8836124"/>
              <a:gd name="connsiteY56" fmla="*/ 564112 h 949813"/>
              <a:gd name="connsiteX57" fmla="*/ 2330994 w 8836124"/>
              <a:gd name="connsiteY57" fmla="*/ 443463 h 949813"/>
              <a:gd name="connsiteX58" fmla="*/ 1847134 w 8836124"/>
              <a:gd name="connsiteY58" fmla="*/ 61202 h 949813"/>
              <a:gd name="connsiteX59" fmla="*/ 1575566 w 8836124"/>
              <a:gd name="connsiteY59" fmla="*/ 61968 h 949813"/>
              <a:gd name="connsiteX60" fmla="*/ 1230418 w 8836124"/>
              <a:gd name="connsiteY60" fmla="*/ 203694 h 949813"/>
              <a:gd name="connsiteX61" fmla="*/ 488234 w 8836124"/>
              <a:gd name="connsiteY61" fmla="*/ 353302 h 949813"/>
              <a:gd name="connsiteX62" fmla="*/ 1 w 8836124"/>
              <a:gd name="connsiteY62" fmla="*/ 337044 h 949813"/>
              <a:gd name="connsiteX0" fmla="*/ 1 w 8836124"/>
              <a:gd name="connsiteY0" fmla="*/ 337044 h 949216"/>
              <a:gd name="connsiteX1" fmla="*/ 492953 w 8836124"/>
              <a:gd name="connsiteY1" fmla="*/ 331731 h 949216"/>
              <a:gd name="connsiteX2" fmla="*/ 1239238 w 8836124"/>
              <a:gd name="connsiteY2" fmla="*/ 180863 h 949216"/>
              <a:gd name="connsiteX3" fmla="*/ 1744768 w 8836124"/>
              <a:gd name="connsiteY3" fmla="*/ 495 h 949216"/>
              <a:gd name="connsiteX4" fmla="*/ 2126534 w 8836124"/>
              <a:gd name="connsiteY4" fmla="*/ 239002 h 949216"/>
              <a:gd name="connsiteX5" fmla="*/ 2507534 w 8836124"/>
              <a:gd name="connsiteY5" fmla="*/ 537452 h 949216"/>
              <a:gd name="connsiteX6" fmla="*/ 2666284 w 8836124"/>
              <a:gd name="connsiteY6" fmla="*/ 391402 h 949216"/>
              <a:gd name="connsiteX7" fmla="*/ 2882184 w 8836124"/>
              <a:gd name="connsiteY7" fmla="*/ 385052 h 949216"/>
              <a:gd name="connsiteX8" fmla="*/ 3104434 w 8836124"/>
              <a:gd name="connsiteY8" fmla="*/ 226302 h 949216"/>
              <a:gd name="connsiteX9" fmla="*/ 3383834 w 8836124"/>
              <a:gd name="connsiteY9" fmla="*/ 334252 h 949216"/>
              <a:gd name="connsiteX10" fmla="*/ 3910884 w 8836124"/>
              <a:gd name="connsiteY10" fmla="*/ 219952 h 949216"/>
              <a:gd name="connsiteX11" fmla="*/ 4279184 w 8836124"/>
              <a:gd name="connsiteY11" fmla="*/ 150102 h 949216"/>
              <a:gd name="connsiteX12" fmla="*/ 4552234 w 8836124"/>
              <a:gd name="connsiteY12" fmla="*/ 245352 h 949216"/>
              <a:gd name="connsiteX13" fmla="*/ 4825284 w 8836124"/>
              <a:gd name="connsiteY13" fmla="*/ 543802 h 949216"/>
              <a:gd name="connsiteX14" fmla="*/ 5072934 w 8836124"/>
              <a:gd name="connsiteY14" fmla="*/ 918452 h 949216"/>
              <a:gd name="connsiteX15" fmla="*/ 5249606 w 8836124"/>
              <a:gd name="connsiteY15" fmla="*/ 594602 h 949216"/>
              <a:gd name="connsiteX16" fmla="*/ 5371384 w 8836124"/>
              <a:gd name="connsiteY16" fmla="*/ 448552 h 949216"/>
              <a:gd name="connsiteX17" fmla="*/ 5504956 w 8836124"/>
              <a:gd name="connsiteY17" fmla="*/ 499080 h 949216"/>
              <a:gd name="connsiteX18" fmla="*/ 5701584 w 8836124"/>
              <a:gd name="connsiteY18" fmla="*/ 691384 h 949216"/>
              <a:gd name="connsiteX19" fmla="*/ 5911406 w 8836124"/>
              <a:gd name="connsiteY19" fmla="*/ 485120 h 949216"/>
              <a:gd name="connsiteX20" fmla="*/ 6223322 w 8836124"/>
              <a:gd name="connsiteY20" fmla="*/ 106912 h 949216"/>
              <a:gd name="connsiteX21" fmla="*/ 6444534 w 8836124"/>
              <a:gd name="connsiteY21" fmla="*/ 23102 h 949216"/>
              <a:gd name="connsiteX22" fmla="*/ 6819184 w 8836124"/>
              <a:gd name="connsiteY22" fmla="*/ 175502 h 949216"/>
              <a:gd name="connsiteX23" fmla="*/ 7162084 w 8836124"/>
              <a:gd name="connsiteY23" fmla="*/ 346952 h 949216"/>
              <a:gd name="connsiteX24" fmla="*/ 7428784 w 8836124"/>
              <a:gd name="connsiteY24" fmla="*/ 296152 h 949216"/>
              <a:gd name="connsiteX25" fmla="*/ 7759750 w 8836124"/>
              <a:gd name="connsiteY25" fmla="*/ 350510 h 949216"/>
              <a:gd name="connsiteX26" fmla="*/ 8791242 w 8836124"/>
              <a:gd name="connsiteY26" fmla="*/ 507234 h 949216"/>
              <a:gd name="connsiteX27" fmla="*/ 8834704 w 8836124"/>
              <a:gd name="connsiteY27" fmla="*/ 534660 h 949216"/>
              <a:gd name="connsiteX28" fmla="*/ 8291074 w 8836124"/>
              <a:gd name="connsiteY28" fmla="*/ 460486 h 949216"/>
              <a:gd name="connsiteX29" fmla="*/ 7845413 w 8836124"/>
              <a:gd name="connsiteY29" fmla="*/ 386584 h 949216"/>
              <a:gd name="connsiteX30" fmla="*/ 7435134 w 8836124"/>
              <a:gd name="connsiteY30" fmla="*/ 320020 h 949216"/>
              <a:gd name="connsiteX31" fmla="*/ 7186446 w 8836124"/>
              <a:gd name="connsiteY31" fmla="*/ 377170 h 949216"/>
              <a:gd name="connsiteX32" fmla="*/ 6931458 w 8836124"/>
              <a:gd name="connsiteY32" fmla="*/ 259312 h 949216"/>
              <a:gd name="connsiteX33" fmla="*/ 6609634 w 8836124"/>
              <a:gd name="connsiteY33" fmla="*/ 99302 h 949216"/>
              <a:gd name="connsiteX34" fmla="*/ 6404680 w 8836124"/>
              <a:gd name="connsiteY34" fmla="*/ 46970 h 949216"/>
              <a:gd name="connsiteX35" fmla="*/ 6215934 w 8836124"/>
              <a:gd name="connsiteY35" fmla="*/ 143752 h 949216"/>
              <a:gd name="connsiteX36" fmla="*/ 5885734 w 8836124"/>
              <a:gd name="connsiteY36" fmla="*/ 543802 h 949216"/>
              <a:gd name="connsiteX37" fmla="*/ 5720634 w 8836124"/>
              <a:gd name="connsiteY37" fmla="*/ 715252 h 949216"/>
              <a:gd name="connsiteX38" fmla="*/ 5599984 w 8836124"/>
              <a:gd name="connsiteY38" fmla="*/ 620002 h 949216"/>
              <a:gd name="connsiteX39" fmla="*/ 5485684 w 8836124"/>
              <a:gd name="connsiteY39" fmla="*/ 512052 h 949216"/>
              <a:gd name="connsiteX40" fmla="*/ 5348504 w 8836124"/>
              <a:gd name="connsiteY40" fmla="*/ 491742 h 949216"/>
              <a:gd name="connsiteX41" fmla="*/ 5240971 w 8836124"/>
              <a:gd name="connsiteY41" fmla="*/ 674318 h 949216"/>
              <a:gd name="connsiteX42" fmla="*/ 5111034 w 8836124"/>
              <a:gd name="connsiteY42" fmla="*/ 937502 h 949216"/>
              <a:gd name="connsiteX43" fmla="*/ 4990384 w 8836124"/>
              <a:gd name="connsiteY43" fmla="*/ 874002 h 949216"/>
              <a:gd name="connsiteX44" fmla="*/ 4844334 w 8836124"/>
              <a:gd name="connsiteY44" fmla="*/ 613652 h 949216"/>
              <a:gd name="connsiteX45" fmla="*/ 4660456 w 8836124"/>
              <a:gd name="connsiteY45" fmla="*/ 375416 h 949216"/>
              <a:gd name="connsiteX46" fmla="*/ 4444284 w 8836124"/>
              <a:gd name="connsiteY46" fmla="*/ 207252 h 949216"/>
              <a:gd name="connsiteX47" fmla="*/ 4198932 w 8836124"/>
              <a:gd name="connsiteY47" fmla="*/ 179060 h 949216"/>
              <a:gd name="connsiteX48" fmla="*/ 3747044 w 8836124"/>
              <a:gd name="connsiteY48" fmla="*/ 282686 h 949216"/>
              <a:gd name="connsiteX49" fmla="*/ 3372394 w 8836124"/>
              <a:gd name="connsiteY49" fmla="*/ 355328 h 949216"/>
              <a:gd name="connsiteX50" fmla="*/ 3155234 w 8836124"/>
              <a:gd name="connsiteY50" fmla="*/ 258052 h 949216"/>
              <a:gd name="connsiteX51" fmla="*/ 3043726 w 8836124"/>
              <a:gd name="connsiteY51" fmla="*/ 279128 h 949216"/>
              <a:gd name="connsiteX52" fmla="*/ 2904792 w 8836124"/>
              <a:gd name="connsiteY52" fmla="*/ 401804 h 949216"/>
              <a:gd name="connsiteX53" fmla="*/ 2790492 w 8836124"/>
              <a:gd name="connsiteY53" fmla="*/ 414010 h 949216"/>
              <a:gd name="connsiteX54" fmla="*/ 2671102 w 8836124"/>
              <a:gd name="connsiteY54" fmla="*/ 417568 h 949216"/>
              <a:gd name="connsiteX55" fmla="*/ 2589318 w 8836124"/>
              <a:gd name="connsiteY55" fmla="*/ 531102 h 949216"/>
              <a:gd name="connsiteX56" fmla="*/ 2507534 w 8836124"/>
              <a:gd name="connsiteY56" fmla="*/ 564112 h 949216"/>
              <a:gd name="connsiteX57" fmla="*/ 2330994 w 8836124"/>
              <a:gd name="connsiteY57" fmla="*/ 443463 h 949216"/>
              <a:gd name="connsiteX58" fmla="*/ 1847134 w 8836124"/>
              <a:gd name="connsiteY58" fmla="*/ 61202 h 949216"/>
              <a:gd name="connsiteX59" fmla="*/ 1575566 w 8836124"/>
              <a:gd name="connsiteY59" fmla="*/ 61968 h 949216"/>
              <a:gd name="connsiteX60" fmla="*/ 1230418 w 8836124"/>
              <a:gd name="connsiteY60" fmla="*/ 203694 h 949216"/>
              <a:gd name="connsiteX61" fmla="*/ 488234 w 8836124"/>
              <a:gd name="connsiteY61" fmla="*/ 353302 h 949216"/>
              <a:gd name="connsiteX62" fmla="*/ 1 w 8836124"/>
              <a:gd name="connsiteY62" fmla="*/ 337044 h 949216"/>
              <a:gd name="connsiteX0" fmla="*/ 1 w 8845686"/>
              <a:gd name="connsiteY0" fmla="*/ 337044 h 949216"/>
              <a:gd name="connsiteX1" fmla="*/ 492953 w 8845686"/>
              <a:gd name="connsiteY1" fmla="*/ 331731 h 949216"/>
              <a:gd name="connsiteX2" fmla="*/ 1239238 w 8845686"/>
              <a:gd name="connsiteY2" fmla="*/ 180863 h 949216"/>
              <a:gd name="connsiteX3" fmla="*/ 1744768 w 8845686"/>
              <a:gd name="connsiteY3" fmla="*/ 495 h 949216"/>
              <a:gd name="connsiteX4" fmla="*/ 2126534 w 8845686"/>
              <a:gd name="connsiteY4" fmla="*/ 239002 h 949216"/>
              <a:gd name="connsiteX5" fmla="*/ 2507534 w 8845686"/>
              <a:gd name="connsiteY5" fmla="*/ 537452 h 949216"/>
              <a:gd name="connsiteX6" fmla="*/ 2666284 w 8845686"/>
              <a:gd name="connsiteY6" fmla="*/ 391402 h 949216"/>
              <a:gd name="connsiteX7" fmla="*/ 2882184 w 8845686"/>
              <a:gd name="connsiteY7" fmla="*/ 385052 h 949216"/>
              <a:gd name="connsiteX8" fmla="*/ 3104434 w 8845686"/>
              <a:gd name="connsiteY8" fmla="*/ 226302 h 949216"/>
              <a:gd name="connsiteX9" fmla="*/ 3383834 w 8845686"/>
              <a:gd name="connsiteY9" fmla="*/ 334252 h 949216"/>
              <a:gd name="connsiteX10" fmla="*/ 3910884 w 8845686"/>
              <a:gd name="connsiteY10" fmla="*/ 219952 h 949216"/>
              <a:gd name="connsiteX11" fmla="*/ 4279184 w 8845686"/>
              <a:gd name="connsiteY11" fmla="*/ 150102 h 949216"/>
              <a:gd name="connsiteX12" fmla="*/ 4552234 w 8845686"/>
              <a:gd name="connsiteY12" fmla="*/ 245352 h 949216"/>
              <a:gd name="connsiteX13" fmla="*/ 4825284 w 8845686"/>
              <a:gd name="connsiteY13" fmla="*/ 543802 h 949216"/>
              <a:gd name="connsiteX14" fmla="*/ 5072934 w 8845686"/>
              <a:gd name="connsiteY14" fmla="*/ 918452 h 949216"/>
              <a:gd name="connsiteX15" fmla="*/ 5249606 w 8845686"/>
              <a:gd name="connsiteY15" fmla="*/ 594602 h 949216"/>
              <a:gd name="connsiteX16" fmla="*/ 5371384 w 8845686"/>
              <a:gd name="connsiteY16" fmla="*/ 448552 h 949216"/>
              <a:gd name="connsiteX17" fmla="*/ 5504956 w 8845686"/>
              <a:gd name="connsiteY17" fmla="*/ 499080 h 949216"/>
              <a:gd name="connsiteX18" fmla="*/ 5701584 w 8845686"/>
              <a:gd name="connsiteY18" fmla="*/ 691384 h 949216"/>
              <a:gd name="connsiteX19" fmla="*/ 5911406 w 8845686"/>
              <a:gd name="connsiteY19" fmla="*/ 485120 h 949216"/>
              <a:gd name="connsiteX20" fmla="*/ 6223322 w 8845686"/>
              <a:gd name="connsiteY20" fmla="*/ 106912 h 949216"/>
              <a:gd name="connsiteX21" fmla="*/ 6444534 w 8845686"/>
              <a:gd name="connsiteY21" fmla="*/ 23102 h 949216"/>
              <a:gd name="connsiteX22" fmla="*/ 6819184 w 8845686"/>
              <a:gd name="connsiteY22" fmla="*/ 175502 h 949216"/>
              <a:gd name="connsiteX23" fmla="*/ 7162084 w 8845686"/>
              <a:gd name="connsiteY23" fmla="*/ 346952 h 949216"/>
              <a:gd name="connsiteX24" fmla="*/ 7428784 w 8845686"/>
              <a:gd name="connsiteY24" fmla="*/ 296152 h 949216"/>
              <a:gd name="connsiteX25" fmla="*/ 7759750 w 8845686"/>
              <a:gd name="connsiteY25" fmla="*/ 350510 h 949216"/>
              <a:gd name="connsiteX26" fmla="*/ 8813028 w 8845686"/>
              <a:gd name="connsiteY26" fmla="*/ 519345 h 949216"/>
              <a:gd name="connsiteX27" fmla="*/ 8834704 w 8845686"/>
              <a:gd name="connsiteY27" fmla="*/ 534660 h 949216"/>
              <a:gd name="connsiteX28" fmla="*/ 8291074 w 8845686"/>
              <a:gd name="connsiteY28" fmla="*/ 460486 h 949216"/>
              <a:gd name="connsiteX29" fmla="*/ 7845413 w 8845686"/>
              <a:gd name="connsiteY29" fmla="*/ 386584 h 949216"/>
              <a:gd name="connsiteX30" fmla="*/ 7435134 w 8845686"/>
              <a:gd name="connsiteY30" fmla="*/ 320020 h 949216"/>
              <a:gd name="connsiteX31" fmla="*/ 7186446 w 8845686"/>
              <a:gd name="connsiteY31" fmla="*/ 377170 h 949216"/>
              <a:gd name="connsiteX32" fmla="*/ 6931458 w 8845686"/>
              <a:gd name="connsiteY32" fmla="*/ 259312 h 949216"/>
              <a:gd name="connsiteX33" fmla="*/ 6609634 w 8845686"/>
              <a:gd name="connsiteY33" fmla="*/ 99302 h 949216"/>
              <a:gd name="connsiteX34" fmla="*/ 6404680 w 8845686"/>
              <a:gd name="connsiteY34" fmla="*/ 46970 h 949216"/>
              <a:gd name="connsiteX35" fmla="*/ 6215934 w 8845686"/>
              <a:gd name="connsiteY35" fmla="*/ 143752 h 949216"/>
              <a:gd name="connsiteX36" fmla="*/ 5885734 w 8845686"/>
              <a:gd name="connsiteY36" fmla="*/ 543802 h 949216"/>
              <a:gd name="connsiteX37" fmla="*/ 5720634 w 8845686"/>
              <a:gd name="connsiteY37" fmla="*/ 715252 h 949216"/>
              <a:gd name="connsiteX38" fmla="*/ 5599984 w 8845686"/>
              <a:gd name="connsiteY38" fmla="*/ 620002 h 949216"/>
              <a:gd name="connsiteX39" fmla="*/ 5485684 w 8845686"/>
              <a:gd name="connsiteY39" fmla="*/ 512052 h 949216"/>
              <a:gd name="connsiteX40" fmla="*/ 5348504 w 8845686"/>
              <a:gd name="connsiteY40" fmla="*/ 491742 h 949216"/>
              <a:gd name="connsiteX41" fmla="*/ 5240971 w 8845686"/>
              <a:gd name="connsiteY41" fmla="*/ 674318 h 949216"/>
              <a:gd name="connsiteX42" fmla="*/ 5111034 w 8845686"/>
              <a:gd name="connsiteY42" fmla="*/ 937502 h 949216"/>
              <a:gd name="connsiteX43" fmla="*/ 4990384 w 8845686"/>
              <a:gd name="connsiteY43" fmla="*/ 874002 h 949216"/>
              <a:gd name="connsiteX44" fmla="*/ 4844334 w 8845686"/>
              <a:gd name="connsiteY44" fmla="*/ 613652 h 949216"/>
              <a:gd name="connsiteX45" fmla="*/ 4660456 w 8845686"/>
              <a:gd name="connsiteY45" fmla="*/ 375416 h 949216"/>
              <a:gd name="connsiteX46" fmla="*/ 4444284 w 8845686"/>
              <a:gd name="connsiteY46" fmla="*/ 207252 h 949216"/>
              <a:gd name="connsiteX47" fmla="*/ 4198932 w 8845686"/>
              <a:gd name="connsiteY47" fmla="*/ 179060 h 949216"/>
              <a:gd name="connsiteX48" fmla="*/ 3747044 w 8845686"/>
              <a:gd name="connsiteY48" fmla="*/ 282686 h 949216"/>
              <a:gd name="connsiteX49" fmla="*/ 3372394 w 8845686"/>
              <a:gd name="connsiteY49" fmla="*/ 355328 h 949216"/>
              <a:gd name="connsiteX50" fmla="*/ 3155234 w 8845686"/>
              <a:gd name="connsiteY50" fmla="*/ 258052 h 949216"/>
              <a:gd name="connsiteX51" fmla="*/ 3043726 w 8845686"/>
              <a:gd name="connsiteY51" fmla="*/ 279128 h 949216"/>
              <a:gd name="connsiteX52" fmla="*/ 2904792 w 8845686"/>
              <a:gd name="connsiteY52" fmla="*/ 401804 h 949216"/>
              <a:gd name="connsiteX53" fmla="*/ 2790492 w 8845686"/>
              <a:gd name="connsiteY53" fmla="*/ 414010 h 949216"/>
              <a:gd name="connsiteX54" fmla="*/ 2671102 w 8845686"/>
              <a:gd name="connsiteY54" fmla="*/ 417568 h 949216"/>
              <a:gd name="connsiteX55" fmla="*/ 2589318 w 8845686"/>
              <a:gd name="connsiteY55" fmla="*/ 531102 h 949216"/>
              <a:gd name="connsiteX56" fmla="*/ 2507534 w 8845686"/>
              <a:gd name="connsiteY56" fmla="*/ 564112 h 949216"/>
              <a:gd name="connsiteX57" fmla="*/ 2330994 w 8845686"/>
              <a:gd name="connsiteY57" fmla="*/ 443463 h 949216"/>
              <a:gd name="connsiteX58" fmla="*/ 1847134 w 8845686"/>
              <a:gd name="connsiteY58" fmla="*/ 61202 h 949216"/>
              <a:gd name="connsiteX59" fmla="*/ 1575566 w 8845686"/>
              <a:gd name="connsiteY59" fmla="*/ 61968 h 949216"/>
              <a:gd name="connsiteX60" fmla="*/ 1230418 w 8845686"/>
              <a:gd name="connsiteY60" fmla="*/ 203694 h 949216"/>
              <a:gd name="connsiteX61" fmla="*/ 488234 w 8845686"/>
              <a:gd name="connsiteY61" fmla="*/ 353302 h 949216"/>
              <a:gd name="connsiteX62" fmla="*/ 1 w 8845686"/>
              <a:gd name="connsiteY62" fmla="*/ 337044 h 949216"/>
              <a:gd name="connsiteX0" fmla="*/ 1 w 8845686"/>
              <a:gd name="connsiteY0" fmla="*/ 337044 h 949216"/>
              <a:gd name="connsiteX1" fmla="*/ 492953 w 8845686"/>
              <a:gd name="connsiteY1" fmla="*/ 331731 h 949216"/>
              <a:gd name="connsiteX2" fmla="*/ 1239238 w 8845686"/>
              <a:gd name="connsiteY2" fmla="*/ 180863 h 949216"/>
              <a:gd name="connsiteX3" fmla="*/ 1744768 w 8845686"/>
              <a:gd name="connsiteY3" fmla="*/ 495 h 949216"/>
              <a:gd name="connsiteX4" fmla="*/ 2126534 w 8845686"/>
              <a:gd name="connsiteY4" fmla="*/ 239002 h 949216"/>
              <a:gd name="connsiteX5" fmla="*/ 2507534 w 8845686"/>
              <a:gd name="connsiteY5" fmla="*/ 537452 h 949216"/>
              <a:gd name="connsiteX6" fmla="*/ 2666284 w 8845686"/>
              <a:gd name="connsiteY6" fmla="*/ 391402 h 949216"/>
              <a:gd name="connsiteX7" fmla="*/ 2882184 w 8845686"/>
              <a:gd name="connsiteY7" fmla="*/ 385052 h 949216"/>
              <a:gd name="connsiteX8" fmla="*/ 3104434 w 8845686"/>
              <a:gd name="connsiteY8" fmla="*/ 226302 h 949216"/>
              <a:gd name="connsiteX9" fmla="*/ 3383834 w 8845686"/>
              <a:gd name="connsiteY9" fmla="*/ 334252 h 949216"/>
              <a:gd name="connsiteX10" fmla="*/ 3910884 w 8845686"/>
              <a:gd name="connsiteY10" fmla="*/ 219952 h 949216"/>
              <a:gd name="connsiteX11" fmla="*/ 4279184 w 8845686"/>
              <a:gd name="connsiteY11" fmla="*/ 150102 h 949216"/>
              <a:gd name="connsiteX12" fmla="*/ 4552234 w 8845686"/>
              <a:gd name="connsiteY12" fmla="*/ 245352 h 949216"/>
              <a:gd name="connsiteX13" fmla="*/ 4825284 w 8845686"/>
              <a:gd name="connsiteY13" fmla="*/ 543802 h 949216"/>
              <a:gd name="connsiteX14" fmla="*/ 5072934 w 8845686"/>
              <a:gd name="connsiteY14" fmla="*/ 918452 h 949216"/>
              <a:gd name="connsiteX15" fmla="*/ 5249606 w 8845686"/>
              <a:gd name="connsiteY15" fmla="*/ 594602 h 949216"/>
              <a:gd name="connsiteX16" fmla="*/ 5371384 w 8845686"/>
              <a:gd name="connsiteY16" fmla="*/ 448552 h 949216"/>
              <a:gd name="connsiteX17" fmla="*/ 5504956 w 8845686"/>
              <a:gd name="connsiteY17" fmla="*/ 499080 h 949216"/>
              <a:gd name="connsiteX18" fmla="*/ 5714656 w 8845686"/>
              <a:gd name="connsiteY18" fmla="*/ 697439 h 949216"/>
              <a:gd name="connsiteX19" fmla="*/ 5911406 w 8845686"/>
              <a:gd name="connsiteY19" fmla="*/ 485120 h 949216"/>
              <a:gd name="connsiteX20" fmla="*/ 6223322 w 8845686"/>
              <a:gd name="connsiteY20" fmla="*/ 106912 h 949216"/>
              <a:gd name="connsiteX21" fmla="*/ 6444534 w 8845686"/>
              <a:gd name="connsiteY21" fmla="*/ 23102 h 949216"/>
              <a:gd name="connsiteX22" fmla="*/ 6819184 w 8845686"/>
              <a:gd name="connsiteY22" fmla="*/ 175502 h 949216"/>
              <a:gd name="connsiteX23" fmla="*/ 7162084 w 8845686"/>
              <a:gd name="connsiteY23" fmla="*/ 346952 h 949216"/>
              <a:gd name="connsiteX24" fmla="*/ 7428784 w 8845686"/>
              <a:gd name="connsiteY24" fmla="*/ 296152 h 949216"/>
              <a:gd name="connsiteX25" fmla="*/ 7759750 w 8845686"/>
              <a:gd name="connsiteY25" fmla="*/ 350510 h 949216"/>
              <a:gd name="connsiteX26" fmla="*/ 8813028 w 8845686"/>
              <a:gd name="connsiteY26" fmla="*/ 519345 h 949216"/>
              <a:gd name="connsiteX27" fmla="*/ 8834704 w 8845686"/>
              <a:gd name="connsiteY27" fmla="*/ 534660 h 949216"/>
              <a:gd name="connsiteX28" fmla="*/ 8291074 w 8845686"/>
              <a:gd name="connsiteY28" fmla="*/ 460486 h 949216"/>
              <a:gd name="connsiteX29" fmla="*/ 7845413 w 8845686"/>
              <a:gd name="connsiteY29" fmla="*/ 386584 h 949216"/>
              <a:gd name="connsiteX30" fmla="*/ 7435134 w 8845686"/>
              <a:gd name="connsiteY30" fmla="*/ 320020 h 949216"/>
              <a:gd name="connsiteX31" fmla="*/ 7186446 w 8845686"/>
              <a:gd name="connsiteY31" fmla="*/ 377170 h 949216"/>
              <a:gd name="connsiteX32" fmla="*/ 6931458 w 8845686"/>
              <a:gd name="connsiteY32" fmla="*/ 259312 h 949216"/>
              <a:gd name="connsiteX33" fmla="*/ 6609634 w 8845686"/>
              <a:gd name="connsiteY33" fmla="*/ 99302 h 949216"/>
              <a:gd name="connsiteX34" fmla="*/ 6404680 w 8845686"/>
              <a:gd name="connsiteY34" fmla="*/ 46970 h 949216"/>
              <a:gd name="connsiteX35" fmla="*/ 6215934 w 8845686"/>
              <a:gd name="connsiteY35" fmla="*/ 143752 h 949216"/>
              <a:gd name="connsiteX36" fmla="*/ 5885734 w 8845686"/>
              <a:gd name="connsiteY36" fmla="*/ 543802 h 949216"/>
              <a:gd name="connsiteX37" fmla="*/ 5720634 w 8845686"/>
              <a:gd name="connsiteY37" fmla="*/ 715252 h 949216"/>
              <a:gd name="connsiteX38" fmla="*/ 5599984 w 8845686"/>
              <a:gd name="connsiteY38" fmla="*/ 620002 h 949216"/>
              <a:gd name="connsiteX39" fmla="*/ 5485684 w 8845686"/>
              <a:gd name="connsiteY39" fmla="*/ 512052 h 949216"/>
              <a:gd name="connsiteX40" fmla="*/ 5348504 w 8845686"/>
              <a:gd name="connsiteY40" fmla="*/ 491742 h 949216"/>
              <a:gd name="connsiteX41" fmla="*/ 5240971 w 8845686"/>
              <a:gd name="connsiteY41" fmla="*/ 674318 h 949216"/>
              <a:gd name="connsiteX42" fmla="*/ 5111034 w 8845686"/>
              <a:gd name="connsiteY42" fmla="*/ 937502 h 949216"/>
              <a:gd name="connsiteX43" fmla="*/ 4990384 w 8845686"/>
              <a:gd name="connsiteY43" fmla="*/ 874002 h 949216"/>
              <a:gd name="connsiteX44" fmla="*/ 4844334 w 8845686"/>
              <a:gd name="connsiteY44" fmla="*/ 613652 h 949216"/>
              <a:gd name="connsiteX45" fmla="*/ 4660456 w 8845686"/>
              <a:gd name="connsiteY45" fmla="*/ 375416 h 949216"/>
              <a:gd name="connsiteX46" fmla="*/ 4444284 w 8845686"/>
              <a:gd name="connsiteY46" fmla="*/ 207252 h 949216"/>
              <a:gd name="connsiteX47" fmla="*/ 4198932 w 8845686"/>
              <a:gd name="connsiteY47" fmla="*/ 179060 h 949216"/>
              <a:gd name="connsiteX48" fmla="*/ 3747044 w 8845686"/>
              <a:gd name="connsiteY48" fmla="*/ 282686 h 949216"/>
              <a:gd name="connsiteX49" fmla="*/ 3372394 w 8845686"/>
              <a:gd name="connsiteY49" fmla="*/ 355328 h 949216"/>
              <a:gd name="connsiteX50" fmla="*/ 3155234 w 8845686"/>
              <a:gd name="connsiteY50" fmla="*/ 258052 h 949216"/>
              <a:gd name="connsiteX51" fmla="*/ 3043726 w 8845686"/>
              <a:gd name="connsiteY51" fmla="*/ 279128 h 949216"/>
              <a:gd name="connsiteX52" fmla="*/ 2904792 w 8845686"/>
              <a:gd name="connsiteY52" fmla="*/ 401804 h 949216"/>
              <a:gd name="connsiteX53" fmla="*/ 2790492 w 8845686"/>
              <a:gd name="connsiteY53" fmla="*/ 414010 h 949216"/>
              <a:gd name="connsiteX54" fmla="*/ 2671102 w 8845686"/>
              <a:gd name="connsiteY54" fmla="*/ 417568 h 949216"/>
              <a:gd name="connsiteX55" fmla="*/ 2589318 w 8845686"/>
              <a:gd name="connsiteY55" fmla="*/ 531102 h 949216"/>
              <a:gd name="connsiteX56" fmla="*/ 2507534 w 8845686"/>
              <a:gd name="connsiteY56" fmla="*/ 564112 h 949216"/>
              <a:gd name="connsiteX57" fmla="*/ 2330994 w 8845686"/>
              <a:gd name="connsiteY57" fmla="*/ 443463 h 949216"/>
              <a:gd name="connsiteX58" fmla="*/ 1847134 w 8845686"/>
              <a:gd name="connsiteY58" fmla="*/ 61202 h 949216"/>
              <a:gd name="connsiteX59" fmla="*/ 1575566 w 8845686"/>
              <a:gd name="connsiteY59" fmla="*/ 61968 h 949216"/>
              <a:gd name="connsiteX60" fmla="*/ 1230418 w 8845686"/>
              <a:gd name="connsiteY60" fmla="*/ 203694 h 949216"/>
              <a:gd name="connsiteX61" fmla="*/ 488234 w 8845686"/>
              <a:gd name="connsiteY61" fmla="*/ 353302 h 949216"/>
              <a:gd name="connsiteX62" fmla="*/ 1 w 8845686"/>
              <a:gd name="connsiteY62" fmla="*/ 337044 h 949216"/>
              <a:gd name="connsiteX0" fmla="*/ 1 w 8845686"/>
              <a:gd name="connsiteY0" fmla="*/ 337044 h 949216"/>
              <a:gd name="connsiteX1" fmla="*/ 492953 w 8845686"/>
              <a:gd name="connsiteY1" fmla="*/ 331731 h 949216"/>
              <a:gd name="connsiteX2" fmla="*/ 1239238 w 8845686"/>
              <a:gd name="connsiteY2" fmla="*/ 180863 h 949216"/>
              <a:gd name="connsiteX3" fmla="*/ 1744768 w 8845686"/>
              <a:gd name="connsiteY3" fmla="*/ 495 h 949216"/>
              <a:gd name="connsiteX4" fmla="*/ 2126534 w 8845686"/>
              <a:gd name="connsiteY4" fmla="*/ 239002 h 949216"/>
              <a:gd name="connsiteX5" fmla="*/ 2507534 w 8845686"/>
              <a:gd name="connsiteY5" fmla="*/ 537452 h 949216"/>
              <a:gd name="connsiteX6" fmla="*/ 2666284 w 8845686"/>
              <a:gd name="connsiteY6" fmla="*/ 391402 h 949216"/>
              <a:gd name="connsiteX7" fmla="*/ 2882184 w 8845686"/>
              <a:gd name="connsiteY7" fmla="*/ 385052 h 949216"/>
              <a:gd name="connsiteX8" fmla="*/ 3104434 w 8845686"/>
              <a:gd name="connsiteY8" fmla="*/ 226302 h 949216"/>
              <a:gd name="connsiteX9" fmla="*/ 3383834 w 8845686"/>
              <a:gd name="connsiteY9" fmla="*/ 334252 h 949216"/>
              <a:gd name="connsiteX10" fmla="*/ 3914047 w 8845686"/>
              <a:gd name="connsiteY10" fmla="*/ 215556 h 949216"/>
              <a:gd name="connsiteX11" fmla="*/ 4279184 w 8845686"/>
              <a:gd name="connsiteY11" fmla="*/ 150102 h 949216"/>
              <a:gd name="connsiteX12" fmla="*/ 4552234 w 8845686"/>
              <a:gd name="connsiteY12" fmla="*/ 245352 h 949216"/>
              <a:gd name="connsiteX13" fmla="*/ 4825284 w 8845686"/>
              <a:gd name="connsiteY13" fmla="*/ 543802 h 949216"/>
              <a:gd name="connsiteX14" fmla="*/ 5072934 w 8845686"/>
              <a:gd name="connsiteY14" fmla="*/ 918452 h 949216"/>
              <a:gd name="connsiteX15" fmla="*/ 5249606 w 8845686"/>
              <a:gd name="connsiteY15" fmla="*/ 594602 h 949216"/>
              <a:gd name="connsiteX16" fmla="*/ 5371384 w 8845686"/>
              <a:gd name="connsiteY16" fmla="*/ 448552 h 949216"/>
              <a:gd name="connsiteX17" fmla="*/ 5504956 w 8845686"/>
              <a:gd name="connsiteY17" fmla="*/ 499080 h 949216"/>
              <a:gd name="connsiteX18" fmla="*/ 5714656 w 8845686"/>
              <a:gd name="connsiteY18" fmla="*/ 697439 h 949216"/>
              <a:gd name="connsiteX19" fmla="*/ 5911406 w 8845686"/>
              <a:gd name="connsiteY19" fmla="*/ 485120 h 949216"/>
              <a:gd name="connsiteX20" fmla="*/ 6223322 w 8845686"/>
              <a:gd name="connsiteY20" fmla="*/ 106912 h 949216"/>
              <a:gd name="connsiteX21" fmla="*/ 6444534 w 8845686"/>
              <a:gd name="connsiteY21" fmla="*/ 23102 h 949216"/>
              <a:gd name="connsiteX22" fmla="*/ 6819184 w 8845686"/>
              <a:gd name="connsiteY22" fmla="*/ 175502 h 949216"/>
              <a:gd name="connsiteX23" fmla="*/ 7162084 w 8845686"/>
              <a:gd name="connsiteY23" fmla="*/ 346952 h 949216"/>
              <a:gd name="connsiteX24" fmla="*/ 7428784 w 8845686"/>
              <a:gd name="connsiteY24" fmla="*/ 296152 h 949216"/>
              <a:gd name="connsiteX25" fmla="*/ 7759750 w 8845686"/>
              <a:gd name="connsiteY25" fmla="*/ 350510 h 949216"/>
              <a:gd name="connsiteX26" fmla="*/ 8813028 w 8845686"/>
              <a:gd name="connsiteY26" fmla="*/ 519345 h 949216"/>
              <a:gd name="connsiteX27" fmla="*/ 8834704 w 8845686"/>
              <a:gd name="connsiteY27" fmla="*/ 534660 h 949216"/>
              <a:gd name="connsiteX28" fmla="*/ 8291074 w 8845686"/>
              <a:gd name="connsiteY28" fmla="*/ 460486 h 949216"/>
              <a:gd name="connsiteX29" fmla="*/ 7845413 w 8845686"/>
              <a:gd name="connsiteY29" fmla="*/ 386584 h 949216"/>
              <a:gd name="connsiteX30" fmla="*/ 7435134 w 8845686"/>
              <a:gd name="connsiteY30" fmla="*/ 320020 h 949216"/>
              <a:gd name="connsiteX31" fmla="*/ 7186446 w 8845686"/>
              <a:gd name="connsiteY31" fmla="*/ 377170 h 949216"/>
              <a:gd name="connsiteX32" fmla="*/ 6931458 w 8845686"/>
              <a:gd name="connsiteY32" fmla="*/ 259312 h 949216"/>
              <a:gd name="connsiteX33" fmla="*/ 6609634 w 8845686"/>
              <a:gd name="connsiteY33" fmla="*/ 99302 h 949216"/>
              <a:gd name="connsiteX34" fmla="*/ 6404680 w 8845686"/>
              <a:gd name="connsiteY34" fmla="*/ 46970 h 949216"/>
              <a:gd name="connsiteX35" fmla="*/ 6215934 w 8845686"/>
              <a:gd name="connsiteY35" fmla="*/ 143752 h 949216"/>
              <a:gd name="connsiteX36" fmla="*/ 5885734 w 8845686"/>
              <a:gd name="connsiteY36" fmla="*/ 543802 h 949216"/>
              <a:gd name="connsiteX37" fmla="*/ 5720634 w 8845686"/>
              <a:gd name="connsiteY37" fmla="*/ 715252 h 949216"/>
              <a:gd name="connsiteX38" fmla="*/ 5599984 w 8845686"/>
              <a:gd name="connsiteY38" fmla="*/ 620002 h 949216"/>
              <a:gd name="connsiteX39" fmla="*/ 5485684 w 8845686"/>
              <a:gd name="connsiteY39" fmla="*/ 512052 h 949216"/>
              <a:gd name="connsiteX40" fmla="*/ 5348504 w 8845686"/>
              <a:gd name="connsiteY40" fmla="*/ 491742 h 949216"/>
              <a:gd name="connsiteX41" fmla="*/ 5240971 w 8845686"/>
              <a:gd name="connsiteY41" fmla="*/ 674318 h 949216"/>
              <a:gd name="connsiteX42" fmla="*/ 5111034 w 8845686"/>
              <a:gd name="connsiteY42" fmla="*/ 937502 h 949216"/>
              <a:gd name="connsiteX43" fmla="*/ 4990384 w 8845686"/>
              <a:gd name="connsiteY43" fmla="*/ 874002 h 949216"/>
              <a:gd name="connsiteX44" fmla="*/ 4844334 w 8845686"/>
              <a:gd name="connsiteY44" fmla="*/ 613652 h 949216"/>
              <a:gd name="connsiteX45" fmla="*/ 4660456 w 8845686"/>
              <a:gd name="connsiteY45" fmla="*/ 375416 h 949216"/>
              <a:gd name="connsiteX46" fmla="*/ 4444284 w 8845686"/>
              <a:gd name="connsiteY46" fmla="*/ 207252 h 949216"/>
              <a:gd name="connsiteX47" fmla="*/ 4198932 w 8845686"/>
              <a:gd name="connsiteY47" fmla="*/ 179060 h 949216"/>
              <a:gd name="connsiteX48" fmla="*/ 3747044 w 8845686"/>
              <a:gd name="connsiteY48" fmla="*/ 282686 h 949216"/>
              <a:gd name="connsiteX49" fmla="*/ 3372394 w 8845686"/>
              <a:gd name="connsiteY49" fmla="*/ 355328 h 949216"/>
              <a:gd name="connsiteX50" fmla="*/ 3155234 w 8845686"/>
              <a:gd name="connsiteY50" fmla="*/ 258052 h 949216"/>
              <a:gd name="connsiteX51" fmla="*/ 3043726 w 8845686"/>
              <a:gd name="connsiteY51" fmla="*/ 279128 h 949216"/>
              <a:gd name="connsiteX52" fmla="*/ 2904792 w 8845686"/>
              <a:gd name="connsiteY52" fmla="*/ 401804 h 949216"/>
              <a:gd name="connsiteX53" fmla="*/ 2790492 w 8845686"/>
              <a:gd name="connsiteY53" fmla="*/ 414010 h 949216"/>
              <a:gd name="connsiteX54" fmla="*/ 2671102 w 8845686"/>
              <a:gd name="connsiteY54" fmla="*/ 417568 h 949216"/>
              <a:gd name="connsiteX55" fmla="*/ 2589318 w 8845686"/>
              <a:gd name="connsiteY55" fmla="*/ 531102 h 949216"/>
              <a:gd name="connsiteX56" fmla="*/ 2507534 w 8845686"/>
              <a:gd name="connsiteY56" fmla="*/ 564112 h 949216"/>
              <a:gd name="connsiteX57" fmla="*/ 2330994 w 8845686"/>
              <a:gd name="connsiteY57" fmla="*/ 443463 h 949216"/>
              <a:gd name="connsiteX58" fmla="*/ 1847134 w 8845686"/>
              <a:gd name="connsiteY58" fmla="*/ 61202 h 949216"/>
              <a:gd name="connsiteX59" fmla="*/ 1575566 w 8845686"/>
              <a:gd name="connsiteY59" fmla="*/ 61968 h 949216"/>
              <a:gd name="connsiteX60" fmla="*/ 1230418 w 8845686"/>
              <a:gd name="connsiteY60" fmla="*/ 203694 h 949216"/>
              <a:gd name="connsiteX61" fmla="*/ 488234 w 8845686"/>
              <a:gd name="connsiteY61" fmla="*/ 353302 h 949216"/>
              <a:gd name="connsiteX62" fmla="*/ 1 w 8845686"/>
              <a:gd name="connsiteY62" fmla="*/ 337044 h 949216"/>
              <a:gd name="connsiteX0" fmla="*/ 1 w 8845686"/>
              <a:gd name="connsiteY0" fmla="*/ 337044 h 949216"/>
              <a:gd name="connsiteX1" fmla="*/ 492953 w 8845686"/>
              <a:gd name="connsiteY1" fmla="*/ 331731 h 949216"/>
              <a:gd name="connsiteX2" fmla="*/ 1239238 w 8845686"/>
              <a:gd name="connsiteY2" fmla="*/ 180863 h 949216"/>
              <a:gd name="connsiteX3" fmla="*/ 1744768 w 8845686"/>
              <a:gd name="connsiteY3" fmla="*/ 495 h 949216"/>
              <a:gd name="connsiteX4" fmla="*/ 2126534 w 8845686"/>
              <a:gd name="connsiteY4" fmla="*/ 239002 h 949216"/>
              <a:gd name="connsiteX5" fmla="*/ 2507534 w 8845686"/>
              <a:gd name="connsiteY5" fmla="*/ 537452 h 949216"/>
              <a:gd name="connsiteX6" fmla="*/ 2666284 w 8845686"/>
              <a:gd name="connsiteY6" fmla="*/ 391402 h 949216"/>
              <a:gd name="connsiteX7" fmla="*/ 2882184 w 8845686"/>
              <a:gd name="connsiteY7" fmla="*/ 385052 h 949216"/>
              <a:gd name="connsiteX8" fmla="*/ 3104434 w 8845686"/>
              <a:gd name="connsiteY8" fmla="*/ 226302 h 949216"/>
              <a:gd name="connsiteX9" fmla="*/ 3383834 w 8845686"/>
              <a:gd name="connsiteY9" fmla="*/ 334252 h 949216"/>
              <a:gd name="connsiteX10" fmla="*/ 3914047 w 8845686"/>
              <a:gd name="connsiteY10" fmla="*/ 215556 h 949216"/>
              <a:gd name="connsiteX11" fmla="*/ 4279184 w 8845686"/>
              <a:gd name="connsiteY11" fmla="*/ 150102 h 949216"/>
              <a:gd name="connsiteX12" fmla="*/ 4552234 w 8845686"/>
              <a:gd name="connsiteY12" fmla="*/ 245352 h 949216"/>
              <a:gd name="connsiteX13" fmla="*/ 4825284 w 8845686"/>
              <a:gd name="connsiteY13" fmla="*/ 543802 h 949216"/>
              <a:gd name="connsiteX14" fmla="*/ 5072934 w 8845686"/>
              <a:gd name="connsiteY14" fmla="*/ 918452 h 949216"/>
              <a:gd name="connsiteX15" fmla="*/ 5249606 w 8845686"/>
              <a:gd name="connsiteY15" fmla="*/ 594602 h 949216"/>
              <a:gd name="connsiteX16" fmla="*/ 5371384 w 8845686"/>
              <a:gd name="connsiteY16" fmla="*/ 448552 h 949216"/>
              <a:gd name="connsiteX17" fmla="*/ 5504956 w 8845686"/>
              <a:gd name="connsiteY17" fmla="*/ 499080 h 949216"/>
              <a:gd name="connsiteX18" fmla="*/ 5714656 w 8845686"/>
              <a:gd name="connsiteY18" fmla="*/ 697439 h 949216"/>
              <a:gd name="connsiteX19" fmla="*/ 5911406 w 8845686"/>
              <a:gd name="connsiteY19" fmla="*/ 485120 h 949216"/>
              <a:gd name="connsiteX20" fmla="*/ 6223322 w 8845686"/>
              <a:gd name="connsiteY20" fmla="*/ 106912 h 949216"/>
              <a:gd name="connsiteX21" fmla="*/ 6444534 w 8845686"/>
              <a:gd name="connsiteY21" fmla="*/ 23102 h 949216"/>
              <a:gd name="connsiteX22" fmla="*/ 6819184 w 8845686"/>
              <a:gd name="connsiteY22" fmla="*/ 175502 h 949216"/>
              <a:gd name="connsiteX23" fmla="*/ 7162084 w 8845686"/>
              <a:gd name="connsiteY23" fmla="*/ 346952 h 949216"/>
              <a:gd name="connsiteX24" fmla="*/ 7428784 w 8845686"/>
              <a:gd name="connsiteY24" fmla="*/ 296152 h 949216"/>
              <a:gd name="connsiteX25" fmla="*/ 7759750 w 8845686"/>
              <a:gd name="connsiteY25" fmla="*/ 350510 h 949216"/>
              <a:gd name="connsiteX26" fmla="*/ 8813028 w 8845686"/>
              <a:gd name="connsiteY26" fmla="*/ 519345 h 949216"/>
              <a:gd name="connsiteX27" fmla="*/ 8834704 w 8845686"/>
              <a:gd name="connsiteY27" fmla="*/ 534660 h 949216"/>
              <a:gd name="connsiteX28" fmla="*/ 8291074 w 8845686"/>
              <a:gd name="connsiteY28" fmla="*/ 460486 h 949216"/>
              <a:gd name="connsiteX29" fmla="*/ 7845413 w 8845686"/>
              <a:gd name="connsiteY29" fmla="*/ 386584 h 949216"/>
              <a:gd name="connsiteX30" fmla="*/ 7435134 w 8845686"/>
              <a:gd name="connsiteY30" fmla="*/ 320020 h 949216"/>
              <a:gd name="connsiteX31" fmla="*/ 7186446 w 8845686"/>
              <a:gd name="connsiteY31" fmla="*/ 377170 h 949216"/>
              <a:gd name="connsiteX32" fmla="*/ 6931458 w 8845686"/>
              <a:gd name="connsiteY32" fmla="*/ 259312 h 949216"/>
              <a:gd name="connsiteX33" fmla="*/ 6609634 w 8845686"/>
              <a:gd name="connsiteY33" fmla="*/ 99302 h 949216"/>
              <a:gd name="connsiteX34" fmla="*/ 6404680 w 8845686"/>
              <a:gd name="connsiteY34" fmla="*/ 46970 h 949216"/>
              <a:gd name="connsiteX35" fmla="*/ 6215934 w 8845686"/>
              <a:gd name="connsiteY35" fmla="*/ 143752 h 949216"/>
              <a:gd name="connsiteX36" fmla="*/ 5885734 w 8845686"/>
              <a:gd name="connsiteY36" fmla="*/ 543802 h 949216"/>
              <a:gd name="connsiteX37" fmla="*/ 5720634 w 8845686"/>
              <a:gd name="connsiteY37" fmla="*/ 715252 h 949216"/>
              <a:gd name="connsiteX38" fmla="*/ 5599984 w 8845686"/>
              <a:gd name="connsiteY38" fmla="*/ 620002 h 949216"/>
              <a:gd name="connsiteX39" fmla="*/ 5485684 w 8845686"/>
              <a:gd name="connsiteY39" fmla="*/ 512052 h 949216"/>
              <a:gd name="connsiteX40" fmla="*/ 5348504 w 8845686"/>
              <a:gd name="connsiteY40" fmla="*/ 491742 h 949216"/>
              <a:gd name="connsiteX41" fmla="*/ 5240971 w 8845686"/>
              <a:gd name="connsiteY41" fmla="*/ 674318 h 949216"/>
              <a:gd name="connsiteX42" fmla="*/ 5111034 w 8845686"/>
              <a:gd name="connsiteY42" fmla="*/ 937502 h 949216"/>
              <a:gd name="connsiteX43" fmla="*/ 4990384 w 8845686"/>
              <a:gd name="connsiteY43" fmla="*/ 874002 h 949216"/>
              <a:gd name="connsiteX44" fmla="*/ 4844334 w 8845686"/>
              <a:gd name="connsiteY44" fmla="*/ 613652 h 949216"/>
              <a:gd name="connsiteX45" fmla="*/ 4660456 w 8845686"/>
              <a:gd name="connsiteY45" fmla="*/ 375416 h 949216"/>
              <a:gd name="connsiteX46" fmla="*/ 4444284 w 8845686"/>
              <a:gd name="connsiteY46" fmla="*/ 207252 h 949216"/>
              <a:gd name="connsiteX47" fmla="*/ 4198932 w 8845686"/>
              <a:gd name="connsiteY47" fmla="*/ 179060 h 949216"/>
              <a:gd name="connsiteX48" fmla="*/ 3747044 w 8845686"/>
              <a:gd name="connsiteY48" fmla="*/ 282686 h 949216"/>
              <a:gd name="connsiteX49" fmla="*/ 3359741 w 8845686"/>
              <a:gd name="connsiteY49" fmla="*/ 359724 h 949216"/>
              <a:gd name="connsiteX50" fmla="*/ 3155234 w 8845686"/>
              <a:gd name="connsiteY50" fmla="*/ 258052 h 949216"/>
              <a:gd name="connsiteX51" fmla="*/ 3043726 w 8845686"/>
              <a:gd name="connsiteY51" fmla="*/ 279128 h 949216"/>
              <a:gd name="connsiteX52" fmla="*/ 2904792 w 8845686"/>
              <a:gd name="connsiteY52" fmla="*/ 401804 h 949216"/>
              <a:gd name="connsiteX53" fmla="*/ 2790492 w 8845686"/>
              <a:gd name="connsiteY53" fmla="*/ 414010 h 949216"/>
              <a:gd name="connsiteX54" fmla="*/ 2671102 w 8845686"/>
              <a:gd name="connsiteY54" fmla="*/ 417568 h 949216"/>
              <a:gd name="connsiteX55" fmla="*/ 2589318 w 8845686"/>
              <a:gd name="connsiteY55" fmla="*/ 531102 h 949216"/>
              <a:gd name="connsiteX56" fmla="*/ 2507534 w 8845686"/>
              <a:gd name="connsiteY56" fmla="*/ 564112 h 949216"/>
              <a:gd name="connsiteX57" fmla="*/ 2330994 w 8845686"/>
              <a:gd name="connsiteY57" fmla="*/ 443463 h 949216"/>
              <a:gd name="connsiteX58" fmla="*/ 1847134 w 8845686"/>
              <a:gd name="connsiteY58" fmla="*/ 61202 h 949216"/>
              <a:gd name="connsiteX59" fmla="*/ 1575566 w 8845686"/>
              <a:gd name="connsiteY59" fmla="*/ 61968 h 949216"/>
              <a:gd name="connsiteX60" fmla="*/ 1230418 w 8845686"/>
              <a:gd name="connsiteY60" fmla="*/ 203694 h 949216"/>
              <a:gd name="connsiteX61" fmla="*/ 488234 w 8845686"/>
              <a:gd name="connsiteY61" fmla="*/ 353302 h 949216"/>
              <a:gd name="connsiteX62" fmla="*/ 1 w 8845686"/>
              <a:gd name="connsiteY62" fmla="*/ 337044 h 949216"/>
              <a:gd name="connsiteX0" fmla="*/ 1 w 8845686"/>
              <a:gd name="connsiteY0" fmla="*/ 337044 h 949216"/>
              <a:gd name="connsiteX1" fmla="*/ 492953 w 8845686"/>
              <a:gd name="connsiteY1" fmla="*/ 331731 h 949216"/>
              <a:gd name="connsiteX2" fmla="*/ 1239238 w 8845686"/>
              <a:gd name="connsiteY2" fmla="*/ 180863 h 949216"/>
              <a:gd name="connsiteX3" fmla="*/ 1744768 w 8845686"/>
              <a:gd name="connsiteY3" fmla="*/ 495 h 949216"/>
              <a:gd name="connsiteX4" fmla="*/ 2126534 w 8845686"/>
              <a:gd name="connsiteY4" fmla="*/ 239002 h 949216"/>
              <a:gd name="connsiteX5" fmla="*/ 2507534 w 8845686"/>
              <a:gd name="connsiteY5" fmla="*/ 537452 h 949216"/>
              <a:gd name="connsiteX6" fmla="*/ 2666284 w 8845686"/>
              <a:gd name="connsiteY6" fmla="*/ 391402 h 949216"/>
              <a:gd name="connsiteX7" fmla="*/ 2882184 w 8845686"/>
              <a:gd name="connsiteY7" fmla="*/ 385052 h 949216"/>
              <a:gd name="connsiteX8" fmla="*/ 3104434 w 8845686"/>
              <a:gd name="connsiteY8" fmla="*/ 226302 h 949216"/>
              <a:gd name="connsiteX9" fmla="*/ 3383834 w 8845686"/>
              <a:gd name="connsiteY9" fmla="*/ 334252 h 949216"/>
              <a:gd name="connsiteX10" fmla="*/ 3914047 w 8845686"/>
              <a:gd name="connsiteY10" fmla="*/ 215556 h 949216"/>
              <a:gd name="connsiteX11" fmla="*/ 4279184 w 8845686"/>
              <a:gd name="connsiteY11" fmla="*/ 150102 h 949216"/>
              <a:gd name="connsiteX12" fmla="*/ 4552234 w 8845686"/>
              <a:gd name="connsiteY12" fmla="*/ 245352 h 949216"/>
              <a:gd name="connsiteX13" fmla="*/ 4825284 w 8845686"/>
              <a:gd name="connsiteY13" fmla="*/ 543802 h 949216"/>
              <a:gd name="connsiteX14" fmla="*/ 5072934 w 8845686"/>
              <a:gd name="connsiteY14" fmla="*/ 918452 h 949216"/>
              <a:gd name="connsiteX15" fmla="*/ 5249606 w 8845686"/>
              <a:gd name="connsiteY15" fmla="*/ 594602 h 949216"/>
              <a:gd name="connsiteX16" fmla="*/ 5371384 w 8845686"/>
              <a:gd name="connsiteY16" fmla="*/ 448552 h 949216"/>
              <a:gd name="connsiteX17" fmla="*/ 5504956 w 8845686"/>
              <a:gd name="connsiteY17" fmla="*/ 499080 h 949216"/>
              <a:gd name="connsiteX18" fmla="*/ 5714656 w 8845686"/>
              <a:gd name="connsiteY18" fmla="*/ 697439 h 949216"/>
              <a:gd name="connsiteX19" fmla="*/ 5911406 w 8845686"/>
              <a:gd name="connsiteY19" fmla="*/ 485120 h 949216"/>
              <a:gd name="connsiteX20" fmla="*/ 6223322 w 8845686"/>
              <a:gd name="connsiteY20" fmla="*/ 106912 h 949216"/>
              <a:gd name="connsiteX21" fmla="*/ 6444534 w 8845686"/>
              <a:gd name="connsiteY21" fmla="*/ 23102 h 949216"/>
              <a:gd name="connsiteX22" fmla="*/ 6819184 w 8845686"/>
              <a:gd name="connsiteY22" fmla="*/ 175502 h 949216"/>
              <a:gd name="connsiteX23" fmla="*/ 7162084 w 8845686"/>
              <a:gd name="connsiteY23" fmla="*/ 346952 h 949216"/>
              <a:gd name="connsiteX24" fmla="*/ 7428784 w 8845686"/>
              <a:gd name="connsiteY24" fmla="*/ 296152 h 949216"/>
              <a:gd name="connsiteX25" fmla="*/ 7759750 w 8845686"/>
              <a:gd name="connsiteY25" fmla="*/ 350510 h 949216"/>
              <a:gd name="connsiteX26" fmla="*/ 8813028 w 8845686"/>
              <a:gd name="connsiteY26" fmla="*/ 519345 h 949216"/>
              <a:gd name="connsiteX27" fmla="*/ 8834704 w 8845686"/>
              <a:gd name="connsiteY27" fmla="*/ 534660 h 949216"/>
              <a:gd name="connsiteX28" fmla="*/ 8291074 w 8845686"/>
              <a:gd name="connsiteY28" fmla="*/ 460486 h 949216"/>
              <a:gd name="connsiteX29" fmla="*/ 7845413 w 8845686"/>
              <a:gd name="connsiteY29" fmla="*/ 386584 h 949216"/>
              <a:gd name="connsiteX30" fmla="*/ 7435134 w 8845686"/>
              <a:gd name="connsiteY30" fmla="*/ 320020 h 949216"/>
              <a:gd name="connsiteX31" fmla="*/ 7186446 w 8845686"/>
              <a:gd name="connsiteY31" fmla="*/ 377170 h 949216"/>
              <a:gd name="connsiteX32" fmla="*/ 6931458 w 8845686"/>
              <a:gd name="connsiteY32" fmla="*/ 259312 h 949216"/>
              <a:gd name="connsiteX33" fmla="*/ 6609634 w 8845686"/>
              <a:gd name="connsiteY33" fmla="*/ 99302 h 949216"/>
              <a:gd name="connsiteX34" fmla="*/ 6404680 w 8845686"/>
              <a:gd name="connsiteY34" fmla="*/ 46970 h 949216"/>
              <a:gd name="connsiteX35" fmla="*/ 6215934 w 8845686"/>
              <a:gd name="connsiteY35" fmla="*/ 143752 h 949216"/>
              <a:gd name="connsiteX36" fmla="*/ 5885734 w 8845686"/>
              <a:gd name="connsiteY36" fmla="*/ 543802 h 949216"/>
              <a:gd name="connsiteX37" fmla="*/ 5720634 w 8845686"/>
              <a:gd name="connsiteY37" fmla="*/ 715252 h 949216"/>
              <a:gd name="connsiteX38" fmla="*/ 5599984 w 8845686"/>
              <a:gd name="connsiteY38" fmla="*/ 620002 h 949216"/>
              <a:gd name="connsiteX39" fmla="*/ 5485684 w 8845686"/>
              <a:gd name="connsiteY39" fmla="*/ 512052 h 949216"/>
              <a:gd name="connsiteX40" fmla="*/ 5348504 w 8845686"/>
              <a:gd name="connsiteY40" fmla="*/ 491742 h 949216"/>
              <a:gd name="connsiteX41" fmla="*/ 5240971 w 8845686"/>
              <a:gd name="connsiteY41" fmla="*/ 674318 h 949216"/>
              <a:gd name="connsiteX42" fmla="*/ 5111034 w 8845686"/>
              <a:gd name="connsiteY42" fmla="*/ 937502 h 949216"/>
              <a:gd name="connsiteX43" fmla="*/ 4990384 w 8845686"/>
              <a:gd name="connsiteY43" fmla="*/ 874002 h 949216"/>
              <a:gd name="connsiteX44" fmla="*/ 4844334 w 8845686"/>
              <a:gd name="connsiteY44" fmla="*/ 613652 h 949216"/>
              <a:gd name="connsiteX45" fmla="*/ 4660456 w 8845686"/>
              <a:gd name="connsiteY45" fmla="*/ 375416 h 949216"/>
              <a:gd name="connsiteX46" fmla="*/ 4444284 w 8845686"/>
              <a:gd name="connsiteY46" fmla="*/ 207252 h 949216"/>
              <a:gd name="connsiteX47" fmla="*/ 4198932 w 8845686"/>
              <a:gd name="connsiteY47" fmla="*/ 179060 h 949216"/>
              <a:gd name="connsiteX48" fmla="*/ 3747044 w 8845686"/>
              <a:gd name="connsiteY48" fmla="*/ 282686 h 949216"/>
              <a:gd name="connsiteX49" fmla="*/ 3359741 w 8845686"/>
              <a:gd name="connsiteY49" fmla="*/ 359724 h 949216"/>
              <a:gd name="connsiteX50" fmla="*/ 3148908 w 8845686"/>
              <a:gd name="connsiteY50" fmla="*/ 262448 h 949216"/>
              <a:gd name="connsiteX51" fmla="*/ 3043726 w 8845686"/>
              <a:gd name="connsiteY51" fmla="*/ 279128 h 949216"/>
              <a:gd name="connsiteX52" fmla="*/ 2904792 w 8845686"/>
              <a:gd name="connsiteY52" fmla="*/ 401804 h 949216"/>
              <a:gd name="connsiteX53" fmla="*/ 2790492 w 8845686"/>
              <a:gd name="connsiteY53" fmla="*/ 414010 h 949216"/>
              <a:gd name="connsiteX54" fmla="*/ 2671102 w 8845686"/>
              <a:gd name="connsiteY54" fmla="*/ 417568 h 949216"/>
              <a:gd name="connsiteX55" fmla="*/ 2589318 w 8845686"/>
              <a:gd name="connsiteY55" fmla="*/ 531102 h 949216"/>
              <a:gd name="connsiteX56" fmla="*/ 2507534 w 8845686"/>
              <a:gd name="connsiteY56" fmla="*/ 564112 h 949216"/>
              <a:gd name="connsiteX57" fmla="*/ 2330994 w 8845686"/>
              <a:gd name="connsiteY57" fmla="*/ 443463 h 949216"/>
              <a:gd name="connsiteX58" fmla="*/ 1847134 w 8845686"/>
              <a:gd name="connsiteY58" fmla="*/ 61202 h 949216"/>
              <a:gd name="connsiteX59" fmla="*/ 1575566 w 8845686"/>
              <a:gd name="connsiteY59" fmla="*/ 61968 h 949216"/>
              <a:gd name="connsiteX60" fmla="*/ 1230418 w 8845686"/>
              <a:gd name="connsiteY60" fmla="*/ 203694 h 949216"/>
              <a:gd name="connsiteX61" fmla="*/ 488234 w 8845686"/>
              <a:gd name="connsiteY61" fmla="*/ 353302 h 949216"/>
              <a:gd name="connsiteX62" fmla="*/ 1 w 8845686"/>
              <a:gd name="connsiteY62" fmla="*/ 337044 h 949216"/>
              <a:gd name="connsiteX0" fmla="*/ 1 w 8845686"/>
              <a:gd name="connsiteY0" fmla="*/ 337044 h 949216"/>
              <a:gd name="connsiteX1" fmla="*/ 492953 w 8845686"/>
              <a:gd name="connsiteY1" fmla="*/ 331731 h 949216"/>
              <a:gd name="connsiteX2" fmla="*/ 1239238 w 8845686"/>
              <a:gd name="connsiteY2" fmla="*/ 180863 h 949216"/>
              <a:gd name="connsiteX3" fmla="*/ 1744768 w 8845686"/>
              <a:gd name="connsiteY3" fmla="*/ 495 h 949216"/>
              <a:gd name="connsiteX4" fmla="*/ 2126534 w 8845686"/>
              <a:gd name="connsiteY4" fmla="*/ 239002 h 949216"/>
              <a:gd name="connsiteX5" fmla="*/ 2507534 w 8845686"/>
              <a:gd name="connsiteY5" fmla="*/ 537452 h 949216"/>
              <a:gd name="connsiteX6" fmla="*/ 2666284 w 8845686"/>
              <a:gd name="connsiteY6" fmla="*/ 391402 h 949216"/>
              <a:gd name="connsiteX7" fmla="*/ 2882184 w 8845686"/>
              <a:gd name="connsiteY7" fmla="*/ 385052 h 949216"/>
              <a:gd name="connsiteX8" fmla="*/ 3104434 w 8845686"/>
              <a:gd name="connsiteY8" fmla="*/ 226302 h 949216"/>
              <a:gd name="connsiteX9" fmla="*/ 3383834 w 8845686"/>
              <a:gd name="connsiteY9" fmla="*/ 334252 h 949216"/>
              <a:gd name="connsiteX10" fmla="*/ 3914047 w 8845686"/>
              <a:gd name="connsiteY10" fmla="*/ 215556 h 949216"/>
              <a:gd name="connsiteX11" fmla="*/ 4279184 w 8845686"/>
              <a:gd name="connsiteY11" fmla="*/ 150102 h 949216"/>
              <a:gd name="connsiteX12" fmla="*/ 4552234 w 8845686"/>
              <a:gd name="connsiteY12" fmla="*/ 245352 h 949216"/>
              <a:gd name="connsiteX13" fmla="*/ 4825284 w 8845686"/>
              <a:gd name="connsiteY13" fmla="*/ 543802 h 949216"/>
              <a:gd name="connsiteX14" fmla="*/ 5072934 w 8845686"/>
              <a:gd name="connsiteY14" fmla="*/ 918452 h 949216"/>
              <a:gd name="connsiteX15" fmla="*/ 5249606 w 8845686"/>
              <a:gd name="connsiteY15" fmla="*/ 594602 h 949216"/>
              <a:gd name="connsiteX16" fmla="*/ 5371384 w 8845686"/>
              <a:gd name="connsiteY16" fmla="*/ 448552 h 949216"/>
              <a:gd name="connsiteX17" fmla="*/ 5504956 w 8845686"/>
              <a:gd name="connsiteY17" fmla="*/ 499080 h 949216"/>
              <a:gd name="connsiteX18" fmla="*/ 5714656 w 8845686"/>
              <a:gd name="connsiteY18" fmla="*/ 697439 h 949216"/>
              <a:gd name="connsiteX19" fmla="*/ 5911406 w 8845686"/>
              <a:gd name="connsiteY19" fmla="*/ 485120 h 949216"/>
              <a:gd name="connsiteX20" fmla="*/ 6223322 w 8845686"/>
              <a:gd name="connsiteY20" fmla="*/ 106912 h 949216"/>
              <a:gd name="connsiteX21" fmla="*/ 6444534 w 8845686"/>
              <a:gd name="connsiteY21" fmla="*/ 23102 h 949216"/>
              <a:gd name="connsiteX22" fmla="*/ 6819184 w 8845686"/>
              <a:gd name="connsiteY22" fmla="*/ 175502 h 949216"/>
              <a:gd name="connsiteX23" fmla="*/ 7162084 w 8845686"/>
              <a:gd name="connsiteY23" fmla="*/ 346952 h 949216"/>
              <a:gd name="connsiteX24" fmla="*/ 7428784 w 8845686"/>
              <a:gd name="connsiteY24" fmla="*/ 296152 h 949216"/>
              <a:gd name="connsiteX25" fmla="*/ 7759750 w 8845686"/>
              <a:gd name="connsiteY25" fmla="*/ 350510 h 949216"/>
              <a:gd name="connsiteX26" fmla="*/ 8813028 w 8845686"/>
              <a:gd name="connsiteY26" fmla="*/ 519345 h 949216"/>
              <a:gd name="connsiteX27" fmla="*/ 8834704 w 8845686"/>
              <a:gd name="connsiteY27" fmla="*/ 534660 h 949216"/>
              <a:gd name="connsiteX28" fmla="*/ 8291074 w 8845686"/>
              <a:gd name="connsiteY28" fmla="*/ 460486 h 949216"/>
              <a:gd name="connsiteX29" fmla="*/ 7845413 w 8845686"/>
              <a:gd name="connsiteY29" fmla="*/ 386584 h 949216"/>
              <a:gd name="connsiteX30" fmla="*/ 7435134 w 8845686"/>
              <a:gd name="connsiteY30" fmla="*/ 320020 h 949216"/>
              <a:gd name="connsiteX31" fmla="*/ 7186446 w 8845686"/>
              <a:gd name="connsiteY31" fmla="*/ 377170 h 949216"/>
              <a:gd name="connsiteX32" fmla="*/ 6931458 w 8845686"/>
              <a:gd name="connsiteY32" fmla="*/ 259312 h 949216"/>
              <a:gd name="connsiteX33" fmla="*/ 6609634 w 8845686"/>
              <a:gd name="connsiteY33" fmla="*/ 99302 h 949216"/>
              <a:gd name="connsiteX34" fmla="*/ 6404680 w 8845686"/>
              <a:gd name="connsiteY34" fmla="*/ 46970 h 949216"/>
              <a:gd name="connsiteX35" fmla="*/ 6215934 w 8845686"/>
              <a:gd name="connsiteY35" fmla="*/ 143752 h 949216"/>
              <a:gd name="connsiteX36" fmla="*/ 5885734 w 8845686"/>
              <a:gd name="connsiteY36" fmla="*/ 543802 h 949216"/>
              <a:gd name="connsiteX37" fmla="*/ 5720634 w 8845686"/>
              <a:gd name="connsiteY37" fmla="*/ 715252 h 949216"/>
              <a:gd name="connsiteX38" fmla="*/ 5599984 w 8845686"/>
              <a:gd name="connsiteY38" fmla="*/ 620002 h 949216"/>
              <a:gd name="connsiteX39" fmla="*/ 5485684 w 8845686"/>
              <a:gd name="connsiteY39" fmla="*/ 512052 h 949216"/>
              <a:gd name="connsiteX40" fmla="*/ 5348504 w 8845686"/>
              <a:gd name="connsiteY40" fmla="*/ 491742 h 949216"/>
              <a:gd name="connsiteX41" fmla="*/ 5240971 w 8845686"/>
              <a:gd name="connsiteY41" fmla="*/ 674318 h 949216"/>
              <a:gd name="connsiteX42" fmla="*/ 5111034 w 8845686"/>
              <a:gd name="connsiteY42" fmla="*/ 937502 h 949216"/>
              <a:gd name="connsiteX43" fmla="*/ 4990384 w 8845686"/>
              <a:gd name="connsiteY43" fmla="*/ 874002 h 949216"/>
              <a:gd name="connsiteX44" fmla="*/ 4844334 w 8845686"/>
              <a:gd name="connsiteY44" fmla="*/ 613652 h 949216"/>
              <a:gd name="connsiteX45" fmla="*/ 4660456 w 8845686"/>
              <a:gd name="connsiteY45" fmla="*/ 375416 h 949216"/>
              <a:gd name="connsiteX46" fmla="*/ 4444284 w 8845686"/>
              <a:gd name="connsiteY46" fmla="*/ 207252 h 949216"/>
              <a:gd name="connsiteX47" fmla="*/ 4198932 w 8845686"/>
              <a:gd name="connsiteY47" fmla="*/ 179060 h 949216"/>
              <a:gd name="connsiteX48" fmla="*/ 3747044 w 8845686"/>
              <a:gd name="connsiteY48" fmla="*/ 282686 h 949216"/>
              <a:gd name="connsiteX49" fmla="*/ 3359741 w 8845686"/>
              <a:gd name="connsiteY49" fmla="*/ 359724 h 949216"/>
              <a:gd name="connsiteX50" fmla="*/ 3148908 w 8845686"/>
              <a:gd name="connsiteY50" fmla="*/ 262448 h 949216"/>
              <a:gd name="connsiteX51" fmla="*/ 3043726 w 8845686"/>
              <a:gd name="connsiteY51" fmla="*/ 279128 h 949216"/>
              <a:gd name="connsiteX52" fmla="*/ 2904792 w 8845686"/>
              <a:gd name="connsiteY52" fmla="*/ 401804 h 949216"/>
              <a:gd name="connsiteX53" fmla="*/ 2790492 w 8845686"/>
              <a:gd name="connsiteY53" fmla="*/ 414010 h 949216"/>
              <a:gd name="connsiteX54" fmla="*/ 2671102 w 8845686"/>
              <a:gd name="connsiteY54" fmla="*/ 417568 h 949216"/>
              <a:gd name="connsiteX55" fmla="*/ 2589318 w 8845686"/>
              <a:gd name="connsiteY55" fmla="*/ 531102 h 949216"/>
              <a:gd name="connsiteX56" fmla="*/ 2507534 w 8845686"/>
              <a:gd name="connsiteY56" fmla="*/ 564112 h 949216"/>
              <a:gd name="connsiteX57" fmla="*/ 2330994 w 8845686"/>
              <a:gd name="connsiteY57" fmla="*/ 443463 h 949216"/>
              <a:gd name="connsiteX58" fmla="*/ 1847134 w 8845686"/>
              <a:gd name="connsiteY58" fmla="*/ 61202 h 949216"/>
              <a:gd name="connsiteX59" fmla="*/ 1575566 w 8845686"/>
              <a:gd name="connsiteY59" fmla="*/ 61968 h 949216"/>
              <a:gd name="connsiteX60" fmla="*/ 1236745 w 8845686"/>
              <a:gd name="connsiteY60" fmla="*/ 212486 h 949216"/>
              <a:gd name="connsiteX61" fmla="*/ 488234 w 8845686"/>
              <a:gd name="connsiteY61" fmla="*/ 353302 h 949216"/>
              <a:gd name="connsiteX62" fmla="*/ 1 w 8845686"/>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589422 w 8845790"/>
              <a:gd name="connsiteY55" fmla="*/ 531102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75670 w 8845790"/>
              <a:gd name="connsiteY59" fmla="*/ 61968 h 949216"/>
              <a:gd name="connsiteX60" fmla="*/ 1236849 w 8845790"/>
              <a:gd name="connsiteY60" fmla="*/ 212486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589422 w 8845790"/>
              <a:gd name="connsiteY55" fmla="*/ 531102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75670 w 8845790"/>
              <a:gd name="connsiteY59" fmla="*/ 61968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589422 w 8845790"/>
              <a:gd name="connsiteY55" fmla="*/ 531102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589422 w 8845790"/>
              <a:gd name="connsiteY55" fmla="*/ 531102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589422 w 8845790"/>
              <a:gd name="connsiteY55" fmla="*/ 531102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589422 w 8845790"/>
              <a:gd name="connsiteY55" fmla="*/ 531102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589422 w 8845790"/>
              <a:gd name="connsiteY55" fmla="*/ 531102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589422 w 8845790"/>
              <a:gd name="connsiteY55" fmla="*/ 531102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85838 w 8845790"/>
              <a:gd name="connsiteY36" fmla="*/ 543802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79512 w 8845790"/>
              <a:gd name="connsiteY36" fmla="*/ 570179 h 949216"/>
              <a:gd name="connsiteX37" fmla="*/ 5720738 w 8845790"/>
              <a:gd name="connsiteY37" fmla="*/ 715252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1510 w 8845790"/>
              <a:gd name="connsiteY19" fmla="*/ 485120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7836 w 8845790"/>
              <a:gd name="connsiteY19" fmla="*/ 489516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6038 w 8845790"/>
              <a:gd name="connsiteY35" fmla="*/ 143752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7836 w 8845790"/>
              <a:gd name="connsiteY19" fmla="*/ 489516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9738 w 8845790"/>
              <a:gd name="connsiteY33" fmla="*/ 99302 h 949216"/>
              <a:gd name="connsiteX34" fmla="*/ 6404784 w 8845790"/>
              <a:gd name="connsiteY34" fmla="*/ 46970 h 949216"/>
              <a:gd name="connsiteX35" fmla="*/ 6212875 w 8845790"/>
              <a:gd name="connsiteY35" fmla="*/ 161337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7836 w 8845790"/>
              <a:gd name="connsiteY19" fmla="*/ 489516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1562 w 8845790"/>
              <a:gd name="connsiteY32" fmla="*/ 259312 h 949216"/>
              <a:gd name="connsiteX33" fmla="*/ 6606575 w 8845790"/>
              <a:gd name="connsiteY33" fmla="*/ 108094 h 949216"/>
              <a:gd name="connsiteX34" fmla="*/ 6404784 w 8845790"/>
              <a:gd name="connsiteY34" fmla="*/ 46970 h 949216"/>
              <a:gd name="connsiteX35" fmla="*/ 6212875 w 8845790"/>
              <a:gd name="connsiteY35" fmla="*/ 161337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7836 w 8845790"/>
              <a:gd name="connsiteY19" fmla="*/ 489516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45517 w 8845790"/>
              <a:gd name="connsiteY29" fmla="*/ 386584 h 949216"/>
              <a:gd name="connsiteX30" fmla="*/ 7435238 w 8845790"/>
              <a:gd name="connsiteY30" fmla="*/ 320020 h 949216"/>
              <a:gd name="connsiteX31" fmla="*/ 7186550 w 8845790"/>
              <a:gd name="connsiteY31" fmla="*/ 377170 h 949216"/>
              <a:gd name="connsiteX32" fmla="*/ 6937888 w 8845790"/>
              <a:gd name="connsiteY32" fmla="*/ 272500 h 949216"/>
              <a:gd name="connsiteX33" fmla="*/ 6606575 w 8845790"/>
              <a:gd name="connsiteY33" fmla="*/ 108094 h 949216"/>
              <a:gd name="connsiteX34" fmla="*/ 6404784 w 8845790"/>
              <a:gd name="connsiteY34" fmla="*/ 46970 h 949216"/>
              <a:gd name="connsiteX35" fmla="*/ 6212875 w 8845790"/>
              <a:gd name="connsiteY35" fmla="*/ 161337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7836 w 8845790"/>
              <a:gd name="connsiteY19" fmla="*/ 489516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1178 w 8845790"/>
              <a:gd name="connsiteY28" fmla="*/ 460486 h 949216"/>
              <a:gd name="connsiteX29" fmla="*/ 7855006 w 8845790"/>
              <a:gd name="connsiteY29" fmla="*/ 395376 h 949216"/>
              <a:gd name="connsiteX30" fmla="*/ 7435238 w 8845790"/>
              <a:gd name="connsiteY30" fmla="*/ 320020 h 949216"/>
              <a:gd name="connsiteX31" fmla="*/ 7186550 w 8845790"/>
              <a:gd name="connsiteY31" fmla="*/ 377170 h 949216"/>
              <a:gd name="connsiteX32" fmla="*/ 6937888 w 8845790"/>
              <a:gd name="connsiteY32" fmla="*/ 272500 h 949216"/>
              <a:gd name="connsiteX33" fmla="*/ 6606575 w 8845790"/>
              <a:gd name="connsiteY33" fmla="*/ 108094 h 949216"/>
              <a:gd name="connsiteX34" fmla="*/ 6404784 w 8845790"/>
              <a:gd name="connsiteY34" fmla="*/ 46970 h 949216"/>
              <a:gd name="connsiteX35" fmla="*/ 6212875 w 8845790"/>
              <a:gd name="connsiteY35" fmla="*/ 161337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7836 w 8845790"/>
              <a:gd name="connsiteY19" fmla="*/ 489516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294342 w 8845790"/>
              <a:gd name="connsiteY28" fmla="*/ 473674 h 949216"/>
              <a:gd name="connsiteX29" fmla="*/ 7855006 w 8845790"/>
              <a:gd name="connsiteY29" fmla="*/ 395376 h 949216"/>
              <a:gd name="connsiteX30" fmla="*/ 7435238 w 8845790"/>
              <a:gd name="connsiteY30" fmla="*/ 320020 h 949216"/>
              <a:gd name="connsiteX31" fmla="*/ 7186550 w 8845790"/>
              <a:gd name="connsiteY31" fmla="*/ 377170 h 949216"/>
              <a:gd name="connsiteX32" fmla="*/ 6937888 w 8845790"/>
              <a:gd name="connsiteY32" fmla="*/ 272500 h 949216"/>
              <a:gd name="connsiteX33" fmla="*/ 6606575 w 8845790"/>
              <a:gd name="connsiteY33" fmla="*/ 108094 h 949216"/>
              <a:gd name="connsiteX34" fmla="*/ 6404784 w 8845790"/>
              <a:gd name="connsiteY34" fmla="*/ 46970 h 949216"/>
              <a:gd name="connsiteX35" fmla="*/ 6212875 w 8845790"/>
              <a:gd name="connsiteY35" fmla="*/ 161337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45790"/>
              <a:gd name="connsiteY0" fmla="*/ 337044 h 949216"/>
              <a:gd name="connsiteX1" fmla="*/ 493057 w 8845790"/>
              <a:gd name="connsiteY1" fmla="*/ 331731 h 949216"/>
              <a:gd name="connsiteX2" fmla="*/ 1239342 w 8845790"/>
              <a:gd name="connsiteY2" fmla="*/ 180863 h 949216"/>
              <a:gd name="connsiteX3" fmla="*/ 1744872 w 8845790"/>
              <a:gd name="connsiteY3" fmla="*/ 495 h 949216"/>
              <a:gd name="connsiteX4" fmla="*/ 2126638 w 8845790"/>
              <a:gd name="connsiteY4" fmla="*/ 239002 h 949216"/>
              <a:gd name="connsiteX5" fmla="*/ 2507638 w 8845790"/>
              <a:gd name="connsiteY5" fmla="*/ 537452 h 949216"/>
              <a:gd name="connsiteX6" fmla="*/ 2666388 w 8845790"/>
              <a:gd name="connsiteY6" fmla="*/ 391402 h 949216"/>
              <a:gd name="connsiteX7" fmla="*/ 2882288 w 8845790"/>
              <a:gd name="connsiteY7" fmla="*/ 385052 h 949216"/>
              <a:gd name="connsiteX8" fmla="*/ 3104538 w 8845790"/>
              <a:gd name="connsiteY8" fmla="*/ 226302 h 949216"/>
              <a:gd name="connsiteX9" fmla="*/ 3383938 w 8845790"/>
              <a:gd name="connsiteY9" fmla="*/ 334252 h 949216"/>
              <a:gd name="connsiteX10" fmla="*/ 3914151 w 8845790"/>
              <a:gd name="connsiteY10" fmla="*/ 215556 h 949216"/>
              <a:gd name="connsiteX11" fmla="*/ 4279288 w 8845790"/>
              <a:gd name="connsiteY11" fmla="*/ 150102 h 949216"/>
              <a:gd name="connsiteX12" fmla="*/ 4552338 w 8845790"/>
              <a:gd name="connsiteY12" fmla="*/ 245352 h 949216"/>
              <a:gd name="connsiteX13" fmla="*/ 4825388 w 8845790"/>
              <a:gd name="connsiteY13" fmla="*/ 543802 h 949216"/>
              <a:gd name="connsiteX14" fmla="*/ 5073038 w 8845790"/>
              <a:gd name="connsiteY14" fmla="*/ 918452 h 949216"/>
              <a:gd name="connsiteX15" fmla="*/ 5249710 w 8845790"/>
              <a:gd name="connsiteY15" fmla="*/ 594602 h 949216"/>
              <a:gd name="connsiteX16" fmla="*/ 5371488 w 8845790"/>
              <a:gd name="connsiteY16" fmla="*/ 448552 h 949216"/>
              <a:gd name="connsiteX17" fmla="*/ 5505060 w 8845790"/>
              <a:gd name="connsiteY17" fmla="*/ 499080 h 949216"/>
              <a:gd name="connsiteX18" fmla="*/ 5714760 w 8845790"/>
              <a:gd name="connsiteY18" fmla="*/ 697439 h 949216"/>
              <a:gd name="connsiteX19" fmla="*/ 5917836 w 8845790"/>
              <a:gd name="connsiteY19" fmla="*/ 489516 h 949216"/>
              <a:gd name="connsiteX20" fmla="*/ 6223426 w 8845790"/>
              <a:gd name="connsiteY20" fmla="*/ 106912 h 949216"/>
              <a:gd name="connsiteX21" fmla="*/ 6444638 w 8845790"/>
              <a:gd name="connsiteY21" fmla="*/ 23102 h 949216"/>
              <a:gd name="connsiteX22" fmla="*/ 6819288 w 8845790"/>
              <a:gd name="connsiteY22" fmla="*/ 175502 h 949216"/>
              <a:gd name="connsiteX23" fmla="*/ 7162188 w 8845790"/>
              <a:gd name="connsiteY23" fmla="*/ 346952 h 949216"/>
              <a:gd name="connsiteX24" fmla="*/ 7428888 w 8845790"/>
              <a:gd name="connsiteY24" fmla="*/ 296152 h 949216"/>
              <a:gd name="connsiteX25" fmla="*/ 7759854 w 8845790"/>
              <a:gd name="connsiteY25" fmla="*/ 350510 h 949216"/>
              <a:gd name="connsiteX26" fmla="*/ 8813132 w 8845790"/>
              <a:gd name="connsiteY26" fmla="*/ 519345 h 949216"/>
              <a:gd name="connsiteX27" fmla="*/ 8834808 w 8845790"/>
              <a:gd name="connsiteY27" fmla="*/ 534660 h 949216"/>
              <a:gd name="connsiteX28" fmla="*/ 8468320 w 8845790"/>
              <a:gd name="connsiteY28" fmla="*/ 495654 h 949216"/>
              <a:gd name="connsiteX29" fmla="*/ 7855006 w 8845790"/>
              <a:gd name="connsiteY29" fmla="*/ 395376 h 949216"/>
              <a:gd name="connsiteX30" fmla="*/ 7435238 w 8845790"/>
              <a:gd name="connsiteY30" fmla="*/ 320020 h 949216"/>
              <a:gd name="connsiteX31" fmla="*/ 7186550 w 8845790"/>
              <a:gd name="connsiteY31" fmla="*/ 377170 h 949216"/>
              <a:gd name="connsiteX32" fmla="*/ 6937888 w 8845790"/>
              <a:gd name="connsiteY32" fmla="*/ 272500 h 949216"/>
              <a:gd name="connsiteX33" fmla="*/ 6606575 w 8845790"/>
              <a:gd name="connsiteY33" fmla="*/ 108094 h 949216"/>
              <a:gd name="connsiteX34" fmla="*/ 6404784 w 8845790"/>
              <a:gd name="connsiteY34" fmla="*/ 46970 h 949216"/>
              <a:gd name="connsiteX35" fmla="*/ 6212875 w 8845790"/>
              <a:gd name="connsiteY35" fmla="*/ 161337 h 949216"/>
              <a:gd name="connsiteX36" fmla="*/ 5879512 w 8845790"/>
              <a:gd name="connsiteY36" fmla="*/ 570179 h 949216"/>
              <a:gd name="connsiteX37" fmla="*/ 5727065 w 8845790"/>
              <a:gd name="connsiteY37" fmla="*/ 719648 h 949216"/>
              <a:gd name="connsiteX38" fmla="*/ 5600088 w 8845790"/>
              <a:gd name="connsiteY38" fmla="*/ 620002 h 949216"/>
              <a:gd name="connsiteX39" fmla="*/ 5485788 w 8845790"/>
              <a:gd name="connsiteY39" fmla="*/ 512052 h 949216"/>
              <a:gd name="connsiteX40" fmla="*/ 5348608 w 8845790"/>
              <a:gd name="connsiteY40" fmla="*/ 491742 h 949216"/>
              <a:gd name="connsiteX41" fmla="*/ 5241075 w 8845790"/>
              <a:gd name="connsiteY41" fmla="*/ 674318 h 949216"/>
              <a:gd name="connsiteX42" fmla="*/ 5111138 w 8845790"/>
              <a:gd name="connsiteY42" fmla="*/ 937502 h 949216"/>
              <a:gd name="connsiteX43" fmla="*/ 4990488 w 8845790"/>
              <a:gd name="connsiteY43" fmla="*/ 874002 h 949216"/>
              <a:gd name="connsiteX44" fmla="*/ 4844438 w 8845790"/>
              <a:gd name="connsiteY44" fmla="*/ 613652 h 949216"/>
              <a:gd name="connsiteX45" fmla="*/ 4660560 w 8845790"/>
              <a:gd name="connsiteY45" fmla="*/ 375416 h 949216"/>
              <a:gd name="connsiteX46" fmla="*/ 4444388 w 8845790"/>
              <a:gd name="connsiteY46" fmla="*/ 207252 h 949216"/>
              <a:gd name="connsiteX47" fmla="*/ 4199036 w 8845790"/>
              <a:gd name="connsiteY47" fmla="*/ 179060 h 949216"/>
              <a:gd name="connsiteX48" fmla="*/ 3747148 w 8845790"/>
              <a:gd name="connsiteY48" fmla="*/ 282686 h 949216"/>
              <a:gd name="connsiteX49" fmla="*/ 3359845 w 8845790"/>
              <a:gd name="connsiteY49" fmla="*/ 359724 h 949216"/>
              <a:gd name="connsiteX50" fmla="*/ 3149012 w 8845790"/>
              <a:gd name="connsiteY50" fmla="*/ 262448 h 949216"/>
              <a:gd name="connsiteX51" fmla="*/ 3043830 w 8845790"/>
              <a:gd name="connsiteY51" fmla="*/ 279128 h 949216"/>
              <a:gd name="connsiteX52" fmla="*/ 2904896 w 8845790"/>
              <a:gd name="connsiteY52" fmla="*/ 401804 h 949216"/>
              <a:gd name="connsiteX53" fmla="*/ 2790596 w 8845790"/>
              <a:gd name="connsiteY53" fmla="*/ 414010 h 949216"/>
              <a:gd name="connsiteX54" fmla="*/ 2671206 w 8845790"/>
              <a:gd name="connsiteY54" fmla="*/ 417568 h 949216"/>
              <a:gd name="connsiteX55" fmla="*/ 2605238 w 8845790"/>
              <a:gd name="connsiteY55" fmla="*/ 513518 h 949216"/>
              <a:gd name="connsiteX56" fmla="*/ 2507638 w 8845790"/>
              <a:gd name="connsiteY56" fmla="*/ 564112 h 949216"/>
              <a:gd name="connsiteX57" fmla="*/ 2331098 w 8845790"/>
              <a:gd name="connsiteY57" fmla="*/ 443463 h 949216"/>
              <a:gd name="connsiteX58" fmla="*/ 1847238 w 8845790"/>
              <a:gd name="connsiteY58" fmla="*/ 61202 h 949216"/>
              <a:gd name="connsiteX59" fmla="*/ 1591487 w 8845790"/>
              <a:gd name="connsiteY59" fmla="*/ 57572 h 949216"/>
              <a:gd name="connsiteX60" fmla="*/ 1246339 w 8845790"/>
              <a:gd name="connsiteY60" fmla="*/ 203694 h 949216"/>
              <a:gd name="connsiteX61" fmla="*/ 456705 w 8845790"/>
              <a:gd name="connsiteY61" fmla="*/ 362094 h 949216"/>
              <a:gd name="connsiteX62" fmla="*/ 105 w 8845790"/>
              <a:gd name="connsiteY62" fmla="*/ 337044 h 949216"/>
              <a:gd name="connsiteX0" fmla="*/ 105 w 8872767"/>
              <a:gd name="connsiteY0" fmla="*/ 337044 h 949216"/>
              <a:gd name="connsiteX1" fmla="*/ 493057 w 8872767"/>
              <a:gd name="connsiteY1" fmla="*/ 331731 h 949216"/>
              <a:gd name="connsiteX2" fmla="*/ 1239342 w 8872767"/>
              <a:gd name="connsiteY2" fmla="*/ 180863 h 949216"/>
              <a:gd name="connsiteX3" fmla="*/ 1744872 w 8872767"/>
              <a:gd name="connsiteY3" fmla="*/ 495 h 949216"/>
              <a:gd name="connsiteX4" fmla="*/ 2126638 w 8872767"/>
              <a:gd name="connsiteY4" fmla="*/ 239002 h 949216"/>
              <a:gd name="connsiteX5" fmla="*/ 2507638 w 8872767"/>
              <a:gd name="connsiteY5" fmla="*/ 537452 h 949216"/>
              <a:gd name="connsiteX6" fmla="*/ 2666388 w 8872767"/>
              <a:gd name="connsiteY6" fmla="*/ 391402 h 949216"/>
              <a:gd name="connsiteX7" fmla="*/ 2882288 w 8872767"/>
              <a:gd name="connsiteY7" fmla="*/ 385052 h 949216"/>
              <a:gd name="connsiteX8" fmla="*/ 3104538 w 8872767"/>
              <a:gd name="connsiteY8" fmla="*/ 226302 h 949216"/>
              <a:gd name="connsiteX9" fmla="*/ 3383938 w 8872767"/>
              <a:gd name="connsiteY9" fmla="*/ 334252 h 949216"/>
              <a:gd name="connsiteX10" fmla="*/ 3914151 w 8872767"/>
              <a:gd name="connsiteY10" fmla="*/ 215556 h 949216"/>
              <a:gd name="connsiteX11" fmla="*/ 4279288 w 8872767"/>
              <a:gd name="connsiteY11" fmla="*/ 150102 h 949216"/>
              <a:gd name="connsiteX12" fmla="*/ 4552338 w 8872767"/>
              <a:gd name="connsiteY12" fmla="*/ 245352 h 949216"/>
              <a:gd name="connsiteX13" fmla="*/ 4825388 w 8872767"/>
              <a:gd name="connsiteY13" fmla="*/ 543802 h 949216"/>
              <a:gd name="connsiteX14" fmla="*/ 5073038 w 8872767"/>
              <a:gd name="connsiteY14" fmla="*/ 918452 h 949216"/>
              <a:gd name="connsiteX15" fmla="*/ 5249710 w 8872767"/>
              <a:gd name="connsiteY15" fmla="*/ 594602 h 949216"/>
              <a:gd name="connsiteX16" fmla="*/ 5371488 w 8872767"/>
              <a:gd name="connsiteY16" fmla="*/ 448552 h 949216"/>
              <a:gd name="connsiteX17" fmla="*/ 5505060 w 8872767"/>
              <a:gd name="connsiteY17" fmla="*/ 499080 h 949216"/>
              <a:gd name="connsiteX18" fmla="*/ 5714760 w 8872767"/>
              <a:gd name="connsiteY18" fmla="*/ 697439 h 949216"/>
              <a:gd name="connsiteX19" fmla="*/ 5917836 w 8872767"/>
              <a:gd name="connsiteY19" fmla="*/ 489516 h 949216"/>
              <a:gd name="connsiteX20" fmla="*/ 6223426 w 8872767"/>
              <a:gd name="connsiteY20" fmla="*/ 106912 h 949216"/>
              <a:gd name="connsiteX21" fmla="*/ 6444638 w 8872767"/>
              <a:gd name="connsiteY21" fmla="*/ 23102 h 949216"/>
              <a:gd name="connsiteX22" fmla="*/ 6819288 w 8872767"/>
              <a:gd name="connsiteY22" fmla="*/ 175502 h 949216"/>
              <a:gd name="connsiteX23" fmla="*/ 7162188 w 8872767"/>
              <a:gd name="connsiteY23" fmla="*/ 346952 h 949216"/>
              <a:gd name="connsiteX24" fmla="*/ 7428888 w 8872767"/>
              <a:gd name="connsiteY24" fmla="*/ 296152 h 949216"/>
              <a:gd name="connsiteX25" fmla="*/ 7759854 w 8872767"/>
              <a:gd name="connsiteY25" fmla="*/ 350510 h 949216"/>
              <a:gd name="connsiteX26" fmla="*/ 8813132 w 8872767"/>
              <a:gd name="connsiteY26" fmla="*/ 519345 h 949216"/>
              <a:gd name="connsiteX27" fmla="*/ 8872767 w 8872767"/>
              <a:gd name="connsiteY27" fmla="*/ 543452 h 949216"/>
              <a:gd name="connsiteX28" fmla="*/ 8468320 w 8872767"/>
              <a:gd name="connsiteY28" fmla="*/ 495654 h 949216"/>
              <a:gd name="connsiteX29" fmla="*/ 7855006 w 8872767"/>
              <a:gd name="connsiteY29" fmla="*/ 395376 h 949216"/>
              <a:gd name="connsiteX30" fmla="*/ 7435238 w 8872767"/>
              <a:gd name="connsiteY30" fmla="*/ 320020 h 949216"/>
              <a:gd name="connsiteX31" fmla="*/ 7186550 w 8872767"/>
              <a:gd name="connsiteY31" fmla="*/ 377170 h 949216"/>
              <a:gd name="connsiteX32" fmla="*/ 6937888 w 8872767"/>
              <a:gd name="connsiteY32" fmla="*/ 272500 h 949216"/>
              <a:gd name="connsiteX33" fmla="*/ 6606575 w 8872767"/>
              <a:gd name="connsiteY33" fmla="*/ 108094 h 949216"/>
              <a:gd name="connsiteX34" fmla="*/ 6404784 w 8872767"/>
              <a:gd name="connsiteY34" fmla="*/ 46970 h 949216"/>
              <a:gd name="connsiteX35" fmla="*/ 6212875 w 8872767"/>
              <a:gd name="connsiteY35" fmla="*/ 161337 h 949216"/>
              <a:gd name="connsiteX36" fmla="*/ 5879512 w 8872767"/>
              <a:gd name="connsiteY36" fmla="*/ 570179 h 949216"/>
              <a:gd name="connsiteX37" fmla="*/ 5727065 w 8872767"/>
              <a:gd name="connsiteY37" fmla="*/ 719648 h 949216"/>
              <a:gd name="connsiteX38" fmla="*/ 5600088 w 8872767"/>
              <a:gd name="connsiteY38" fmla="*/ 620002 h 949216"/>
              <a:gd name="connsiteX39" fmla="*/ 5485788 w 8872767"/>
              <a:gd name="connsiteY39" fmla="*/ 512052 h 949216"/>
              <a:gd name="connsiteX40" fmla="*/ 5348608 w 8872767"/>
              <a:gd name="connsiteY40" fmla="*/ 491742 h 949216"/>
              <a:gd name="connsiteX41" fmla="*/ 5241075 w 8872767"/>
              <a:gd name="connsiteY41" fmla="*/ 674318 h 949216"/>
              <a:gd name="connsiteX42" fmla="*/ 5111138 w 8872767"/>
              <a:gd name="connsiteY42" fmla="*/ 937502 h 949216"/>
              <a:gd name="connsiteX43" fmla="*/ 4990488 w 8872767"/>
              <a:gd name="connsiteY43" fmla="*/ 874002 h 949216"/>
              <a:gd name="connsiteX44" fmla="*/ 4844438 w 8872767"/>
              <a:gd name="connsiteY44" fmla="*/ 613652 h 949216"/>
              <a:gd name="connsiteX45" fmla="*/ 4660560 w 8872767"/>
              <a:gd name="connsiteY45" fmla="*/ 375416 h 949216"/>
              <a:gd name="connsiteX46" fmla="*/ 4444388 w 8872767"/>
              <a:gd name="connsiteY46" fmla="*/ 207252 h 949216"/>
              <a:gd name="connsiteX47" fmla="*/ 4199036 w 8872767"/>
              <a:gd name="connsiteY47" fmla="*/ 179060 h 949216"/>
              <a:gd name="connsiteX48" fmla="*/ 3747148 w 8872767"/>
              <a:gd name="connsiteY48" fmla="*/ 282686 h 949216"/>
              <a:gd name="connsiteX49" fmla="*/ 3359845 w 8872767"/>
              <a:gd name="connsiteY49" fmla="*/ 359724 h 949216"/>
              <a:gd name="connsiteX50" fmla="*/ 3149012 w 8872767"/>
              <a:gd name="connsiteY50" fmla="*/ 262448 h 949216"/>
              <a:gd name="connsiteX51" fmla="*/ 3043830 w 8872767"/>
              <a:gd name="connsiteY51" fmla="*/ 279128 h 949216"/>
              <a:gd name="connsiteX52" fmla="*/ 2904896 w 8872767"/>
              <a:gd name="connsiteY52" fmla="*/ 401804 h 949216"/>
              <a:gd name="connsiteX53" fmla="*/ 2790596 w 8872767"/>
              <a:gd name="connsiteY53" fmla="*/ 414010 h 949216"/>
              <a:gd name="connsiteX54" fmla="*/ 2671206 w 8872767"/>
              <a:gd name="connsiteY54" fmla="*/ 417568 h 949216"/>
              <a:gd name="connsiteX55" fmla="*/ 2605238 w 8872767"/>
              <a:gd name="connsiteY55" fmla="*/ 513518 h 949216"/>
              <a:gd name="connsiteX56" fmla="*/ 2507638 w 8872767"/>
              <a:gd name="connsiteY56" fmla="*/ 564112 h 949216"/>
              <a:gd name="connsiteX57" fmla="*/ 2331098 w 8872767"/>
              <a:gd name="connsiteY57" fmla="*/ 443463 h 949216"/>
              <a:gd name="connsiteX58" fmla="*/ 1847238 w 8872767"/>
              <a:gd name="connsiteY58" fmla="*/ 61202 h 949216"/>
              <a:gd name="connsiteX59" fmla="*/ 1591487 w 8872767"/>
              <a:gd name="connsiteY59" fmla="*/ 57572 h 949216"/>
              <a:gd name="connsiteX60" fmla="*/ 1246339 w 8872767"/>
              <a:gd name="connsiteY60" fmla="*/ 203694 h 949216"/>
              <a:gd name="connsiteX61" fmla="*/ 456705 w 8872767"/>
              <a:gd name="connsiteY61" fmla="*/ 362094 h 949216"/>
              <a:gd name="connsiteX62" fmla="*/ 105 w 8872767"/>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882288 w 8898655"/>
              <a:gd name="connsiteY7" fmla="*/ 385052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3830 w 8898655"/>
              <a:gd name="connsiteY51" fmla="*/ 279128 h 949216"/>
              <a:gd name="connsiteX52" fmla="*/ 2904896 w 8898655"/>
              <a:gd name="connsiteY52" fmla="*/ 401804 h 949216"/>
              <a:gd name="connsiteX53" fmla="*/ 2790596 w 8898655"/>
              <a:gd name="connsiteY53" fmla="*/ 414010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882288 w 8898655"/>
              <a:gd name="connsiteY7" fmla="*/ 385052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3830 w 8898655"/>
              <a:gd name="connsiteY51" fmla="*/ 279128 h 949216"/>
              <a:gd name="connsiteX52" fmla="*/ 2904896 w 8898655"/>
              <a:gd name="connsiteY52" fmla="*/ 401804 h 949216"/>
              <a:gd name="connsiteX53" fmla="*/ 2790596 w 8898655"/>
              <a:gd name="connsiteY53" fmla="*/ 414010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882288 w 8898655"/>
              <a:gd name="connsiteY7" fmla="*/ 385052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3830 w 8898655"/>
              <a:gd name="connsiteY51" fmla="*/ 279128 h 949216"/>
              <a:gd name="connsiteX52" fmla="*/ 2908021 w 8898655"/>
              <a:gd name="connsiteY52" fmla="*/ 479600 h 949216"/>
              <a:gd name="connsiteX53" fmla="*/ 2790596 w 8898655"/>
              <a:gd name="connsiteY53" fmla="*/ 414010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897946 w 8898655"/>
              <a:gd name="connsiteY7" fmla="*/ 459498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3830 w 8898655"/>
              <a:gd name="connsiteY51" fmla="*/ 279128 h 949216"/>
              <a:gd name="connsiteX52" fmla="*/ 2908021 w 8898655"/>
              <a:gd name="connsiteY52" fmla="*/ 479600 h 949216"/>
              <a:gd name="connsiteX53" fmla="*/ 2790596 w 8898655"/>
              <a:gd name="connsiteY53" fmla="*/ 414010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897946 w 8898655"/>
              <a:gd name="connsiteY7" fmla="*/ 459498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3830 w 8898655"/>
              <a:gd name="connsiteY51" fmla="*/ 279128 h 949216"/>
              <a:gd name="connsiteX52" fmla="*/ 2908021 w 8898655"/>
              <a:gd name="connsiteY52" fmla="*/ 479600 h 949216"/>
              <a:gd name="connsiteX53" fmla="*/ 2790596 w 8898655"/>
              <a:gd name="connsiteY53" fmla="*/ 414010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897946 w 8898655"/>
              <a:gd name="connsiteY7" fmla="*/ 459498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3830 w 8898655"/>
              <a:gd name="connsiteY51" fmla="*/ 279128 h 949216"/>
              <a:gd name="connsiteX52" fmla="*/ 2908021 w 8898655"/>
              <a:gd name="connsiteY52" fmla="*/ 479600 h 949216"/>
              <a:gd name="connsiteX53" fmla="*/ 2790596 w 8898655"/>
              <a:gd name="connsiteY53" fmla="*/ 414010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900697 w 8898655"/>
              <a:gd name="connsiteY7" fmla="*/ 468327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3830 w 8898655"/>
              <a:gd name="connsiteY51" fmla="*/ 279128 h 949216"/>
              <a:gd name="connsiteX52" fmla="*/ 2908021 w 8898655"/>
              <a:gd name="connsiteY52" fmla="*/ 479600 h 949216"/>
              <a:gd name="connsiteX53" fmla="*/ 2790596 w 8898655"/>
              <a:gd name="connsiteY53" fmla="*/ 414010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900697 w 8898655"/>
              <a:gd name="connsiteY7" fmla="*/ 468327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3830 w 8898655"/>
              <a:gd name="connsiteY51" fmla="*/ 279128 h 949216"/>
              <a:gd name="connsiteX52" fmla="*/ 2908021 w 8898655"/>
              <a:gd name="connsiteY52" fmla="*/ 479600 h 949216"/>
              <a:gd name="connsiteX53" fmla="*/ 2790596 w 8898655"/>
              <a:gd name="connsiteY53" fmla="*/ 414010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900697 w 8898655"/>
              <a:gd name="connsiteY7" fmla="*/ 468327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3830 w 8898655"/>
              <a:gd name="connsiteY51" fmla="*/ 279128 h 949216"/>
              <a:gd name="connsiteX52" fmla="*/ 2908021 w 8898655"/>
              <a:gd name="connsiteY52" fmla="*/ 479600 h 949216"/>
              <a:gd name="connsiteX53" fmla="*/ 2790596 w 8898655"/>
              <a:gd name="connsiteY53" fmla="*/ 414010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900697 w 8898655"/>
              <a:gd name="connsiteY7" fmla="*/ 468327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3830 w 8898655"/>
              <a:gd name="connsiteY51" fmla="*/ 279128 h 949216"/>
              <a:gd name="connsiteX52" fmla="*/ 2904590 w 8898655"/>
              <a:gd name="connsiteY52" fmla="*/ 487955 h 949216"/>
              <a:gd name="connsiteX53" fmla="*/ 2790596 w 8898655"/>
              <a:gd name="connsiteY53" fmla="*/ 414010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900697 w 8898655"/>
              <a:gd name="connsiteY7" fmla="*/ 468327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9673 w 8898655"/>
              <a:gd name="connsiteY51" fmla="*/ 288192 h 949216"/>
              <a:gd name="connsiteX52" fmla="*/ 2904590 w 8898655"/>
              <a:gd name="connsiteY52" fmla="*/ 487955 h 949216"/>
              <a:gd name="connsiteX53" fmla="*/ 2790596 w 8898655"/>
              <a:gd name="connsiteY53" fmla="*/ 414010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900697 w 8898655"/>
              <a:gd name="connsiteY7" fmla="*/ 468327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9673 w 8898655"/>
              <a:gd name="connsiteY51" fmla="*/ 288192 h 949216"/>
              <a:gd name="connsiteX52" fmla="*/ 2904590 w 8898655"/>
              <a:gd name="connsiteY52" fmla="*/ 487955 h 949216"/>
              <a:gd name="connsiteX53" fmla="*/ 2790596 w 8898655"/>
              <a:gd name="connsiteY53" fmla="*/ 414010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900697 w 8898655"/>
              <a:gd name="connsiteY7" fmla="*/ 468327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9673 w 8898655"/>
              <a:gd name="connsiteY51" fmla="*/ 288192 h 949216"/>
              <a:gd name="connsiteX52" fmla="*/ 2904590 w 8898655"/>
              <a:gd name="connsiteY52" fmla="*/ 487955 h 949216"/>
              <a:gd name="connsiteX53" fmla="*/ 2784244 w 8898655"/>
              <a:gd name="connsiteY53" fmla="*/ 417835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900697 w 8898655"/>
              <a:gd name="connsiteY7" fmla="*/ 468327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9673 w 8898655"/>
              <a:gd name="connsiteY51" fmla="*/ 288192 h 949216"/>
              <a:gd name="connsiteX52" fmla="*/ 2904590 w 8898655"/>
              <a:gd name="connsiteY52" fmla="*/ 487955 h 949216"/>
              <a:gd name="connsiteX53" fmla="*/ 2784244 w 8898655"/>
              <a:gd name="connsiteY53" fmla="*/ 417835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900697 w 8898655"/>
              <a:gd name="connsiteY7" fmla="*/ 468327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9673 w 8898655"/>
              <a:gd name="connsiteY51" fmla="*/ 288192 h 949216"/>
              <a:gd name="connsiteX52" fmla="*/ 2904590 w 8898655"/>
              <a:gd name="connsiteY52" fmla="*/ 487955 h 949216"/>
              <a:gd name="connsiteX53" fmla="*/ 2784244 w 8898655"/>
              <a:gd name="connsiteY53" fmla="*/ 417835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900697 w 8898655"/>
              <a:gd name="connsiteY7" fmla="*/ 468327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9673 w 8898655"/>
              <a:gd name="connsiteY51" fmla="*/ 288192 h 949216"/>
              <a:gd name="connsiteX52" fmla="*/ 2901329 w 8898655"/>
              <a:gd name="connsiteY52" fmla="*/ 492015 h 949216"/>
              <a:gd name="connsiteX53" fmla="*/ 2784244 w 8898655"/>
              <a:gd name="connsiteY53" fmla="*/ 417835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900697 w 8898655"/>
              <a:gd name="connsiteY7" fmla="*/ 468327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9673 w 8898655"/>
              <a:gd name="connsiteY51" fmla="*/ 288192 h 949216"/>
              <a:gd name="connsiteX52" fmla="*/ 2904081 w 8898655"/>
              <a:gd name="connsiteY52" fmla="*/ 500842 h 949216"/>
              <a:gd name="connsiteX53" fmla="*/ 2784244 w 8898655"/>
              <a:gd name="connsiteY53" fmla="*/ 417835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66388 w 8898655"/>
              <a:gd name="connsiteY6" fmla="*/ 391402 h 949216"/>
              <a:gd name="connsiteX7" fmla="*/ 2900697 w 8898655"/>
              <a:gd name="connsiteY7" fmla="*/ 468327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9164 w 8898655"/>
              <a:gd name="connsiteY51" fmla="*/ 301079 h 949216"/>
              <a:gd name="connsiteX52" fmla="*/ 2904081 w 8898655"/>
              <a:gd name="connsiteY52" fmla="*/ 500842 h 949216"/>
              <a:gd name="connsiteX53" fmla="*/ 2784244 w 8898655"/>
              <a:gd name="connsiteY53" fmla="*/ 417835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 name="connsiteX0" fmla="*/ 105 w 8898655"/>
              <a:gd name="connsiteY0" fmla="*/ 337044 h 949216"/>
              <a:gd name="connsiteX1" fmla="*/ 493057 w 8898655"/>
              <a:gd name="connsiteY1" fmla="*/ 331731 h 949216"/>
              <a:gd name="connsiteX2" fmla="*/ 1239342 w 8898655"/>
              <a:gd name="connsiteY2" fmla="*/ 180863 h 949216"/>
              <a:gd name="connsiteX3" fmla="*/ 1744872 w 8898655"/>
              <a:gd name="connsiteY3" fmla="*/ 495 h 949216"/>
              <a:gd name="connsiteX4" fmla="*/ 2126638 w 8898655"/>
              <a:gd name="connsiteY4" fmla="*/ 239002 h 949216"/>
              <a:gd name="connsiteX5" fmla="*/ 2507638 w 8898655"/>
              <a:gd name="connsiteY5" fmla="*/ 537452 h 949216"/>
              <a:gd name="connsiteX6" fmla="*/ 2685274 w 8898655"/>
              <a:gd name="connsiteY6" fmla="*/ 384227 h 949216"/>
              <a:gd name="connsiteX7" fmla="*/ 2900697 w 8898655"/>
              <a:gd name="connsiteY7" fmla="*/ 468327 h 949216"/>
              <a:gd name="connsiteX8" fmla="*/ 3104538 w 8898655"/>
              <a:gd name="connsiteY8" fmla="*/ 226302 h 949216"/>
              <a:gd name="connsiteX9" fmla="*/ 3383938 w 8898655"/>
              <a:gd name="connsiteY9" fmla="*/ 334252 h 949216"/>
              <a:gd name="connsiteX10" fmla="*/ 3914151 w 8898655"/>
              <a:gd name="connsiteY10" fmla="*/ 215556 h 949216"/>
              <a:gd name="connsiteX11" fmla="*/ 4279288 w 8898655"/>
              <a:gd name="connsiteY11" fmla="*/ 150102 h 949216"/>
              <a:gd name="connsiteX12" fmla="*/ 4552338 w 8898655"/>
              <a:gd name="connsiteY12" fmla="*/ 245352 h 949216"/>
              <a:gd name="connsiteX13" fmla="*/ 4825388 w 8898655"/>
              <a:gd name="connsiteY13" fmla="*/ 543802 h 949216"/>
              <a:gd name="connsiteX14" fmla="*/ 5073038 w 8898655"/>
              <a:gd name="connsiteY14" fmla="*/ 918452 h 949216"/>
              <a:gd name="connsiteX15" fmla="*/ 5249710 w 8898655"/>
              <a:gd name="connsiteY15" fmla="*/ 594602 h 949216"/>
              <a:gd name="connsiteX16" fmla="*/ 5371488 w 8898655"/>
              <a:gd name="connsiteY16" fmla="*/ 448552 h 949216"/>
              <a:gd name="connsiteX17" fmla="*/ 5505060 w 8898655"/>
              <a:gd name="connsiteY17" fmla="*/ 499080 h 949216"/>
              <a:gd name="connsiteX18" fmla="*/ 5714760 w 8898655"/>
              <a:gd name="connsiteY18" fmla="*/ 697439 h 949216"/>
              <a:gd name="connsiteX19" fmla="*/ 5917836 w 8898655"/>
              <a:gd name="connsiteY19" fmla="*/ 489516 h 949216"/>
              <a:gd name="connsiteX20" fmla="*/ 6223426 w 8898655"/>
              <a:gd name="connsiteY20" fmla="*/ 106912 h 949216"/>
              <a:gd name="connsiteX21" fmla="*/ 6444638 w 8898655"/>
              <a:gd name="connsiteY21" fmla="*/ 23102 h 949216"/>
              <a:gd name="connsiteX22" fmla="*/ 6819288 w 8898655"/>
              <a:gd name="connsiteY22" fmla="*/ 175502 h 949216"/>
              <a:gd name="connsiteX23" fmla="*/ 7162188 w 8898655"/>
              <a:gd name="connsiteY23" fmla="*/ 346952 h 949216"/>
              <a:gd name="connsiteX24" fmla="*/ 7428888 w 8898655"/>
              <a:gd name="connsiteY24" fmla="*/ 296152 h 949216"/>
              <a:gd name="connsiteX25" fmla="*/ 7759854 w 8898655"/>
              <a:gd name="connsiteY25" fmla="*/ 350510 h 949216"/>
              <a:gd name="connsiteX26" fmla="*/ 8873233 w 8898655"/>
              <a:gd name="connsiteY26" fmla="*/ 519345 h 949216"/>
              <a:gd name="connsiteX27" fmla="*/ 8872767 w 8898655"/>
              <a:gd name="connsiteY27" fmla="*/ 543452 h 949216"/>
              <a:gd name="connsiteX28" fmla="*/ 8468320 w 8898655"/>
              <a:gd name="connsiteY28" fmla="*/ 495654 h 949216"/>
              <a:gd name="connsiteX29" fmla="*/ 7855006 w 8898655"/>
              <a:gd name="connsiteY29" fmla="*/ 395376 h 949216"/>
              <a:gd name="connsiteX30" fmla="*/ 7435238 w 8898655"/>
              <a:gd name="connsiteY30" fmla="*/ 320020 h 949216"/>
              <a:gd name="connsiteX31" fmla="*/ 7186550 w 8898655"/>
              <a:gd name="connsiteY31" fmla="*/ 377170 h 949216"/>
              <a:gd name="connsiteX32" fmla="*/ 6937888 w 8898655"/>
              <a:gd name="connsiteY32" fmla="*/ 272500 h 949216"/>
              <a:gd name="connsiteX33" fmla="*/ 6606575 w 8898655"/>
              <a:gd name="connsiteY33" fmla="*/ 108094 h 949216"/>
              <a:gd name="connsiteX34" fmla="*/ 6404784 w 8898655"/>
              <a:gd name="connsiteY34" fmla="*/ 46970 h 949216"/>
              <a:gd name="connsiteX35" fmla="*/ 6212875 w 8898655"/>
              <a:gd name="connsiteY35" fmla="*/ 161337 h 949216"/>
              <a:gd name="connsiteX36" fmla="*/ 5879512 w 8898655"/>
              <a:gd name="connsiteY36" fmla="*/ 570179 h 949216"/>
              <a:gd name="connsiteX37" fmla="*/ 5727065 w 8898655"/>
              <a:gd name="connsiteY37" fmla="*/ 719648 h 949216"/>
              <a:gd name="connsiteX38" fmla="*/ 5600088 w 8898655"/>
              <a:gd name="connsiteY38" fmla="*/ 620002 h 949216"/>
              <a:gd name="connsiteX39" fmla="*/ 5485788 w 8898655"/>
              <a:gd name="connsiteY39" fmla="*/ 512052 h 949216"/>
              <a:gd name="connsiteX40" fmla="*/ 5348608 w 8898655"/>
              <a:gd name="connsiteY40" fmla="*/ 491742 h 949216"/>
              <a:gd name="connsiteX41" fmla="*/ 5241075 w 8898655"/>
              <a:gd name="connsiteY41" fmla="*/ 674318 h 949216"/>
              <a:gd name="connsiteX42" fmla="*/ 5111138 w 8898655"/>
              <a:gd name="connsiteY42" fmla="*/ 937502 h 949216"/>
              <a:gd name="connsiteX43" fmla="*/ 4990488 w 8898655"/>
              <a:gd name="connsiteY43" fmla="*/ 874002 h 949216"/>
              <a:gd name="connsiteX44" fmla="*/ 4844438 w 8898655"/>
              <a:gd name="connsiteY44" fmla="*/ 613652 h 949216"/>
              <a:gd name="connsiteX45" fmla="*/ 4660560 w 8898655"/>
              <a:gd name="connsiteY45" fmla="*/ 375416 h 949216"/>
              <a:gd name="connsiteX46" fmla="*/ 4444388 w 8898655"/>
              <a:gd name="connsiteY46" fmla="*/ 207252 h 949216"/>
              <a:gd name="connsiteX47" fmla="*/ 4199036 w 8898655"/>
              <a:gd name="connsiteY47" fmla="*/ 179060 h 949216"/>
              <a:gd name="connsiteX48" fmla="*/ 3747148 w 8898655"/>
              <a:gd name="connsiteY48" fmla="*/ 282686 h 949216"/>
              <a:gd name="connsiteX49" fmla="*/ 3359845 w 8898655"/>
              <a:gd name="connsiteY49" fmla="*/ 359724 h 949216"/>
              <a:gd name="connsiteX50" fmla="*/ 3149012 w 8898655"/>
              <a:gd name="connsiteY50" fmla="*/ 262448 h 949216"/>
              <a:gd name="connsiteX51" fmla="*/ 3049164 w 8898655"/>
              <a:gd name="connsiteY51" fmla="*/ 301079 h 949216"/>
              <a:gd name="connsiteX52" fmla="*/ 2904081 w 8898655"/>
              <a:gd name="connsiteY52" fmla="*/ 500842 h 949216"/>
              <a:gd name="connsiteX53" fmla="*/ 2784244 w 8898655"/>
              <a:gd name="connsiteY53" fmla="*/ 417835 h 949216"/>
              <a:gd name="connsiteX54" fmla="*/ 2671206 w 8898655"/>
              <a:gd name="connsiteY54" fmla="*/ 417568 h 949216"/>
              <a:gd name="connsiteX55" fmla="*/ 2605238 w 8898655"/>
              <a:gd name="connsiteY55" fmla="*/ 513518 h 949216"/>
              <a:gd name="connsiteX56" fmla="*/ 2507638 w 8898655"/>
              <a:gd name="connsiteY56" fmla="*/ 564112 h 949216"/>
              <a:gd name="connsiteX57" fmla="*/ 2331098 w 8898655"/>
              <a:gd name="connsiteY57" fmla="*/ 443463 h 949216"/>
              <a:gd name="connsiteX58" fmla="*/ 1847238 w 8898655"/>
              <a:gd name="connsiteY58" fmla="*/ 61202 h 949216"/>
              <a:gd name="connsiteX59" fmla="*/ 1591487 w 8898655"/>
              <a:gd name="connsiteY59" fmla="*/ 57572 h 949216"/>
              <a:gd name="connsiteX60" fmla="*/ 1246339 w 8898655"/>
              <a:gd name="connsiteY60" fmla="*/ 203694 h 949216"/>
              <a:gd name="connsiteX61" fmla="*/ 456705 w 8898655"/>
              <a:gd name="connsiteY61" fmla="*/ 362094 h 949216"/>
              <a:gd name="connsiteX62" fmla="*/ 105 w 8898655"/>
              <a:gd name="connsiteY62" fmla="*/ 337044 h 949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8898655" h="949216">
                <a:moveTo>
                  <a:pt x="105" y="337044"/>
                </a:moveTo>
                <a:cubicBezTo>
                  <a:pt x="6164" y="331984"/>
                  <a:pt x="286518" y="357761"/>
                  <a:pt x="493057" y="331731"/>
                </a:cubicBezTo>
                <a:cubicBezTo>
                  <a:pt x="699596" y="305701"/>
                  <a:pt x="1030706" y="236069"/>
                  <a:pt x="1239342" y="180863"/>
                </a:cubicBezTo>
                <a:cubicBezTo>
                  <a:pt x="1447978" y="125657"/>
                  <a:pt x="1596989" y="-9195"/>
                  <a:pt x="1744872" y="495"/>
                </a:cubicBezTo>
                <a:cubicBezTo>
                  <a:pt x="1892755" y="10185"/>
                  <a:pt x="1999510" y="149509"/>
                  <a:pt x="2126638" y="239002"/>
                </a:cubicBezTo>
                <a:cubicBezTo>
                  <a:pt x="2253766" y="328495"/>
                  <a:pt x="2414532" y="513248"/>
                  <a:pt x="2507638" y="537452"/>
                </a:cubicBezTo>
                <a:cubicBezTo>
                  <a:pt x="2600744" y="561656"/>
                  <a:pt x="2619764" y="395748"/>
                  <a:pt x="2685274" y="384227"/>
                </a:cubicBezTo>
                <a:cubicBezTo>
                  <a:pt x="2750784" y="372706"/>
                  <a:pt x="2807361" y="382267"/>
                  <a:pt x="2900697" y="468327"/>
                </a:cubicBezTo>
                <a:cubicBezTo>
                  <a:pt x="2949843" y="417445"/>
                  <a:pt x="3023998" y="248648"/>
                  <a:pt x="3104538" y="226302"/>
                </a:cubicBezTo>
                <a:cubicBezTo>
                  <a:pt x="3185078" y="203956"/>
                  <a:pt x="3249003" y="336043"/>
                  <a:pt x="3383938" y="334252"/>
                </a:cubicBezTo>
                <a:cubicBezTo>
                  <a:pt x="3518873" y="332461"/>
                  <a:pt x="3764926" y="246248"/>
                  <a:pt x="3914151" y="215556"/>
                </a:cubicBezTo>
                <a:cubicBezTo>
                  <a:pt x="4063376" y="184864"/>
                  <a:pt x="4172923" y="145136"/>
                  <a:pt x="4279288" y="150102"/>
                </a:cubicBezTo>
                <a:cubicBezTo>
                  <a:pt x="4385653" y="155068"/>
                  <a:pt x="4461322" y="179735"/>
                  <a:pt x="4552338" y="245352"/>
                </a:cubicBezTo>
                <a:cubicBezTo>
                  <a:pt x="4643354" y="310969"/>
                  <a:pt x="4738605" y="431619"/>
                  <a:pt x="4825388" y="543802"/>
                </a:cubicBezTo>
                <a:cubicBezTo>
                  <a:pt x="4912171" y="655985"/>
                  <a:pt x="5002318" y="909985"/>
                  <a:pt x="5073038" y="918452"/>
                </a:cubicBezTo>
                <a:cubicBezTo>
                  <a:pt x="5143758" y="926919"/>
                  <a:pt x="5199968" y="694691"/>
                  <a:pt x="5249710" y="594602"/>
                </a:cubicBezTo>
                <a:cubicBezTo>
                  <a:pt x="5299452" y="494513"/>
                  <a:pt x="5328930" y="464472"/>
                  <a:pt x="5371488" y="448552"/>
                </a:cubicBezTo>
                <a:cubicBezTo>
                  <a:pt x="5414046" y="432632"/>
                  <a:pt x="5447848" y="457599"/>
                  <a:pt x="5505060" y="499080"/>
                </a:cubicBezTo>
                <a:cubicBezTo>
                  <a:pt x="5562272" y="540561"/>
                  <a:pt x="5643460" y="657070"/>
                  <a:pt x="5714760" y="697439"/>
                </a:cubicBezTo>
                <a:cubicBezTo>
                  <a:pt x="5754033" y="703905"/>
                  <a:pt x="5833058" y="587937"/>
                  <a:pt x="5917836" y="489516"/>
                </a:cubicBezTo>
                <a:cubicBezTo>
                  <a:pt x="6002614" y="391095"/>
                  <a:pt x="6135626" y="184648"/>
                  <a:pt x="6223426" y="106912"/>
                </a:cubicBezTo>
                <a:cubicBezTo>
                  <a:pt x="6311226" y="29176"/>
                  <a:pt x="6345328" y="11670"/>
                  <a:pt x="6444638" y="23102"/>
                </a:cubicBezTo>
                <a:cubicBezTo>
                  <a:pt x="6543948" y="34534"/>
                  <a:pt x="6699696" y="121527"/>
                  <a:pt x="6819288" y="175502"/>
                </a:cubicBezTo>
                <a:cubicBezTo>
                  <a:pt x="6938880" y="229477"/>
                  <a:pt x="7060588" y="326844"/>
                  <a:pt x="7162188" y="346952"/>
                </a:cubicBezTo>
                <a:cubicBezTo>
                  <a:pt x="7263788" y="367060"/>
                  <a:pt x="7329277" y="295559"/>
                  <a:pt x="7428888" y="296152"/>
                </a:cubicBezTo>
                <a:cubicBezTo>
                  <a:pt x="7528499" y="296745"/>
                  <a:pt x="7519130" y="313311"/>
                  <a:pt x="7759854" y="350510"/>
                </a:cubicBezTo>
                <a:cubicBezTo>
                  <a:pt x="8130980" y="406788"/>
                  <a:pt x="8498943" y="485047"/>
                  <a:pt x="8873233" y="519345"/>
                </a:cubicBezTo>
                <a:cubicBezTo>
                  <a:pt x="8930828" y="532247"/>
                  <a:pt x="8872516" y="519221"/>
                  <a:pt x="8872767" y="543452"/>
                </a:cubicBezTo>
                <a:cubicBezTo>
                  <a:pt x="8801859" y="539219"/>
                  <a:pt x="8468320" y="495654"/>
                  <a:pt x="8468320" y="495654"/>
                </a:cubicBezTo>
                <a:lnTo>
                  <a:pt x="7855006" y="395376"/>
                </a:lnTo>
                <a:cubicBezTo>
                  <a:pt x="7700489" y="373151"/>
                  <a:pt x="7546647" y="323054"/>
                  <a:pt x="7435238" y="320020"/>
                </a:cubicBezTo>
                <a:cubicBezTo>
                  <a:pt x="7323829" y="316986"/>
                  <a:pt x="7269442" y="385090"/>
                  <a:pt x="7186550" y="377170"/>
                </a:cubicBezTo>
                <a:cubicBezTo>
                  <a:pt x="7103658" y="369250"/>
                  <a:pt x="7034550" y="317346"/>
                  <a:pt x="6937888" y="272500"/>
                </a:cubicBezTo>
                <a:cubicBezTo>
                  <a:pt x="6841226" y="227654"/>
                  <a:pt x="6695426" y="145682"/>
                  <a:pt x="6606575" y="108094"/>
                </a:cubicBezTo>
                <a:cubicBezTo>
                  <a:pt x="6517724" y="70506"/>
                  <a:pt x="6470401" y="38096"/>
                  <a:pt x="6404784" y="46970"/>
                </a:cubicBezTo>
                <a:cubicBezTo>
                  <a:pt x="6339167" y="55844"/>
                  <a:pt x="6300420" y="74136"/>
                  <a:pt x="6212875" y="161337"/>
                </a:cubicBezTo>
                <a:cubicBezTo>
                  <a:pt x="6125330" y="248538"/>
                  <a:pt x="5960480" y="477127"/>
                  <a:pt x="5879512" y="570179"/>
                </a:cubicBezTo>
                <a:cubicBezTo>
                  <a:pt x="5798544" y="663231"/>
                  <a:pt x="5773636" y="711344"/>
                  <a:pt x="5727065" y="719648"/>
                </a:cubicBezTo>
                <a:cubicBezTo>
                  <a:pt x="5680494" y="727952"/>
                  <a:pt x="5640301" y="654601"/>
                  <a:pt x="5600088" y="620002"/>
                </a:cubicBezTo>
                <a:cubicBezTo>
                  <a:pt x="5559875" y="585403"/>
                  <a:pt x="5541933" y="554777"/>
                  <a:pt x="5485788" y="512052"/>
                </a:cubicBezTo>
                <a:cubicBezTo>
                  <a:pt x="5429643" y="469327"/>
                  <a:pt x="5389394" y="464698"/>
                  <a:pt x="5348608" y="491742"/>
                </a:cubicBezTo>
                <a:cubicBezTo>
                  <a:pt x="5307823" y="518786"/>
                  <a:pt x="5268356" y="600025"/>
                  <a:pt x="5241075" y="674318"/>
                </a:cubicBezTo>
                <a:cubicBezTo>
                  <a:pt x="5213794" y="748611"/>
                  <a:pt x="5152903" y="904221"/>
                  <a:pt x="5111138" y="937502"/>
                </a:cubicBezTo>
                <a:cubicBezTo>
                  <a:pt x="5069373" y="970783"/>
                  <a:pt x="5034938" y="927977"/>
                  <a:pt x="4990488" y="874002"/>
                </a:cubicBezTo>
                <a:cubicBezTo>
                  <a:pt x="4946038" y="820027"/>
                  <a:pt x="4899426" y="696750"/>
                  <a:pt x="4844438" y="613652"/>
                </a:cubicBezTo>
                <a:cubicBezTo>
                  <a:pt x="4789450" y="530554"/>
                  <a:pt x="4727235" y="443149"/>
                  <a:pt x="4660560" y="375416"/>
                </a:cubicBezTo>
                <a:cubicBezTo>
                  <a:pt x="4593885" y="307683"/>
                  <a:pt x="4521309" y="239978"/>
                  <a:pt x="4444388" y="207252"/>
                </a:cubicBezTo>
                <a:cubicBezTo>
                  <a:pt x="4367467" y="174526"/>
                  <a:pt x="4315243" y="166488"/>
                  <a:pt x="4199036" y="179060"/>
                </a:cubicBezTo>
                <a:cubicBezTo>
                  <a:pt x="4082829" y="191632"/>
                  <a:pt x="3887013" y="252575"/>
                  <a:pt x="3747148" y="282686"/>
                </a:cubicBezTo>
                <a:cubicBezTo>
                  <a:pt x="3607283" y="312797"/>
                  <a:pt x="3459534" y="363097"/>
                  <a:pt x="3359845" y="359724"/>
                </a:cubicBezTo>
                <a:cubicBezTo>
                  <a:pt x="3260156" y="356351"/>
                  <a:pt x="3200792" y="272222"/>
                  <a:pt x="3149012" y="262448"/>
                </a:cubicBezTo>
                <a:cubicBezTo>
                  <a:pt x="3097232" y="252674"/>
                  <a:pt x="3089986" y="261347"/>
                  <a:pt x="3049164" y="301079"/>
                </a:cubicBezTo>
                <a:cubicBezTo>
                  <a:pt x="3008342" y="340811"/>
                  <a:pt x="2960689" y="427756"/>
                  <a:pt x="2904081" y="500842"/>
                </a:cubicBezTo>
                <a:cubicBezTo>
                  <a:pt x="2869754" y="480838"/>
                  <a:pt x="2823057" y="431714"/>
                  <a:pt x="2784244" y="417835"/>
                </a:cubicBezTo>
                <a:cubicBezTo>
                  <a:pt x="2745432" y="403956"/>
                  <a:pt x="2701040" y="401621"/>
                  <a:pt x="2671206" y="417568"/>
                </a:cubicBezTo>
                <a:cubicBezTo>
                  <a:pt x="2641372" y="433515"/>
                  <a:pt x="2635662" y="475906"/>
                  <a:pt x="2605238" y="513518"/>
                </a:cubicBezTo>
                <a:cubicBezTo>
                  <a:pt x="2574814" y="551130"/>
                  <a:pt x="2553328" y="575788"/>
                  <a:pt x="2507638" y="564112"/>
                </a:cubicBezTo>
                <a:cubicBezTo>
                  <a:pt x="2461948" y="552436"/>
                  <a:pt x="2441165" y="527281"/>
                  <a:pt x="2331098" y="443463"/>
                </a:cubicBezTo>
                <a:cubicBezTo>
                  <a:pt x="2221031" y="359645"/>
                  <a:pt x="1970506" y="125517"/>
                  <a:pt x="1847238" y="61202"/>
                </a:cubicBezTo>
                <a:cubicBezTo>
                  <a:pt x="1723970" y="-3113"/>
                  <a:pt x="1666331" y="33823"/>
                  <a:pt x="1591487" y="57572"/>
                </a:cubicBezTo>
                <a:cubicBezTo>
                  <a:pt x="1516643" y="81321"/>
                  <a:pt x="1395729" y="167140"/>
                  <a:pt x="1246339" y="203694"/>
                </a:cubicBezTo>
                <a:cubicBezTo>
                  <a:pt x="1052664" y="253436"/>
                  <a:pt x="664411" y="339869"/>
                  <a:pt x="456705" y="362094"/>
                </a:cubicBezTo>
                <a:cubicBezTo>
                  <a:pt x="248999" y="384319"/>
                  <a:pt x="-5954" y="342104"/>
                  <a:pt x="105" y="337044"/>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6" name="Friform 5">
            <a:extLst>
              <a:ext uri="{FF2B5EF4-FFF2-40B4-BE49-F238E27FC236}">
                <a16:creationId xmlns:a16="http://schemas.microsoft.com/office/drawing/2014/main" id="{F8D9C7D4-55D7-D346-B53C-A79CBBE258AC}"/>
              </a:ext>
            </a:extLst>
          </p:cNvPr>
          <p:cNvSpPr/>
          <p:nvPr userDrawn="1"/>
        </p:nvSpPr>
        <p:spPr>
          <a:xfrm>
            <a:off x="-65315" y="935177"/>
            <a:ext cx="12279149" cy="1717608"/>
          </a:xfrm>
          <a:custGeom>
            <a:avLst/>
            <a:gdLst>
              <a:gd name="connsiteX0" fmla="*/ 110413 w 12249642"/>
              <a:gd name="connsiteY0" fmla="*/ 2267052 h 2347332"/>
              <a:gd name="connsiteX1" fmla="*/ 1018463 w 12249642"/>
              <a:gd name="connsiteY1" fmla="*/ 1968602 h 2347332"/>
              <a:gd name="connsiteX2" fmla="*/ 2294813 w 12249642"/>
              <a:gd name="connsiteY2" fmla="*/ 1352652 h 2347332"/>
              <a:gd name="connsiteX3" fmla="*/ 2637713 w 12249642"/>
              <a:gd name="connsiteY3" fmla="*/ 1105002 h 2347332"/>
              <a:gd name="connsiteX4" fmla="*/ 2212263 w 12249642"/>
              <a:gd name="connsiteY4" fmla="*/ 1047852 h 2347332"/>
              <a:gd name="connsiteX5" fmla="*/ 2161463 w 12249642"/>
              <a:gd name="connsiteY5" fmla="*/ 1174852 h 2347332"/>
              <a:gd name="connsiteX6" fmla="*/ 2612313 w 12249642"/>
              <a:gd name="connsiteY6" fmla="*/ 1587602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12263 w 12249642"/>
              <a:gd name="connsiteY56" fmla="*/ 1346302 h 2347332"/>
              <a:gd name="connsiteX57" fmla="*/ 2053513 w 12249642"/>
              <a:gd name="connsiteY57" fmla="*/ 1085952 h 2347332"/>
              <a:gd name="connsiteX58" fmla="*/ 2275763 w 12249642"/>
              <a:gd name="connsiteY58" fmla="*/ 997052 h 2347332"/>
              <a:gd name="connsiteX59" fmla="*/ 2701213 w 12249642"/>
              <a:gd name="connsiteY59" fmla="*/ 1073252 h 2347332"/>
              <a:gd name="connsiteX60" fmla="*/ 2605963 w 12249642"/>
              <a:gd name="connsiteY60" fmla="*/ 1212952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294813 w 12249642"/>
              <a:gd name="connsiteY2" fmla="*/ 1352652 h 2347332"/>
              <a:gd name="connsiteX3" fmla="*/ 2637713 w 12249642"/>
              <a:gd name="connsiteY3" fmla="*/ 1105002 h 2347332"/>
              <a:gd name="connsiteX4" fmla="*/ 2212263 w 12249642"/>
              <a:gd name="connsiteY4" fmla="*/ 1047852 h 2347332"/>
              <a:gd name="connsiteX5" fmla="*/ 2161463 w 12249642"/>
              <a:gd name="connsiteY5" fmla="*/ 1174852 h 2347332"/>
              <a:gd name="connsiteX6" fmla="*/ 2612313 w 12249642"/>
              <a:gd name="connsiteY6" fmla="*/ 1587602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12263 w 12249642"/>
              <a:gd name="connsiteY56" fmla="*/ 1346302 h 2347332"/>
              <a:gd name="connsiteX57" fmla="*/ 2053513 w 12249642"/>
              <a:gd name="connsiteY57" fmla="*/ 1085952 h 2347332"/>
              <a:gd name="connsiteX58" fmla="*/ 2275763 w 12249642"/>
              <a:gd name="connsiteY58" fmla="*/ 997052 h 2347332"/>
              <a:gd name="connsiteX59" fmla="*/ 2701213 w 12249642"/>
              <a:gd name="connsiteY59" fmla="*/ 1073252 h 2347332"/>
              <a:gd name="connsiteX60" fmla="*/ 2605963 w 12249642"/>
              <a:gd name="connsiteY60" fmla="*/ 1212952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59161 w 12249642"/>
              <a:gd name="connsiteY2" fmla="*/ 1382797 h 2347332"/>
              <a:gd name="connsiteX3" fmla="*/ 2637713 w 12249642"/>
              <a:gd name="connsiteY3" fmla="*/ 1105002 h 2347332"/>
              <a:gd name="connsiteX4" fmla="*/ 2212263 w 12249642"/>
              <a:gd name="connsiteY4" fmla="*/ 1047852 h 2347332"/>
              <a:gd name="connsiteX5" fmla="*/ 2161463 w 12249642"/>
              <a:gd name="connsiteY5" fmla="*/ 1174852 h 2347332"/>
              <a:gd name="connsiteX6" fmla="*/ 2612313 w 12249642"/>
              <a:gd name="connsiteY6" fmla="*/ 1587602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12263 w 12249642"/>
              <a:gd name="connsiteY56" fmla="*/ 1346302 h 2347332"/>
              <a:gd name="connsiteX57" fmla="*/ 2053513 w 12249642"/>
              <a:gd name="connsiteY57" fmla="*/ 1085952 h 2347332"/>
              <a:gd name="connsiteX58" fmla="*/ 2275763 w 12249642"/>
              <a:gd name="connsiteY58" fmla="*/ 997052 h 2347332"/>
              <a:gd name="connsiteX59" fmla="*/ 2701213 w 12249642"/>
              <a:gd name="connsiteY59" fmla="*/ 1073252 h 2347332"/>
              <a:gd name="connsiteX60" fmla="*/ 2605963 w 12249642"/>
              <a:gd name="connsiteY60" fmla="*/ 1212952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59161 w 12249642"/>
              <a:gd name="connsiteY2" fmla="*/ 1382797 h 2347332"/>
              <a:gd name="connsiteX3" fmla="*/ 1974521 w 12249642"/>
              <a:gd name="connsiteY3" fmla="*/ 1200461 h 2347332"/>
              <a:gd name="connsiteX4" fmla="*/ 2212263 w 12249642"/>
              <a:gd name="connsiteY4" fmla="*/ 1047852 h 2347332"/>
              <a:gd name="connsiteX5" fmla="*/ 2161463 w 12249642"/>
              <a:gd name="connsiteY5" fmla="*/ 1174852 h 2347332"/>
              <a:gd name="connsiteX6" fmla="*/ 2612313 w 12249642"/>
              <a:gd name="connsiteY6" fmla="*/ 1587602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12263 w 12249642"/>
              <a:gd name="connsiteY56" fmla="*/ 1346302 h 2347332"/>
              <a:gd name="connsiteX57" fmla="*/ 2053513 w 12249642"/>
              <a:gd name="connsiteY57" fmla="*/ 1085952 h 2347332"/>
              <a:gd name="connsiteX58" fmla="*/ 2275763 w 12249642"/>
              <a:gd name="connsiteY58" fmla="*/ 997052 h 2347332"/>
              <a:gd name="connsiteX59" fmla="*/ 2701213 w 12249642"/>
              <a:gd name="connsiteY59" fmla="*/ 1073252 h 2347332"/>
              <a:gd name="connsiteX60" fmla="*/ 2605963 w 12249642"/>
              <a:gd name="connsiteY60" fmla="*/ 1212952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59161 w 12249642"/>
              <a:gd name="connsiteY2" fmla="*/ 1382797 h 2347332"/>
              <a:gd name="connsiteX3" fmla="*/ 1974521 w 12249642"/>
              <a:gd name="connsiteY3" fmla="*/ 1200461 h 2347332"/>
              <a:gd name="connsiteX4" fmla="*/ 2212263 w 12249642"/>
              <a:gd name="connsiteY4" fmla="*/ 1047852 h 2347332"/>
              <a:gd name="connsiteX5" fmla="*/ 2161463 w 12249642"/>
              <a:gd name="connsiteY5" fmla="*/ 1174852 h 2347332"/>
              <a:gd name="connsiteX6" fmla="*/ 2612313 w 12249642"/>
              <a:gd name="connsiteY6" fmla="*/ 1587602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347916 w 12249642"/>
              <a:gd name="connsiteY56" fmla="*/ 1461858 h 2347332"/>
              <a:gd name="connsiteX57" fmla="*/ 2053513 w 12249642"/>
              <a:gd name="connsiteY57" fmla="*/ 1085952 h 2347332"/>
              <a:gd name="connsiteX58" fmla="*/ 2275763 w 12249642"/>
              <a:gd name="connsiteY58" fmla="*/ 997052 h 2347332"/>
              <a:gd name="connsiteX59" fmla="*/ 2701213 w 12249642"/>
              <a:gd name="connsiteY59" fmla="*/ 1073252 h 2347332"/>
              <a:gd name="connsiteX60" fmla="*/ 2605963 w 12249642"/>
              <a:gd name="connsiteY60" fmla="*/ 1212952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59161 w 12249642"/>
              <a:gd name="connsiteY2" fmla="*/ 1382797 h 2347332"/>
              <a:gd name="connsiteX3" fmla="*/ 1974521 w 12249642"/>
              <a:gd name="connsiteY3" fmla="*/ 1200461 h 2347332"/>
              <a:gd name="connsiteX4" fmla="*/ 2076610 w 12249642"/>
              <a:gd name="connsiteY4" fmla="*/ 967465 h 2347332"/>
              <a:gd name="connsiteX5" fmla="*/ 2161463 w 12249642"/>
              <a:gd name="connsiteY5" fmla="*/ 1174852 h 2347332"/>
              <a:gd name="connsiteX6" fmla="*/ 2612313 w 12249642"/>
              <a:gd name="connsiteY6" fmla="*/ 1587602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347916 w 12249642"/>
              <a:gd name="connsiteY56" fmla="*/ 1461858 h 2347332"/>
              <a:gd name="connsiteX57" fmla="*/ 2053513 w 12249642"/>
              <a:gd name="connsiteY57" fmla="*/ 1085952 h 2347332"/>
              <a:gd name="connsiteX58" fmla="*/ 2275763 w 12249642"/>
              <a:gd name="connsiteY58" fmla="*/ 997052 h 2347332"/>
              <a:gd name="connsiteX59" fmla="*/ 2701213 w 12249642"/>
              <a:gd name="connsiteY59" fmla="*/ 1073252 h 2347332"/>
              <a:gd name="connsiteX60" fmla="*/ 2605963 w 12249642"/>
              <a:gd name="connsiteY60" fmla="*/ 1212952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59161 w 12249642"/>
              <a:gd name="connsiteY2" fmla="*/ 1382797 h 2347332"/>
              <a:gd name="connsiteX3" fmla="*/ 1974521 w 12249642"/>
              <a:gd name="connsiteY3" fmla="*/ 1200461 h 2347332"/>
              <a:gd name="connsiteX4" fmla="*/ 2076610 w 12249642"/>
              <a:gd name="connsiteY4" fmla="*/ 967465 h 2347332"/>
              <a:gd name="connsiteX5" fmla="*/ 2488034 w 12249642"/>
              <a:gd name="connsiteY5" fmla="*/ 973885 h 2347332"/>
              <a:gd name="connsiteX6" fmla="*/ 2612313 w 12249642"/>
              <a:gd name="connsiteY6" fmla="*/ 1587602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347916 w 12249642"/>
              <a:gd name="connsiteY56" fmla="*/ 1461858 h 2347332"/>
              <a:gd name="connsiteX57" fmla="*/ 2053513 w 12249642"/>
              <a:gd name="connsiteY57" fmla="*/ 1085952 h 2347332"/>
              <a:gd name="connsiteX58" fmla="*/ 2275763 w 12249642"/>
              <a:gd name="connsiteY58" fmla="*/ 997052 h 2347332"/>
              <a:gd name="connsiteX59" fmla="*/ 2701213 w 12249642"/>
              <a:gd name="connsiteY59" fmla="*/ 1073252 h 2347332"/>
              <a:gd name="connsiteX60" fmla="*/ 2605963 w 12249642"/>
              <a:gd name="connsiteY60" fmla="*/ 1212952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59161 w 12249642"/>
              <a:gd name="connsiteY2" fmla="*/ 1382797 h 2347332"/>
              <a:gd name="connsiteX3" fmla="*/ 1974521 w 12249642"/>
              <a:gd name="connsiteY3" fmla="*/ 1200461 h 2347332"/>
              <a:gd name="connsiteX4" fmla="*/ 2076610 w 12249642"/>
              <a:gd name="connsiteY4" fmla="*/ 967465 h 2347332"/>
              <a:gd name="connsiteX5" fmla="*/ 2488034 w 12249642"/>
              <a:gd name="connsiteY5" fmla="*/ 973885 h 2347332"/>
              <a:gd name="connsiteX6" fmla="*/ 2612313 w 12249642"/>
              <a:gd name="connsiteY6" fmla="*/ 1587602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347916 w 12249642"/>
              <a:gd name="connsiteY56" fmla="*/ 1461858 h 2347332"/>
              <a:gd name="connsiteX57" fmla="*/ 2053513 w 12249642"/>
              <a:gd name="connsiteY57" fmla="*/ 1085952 h 2347332"/>
              <a:gd name="connsiteX58" fmla="*/ 2275763 w 12249642"/>
              <a:gd name="connsiteY58" fmla="*/ 997052 h 2347332"/>
              <a:gd name="connsiteX59" fmla="*/ 2424884 w 12249642"/>
              <a:gd name="connsiteY59" fmla="*/ 1038083 h 2347332"/>
              <a:gd name="connsiteX60" fmla="*/ 2605963 w 12249642"/>
              <a:gd name="connsiteY60" fmla="*/ 1212952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59161 w 12249642"/>
              <a:gd name="connsiteY2" fmla="*/ 1382797 h 2347332"/>
              <a:gd name="connsiteX3" fmla="*/ 1974521 w 12249642"/>
              <a:gd name="connsiteY3" fmla="*/ 1200461 h 2347332"/>
              <a:gd name="connsiteX4" fmla="*/ 2076610 w 12249642"/>
              <a:gd name="connsiteY4" fmla="*/ 967465 h 2347332"/>
              <a:gd name="connsiteX5" fmla="*/ 2488034 w 12249642"/>
              <a:gd name="connsiteY5" fmla="*/ 973885 h 2347332"/>
              <a:gd name="connsiteX6" fmla="*/ 2612313 w 12249642"/>
              <a:gd name="connsiteY6" fmla="*/ 1587602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347916 w 12249642"/>
              <a:gd name="connsiteY56" fmla="*/ 1461858 h 2347332"/>
              <a:gd name="connsiteX57" fmla="*/ 2053513 w 12249642"/>
              <a:gd name="connsiteY57" fmla="*/ 1085952 h 2347332"/>
              <a:gd name="connsiteX58" fmla="*/ 2275763 w 12249642"/>
              <a:gd name="connsiteY58" fmla="*/ 997052 h 2347332"/>
              <a:gd name="connsiteX59" fmla="*/ 2424884 w 12249642"/>
              <a:gd name="connsiteY59" fmla="*/ 1038083 h 2347332"/>
              <a:gd name="connsiteX60" fmla="*/ 2259295 w 12249642"/>
              <a:gd name="connsiteY60" fmla="*/ 1373725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08920 w 12249642"/>
              <a:gd name="connsiteY2" fmla="*/ 1422991 h 2347332"/>
              <a:gd name="connsiteX3" fmla="*/ 1974521 w 12249642"/>
              <a:gd name="connsiteY3" fmla="*/ 1200461 h 2347332"/>
              <a:gd name="connsiteX4" fmla="*/ 2076610 w 12249642"/>
              <a:gd name="connsiteY4" fmla="*/ 967465 h 2347332"/>
              <a:gd name="connsiteX5" fmla="*/ 2488034 w 12249642"/>
              <a:gd name="connsiteY5" fmla="*/ 973885 h 2347332"/>
              <a:gd name="connsiteX6" fmla="*/ 2612313 w 12249642"/>
              <a:gd name="connsiteY6" fmla="*/ 1587602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347916 w 12249642"/>
              <a:gd name="connsiteY56" fmla="*/ 1461858 h 2347332"/>
              <a:gd name="connsiteX57" fmla="*/ 2053513 w 12249642"/>
              <a:gd name="connsiteY57" fmla="*/ 1085952 h 2347332"/>
              <a:gd name="connsiteX58" fmla="*/ 2275763 w 12249642"/>
              <a:gd name="connsiteY58" fmla="*/ 997052 h 2347332"/>
              <a:gd name="connsiteX59" fmla="*/ 2424884 w 12249642"/>
              <a:gd name="connsiteY59" fmla="*/ 1038083 h 2347332"/>
              <a:gd name="connsiteX60" fmla="*/ 2259295 w 12249642"/>
              <a:gd name="connsiteY60" fmla="*/ 1373725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08920 w 12249642"/>
              <a:gd name="connsiteY2" fmla="*/ 1422991 h 2347332"/>
              <a:gd name="connsiteX3" fmla="*/ 2009691 w 12249642"/>
              <a:gd name="connsiteY3" fmla="*/ 1120074 h 2347332"/>
              <a:gd name="connsiteX4" fmla="*/ 2076610 w 12249642"/>
              <a:gd name="connsiteY4" fmla="*/ 967465 h 2347332"/>
              <a:gd name="connsiteX5" fmla="*/ 2488034 w 12249642"/>
              <a:gd name="connsiteY5" fmla="*/ 973885 h 2347332"/>
              <a:gd name="connsiteX6" fmla="*/ 2612313 w 12249642"/>
              <a:gd name="connsiteY6" fmla="*/ 1587602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347916 w 12249642"/>
              <a:gd name="connsiteY56" fmla="*/ 1461858 h 2347332"/>
              <a:gd name="connsiteX57" fmla="*/ 2053513 w 12249642"/>
              <a:gd name="connsiteY57" fmla="*/ 1085952 h 2347332"/>
              <a:gd name="connsiteX58" fmla="*/ 2275763 w 12249642"/>
              <a:gd name="connsiteY58" fmla="*/ 997052 h 2347332"/>
              <a:gd name="connsiteX59" fmla="*/ 2424884 w 12249642"/>
              <a:gd name="connsiteY59" fmla="*/ 1038083 h 2347332"/>
              <a:gd name="connsiteX60" fmla="*/ 2259295 w 12249642"/>
              <a:gd name="connsiteY60" fmla="*/ 1373725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08920 w 12249642"/>
              <a:gd name="connsiteY2" fmla="*/ 1422991 h 2347332"/>
              <a:gd name="connsiteX3" fmla="*/ 2009691 w 12249642"/>
              <a:gd name="connsiteY3" fmla="*/ 1120074 h 2347332"/>
              <a:gd name="connsiteX4" fmla="*/ 2076610 w 12249642"/>
              <a:gd name="connsiteY4" fmla="*/ 967465 h 2347332"/>
              <a:gd name="connsiteX5" fmla="*/ 2457889 w 12249642"/>
              <a:gd name="connsiteY5" fmla="*/ 983934 h 2347332"/>
              <a:gd name="connsiteX6" fmla="*/ 2612313 w 12249642"/>
              <a:gd name="connsiteY6" fmla="*/ 1587602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347916 w 12249642"/>
              <a:gd name="connsiteY56" fmla="*/ 1461858 h 2347332"/>
              <a:gd name="connsiteX57" fmla="*/ 2053513 w 12249642"/>
              <a:gd name="connsiteY57" fmla="*/ 1085952 h 2347332"/>
              <a:gd name="connsiteX58" fmla="*/ 2275763 w 12249642"/>
              <a:gd name="connsiteY58" fmla="*/ 997052 h 2347332"/>
              <a:gd name="connsiteX59" fmla="*/ 2424884 w 12249642"/>
              <a:gd name="connsiteY59" fmla="*/ 1038083 h 2347332"/>
              <a:gd name="connsiteX60" fmla="*/ 2259295 w 12249642"/>
              <a:gd name="connsiteY60" fmla="*/ 1373725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08920 w 12249642"/>
              <a:gd name="connsiteY2" fmla="*/ 1422991 h 2347332"/>
              <a:gd name="connsiteX3" fmla="*/ 2009691 w 12249642"/>
              <a:gd name="connsiteY3" fmla="*/ 1120074 h 2347332"/>
              <a:gd name="connsiteX4" fmla="*/ 2111779 w 12249642"/>
              <a:gd name="connsiteY4" fmla="*/ 987561 h 2347332"/>
              <a:gd name="connsiteX5" fmla="*/ 2457889 w 12249642"/>
              <a:gd name="connsiteY5" fmla="*/ 983934 h 2347332"/>
              <a:gd name="connsiteX6" fmla="*/ 2612313 w 12249642"/>
              <a:gd name="connsiteY6" fmla="*/ 1587602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347916 w 12249642"/>
              <a:gd name="connsiteY56" fmla="*/ 1461858 h 2347332"/>
              <a:gd name="connsiteX57" fmla="*/ 2053513 w 12249642"/>
              <a:gd name="connsiteY57" fmla="*/ 1085952 h 2347332"/>
              <a:gd name="connsiteX58" fmla="*/ 2275763 w 12249642"/>
              <a:gd name="connsiteY58" fmla="*/ 997052 h 2347332"/>
              <a:gd name="connsiteX59" fmla="*/ 2424884 w 12249642"/>
              <a:gd name="connsiteY59" fmla="*/ 1038083 h 2347332"/>
              <a:gd name="connsiteX60" fmla="*/ 2259295 w 12249642"/>
              <a:gd name="connsiteY60" fmla="*/ 1373725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08920 w 12249642"/>
              <a:gd name="connsiteY2" fmla="*/ 1422991 h 2347332"/>
              <a:gd name="connsiteX3" fmla="*/ 2009691 w 12249642"/>
              <a:gd name="connsiteY3" fmla="*/ 1120074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347916 w 12249642"/>
              <a:gd name="connsiteY56" fmla="*/ 1461858 h 2347332"/>
              <a:gd name="connsiteX57" fmla="*/ 2053513 w 12249642"/>
              <a:gd name="connsiteY57" fmla="*/ 1085952 h 2347332"/>
              <a:gd name="connsiteX58" fmla="*/ 2275763 w 12249642"/>
              <a:gd name="connsiteY58" fmla="*/ 997052 h 2347332"/>
              <a:gd name="connsiteX59" fmla="*/ 2424884 w 12249642"/>
              <a:gd name="connsiteY59" fmla="*/ 1038083 h 2347332"/>
              <a:gd name="connsiteX60" fmla="*/ 2259295 w 12249642"/>
              <a:gd name="connsiteY60" fmla="*/ 1373725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08920 w 12249642"/>
              <a:gd name="connsiteY2" fmla="*/ 1422991 h 2347332"/>
              <a:gd name="connsiteX3" fmla="*/ 2009691 w 12249642"/>
              <a:gd name="connsiteY3" fmla="*/ 1120074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347916 w 12249642"/>
              <a:gd name="connsiteY56" fmla="*/ 1461858 h 2347332"/>
              <a:gd name="connsiteX57" fmla="*/ 2053513 w 12249642"/>
              <a:gd name="connsiteY57" fmla="*/ 1085952 h 2347332"/>
              <a:gd name="connsiteX58" fmla="*/ 2275763 w 12249642"/>
              <a:gd name="connsiteY58" fmla="*/ 997052 h 2347332"/>
              <a:gd name="connsiteX59" fmla="*/ 2424884 w 12249642"/>
              <a:gd name="connsiteY59" fmla="*/ 1038083 h 2347332"/>
              <a:gd name="connsiteX60" fmla="*/ 2244223 w 12249642"/>
              <a:gd name="connsiteY60" fmla="*/ 1449088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08920 w 12249642"/>
              <a:gd name="connsiteY2" fmla="*/ 1422991 h 2347332"/>
              <a:gd name="connsiteX3" fmla="*/ 2009691 w 12249642"/>
              <a:gd name="connsiteY3" fmla="*/ 1120074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347916 w 12249642"/>
              <a:gd name="connsiteY56" fmla="*/ 1461858 h 2347332"/>
              <a:gd name="connsiteX57" fmla="*/ 2053513 w 12249642"/>
              <a:gd name="connsiteY57" fmla="*/ 1085952 h 2347332"/>
              <a:gd name="connsiteX58" fmla="*/ 2275763 w 12249642"/>
              <a:gd name="connsiteY58" fmla="*/ 997052 h 2347332"/>
              <a:gd name="connsiteX59" fmla="*/ 2424884 w 12249642"/>
              <a:gd name="connsiteY59" fmla="*/ 1038083 h 2347332"/>
              <a:gd name="connsiteX60" fmla="*/ 2193981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08920 w 12249642"/>
              <a:gd name="connsiteY2" fmla="*/ 1422991 h 2347332"/>
              <a:gd name="connsiteX3" fmla="*/ 2009691 w 12249642"/>
              <a:gd name="connsiteY3" fmla="*/ 1120074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347916 w 12249642"/>
              <a:gd name="connsiteY56" fmla="*/ 1461858 h 2347332"/>
              <a:gd name="connsiteX57" fmla="*/ 2053513 w 12249642"/>
              <a:gd name="connsiteY57" fmla="*/ 1085952 h 2347332"/>
              <a:gd name="connsiteX58" fmla="*/ 2275763 w 12249642"/>
              <a:gd name="connsiteY58" fmla="*/ 997052 h 2347332"/>
              <a:gd name="connsiteX59" fmla="*/ 2244014 w 12249642"/>
              <a:gd name="connsiteY59" fmla="*/ 1163687 h 2347332"/>
              <a:gd name="connsiteX60" fmla="*/ 2193981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08920 w 12249642"/>
              <a:gd name="connsiteY2" fmla="*/ 1422991 h 2347332"/>
              <a:gd name="connsiteX3" fmla="*/ 2009691 w 12249642"/>
              <a:gd name="connsiteY3" fmla="*/ 1120074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347916 w 12249642"/>
              <a:gd name="connsiteY56" fmla="*/ 1461858 h 2347332"/>
              <a:gd name="connsiteX57" fmla="*/ 2319794 w 12249642"/>
              <a:gd name="connsiteY57" fmla="*/ 1111073 h 2347332"/>
              <a:gd name="connsiteX58" fmla="*/ 2275763 w 12249642"/>
              <a:gd name="connsiteY58" fmla="*/ 997052 h 2347332"/>
              <a:gd name="connsiteX59" fmla="*/ 2244014 w 12249642"/>
              <a:gd name="connsiteY59" fmla="*/ 1163687 h 2347332"/>
              <a:gd name="connsiteX60" fmla="*/ 2193981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08920 w 12249642"/>
              <a:gd name="connsiteY2" fmla="*/ 1422991 h 2347332"/>
              <a:gd name="connsiteX3" fmla="*/ 2009691 w 12249642"/>
              <a:gd name="connsiteY3" fmla="*/ 1120074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347916 w 12249642"/>
              <a:gd name="connsiteY56" fmla="*/ 1461858 h 2347332"/>
              <a:gd name="connsiteX57" fmla="*/ 2319794 w 12249642"/>
              <a:gd name="connsiteY57" fmla="*/ 1111073 h 2347332"/>
              <a:gd name="connsiteX58" fmla="*/ 2275763 w 12249642"/>
              <a:gd name="connsiteY58" fmla="*/ 997052 h 2347332"/>
              <a:gd name="connsiteX59" fmla="*/ 2108362 w 12249642"/>
              <a:gd name="connsiteY59" fmla="*/ 1103397 h 2347332"/>
              <a:gd name="connsiteX60" fmla="*/ 2193981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08920 w 12249642"/>
              <a:gd name="connsiteY2" fmla="*/ 1422991 h 2347332"/>
              <a:gd name="connsiteX3" fmla="*/ 2009691 w 12249642"/>
              <a:gd name="connsiteY3" fmla="*/ 1120074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319794 w 12249642"/>
              <a:gd name="connsiteY57" fmla="*/ 1111073 h 2347332"/>
              <a:gd name="connsiteX58" fmla="*/ 2275763 w 12249642"/>
              <a:gd name="connsiteY58" fmla="*/ 997052 h 2347332"/>
              <a:gd name="connsiteX59" fmla="*/ 2108362 w 12249642"/>
              <a:gd name="connsiteY59" fmla="*/ 1103397 h 2347332"/>
              <a:gd name="connsiteX60" fmla="*/ 2193981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08920 w 12249642"/>
              <a:gd name="connsiteY2" fmla="*/ 1422991 h 2347332"/>
              <a:gd name="connsiteX3" fmla="*/ 2009691 w 12249642"/>
              <a:gd name="connsiteY3" fmla="*/ 1120074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319794 w 12249642"/>
              <a:gd name="connsiteY57" fmla="*/ 1111073 h 2347332"/>
              <a:gd name="connsiteX58" fmla="*/ 2275763 w 12249642"/>
              <a:gd name="connsiteY58" fmla="*/ 997052 h 2347332"/>
              <a:gd name="connsiteX59" fmla="*/ 2108362 w 12249642"/>
              <a:gd name="connsiteY59" fmla="*/ 1103397 h 2347332"/>
              <a:gd name="connsiteX60" fmla="*/ 2193981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08920 w 12249642"/>
              <a:gd name="connsiteY2" fmla="*/ 1422991 h 2347332"/>
              <a:gd name="connsiteX3" fmla="*/ 2009691 w 12249642"/>
              <a:gd name="connsiteY3" fmla="*/ 1120074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319794 w 12249642"/>
              <a:gd name="connsiteY57" fmla="*/ 1111073 h 2347332"/>
              <a:gd name="connsiteX58" fmla="*/ 2275763 w 12249642"/>
              <a:gd name="connsiteY58" fmla="*/ 997052 h 2347332"/>
              <a:gd name="connsiteX59" fmla="*/ 2108362 w 12249642"/>
              <a:gd name="connsiteY59" fmla="*/ 1103397 h 2347332"/>
              <a:gd name="connsiteX60" fmla="*/ 2193981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08920 w 12249642"/>
              <a:gd name="connsiteY2" fmla="*/ 1422991 h 2347332"/>
              <a:gd name="connsiteX3" fmla="*/ 2009691 w 12249642"/>
              <a:gd name="connsiteY3" fmla="*/ 1120074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319794 w 12249642"/>
              <a:gd name="connsiteY57" fmla="*/ 1111073 h 2347332"/>
              <a:gd name="connsiteX58" fmla="*/ 2275763 w 12249642"/>
              <a:gd name="connsiteY58" fmla="*/ 997052 h 2347332"/>
              <a:gd name="connsiteX59" fmla="*/ 2108362 w 12249642"/>
              <a:gd name="connsiteY59" fmla="*/ 1103397 h 2347332"/>
              <a:gd name="connsiteX60" fmla="*/ 2193981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08920 w 12249642"/>
              <a:gd name="connsiteY2" fmla="*/ 1422991 h 2347332"/>
              <a:gd name="connsiteX3" fmla="*/ 2009691 w 12249642"/>
              <a:gd name="connsiteY3" fmla="*/ 1120074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319794 w 12249642"/>
              <a:gd name="connsiteY57" fmla="*/ 1111073 h 2347332"/>
              <a:gd name="connsiteX58" fmla="*/ 2275763 w 12249642"/>
              <a:gd name="connsiteY58" fmla="*/ 997052 h 2347332"/>
              <a:gd name="connsiteX59" fmla="*/ 2108362 w 12249642"/>
              <a:gd name="connsiteY59" fmla="*/ 1103397 h 2347332"/>
              <a:gd name="connsiteX60" fmla="*/ 2249247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64186 w 12249642"/>
              <a:gd name="connsiteY2" fmla="*/ 1453136 h 2347332"/>
              <a:gd name="connsiteX3" fmla="*/ 2009691 w 12249642"/>
              <a:gd name="connsiteY3" fmla="*/ 1120074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319794 w 12249642"/>
              <a:gd name="connsiteY57" fmla="*/ 1111073 h 2347332"/>
              <a:gd name="connsiteX58" fmla="*/ 2275763 w 12249642"/>
              <a:gd name="connsiteY58" fmla="*/ 997052 h 2347332"/>
              <a:gd name="connsiteX59" fmla="*/ 2108362 w 12249642"/>
              <a:gd name="connsiteY59" fmla="*/ 1103397 h 2347332"/>
              <a:gd name="connsiteX60" fmla="*/ 2249247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64186 w 12249642"/>
              <a:gd name="connsiteY2" fmla="*/ 1453136 h 2347332"/>
              <a:gd name="connsiteX3" fmla="*/ 2009691 w 12249642"/>
              <a:gd name="connsiteY3" fmla="*/ 1120074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319794 w 12249642"/>
              <a:gd name="connsiteY57" fmla="*/ 1111073 h 2347332"/>
              <a:gd name="connsiteX58" fmla="*/ 2275763 w 12249642"/>
              <a:gd name="connsiteY58" fmla="*/ 997052 h 2347332"/>
              <a:gd name="connsiteX59" fmla="*/ 2108362 w 12249642"/>
              <a:gd name="connsiteY59" fmla="*/ 1103397 h 2347332"/>
              <a:gd name="connsiteX60" fmla="*/ 2249247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89307 w 12249642"/>
              <a:gd name="connsiteY2" fmla="*/ 1438063 h 2347332"/>
              <a:gd name="connsiteX3" fmla="*/ 2009691 w 12249642"/>
              <a:gd name="connsiteY3" fmla="*/ 1120074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319794 w 12249642"/>
              <a:gd name="connsiteY57" fmla="*/ 1111073 h 2347332"/>
              <a:gd name="connsiteX58" fmla="*/ 2275763 w 12249642"/>
              <a:gd name="connsiteY58" fmla="*/ 997052 h 2347332"/>
              <a:gd name="connsiteX59" fmla="*/ 2108362 w 12249642"/>
              <a:gd name="connsiteY59" fmla="*/ 1103397 h 2347332"/>
              <a:gd name="connsiteX60" fmla="*/ 2249247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89307 w 12249642"/>
              <a:gd name="connsiteY2" fmla="*/ 1438063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319794 w 12249642"/>
              <a:gd name="connsiteY57" fmla="*/ 1111073 h 2347332"/>
              <a:gd name="connsiteX58" fmla="*/ 2275763 w 12249642"/>
              <a:gd name="connsiteY58" fmla="*/ 997052 h 2347332"/>
              <a:gd name="connsiteX59" fmla="*/ 2108362 w 12249642"/>
              <a:gd name="connsiteY59" fmla="*/ 1103397 h 2347332"/>
              <a:gd name="connsiteX60" fmla="*/ 2249247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89307 w 12249642"/>
              <a:gd name="connsiteY2" fmla="*/ 1438063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319794 w 12249642"/>
              <a:gd name="connsiteY57" fmla="*/ 1111073 h 2347332"/>
              <a:gd name="connsiteX58" fmla="*/ 2275763 w 12249642"/>
              <a:gd name="connsiteY58" fmla="*/ 997052 h 2347332"/>
              <a:gd name="connsiteX59" fmla="*/ 2108362 w 12249642"/>
              <a:gd name="connsiteY59" fmla="*/ 1103397 h 2347332"/>
              <a:gd name="connsiteX60" fmla="*/ 2249247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59162 w 12249642"/>
              <a:gd name="connsiteY2" fmla="*/ 1458160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319794 w 12249642"/>
              <a:gd name="connsiteY57" fmla="*/ 1111073 h 2347332"/>
              <a:gd name="connsiteX58" fmla="*/ 2275763 w 12249642"/>
              <a:gd name="connsiteY58" fmla="*/ 997052 h 2347332"/>
              <a:gd name="connsiteX59" fmla="*/ 2108362 w 12249642"/>
              <a:gd name="connsiteY59" fmla="*/ 1103397 h 2347332"/>
              <a:gd name="connsiteX60" fmla="*/ 2249247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159162 w 12249642"/>
              <a:gd name="connsiteY2" fmla="*/ 1458160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319794 w 12249642"/>
              <a:gd name="connsiteY57" fmla="*/ 1111073 h 2347332"/>
              <a:gd name="connsiteX58" fmla="*/ 2275763 w 12249642"/>
              <a:gd name="connsiteY58" fmla="*/ 997052 h 2347332"/>
              <a:gd name="connsiteX59" fmla="*/ 2108362 w 12249642"/>
              <a:gd name="connsiteY59" fmla="*/ 1103397 h 2347332"/>
              <a:gd name="connsiteX60" fmla="*/ 2249247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214428 w 12249642"/>
              <a:gd name="connsiteY2" fmla="*/ 1428015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319794 w 12249642"/>
              <a:gd name="connsiteY57" fmla="*/ 1111073 h 2347332"/>
              <a:gd name="connsiteX58" fmla="*/ 2275763 w 12249642"/>
              <a:gd name="connsiteY58" fmla="*/ 997052 h 2347332"/>
              <a:gd name="connsiteX59" fmla="*/ 2108362 w 12249642"/>
              <a:gd name="connsiteY59" fmla="*/ 1103397 h 2347332"/>
              <a:gd name="connsiteX60" fmla="*/ 2249247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214428 w 12249642"/>
              <a:gd name="connsiteY2" fmla="*/ 1428015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319794 w 12249642"/>
              <a:gd name="connsiteY57" fmla="*/ 1111073 h 2347332"/>
              <a:gd name="connsiteX58" fmla="*/ 2275763 w 12249642"/>
              <a:gd name="connsiteY58" fmla="*/ 997052 h 2347332"/>
              <a:gd name="connsiteX59" fmla="*/ 2108362 w 12249642"/>
              <a:gd name="connsiteY59" fmla="*/ 1103397 h 2347332"/>
              <a:gd name="connsiteX60" fmla="*/ 2239198 w 12249642"/>
              <a:gd name="connsiteY60" fmla="*/ 1494306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214428 w 12249642"/>
              <a:gd name="connsiteY2" fmla="*/ 1428015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6107 w 12249642"/>
              <a:gd name="connsiteY57" fmla="*/ 1345534 h 2347332"/>
              <a:gd name="connsiteX58" fmla="*/ 2275763 w 12249642"/>
              <a:gd name="connsiteY58" fmla="*/ 997052 h 2347332"/>
              <a:gd name="connsiteX59" fmla="*/ 2108362 w 12249642"/>
              <a:gd name="connsiteY59" fmla="*/ 1103397 h 2347332"/>
              <a:gd name="connsiteX60" fmla="*/ 2239198 w 12249642"/>
              <a:gd name="connsiteY60" fmla="*/ 1494306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214428 w 12249642"/>
              <a:gd name="connsiteY2" fmla="*/ 1428015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6107 w 12249642"/>
              <a:gd name="connsiteY57" fmla="*/ 1345534 h 2347332"/>
              <a:gd name="connsiteX58" fmla="*/ 2275763 w 12249642"/>
              <a:gd name="connsiteY58" fmla="*/ 997052 h 2347332"/>
              <a:gd name="connsiteX59" fmla="*/ 2108362 w 12249642"/>
              <a:gd name="connsiteY59" fmla="*/ 1103397 h 2347332"/>
              <a:gd name="connsiteX60" fmla="*/ 2249247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214428 w 12249642"/>
              <a:gd name="connsiteY2" fmla="*/ 1428015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6107 w 12249642"/>
              <a:gd name="connsiteY57" fmla="*/ 1345534 h 2347332"/>
              <a:gd name="connsiteX58" fmla="*/ 2275763 w 12249642"/>
              <a:gd name="connsiteY58" fmla="*/ 997052 h 2347332"/>
              <a:gd name="connsiteX59" fmla="*/ 2205496 w 12249642"/>
              <a:gd name="connsiteY59" fmla="*/ 1280918 h 2347332"/>
              <a:gd name="connsiteX60" fmla="*/ 2249247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214428 w 12249642"/>
              <a:gd name="connsiteY2" fmla="*/ 1428015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6107 w 12249642"/>
              <a:gd name="connsiteY57" fmla="*/ 1345534 h 2347332"/>
              <a:gd name="connsiteX58" fmla="*/ 2128387 w 12249642"/>
              <a:gd name="connsiteY58" fmla="*/ 1060691 h 2347332"/>
              <a:gd name="connsiteX59" fmla="*/ 2205496 w 12249642"/>
              <a:gd name="connsiteY59" fmla="*/ 1280918 h 2347332"/>
              <a:gd name="connsiteX60" fmla="*/ 2249247 w 12249642"/>
              <a:gd name="connsiteY60" fmla="*/ 1444064 h 2347332"/>
              <a:gd name="connsiteX61" fmla="*/ 1196263 w 12249642"/>
              <a:gd name="connsiteY61" fmla="*/ 1930502 h 2347332"/>
              <a:gd name="connsiteX62" fmla="*/ 135813 w 12249642"/>
              <a:gd name="connsiteY62" fmla="*/ 2324202 h 2347332"/>
              <a:gd name="connsiteX63" fmla="*/ 110413 w 12249642"/>
              <a:gd name="connsiteY63" fmla="*/ 2267052 h 2347332"/>
              <a:gd name="connsiteX0" fmla="*/ 110413 w 12249642"/>
              <a:gd name="connsiteY0" fmla="*/ 2267052 h 2347332"/>
              <a:gd name="connsiteX1" fmla="*/ 1018463 w 12249642"/>
              <a:gd name="connsiteY1" fmla="*/ 1968602 h 2347332"/>
              <a:gd name="connsiteX2" fmla="*/ 2214428 w 12249642"/>
              <a:gd name="connsiteY2" fmla="*/ 1428015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6107 w 12249642"/>
              <a:gd name="connsiteY57" fmla="*/ 1345534 h 2347332"/>
              <a:gd name="connsiteX58" fmla="*/ 2204866 w 12249642"/>
              <a:gd name="connsiteY58" fmla="*/ 1241562 h 2347332"/>
              <a:gd name="connsiteX59" fmla="*/ 2128387 w 12249642"/>
              <a:gd name="connsiteY59" fmla="*/ 1060691 h 2347332"/>
              <a:gd name="connsiteX60" fmla="*/ 2205496 w 12249642"/>
              <a:gd name="connsiteY60" fmla="*/ 1280918 h 2347332"/>
              <a:gd name="connsiteX61" fmla="*/ 2249247 w 12249642"/>
              <a:gd name="connsiteY61" fmla="*/ 1444064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14428 w 12249642"/>
              <a:gd name="connsiteY2" fmla="*/ 1428015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6107 w 12249642"/>
              <a:gd name="connsiteY57" fmla="*/ 134553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49247 w 12249642"/>
              <a:gd name="connsiteY61" fmla="*/ 1444064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6107 w 12249642"/>
              <a:gd name="connsiteY57" fmla="*/ 134553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49247 w 12249642"/>
              <a:gd name="connsiteY61" fmla="*/ 1444064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6107 w 12249642"/>
              <a:gd name="connsiteY57" fmla="*/ 134553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49247 w 12249642"/>
              <a:gd name="connsiteY61" fmla="*/ 1444064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6107 w 12249642"/>
              <a:gd name="connsiteY57" fmla="*/ 134553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4607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6107 w 12249642"/>
              <a:gd name="connsiteY57" fmla="*/ 137728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4607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81032 w 12249642"/>
              <a:gd name="connsiteY57" fmla="*/ 137728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4607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81032 w 12249642"/>
              <a:gd name="connsiteY57" fmla="*/ 137728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4607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81032 w 12249642"/>
              <a:gd name="connsiteY57" fmla="*/ 137728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4607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81032 w 12249642"/>
              <a:gd name="connsiteY57" fmla="*/ 137728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01622 w 12249642"/>
              <a:gd name="connsiteY61" fmla="*/ 1456764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81032 w 12249642"/>
              <a:gd name="connsiteY57" fmla="*/ 137728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01622 w 12249642"/>
              <a:gd name="connsiteY61" fmla="*/ 1456764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81032 w 12249642"/>
              <a:gd name="connsiteY57" fmla="*/ 137728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01622 w 12249642"/>
              <a:gd name="connsiteY61" fmla="*/ 1456764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81032 w 12249642"/>
              <a:gd name="connsiteY57" fmla="*/ 137728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01622 w 12249642"/>
              <a:gd name="connsiteY61" fmla="*/ 1456764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81032 w 12249642"/>
              <a:gd name="connsiteY57" fmla="*/ 137728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01622 w 12249642"/>
              <a:gd name="connsiteY61" fmla="*/ 1456764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81032 w 12249642"/>
              <a:gd name="connsiteY57" fmla="*/ 137728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01622 w 12249642"/>
              <a:gd name="connsiteY61" fmla="*/ 1456764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2932 w 12249642"/>
              <a:gd name="connsiteY57" fmla="*/ 130108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01622 w 12249642"/>
              <a:gd name="connsiteY61" fmla="*/ 1456764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2932 w 12249642"/>
              <a:gd name="connsiteY57" fmla="*/ 130108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01622 w 12249642"/>
              <a:gd name="connsiteY61" fmla="*/ 1456764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2932 w 12249642"/>
              <a:gd name="connsiteY57" fmla="*/ 130108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01622 w 12249642"/>
              <a:gd name="connsiteY61" fmla="*/ 1456764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2932 w 12249642"/>
              <a:gd name="connsiteY57" fmla="*/ 1301084 h 2347332"/>
              <a:gd name="connsiteX58" fmla="*/ 2405833 w 12249642"/>
              <a:gd name="connsiteY58" fmla="*/ 1007101 h 2347332"/>
              <a:gd name="connsiteX59" fmla="*/ 2128387 w 12249642"/>
              <a:gd name="connsiteY59" fmla="*/ 1060691 h 2347332"/>
              <a:gd name="connsiteX60" fmla="*/ 2205496 w 12249642"/>
              <a:gd name="connsiteY60" fmla="*/ 1280918 h 2347332"/>
              <a:gd name="connsiteX61" fmla="*/ 2249247 w 12249642"/>
              <a:gd name="connsiteY61" fmla="*/ 14535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2932 w 12249642"/>
              <a:gd name="connsiteY57" fmla="*/ 1301084 h 2347332"/>
              <a:gd name="connsiteX58" fmla="*/ 2405833 w 12249642"/>
              <a:gd name="connsiteY58" fmla="*/ 1007101 h 2347332"/>
              <a:gd name="connsiteX59" fmla="*/ 2128387 w 12249642"/>
              <a:gd name="connsiteY59" fmla="*/ 1060691 h 2347332"/>
              <a:gd name="connsiteX60" fmla="*/ 2249946 w 12249642"/>
              <a:gd name="connsiteY60" fmla="*/ 1382518 h 2347332"/>
              <a:gd name="connsiteX61" fmla="*/ 2249247 w 12249642"/>
              <a:gd name="connsiteY61" fmla="*/ 14535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64584 h 2347332"/>
              <a:gd name="connsiteX58" fmla="*/ 2405833 w 12249642"/>
              <a:gd name="connsiteY58" fmla="*/ 1007101 h 2347332"/>
              <a:gd name="connsiteX59" fmla="*/ 2128387 w 12249642"/>
              <a:gd name="connsiteY59" fmla="*/ 1060691 h 2347332"/>
              <a:gd name="connsiteX60" fmla="*/ 2249946 w 12249642"/>
              <a:gd name="connsiteY60" fmla="*/ 1382518 h 2347332"/>
              <a:gd name="connsiteX61" fmla="*/ 2249247 w 12249642"/>
              <a:gd name="connsiteY61" fmla="*/ 14535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64584 h 2347332"/>
              <a:gd name="connsiteX58" fmla="*/ 2405833 w 12249642"/>
              <a:gd name="connsiteY58" fmla="*/ 1007101 h 2347332"/>
              <a:gd name="connsiteX59" fmla="*/ 2128387 w 12249642"/>
              <a:gd name="connsiteY59" fmla="*/ 1060691 h 2347332"/>
              <a:gd name="connsiteX60" fmla="*/ 2249946 w 12249642"/>
              <a:gd name="connsiteY60" fmla="*/ 1382518 h 2347332"/>
              <a:gd name="connsiteX61" fmla="*/ 2249247 w 12249642"/>
              <a:gd name="connsiteY61" fmla="*/ 1450414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64584 h 2347332"/>
              <a:gd name="connsiteX58" fmla="*/ 2405833 w 12249642"/>
              <a:gd name="connsiteY58" fmla="*/ 1007101 h 2347332"/>
              <a:gd name="connsiteX59" fmla="*/ 2128387 w 12249642"/>
              <a:gd name="connsiteY59" fmla="*/ 1060691 h 2347332"/>
              <a:gd name="connsiteX60" fmla="*/ 2249946 w 12249642"/>
              <a:gd name="connsiteY60" fmla="*/ 1382518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64584 h 2347332"/>
              <a:gd name="connsiteX58" fmla="*/ 2405833 w 12249642"/>
              <a:gd name="connsiteY58" fmla="*/ 1007101 h 2347332"/>
              <a:gd name="connsiteX59" fmla="*/ 2160137 w 12249642"/>
              <a:gd name="connsiteY59" fmla="*/ 1165466 h 2347332"/>
              <a:gd name="connsiteX60" fmla="*/ 2249946 w 12249642"/>
              <a:gd name="connsiteY60" fmla="*/ 1382518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064956 w 12249642"/>
              <a:gd name="connsiteY3" fmla="*/ 11301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64584 h 2347332"/>
              <a:gd name="connsiteX58" fmla="*/ 2405833 w 12249642"/>
              <a:gd name="connsiteY58" fmla="*/ 1007101 h 2347332"/>
              <a:gd name="connsiteX59" fmla="*/ 2160137 w 12249642"/>
              <a:gd name="connsiteY59" fmla="*/ 1165466 h 2347332"/>
              <a:gd name="connsiteX60" fmla="*/ 2249946 w 12249642"/>
              <a:gd name="connsiteY60" fmla="*/ 1382518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167536 w 12249642"/>
              <a:gd name="connsiteY2" fmla="*/ 1421316 h 2347332"/>
              <a:gd name="connsiteX3" fmla="*/ 2122106 w 12249642"/>
              <a:gd name="connsiteY3" fmla="*/ 12063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64584 h 2347332"/>
              <a:gd name="connsiteX58" fmla="*/ 2405833 w 12249642"/>
              <a:gd name="connsiteY58" fmla="*/ 1007101 h 2347332"/>
              <a:gd name="connsiteX59" fmla="*/ 2160137 w 12249642"/>
              <a:gd name="connsiteY59" fmla="*/ 1165466 h 2347332"/>
              <a:gd name="connsiteX60" fmla="*/ 2249946 w 12249642"/>
              <a:gd name="connsiteY60" fmla="*/ 1382518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31036 w 12249642"/>
              <a:gd name="connsiteY2" fmla="*/ 1408616 h 2347332"/>
              <a:gd name="connsiteX3" fmla="*/ 2122106 w 12249642"/>
              <a:gd name="connsiteY3" fmla="*/ 12063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64584 h 2347332"/>
              <a:gd name="connsiteX58" fmla="*/ 2405833 w 12249642"/>
              <a:gd name="connsiteY58" fmla="*/ 1007101 h 2347332"/>
              <a:gd name="connsiteX59" fmla="*/ 2160137 w 12249642"/>
              <a:gd name="connsiteY59" fmla="*/ 1165466 h 2347332"/>
              <a:gd name="connsiteX60" fmla="*/ 2249946 w 12249642"/>
              <a:gd name="connsiteY60" fmla="*/ 1382518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31036 w 12249642"/>
              <a:gd name="connsiteY2" fmla="*/ 1408616 h 2347332"/>
              <a:gd name="connsiteX3" fmla="*/ 2122106 w 12249642"/>
              <a:gd name="connsiteY3" fmla="*/ 12063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64584 h 2347332"/>
              <a:gd name="connsiteX58" fmla="*/ 2405833 w 12249642"/>
              <a:gd name="connsiteY58" fmla="*/ 1007101 h 2347332"/>
              <a:gd name="connsiteX59" fmla="*/ 2160137 w 12249642"/>
              <a:gd name="connsiteY59" fmla="*/ 1165466 h 2347332"/>
              <a:gd name="connsiteX60" fmla="*/ 2249946 w 12249642"/>
              <a:gd name="connsiteY60" fmla="*/ 1382518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7861 w 12249642"/>
              <a:gd name="connsiteY2" fmla="*/ 1389566 h 2347332"/>
              <a:gd name="connsiteX3" fmla="*/ 2122106 w 12249642"/>
              <a:gd name="connsiteY3" fmla="*/ 12063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64584 h 2347332"/>
              <a:gd name="connsiteX58" fmla="*/ 2405833 w 12249642"/>
              <a:gd name="connsiteY58" fmla="*/ 1007101 h 2347332"/>
              <a:gd name="connsiteX59" fmla="*/ 2160137 w 12249642"/>
              <a:gd name="connsiteY59" fmla="*/ 1165466 h 2347332"/>
              <a:gd name="connsiteX60" fmla="*/ 2249946 w 12249642"/>
              <a:gd name="connsiteY60" fmla="*/ 1382518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122106 w 12249642"/>
              <a:gd name="connsiteY3" fmla="*/ 12063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64584 h 2347332"/>
              <a:gd name="connsiteX58" fmla="*/ 2405833 w 12249642"/>
              <a:gd name="connsiteY58" fmla="*/ 1007101 h 2347332"/>
              <a:gd name="connsiteX59" fmla="*/ 2160137 w 12249642"/>
              <a:gd name="connsiteY59" fmla="*/ 1165466 h 2347332"/>
              <a:gd name="connsiteX60" fmla="*/ 2249946 w 12249642"/>
              <a:gd name="connsiteY60" fmla="*/ 1382518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122106 w 12249642"/>
              <a:gd name="connsiteY3" fmla="*/ 12063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64584 h 2347332"/>
              <a:gd name="connsiteX58" fmla="*/ 2405833 w 12249642"/>
              <a:gd name="connsiteY58" fmla="*/ 1007101 h 2347332"/>
              <a:gd name="connsiteX59" fmla="*/ 2160137 w 12249642"/>
              <a:gd name="connsiteY59" fmla="*/ 1165466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122106 w 12249642"/>
              <a:gd name="connsiteY3" fmla="*/ 1206323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60137 w 12249642"/>
              <a:gd name="connsiteY59" fmla="*/ 1165466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71306 w 12249642"/>
              <a:gd name="connsiteY3" fmla="*/ 1228548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60137 w 12249642"/>
              <a:gd name="connsiteY59" fmla="*/ 1165466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71306 w 12249642"/>
              <a:gd name="connsiteY3" fmla="*/ 1228548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71306 w 12249642"/>
              <a:gd name="connsiteY3" fmla="*/ 1228548 h 2347332"/>
              <a:gd name="connsiteX4" fmla="*/ 2111779 w 12249642"/>
              <a:gd name="connsiteY4" fmla="*/ 98756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71306 w 12249642"/>
              <a:gd name="connsiteY3" fmla="*/ 1228548 h 2347332"/>
              <a:gd name="connsiteX4" fmla="*/ 2276879 w 12249642"/>
              <a:gd name="connsiteY4" fmla="*/ 103201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57889 w 12249642"/>
              <a:gd name="connsiteY5" fmla="*/ 98393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381201 w 12249642"/>
              <a:gd name="connsiteY6" fmla="*/ 141175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419301 w 12249642"/>
              <a:gd name="connsiteY6" fmla="*/ 1459381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419301 w 12249642"/>
              <a:gd name="connsiteY6" fmla="*/ 1459381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02231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02231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3501313 w 12249642"/>
              <a:gd name="connsiteY7" fmla="*/ 202575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58388 w 12249642"/>
              <a:gd name="connsiteY7" fmla="*/ 179080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58388 w 12249642"/>
              <a:gd name="connsiteY7" fmla="*/ 1790802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704513 w 12249642"/>
              <a:gd name="connsiteY8" fmla="*/ 20321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463213 w 12249642"/>
              <a:gd name="connsiteY8" fmla="*/ 20448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463213 w 12249642"/>
              <a:gd name="connsiteY8" fmla="*/ 2044802 h 2347332"/>
              <a:gd name="connsiteX9" fmla="*/ 3895013 w 12249642"/>
              <a:gd name="connsiteY9" fmla="*/ 1981302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463213 w 12249642"/>
              <a:gd name="connsiteY8" fmla="*/ 2044802 h 2347332"/>
              <a:gd name="connsiteX9" fmla="*/ 3955338 w 12249642"/>
              <a:gd name="connsiteY9" fmla="*/ 2028927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463213 w 12249642"/>
              <a:gd name="connsiteY8" fmla="*/ 2044802 h 2347332"/>
              <a:gd name="connsiteX9" fmla="*/ 3955338 w 12249642"/>
              <a:gd name="connsiteY9" fmla="*/ 2028927 h 2347332"/>
              <a:gd name="connsiteX10" fmla="*/ 4212513 w 12249642"/>
              <a:gd name="connsiteY10" fmla="*/ 2108302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463213 w 12249642"/>
              <a:gd name="connsiteY8" fmla="*/ 2044802 h 2347332"/>
              <a:gd name="connsiteX9" fmla="*/ 3955338 w 12249642"/>
              <a:gd name="connsiteY9" fmla="*/ 2028927 h 2347332"/>
              <a:gd name="connsiteX10" fmla="*/ 4218863 w 12249642"/>
              <a:gd name="connsiteY10" fmla="*/ 2174977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463213 w 12249642"/>
              <a:gd name="connsiteY8" fmla="*/ 2044802 h 2347332"/>
              <a:gd name="connsiteX9" fmla="*/ 3955338 w 12249642"/>
              <a:gd name="connsiteY9" fmla="*/ 2035277 h 2347332"/>
              <a:gd name="connsiteX10" fmla="*/ 4218863 w 12249642"/>
              <a:gd name="connsiteY10" fmla="*/ 2174977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453813 w 12249642"/>
              <a:gd name="connsiteY11" fmla="*/ 2184502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488738 w 12249642"/>
              <a:gd name="connsiteY11" fmla="*/ 2187677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488738 w 12249642"/>
              <a:gd name="connsiteY11" fmla="*/ 2187677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501438 w 12249642"/>
              <a:gd name="connsiteY11" fmla="*/ 2194027 h 2347332"/>
              <a:gd name="connsiteX12" fmla="*/ 4853863 w 12249642"/>
              <a:gd name="connsiteY12" fmla="*/ 209560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501438 w 12249642"/>
              <a:gd name="connsiteY11" fmla="*/ 2194027 h 2347332"/>
              <a:gd name="connsiteX12" fmla="*/ 5047538 w 12249642"/>
              <a:gd name="connsiteY12" fmla="*/ 201305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501438 w 12249642"/>
              <a:gd name="connsiteY11" fmla="*/ 2194027 h 2347332"/>
              <a:gd name="connsiteX12" fmla="*/ 5047538 w 12249642"/>
              <a:gd name="connsiteY12" fmla="*/ 201305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53863 w 12249642"/>
              <a:gd name="connsiteY50" fmla="*/ 2152752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501438 w 12249642"/>
              <a:gd name="connsiteY11" fmla="*/ 2194027 h 2347332"/>
              <a:gd name="connsiteX12" fmla="*/ 5047538 w 12249642"/>
              <a:gd name="connsiteY12" fmla="*/ 201305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431713 w 12249642"/>
              <a:gd name="connsiteY49" fmla="*/ 1797152 h 2347332"/>
              <a:gd name="connsiteX50" fmla="*/ 4815763 w 12249642"/>
              <a:gd name="connsiteY50" fmla="*/ 2155927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501438 w 12249642"/>
              <a:gd name="connsiteY11" fmla="*/ 2194027 h 2347332"/>
              <a:gd name="connsiteX12" fmla="*/ 5047538 w 12249642"/>
              <a:gd name="connsiteY12" fmla="*/ 201305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380913 w 12249642"/>
              <a:gd name="connsiteY49" fmla="*/ 1835252 h 2347332"/>
              <a:gd name="connsiteX50" fmla="*/ 4815763 w 12249642"/>
              <a:gd name="connsiteY50" fmla="*/ 2155927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501438 w 12249642"/>
              <a:gd name="connsiteY11" fmla="*/ 2194027 h 2347332"/>
              <a:gd name="connsiteX12" fmla="*/ 5047538 w 12249642"/>
              <a:gd name="connsiteY12" fmla="*/ 201305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380913 w 12249642"/>
              <a:gd name="connsiteY49" fmla="*/ 1835252 h 2347332"/>
              <a:gd name="connsiteX50" fmla="*/ 4815763 w 12249642"/>
              <a:gd name="connsiteY50" fmla="*/ 2155927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501438 w 12249642"/>
              <a:gd name="connsiteY11" fmla="*/ 2194027 h 2347332"/>
              <a:gd name="connsiteX12" fmla="*/ 5047538 w 12249642"/>
              <a:gd name="connsiteY12" fmla="*/ 2013052 h 2347332"/>
              <a:gd name="connsiteX13" fmla="*/ 5787313 w 12249642"/>
              <a:gd name="connsiteY13" fmla="*/ 1479652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380913 w 12249642"/>
              <a:gd name="connsiteY49" fmla="*/ 1813027 h 2347332"/>
              <a:gd name="connsiteX50" fmla="*/ 4815763 w 12249642"/>
              <a:gd name="connsiteY50" fmla="*/ 2155927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501438 w 12249642"/>
              <a:gd name="connsiteY11" fmla="*/ 2194027 h 2347332"/>
              <a:gd name="connsiteX12" fmla="*/ 5047538 w 12249642"/>
              <a:gd name="connsiteY12" fmla="*/ 2013052 h 2347332"/>
              <a:gd name="connsiteX13" fmla="*/ 5780963 w 12249642"/>
              <a:gd name="connsiteY13" fmla="*/ 1520927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380913 w 12249642"/>
              <a:gd name="connsiteY49" fmla="*/ 1813027 h 2347332"/>
              <a:gd name="connsiteX50" fmla="*/ 4815763 w 12249642"/>
              <a:gd name="connsiteY50" fmla="*/ 2155927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501438 w 12249642"/>
              <a:gd name="connsiteY11" fmla="*/ 2194027 h 2347332"/>
              <a:gd name="connsiteX12" fmla="*/ 5047538 w 12249642"/>
              <a:gd name="connsiteY12" fmla="*/ 2013052 h 2347332"/>
              <a:gd name="connsiteX13" fmla="*/ 5780963 w 12249642"/>
              <a:gd name="connsiteY13" fmla="*/ 1520927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380913 w 12249642"/>
              <a:gd name="connsiteY49" fmla="*/ 1813027 h 2347332"/>
              <a:gd name="connsiteX50" fmla="*/ 4815763 w 12249642"/>
              <a:gd name="connsiteY50" fmla="*/ 2155927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07972 w 12249642"/>
              <a:gd name="connsiteY61" fmla="*/ 1532964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501438 w 12249642"/>
              <a:gd name="connsiteY11" fmla="*/ 2194027 h 2347332"/>
              <a:gd name="connsiteX12" fmla="*/ 5047538 w 12249642"/>
              <a:gd name="connsiteY12" fmla="*/ 2013052 h 2347332"/>
              <a:gd name="connsiteX13" fmla="*/ 5780963 w 12249642"/>
              <a:gd name="connsiteY13" fmla="*/ 1520927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380913 w 12249642"/>
              <a:gd name="connsiteY49" fmla="*/ 1813027 h 2347332"/>
              <a:gd name="connsiteX50" fmla="*/ 4815763 w 12249642"/>
              <a:gd name="connsiteY50" fmla="*/ 2155927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46072 w 12249642"/>
              <a:gd name="connsiteY61" fmla="*/ 143453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501438 w 12249642"/>
              <a:gd name="connsiteY11" fmla="*/ 2194027 h 2347332"/>
              <a:gd name="connsiteX12" fmla="*/ 5047538 w 12249642"/>
              <a:gd name="connsiteY12" fmla="*/ 2013052 h 2347332"/>
              <a:gd name="connsiteX13" fmla="*/ 5780963 w 12249642"/>
              <a:gd name="connsiteY13" fmla="*/ 1520927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380913 w 12249642"/>
              <a:gd name="connsiteY49" fmla="*/ 1813027 h 2347332"/>
              <a:gd name="connsiteX50" fmla="*/ 4815763 w 12249642"/>
              <a:gd name="connsiteY50" fmla="*/ 2155927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5597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501438 w 12249642"/>
              <a:gd name="connsiteY11" fmla="*/ 2194027 h 2347332"/>
              <a:gd name="connsiteX12" fmla="*/ 5047538 w 12249642"/>
              <a:gd name="connsiteY12" fmla="*/ 2013052 h 2347332"/>
              <a:gd name="connsiteX13" fmla="*/ 5780963 w 12249642"/>
              <a:gd name="connsiteY13" fmla="*/ 1520927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380913 w 12249642"/>
              <a:gd name="connsiteY49" fmla="*/ 1813027 h 2347332"/>
              <a:gd name="connsiteX50" fmla="*/ 4815763 w 12249642"/>
              <a:gd name="connsiteY50" fmla="*/ 2155927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42897 w 12249642"/>
              <a:gd name="connsiteY61" fmla="*/ 143453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501438 w 12249642"/>
              <a:gd name="connsiteY11" fmla="*/ 2194027 h 2347332"/>
              <a:gd name="connsiteX12" fmla="*/ 5047538 w 12249642"/>
              <a:gd name="connsiteY12" fmla="*/ 2013052 h 2347332"/>
              <a:gd name="connsiteX13" fmla="*/ 5780963 w 12249642"/>
              <a:gd name="connsiteY13" fmla="*/ 1520927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380913 w 12249642"/>
              <a:gd name="connsiteY49" fmla="*/ 1813027 h 2347332"/>
              <a:gd name="connsiteX50" fmla="*/ 4815763 w 12249642"/>
              <a:gd name="connsiteY50" fmla="*/ 2155927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18862 w 12249642"/>
              <a:gd name="connsiteY59" fmla="*/ 1206741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110413 w 12249642"/>
              <a:gd name="connsiteY0" fmla="*/ 2267052 h 2347332"/>
              <a:gd name="connsiteX1" fmla="*/ 1018463 w 12249642"/>
              <a:gd name="connsiteY1" fmla="*/ 1968602 h 2347332"/>
              <a:gd name="connsiteX2" fmla="*/ 2224686 w 12249642"/>
              <a:gd name="connsiteY2" fmla="*/ 1414966 h 2347332"/>
              <a:gd name="connsiteX3" fmla="*/ 2096706 w 12249642"/>
              <a:gd name="connsiteY3" fmla="*/ 1203148 h 2347332"/>
              <a:gd name="connsiteX4" fmla="*/ 2276879 w 12249642"/>
              <a:gd name="connsiteY4" fmla="*/ 1032011 h 2347332"/>
              <a:gd name="connsiteX5" fmla="*/ 2438839 w 12249642"/>
              <a:gd name="connsiteY5" fmla="*/ 1002984 h 2347332"/>
              <a:gd name="connsiteX6" fmla="*/ 2263726 w 12249642"/>
              <a:gd name="connsiteY6" fmla="*/ 1418106 h 2347332"/>
              <a:gd name="connsiteX7" fmla="*/ 2932988 w 12249642"/>
              <a:gd name="connsiteY7" fmla="*/ 1806677 h 2347332"/>
              <a:gd name="connsiteX8" fmla="*/ 3507663 w 12249642"/>
              <a:gd name="connsiteY8" fmla="*/ 2051152 h 2347332"/>
              <a:gd name="connsiteX9" fmla="*/ 3955338 w 12249642"/>
              <a:gd name="connsiteY9" fmla="*/ 2035277 h 2347332"/>
              <a:gd name="connsiteX10" fmla="*/ 4218863 w 12249642"/>
              <a:gd name="connsiteY10" fmla="*/ 2174977 h 2347332"/>
              <a:gd name="connsiteX11" fmla="*/ 4501438 w 12249642"/>
              <a:gd name="connsiteY11" fmla="*/ 2194027 h 2347332"/>
              <a:gd name="connsiteX12" fmla="*/ 5047538 w 12249642"/>
              <a:gd name="connsiteY12" fmla="*/ 2013052 h 2347332"/>
              <a:gd name="connsiteX13" fmla="*/ 5780963 w 12249642"/>
              <a:gd name="connsiteY13" fmla="*/ 1520927 h 2347332"/>
              <a:gd name="connsiteX14" fmla="*/ 6619163 w 12249642"/>
              <a:gd name="connsiteY14" fmla="*/ 1136752 h 2347332"/>
              <a:gd name="connsiteX15" fmla="*/ 7228763 w 12249642"/>
              <a:gd name="connsiteY15" fmla="*/ 1238352 h 2347332"/>
              <a:gd name="connsiteX16" fmla="*/ 7476413 w 12249642"/>
              <a:gd name="connsiteY16" fmla="*/ 1212952 h 2347332"/>
              <a:gd name="connsiteX17" fmla="*/ 8581313 w 12249642"/>
              <a:gd name="connsiteY17" fmla="*/ 1314552 h 2347332"/>
              <a:gd name="connsiteX18" fmla="*/ 8740063 w 12249642"/>
              <a:gd name="connsiteY18" fmla="*/ 1339952 h 2347332"/>
              <a:gd name="connsiteX19" fmla="*/ 8962313 w 12249642"/>
              <a:gd name="connsiteY19" fmla="*/ 1187552 h 2347332"/>
              <a:gd name="connsiteX20" fmla="*/ 9743363 w 12249642"/>
              <a:gd name="connsiteY20" fmla="*/ 1003402 h 2347332"/>
              <a:gd name="connsiteX21" fmla="*/ 10403763 w 12249642"/>
              <a:gd name="connsiteY21" fmla="*/ 870052 h 2347332"/>
              <a:gd name="connsiteX22" fmla="*/ 10638713 w 12249642"/>
              <a:gd name="connsiteY22" fmla="*/ 647802 h 2347332"/>
              <a:gd name="connsiteX23" fmla="*/ 10543463 w 12249642"/>
              <a:gd name="connsiteY23" fmla="*/ 368402 h 2347332"/>
              <a:gd name="connsiteX24" fmla="*/ 10264063 w 12249642"/>
              <a:gd name="connsiteY24" fmla="*/ 95352 h 2347332"/>
              <a:gd name="connsiteX25" fmla="*/ 10289463 w 12249642"/>
              <a:gd name="connsiteY25" fmla="*/ 292202 h 2347332"/>
              <a:gd name="connsiteX26" fmla="*/ 10549813 w 12249642"/>
              <a:gd name="connsiteY26" fmla="*/ 482702 h 2347332"/>
              <a:gd name="connsiteX27" fmla="*/ 10753013 w 12249642"/>
              <a:gd name="connsiteY27" fmla="*/ 539852 h 2347332"/>
              <a:gd name="connsiteX28" fmla="*/ 11616613 w 12249642"/>
              <a:gd name="connsiteY28" fmla="*/ 717652 h 2347332"/>
              <a:gd name="connsiteX29" fmla="*/ 12162713 w 12249642"/>
              <a:gd name="connsiteY29" fmla="*/ 870052 h 2347332"/>
              <a:gd name="connsiteX30" fmla="*/ 12232563 w 12249642"/>
              <a:gd name="connsiteY30" fmla="*/ 958952 h 2347332"/>
              <a:gd name="connsiteX31" fmla="*/ 11997613 w 12249642"/>
              <a:gd name="connsiteY31" fmla="*/ 870052 h 2347332"/>
              <a:gd name="connsiteX32" fmla="*/ 10975263 w 12249642"/>
              <a:gd name="connsiteY32" fmla="*/ 647802 h 2347332"/>
              <a:gd name="connsiteX33" fmla="*/ 10486313 w 12249642"/>
              <a:gd name="connsiteY33" fmla="*/ 520802 h 2347332"/>
              <a:gd name="connsiteX34" fmla="*/ 10251363 w 12249642"/>
              <a:gd name="connsiteY34" fmla="*/ 374752 h 2347332"/>
              <a:gd name="connsiteX35" fmla="*/ 10168813 w 12249642"/>
              <a:gd name="connsiteY35" fmla="*/ 165202 h 2347332"/>
              <a:gd name="connsiteX36" fmla="*/ 10225963 w 12249642"/>
              <a:gd name="connsiteY36" fmla="*/ 102 h 2347332"/>
              <a:gd name="connsiteX37" fmla="*/ 10435513 w 12249642"/>
              <a:gd name="connsiteY37" fmla="*/ 146152 h 2347332"/>
              <a:gd name="connsiteX38" fmla="*/ 10695863 w 12249642"/>
              <a:gd name="connsiteY38" fmla="*/ 470002 h 2347332"/>
              <a:gd name="connsiteX39" fmla="*/ 10651413 w 12249642"/>
              <a:gd name="connsiteY39" fmla="*/ 781152 h 2347332"/>
              <a:gd name="connsiteX40" fmla="*/ 9794163 w 12249642"/>
              <a:gd name="connsiteY40" fmla="*/ 1066902 h 2347332"/>
              <a:gd name="connsiteX41" fmla="*/ 8975013 w 12249642"/>
              <a:gd name="connsiteY41" fmla="*/ 1263752 h 2347332"/>
              <a:gd name="connsiteX42" fmla="*/ 8765463 w 12249642"/>
              <a:gd name="connsiteY42" fmla="*/ 1403452 h 2347332"/>
              <a:gd name="connsiteX43" fmla="*/ 8289213 w 12249642"/>
              <a:gd name="connsiteY43" fmla="*/ 1314552 h 2347332"/>
              <a:gd name="connsiteX44" fmla="*/ 7514513 w 12249642"/>
              <a:gd name="connsiteY44" fmla="*/ 1263752 h 2347332"/>
              <a:gd name="connsiteX45" fmla="*/ 7171613 w 12249642"/>
              <a:gd name="connsiteY45" fmla="*/ 1308202 h 2347332"/>
              <a:gd name="connsiteX46" fmla="*/ 7101763 w 12249642"/>
              <a:gd name="connsiteY46" fmla="*/ 1244702 h 2347332"/>
              <a:gd name="connsiteX47" fmla="*/ 6892213 w 12249642"/>
              <a:gd name="connsiteY47" fmla="*/ 1181202 h 2347332"/>
              <a:gd name="connsiteX48" fmla="*/ 6327063 w 12249642"/>
              <a:gd name="connsiteY48" fmla="*/ 1270102 h 2347332"/>
              <a:gd name="connsiteX49" fmla="*/ 5380913 w 12249642"/>
              <a:gd name="connsiteY49" fmla="*/ 1813027 h 2347332"/>
              <a:gd name="connsiteX50" fmla="*/ 4815763 w 12249642"/>
              <a:gd name="connsiteY50" fmla="*/ 2155927 h 2347332"/>
              <a:gd name="connsiteX51" fmla="*/ 4288713 w 12249642"/>
              <a:gd name="connsiteY51" fmla="*/ 2216252 h 2347332"/>
              <a:gd name="connsiteX52" fmla="*/ 3958513 w 12249642"/>
              <a:gd name="connsiteY52" fmla="*/ 2063852 h 2347332"/>
              <a:gd name="connsiteX53" fmla="*/ 3571163 w 12249642"/>
              <a:gd name="connsiteY53" fmla="*/ 2089252 h 2347332"/>
              <a:gd name="connsiteX54" fmla="*/ 3177463 w 12249642"/>
              <a:gd name="connsiteY54" fmla="*/ 1962252 h 2347332"/>
              <a:gd name="connsiteX55" fmla="*/ 2656763 w 12249642"/>
              <a:gd name="connsiteY55" fmla="*/ 1676502 h 2347332"/>
              <a:gd name="connsiteX56" fmla="*/ 2252456 w 12249642"/>
              <a:gd name="connsiteY56" fmla="*/ 1436737 h 2347332"/>
              <a:gd name="connsiteX57" fmla="*/ 2249282 w 12249642"/>
              <a:gd name="connsiteY57" fmla="*/ 1393159 h 2347332"/>
              <a:gd name="connsiteX58" fmla="*/ 2405833 w 12249642"/>
              <a:gd name="connsiteY58" fmla="*/ 1007101 h 2347332"/>
              <a:gd name="connsiteX59" fmla="*/ 2128387 w 12249642"/>
              <a:gd name="connsiteY59" fmla="*/ 1203566 h 2347332"/>
              <a:gd name="connsiteX60" fmla="*/ 2249946 w 12249642"/>
              <a:gd name="connsiteY60" fmla="*/ 1398393 h 2347332"/>
              <a:gd name="connsiteX61" fmla="*/ 2252422 w 12249642"/>
              <a:gd name="connsiteY61" fmla="*/ 1428189 h 2347332"/>
              <a:gd name="connsiteX62" fmla="*/ 1196263 w 12249642"/>
              <a:gd name="connsiteY62" fmla="*/ 1930502 h 2347332"/>
              <a:gd name="connsiteX63" fmla="*/ 135813 w 12249642"/>
              <a:gd name="connsiteY63" fmla="*/ 2324202 h 2347332"/>
              <a:gd name="connsiteX64" fmla="*/ 110413 w 12249642"/>
              <a:gd name="connsiteY64" fmla="*/ 2267052 h 2347332"/>
              <a:gd name="connsiteX0" fmla="*/ 60057 w 12199286"/>
              <a:gd name="connsiteY0" fmla="*/ 2267052 h 2346197"/>
              <a:gd name="connsiteX1" fmla="*/ 968107 w 12199286"/>
              <a:gd name="connsiteY1" fmla="*/ 1968602 h 2346197"/>
              <a:gd name="connsiteX2" fmla="*/ 2174330 w 12199286"/>
              <a:gd name="connsiteY2" fmla="*/ 1414966 h 2346197"/>
              <a:gd name="connsiteX3" fmla="*/ 2046350 w 12199286"/>
              <a:gd name="connsiteY3" fmla="*/ 1203148 h 2346197"/>
              <a:gd name="connsiteX4" fmla="*/ 2226523 w 12199286"/>
              <a:gd name="connsiteY4" fmla="*/ 1032011 h 2346197"/>
              <a:gd name="connsiteX5" fmla="*/ 2388483 w 12199286"/>
              <a:gd name="connsiteY5" fmla="*/ 1002984 h 2346197"/>
              <a:gd name="connsiteX6" fmla="*/ 2213370 w 12199286"/>
              <a:gd name="connsiteY6" fmla="*/ 1418106 h 2346197"/>
              <a:gd name="connsiteX7" fmla="*/ 2882632 w 12199286"/>
              <a:gd name="connsiteY7" fmla="*/ 1806677 h 2346197"/>
              <a:gd name="connsiteX8" fmla="*/ 3457307 w 12199286"/>
              <a:gd name="connsiteY8" fmla="*/ 2051152 h 2346197"/>
              <a:gd name="connsiteX9" fmla="*/ 3904982 w 12199286"/>
              <a:gd name="connsiteY9" fmla="*/ 2035277 h 2346197"/>
              <a:gd name="connsiteX10" fmla="*/ 4168507 w 12199286"/>
              <a:gd name="connsiteY10" fmla="*/ 2174977 h 2346197"/>
              <a:gd name="connsiteX11" fmla="*/ 4451082 w 12199286"/>
              <a:gd name="connsiteY11" fmla="*/ 2194027 h 2346197"/>
              <a:gd name="connsiteX12" fmla="*/ 4997182 w 12199286"/>
              <a:gd name="connsiteY12" fmla="*/ 2013052 h 2346197"/>
              <a:gd name="connsiteX13" fmla="*/ 5730607 w 12199286"/>
              <a:gd name="connsiteY13" fmla="*/ 1520927 h 2346197"/>
              <a:gd name="connsiteX14" fmla="*/ 6568807 w 12199286"/>
              <a:gd name="connsiteY14" fmla="*/ 1136752 h 2346197"/>
              <a:gd name="connsiteX15" fmla="*/ 7178407 w 12199286"/>
              <a:gd name="connsiteY15" fmla="*/ 1238352 h 2346197"/>
              <a:gd name="connsiteX16" fmla="*/ 7426057 w 12199286"/>
              <a:gd name="connsiteY16" fmla="*/ 1212952 h 2346197"/>
              <a:gd name="connsiteX17" fmla="*/ 8530957 w 12199286"/>
              <a:gd name="connsiteY17" fmla="*/ 1314552 h 2346197"/>
              <a:gd name="connsiteX18" fmla="*/ 8689707 w 12199286"/>
              <a:gd name="connsiteY18" fmla="*/ 1339952 h 2346197"/>
              <a:gd name="connsiteX19" fmla="*/ 8911957 w 12199286"/>
              <a:gd name="connsiteY19" fmla="*/ 1187552 h 2346197"/>
              <a:gd name="connsiteX20" fmla="*/ 9693007 w 12199286"/>
              <a:gd name="connsiteY20" fmla="*/ 1003402 h 2346197"/>
              <a:gd name="connsiteX21" fmla="*/ 10353407 w 12199286"/>
              <a:gd name="connsiteY21" fmla="*/ 870052 h 2346197"/>
              <a:gd name="connsiteX22" fmla="*/ 10588357 w 12199286"/>
              <a:gd name="connsiteY22" fmla="*/ 647802 h 2346197"/>
              <a:gd name="connsiteX23" fmla="*/ 10493107 w 12199286"/>
              <a:gd name="connsiteY23" fmla="*/ 368402 h 2346197"/>
              <a:gd name="connsiteX24" fmla="*/ 10213707 w 12199286"/>
              <a:gd name="connsiteY24" fmla="*/ 95352 h 2346197"/>
              <a:gd name="connsiteX25" fmla="*/ 10239107 w 12199286"/>
              <a:gd name="connsiteY25" fmla="*/ 292202 h 2346197"/>
              <a:gd name="connsiteX26" fmla="*/ 10499457 w 12199286"/>
              <a:gd name="connsiteY26" fmla="*/ 482702 h 2346197"/>
              <a:gd name="connsiteX27" fmla="*/ 10702657 w 12199286"/>
              <a:gd name="connsiteY27" fmla="*/ 539852 h 2346197"/>
              <a:gd name="connsiteX28" fmla="*/ 11566257 w 12199286"/>
              <a:gd name="connsiteY28" fmla="*/ 717652 h 2346197"/>
              <a:gd name="connsiteX29" fmla="*/ 12112357 w 12199286"/>
              <a:gd name="connsiteY29" fmla="*/ 870052 h 2346197"/>
              <a:gd name="connsiteX30" fmla="*/ 12182207 w 12199286"/>
              <a:gd name="connsiteY30" fmla="*/ 958952 h 2346197"/>
              <a:gd name="connsiteX31" fmla="*/ 11947257 w 12199286"/>
              <a:gd name="connsiteY31" fmla="*/ 870052 h 2346197"/>
              <a:gd name="connsiteX32" fmla="*/ 10924907 w 12199286"/>
              <a:gd name="connsiteY32" fmla="*/ 647802 h 2346197"/>
              <a:gd name="connsiteX33" fmla="*/ 10435957 w 12199286"/>
              <a:gd name="connsiteY33" fmla="*/ 520802 h 2346197"/>
              <a:gd name="connsiteX34" fmla="*/ 10201007 w 12199286"/>
              <a:gd name="connsiteY34" fmla="*/ 374752 h 2346197"/>
              <a:gd name="connsiteX35" fmla="*/ 10118457 w 12199286"/>
              <a:gd name="connsiteY35" fmla="*/ 165202 h 2346197"/>
              <a:gd name="connsiteX36" fmla="*/ 10175607 w 12199286"/>
              <a:gd name="connsiteY36" fmla="*/ 102 h 2346197"/>
              <a:gd name="connsiteX37" fmla="*/ 10385157 w 12199286"/>
              <a:gd name="connsiteY37" fmla="*/ 146152 h 2346197"/>
              <a:gd name="connsiteX38" fmla="*/ 10645507 w 12199286"/>
              <a:gd name="connsiteY38" fmla="*/ 470002 h 2346197"/>
              <a:gd name="connsiteX39" fmla="*/ 10601057 w 12199286"/>
              <a:gd name="connsiteY39" fmla="*/ 781152 h 2346197"/>
              <a:gd name="connsiteX40" fmla="*/ 9743807 w 12199286"/>
              <a:gd name="connsiteY40" fmla="*/ 1066902 h 2346197"/>
              <a:gd name="connsiteX41" fmla="*/ 8924657 w 12199286"/>
              <a:gd name="connsiteY41" fmla="*/ 1263752 h 2346197"/>
              <a:gd name="connsiteX42" fmla="*/ 8715107 w 12199286"/>
              <a:gd name="connsiteY42" fmla="*/ 1403452 h 2346197"/>
              <a:gd name="connsiteX43" fmla="*/ 8238857 w 12199286"/>
              <a:gd name="connsiteY43" fmla="*/ 1314552 h 2346197"/>
              <a:gd name="connsiteX44" fmla="*/ 7464157 w 12199286"/>
              <a:gd name="connsiteY44" fmla="*/ 1263752 h 2346197"/>
              <a:gd name="connsiteX45" fmla="*/ 7121257 w 12199286"/>
              <a:gd name="connsiteY45" fmla="*/ 1308202 h 2346197"/>
              <a:gd name="connsiteX46" fmla="*/ 7051407 w 12199286"/>
              <a:gd name="connsiteY46" fmla="*/ 1244702 h 2346197"/>
              <a:gd name="connsiteX47" fmla="*/ 6841857 w 12199286"/>
              <a:gd name="connsiteY47" fmla="*/ 1181202 h 2346197"/>
              <a:gd name="connsiteX48" fmla="*/ 6276707 w 12199286"/>
              <a:gd name="connsiteY48" fmla="*/ 1270102 h 2346197"/>
              <a:gd name="connsiteX49" fmla="*/ 5330557 w 12199286"/>
              <a:gd name="connsiteY49" fmla="*/ 1813027 h 2346197"/>
              <a:gd name="connsiteX50" fmla="*/ 4765407 w 12199286"/>
              <a:gd name="connsiteY50" fmla="*/ 2155927 h 2346197"/>
              <a:gd name="connsiteX51" fmla="*/ 4238357 w 12199286"/>
              <a:gd name="connsiteY51" fmla="*/ 2216252 h 2346197"/>
              <a:gd name="connsiteX52" fmla="*/ 3908157 w 12199286"/>
              <a:gd name="connsiteY52" fmla="*/ 2063852 h 2346197"/>
              <a:gd name="connsiteX53" fmla="*/ 3520807 w 12199286"/>
              <a:gd name="connsiteY53" fmla="*/ 2089252 h 2346197"/>
              <a:gd name="connsiteX54" fmla="*/ 3127107 w 12199286"/>
              <a:gd name="connsiteY54" fmla="*/ 1962252 h 2346197"/>
              <a:gd name="connsiteX55" fmla="*/ 2606407 w 12199286"/>
              <a:gd name="connsiteY55" fmla="*/ 1676502 h 2346197"/>
              <a:gd name="connsiteX56" fmla="*/ 2202100 w 12199286"/>
              <a:gd name="connsiteY56" fmla="*/ 1436737 h 2346197"/>
              <a:gd name="connsiteX57" fmla="*/ 2198926 w 12199286"/>
              <a:gd name="connsiteY57" fmla="*/ 1393159 h 2346197"/>
              <a:gd name="connsiteX58" fmla="*/ 2355477 w 12199286"/>
              <a:gd name="connsiteY58" fmla="*/ 1007101 h 2346197"/>
              <a:gd name="connsiteX59" fmla="*/ 2078031 w 12199286"/>
              <a:gd name="connsiteY59" fmla="*/ 1203566 h 2346197"/>
              <a:gd name="connsiteX60" fmla="*/ 2199590 w 12199286"/>
              <a:gd name="connsiteY60" fmla="*/ 1398393 h 2346197"/>
              <a:gd name="connsiteX61" fmla="*/ 2202066 w 12199286"/>
              <a:gd name="connsiteY61" fmla="*/ 1428189 h 2346197"/>
              <a:gd name="connsiteX62" fmla="*/ 1145907 w 12199286"/>
              <a:gd name="connsiteY62" fmla="*/ 1930502 h 2346197"/>
              <a:gd name="connsiteX63" fmla="*/ 85457 w 12199286"/>
              <a:gd name="connsiteY63" fmla="*/ 2324202 h 2346197"/>
              <a:gd name="connsiteX64" fmla="*/ 60057 w 12199286"/>
              <a:gd name="connsiteY64" fmla="*/ 2267052 h 2346197"/>
              <a:gd name="connsiteX0" fmla="*/ 0 w 12139229"/>
              <a:gd name="connsiteY0" fmla="*/ 2267052 h 2324202"/>
              <a:gd name="connsiteX1" fmla="*/ 908050 w 12139229"/>
              <a:gd name="connsiteY1" fmla="*/ 1968602 h 2324202"/>
              <a:gd name="connsiteX2" fmla="*/ 2114273 w 12139229"/>
              <a:gd name="connsiteY2" fmla="*/ 1414966 h 2324202"/>
              <a:gd name="connsiteX3" fmla="*/ 1986293 w 12139229"/>
              <a:gd name="connsiteY3" fmla="*/ 1203148 h 2324202"/>
              <a:gd name="connsiteX4" fmla="*/ 2166466 w 12139229"/>
              <a:gd name="connsiteY4" fmla="*/ 1032011 h 2324202"/>
              <a:gd name="connsiteX5" fmla="*/ 2328426 w 12139229"/>
              <a:gd name="connsiteY5" fmla="*/ 1002984 h 2324202"/>
              <a:gd name="connsiteX6" fmla="*/ 2153313 w 12139229"/>
              <a:gd name="connsiteY6" fmla="*/ 1418106 h 2324202"/>
              <a:gd name="connsiteX7" fmla="*/ 2822575 w 12139229"/>
              <a:gd name="connsiteY7" fmla="*/ 1806677 h 2324202"/>
              <a:gd name="connsiteX8" fmla="*/ 3397250 w 12139229"/>
              <a:gd name="connsiteY8" fmla="*/ 2051152 h 2324202"/>
              <a:gd name="connsiteX9" fmla="*/ 3844925 w 12139229"/>
              <a:gd name="connsiteY9" fmla="*/ 2035277 h 2324202"/>
              <a:gd name="connsiteX10" fmla="*/ 4108450 w 12139229"/>
              <a:gd name="connsiteY10" fmla="*/ 2174977 h 2324202"/>
              <a:gd name="connsiteX11" fmla="*/ 4391025 w 12139229"/>
              <a:gd name="connsiteY11" fmla="*/ 2194027 h 2324202"/>
              <a:gd name="connsiteX12" fmla="*/ 4937125 w 12139229"/>
              <a:gd name="connsiteY12" fmla="*/ 2013052 h 2324202"/>
              <a:gd name="connsiteX13" fmla="*/ 5670550 w 12139229"/>
              <a:gd name="connsiteY13" fmla="*/ 1520927 h 2324202"/>
              <a:gd name="connsiteX14" fmla="*/ 6508750 w 12139229"/>
              <a:gd name="connsiteY14" fmla="*/ 1136752 h 2324202"/>
              <a:gd name="connsiteX15" fmla="*/ 7118350 w 12139229"/>
              <a:gd name="connsiteY15" fmla="*/ 1238352 h 2324202"/>
              <a:gd name="connsiteX16" fmla="*/ 7366000 w 12139229"/>
              <a:gd name="connsiteY16" fmla="*/ 1212952 h 2324202"/>
              <a:gd name="connsiteX17" fmla="*/ 8470900 w 12139229"/>
              <a:gd name="connsiteY17" fmla="*/ 1314552 h 2324202"/>
              <a:gd name="connsiteX18" fmla="*/ 8629650 w 12139229"/>
              <a:gd name="connsiteY18" fmla="*/ 1339952 h 2324202"/>
              <a:gd name="connsiteX19" fmla="*/ 8851900 w 12139229"/>
              <a:gd name="connsiteY19" fmla="*/ 1187552 h 2324202"/>
              <a:gd name="connsiteX20" fmla="*/ 9632950 w 12139229"/>
              <a:gd name="connsiteY20" fmla="*/ 1003402 h 2324202"/>
              <a:gd name="connsiteX21" fmla="*/ 10293350 w 12139229"/>
              <a:gd name="connsiteY21" fmla="*/ 870052 h 2324202"/>
              <a:gd name="connsiteX22" fmla="*/ 10528300 w 12139229"/>
              <a:gd name="connsiteY22" fmla="*/ 647802 h 2324202"/>
              <a:gd name="connsiteX23" fmla="*/ 10433050 w 12139229"/>
              <a:gd name="connsiteY23" fmla="*/ 368402 h 2324202"/>
              <a:gd name="connsiteX24" fmla="*/ 10153650 w 12139229"/>
              <a:gd name="connsiteY24" fmla="*/ 95352 h 2324202"/>
              <a:gd name="connsiteX25" fmla="*/ 10179050 w 12139229"/>
              <a:gd name="connsiteY25" fmla="*/ 292202 h 2324202"/>
              <a:gd name="connsiteX26" fmla="*/ 10439400 w 12139229"/>
              <a:gd name="connsiteY26" fmla="*/ 482702 h 2324202"/>
              <a:gd name="connsiteX27" fmla="*/ 10642600 w 12139229"/>
              <a:gd name="connsiteY27" fmla="*/ 539852 h 2324202"/>
              <a:gd name="connsiteX28" fmla="*/ 11506200 w 12139229"/>
              <a:gd name="connsiteY28" fmla="*/ 717652 h 2324202"/>
              <a:gd name="connsiteX29" fmla="*/ 12052300 w 12139229"/>
              <a:gd name="connsiteY29" fmla="*/ 870052 h 2324202"/>
              <a:gd name="connsiteX30" fmla="*/ 12122150 w 12139229"/>
              <a:gd name="connsiteY30" fmla="*/ 958952 h 2324202"/>
              <a:gd name="connsiteX31" fmla="*/ 11887200 w 12139229"/>
              <a:gd name="connsiteY31" fmla="*/ 870052 h 2324202"/>
              <a:gd name="connsiteX32" fmla="*/ 10864850 w 12139229"/>
              <a:gd name="connsiteY32" fmla="*/ 647802 h 2324202"/>
              <a:gd name="connsiteX33" fmla="*/ 10375900 w 12139229"/>
              <a:gd name="connsiteY33" fmla="*/ 520802 h 2324202"/>
              <a:gd name="connsiteX34" fmla="*/ 10140950 w 12139229"/>
              <a:gd name="connsiteY34" fmla="*/ 374752 h 2324202"/>
              <a:gd name="connsiteX35" fmla="*/ 10058400 w 12139229"/>
              <a:gd name="connsiteY35" fmla="*/ 165202 h 2324202"/>
              <a:gd name="connsiteX36" fmla="*/ 10115550 w 12139229"/>
              <a:gd name="connsiteY36" fmla="*/ 102 h 2324202"/>
              <a:gd name="connsiteX37" fmla="*/ 10325100 w 12139229"/>
              <a:gd name="connsiteY37" fmla="*/ 146152 h 2324202"/>
              <a:gd name="connsiteX38" fmla="*/ 10585450 w 12139229"/>
              <a:gd name="connsiteY38" fmla="*/ 470002 h 2324202"/>
              <a:gd name="connsiteX39" fmla="*/ 10541000 w 12139229"/>
              <a:gd name="connsiteY39" fmla="*/ 781152 h 2324202"/>
              <a:gd name="connsiteX40" fmla="*/ 9683750 w 12139229"/>
              <a:gd name="connsiteY40" fmla="*/ 1066902 h 2324202"/>
              <a:gd name="connsiteX41" fmla="*/ 8864600 w 12139229"/>
              <a:gd name="connsiteY41" fmla="*/ 1263752 h 2324202"/>
              <a:gd name="connsiteX42" fmla="*/ 8655050 w 12139229"/>
              <a:gd name="connsiteY42" fmla="*/ 1403452 h 2324202"/>
              <a:gd name="connsiteX43" fmla="*/ 8178800 w 12139229"/>
              <a:gd name="connsiteY43" fmla="*/ 1314552 h 2324202"/>
              <a:gd name="connsiteX44" fmla="*/ 7404100 w 12139229"/>
              <a:gd name="connsiteY44" fmla="*/ 1263752 h 2324202"/>
              <a:gd name="connsiteX45" fmla="*/ 7061200 w 12139229"/>
              <a:gd name="connsiteY45" fmla="*/ 1308202 h 2324202"/>
              <a:gd name="connsiteX46" fmla="*/ 6991350 w 12139229"/>
              <a:gd name="connsiteY46" fmla="*/ 1244702 h 2324202"/>
              <a:gd name="connsiteX47" fmla="*/ 6781800 w 12139229"/>
              <a:gd name="connsiteY47" fmla="*/ 1181202 h 2324202"/>
              <a:gd name="connsiteX48" fmla="*/ 6216650 w 12139229"/>
              <a:gd name="connsiteY48" fmla="*/ 1270102 h 2324202"/>
              <a:gd name="connsiteX49" fmla="*/ 5270500 w 12139229"/>
              <a:gd name="connsiteY49" fmla="*/ 1813027 h 2324202"/>
              <a:gd name="connsiteX50" fmla="*/ 4705350 w 12139229"/>
              <a:gd name="connsiteY50" fmla="*/ 2155927 h 2324202"/>
              <a:gd name="connsiteX51" fmla="*/ 4178300 w 12139229"/>
              <a:gd name="connsiteY51" fmla="*/ 2216252 h 2324202"/>
              <a:gd name="connsiteX52" fmla="*/ 3848100 w 12139229"/>
              <a:gd name="connsiteY52" fmla="*/ 2063852 h 2324202"/>
              <a:gd name="connsiteX53" fmla="*/ 3460750 w 12139229"/>
              <a:gd name="connsiteY53" fmla="*/ 2089252 h 2324202"/>
              <a:gd name="connsiteX54" fmla="*/ 3067050 w 12139229"/>
              <a:gd name="connsiteY54" fmla="*/ 1962252 h 2324202"/>
              <a:gd name="connsiteX55" fmla="*/ 2546350 w 12139229"/>
              <a:gd name="connsiteY55" fmla="*/ 1676502 h 2324202"/>
              <a:gd name="connsiteX56" fmla="*/ 2142043 w 12139229"/>
              <a:gd name="connsiteY56" fmla="*/ 1436737 h 2324202"/>
              <a:gd name="connsiteX57" fmla="*/ 2138869 w 12139229"/>
              <a:gd name="connsiteY57" fmla="*/ 1393159 h 2324202"/>
              <a:gd name="connsiteX58" fmla="*/ 2295420 w 12139229"/>
              <a:gd name="connsiteY58" fmla="*/ 1007101 h 2324202"/>
              <a:gd name="connsiteX59" fmla="*/ 2017974 w 12139229"/>
              <a:gd name="connsiteY59" fmla="*/ 1203566 h 2324202"/>
              <a:gd name="connsiteX60" fmla="*/ 2139533 w 12139229"/>
              <a:gd name="connsiteY60" fmla="*/ 1398393 h 2324202"/>
              <a:gd name="connsiteX61" fmla="*/ 2142009 w 12139229"/>
              <a:gd name="connsiteY61" fmla="*/ 1428189 h 2324202"/>
              <a:gd name="connsiteX62" fmla="*/ 1085850 w 12139229"/>
              <a:gd name="connsiteY62" fmla="*/ 1930502 h 2324202"/>
              <a:gd name="connsiteX63" fmla="*/ 25400 w 12139229"/>
              <a:gd name="connsiteY63" fmla="*/ 2324202 h 2324202"/>
              <a:gd name="connsiteX64" fmla="*/ 0 w 12139229"/>
              <a:gd name="connsiteY64" fmla="*/ 2267052 h 2324202"/>
              <a:gd name="connsiteX0" fmla="*/ 0 w 12170979"/>
              <a:gd name="connsiteY0" fmla="*/ 2257527 h 2324202"/>
              <a:gd name="connsiteX1" fmla="*/ 939800 w 12170979"/>
              <a:gd name="connsiteY1" fmla="*/ 1968602 h 2324202"/>
              <a:gd name="connsiteX2" fmla="*/ 2146023 w 12170979"/>
              <a:gd name="connsiteY2" fmla="*/ 1414966 h 2324202"/>
              <a:gd name="connsiteX3" fmla="*/ 2018043 w 12170979"/>
              <a:gd name="connsiteY3" fmla="*/ 1203148 h 2324202"/>
              <a:gd name="connsiteX4" fmla="*/ 2198216 w 12170979"/>
              <a:gd name="connsiteY4" fmla="*/ 1032011 h 2324202"/>
              <a:gd name="connsiteX5" fmla="*/ 2360176 w 12170979"/>
              <a:gd name="connsiteY5" fmla="*/ 1002984 h 2324202"/>
              <a:gd name="connsiteX6" fmla="*/ 2185063 w 12170979"/>
              <a:gd name="connsiteY6" fmla="*/ 1418106 h 2324202"/>
              <a:gd name="connsiteX7" fmla="*/ 2854325 w 12170979"/>
              <a:gd name="connsiteY7" fmla="*/ 1806677 h 2324202"/>
              <a:gd name="connsiteX8" fmla="*/ 3429000 w 12170979"/>
              <a:gd name="connsiteY8" fmla="*/ 2051152 h 2324202"/>
              <a:gd name="connsiteX9" fmla="*/ 3876675 w 12170979"/>
              <a:gd name="connsiteY9" fmla="*/ 2035277 h 2324202"/>
              <a:gd name="connsiteX10" fmla="*/ 4140200 w 12170979"/>
              <a:gd name="connsiteY10" fmla="*/ 2174977 h 2324202"/>
              <a:gd name="connsiteX11" fmla="*/ 4422775 w 12170979"/>
              <a:gd name="connsiteY11" fmla="*/ 2194027 h 2324202"/>
              <a:gd name="connsiteX12" fmla="*/ 4968875 w 12170979"/>
              <a:gd name="connsiteY12" fmla="*/ 2013052 h 2324202"/>
              <a:gd name="connsiteX13" fmla="*/ 5702300 w 12170979"/>
              <a:gd name="connsiteY13" fmla="*/ 1520927 h 2324202"/>
              <a:gd name="connsiteX14" fmla="*/ 6540500 w 12170979"/>
              <a:gd name="connsiteY14" fmla="*/ 1136752 h 2324202"/>
              <a:gd name="connsiteX15" fmla="*/ 7150100 w 12170979"/>
              <a:gd name="connsiteY15" fmla="*/ 1238352 h 2324202"/>
              <a:gd name="connsiteX16" fmla="*/ 7397750 w 12170979"/>
              <a:gd name="connsiteY16" fmla="*/ 1212952 h 2324202"/>
              <a:gd name="connsiteX17" fmla="*/ 8502650 w 12170979"/>
              <a:gd name="connsiteY17" fmla="*/ 1314552 h 2324202"/>
              <a:gd name="connsiteX18" fmla="*/ 8661400 w 12170979"/>
              <a:gd name="connsiteY18" fmla="*/ 1339952 h 2324202"/>
              <a:gd name="connsiteX19" fmla="*/ 8883650 w 12170979"/>
              <a:gd name="connsiteY19" fmla="*/ 1187552 h 2324202"/>
              <a:gd name="connsiteX20" fmla="*/ 9664700 w 12170979"/>
              <a:gd name="connsiteY20" fmla="*/ 1003402 h 2324202"/>
              <a:gd name="connsiteX21" fmla="*/ 10325100 w 12170979"/>
              <a:gd name="connsiteY21" fmla="*/ 870052 h 2324202"/>
              <a:gd name="connsiteX22" fmla="*/ 10560050 w 12170979"/>
              <a:gd name="connsiteY22" fmla="*/ 647802 h 2324202"/>
              <a:gd name="connsiteX23" fmla="*/ 10464800 w 12170979"/>
              <a:gd name="connsiteY23" fmla="*/ 368402 h 2324202"/>
              <a:gd name="connsiteX24" fmla="*/ 10185400 w 12170979"/>
              <a:gd name="connsiteY24" fmla="*/ 95352 h 2324202"/>
              <a:gd name="connsiteX25" fmla="*/ 10210800 w 12170979"/>
              <a:gd name="connsiteY25" fmla="*/ 292202 h 2324202"/>
              <a:gd name="connsiteX26" fmla="*/ 10471150 w 12170979"/>
              <a:gd name="connsiteY26" fmla="*/ 482702 h 2324202"/>
              <a:gd name="connsiteX27" fmla="*/ 10674350 w 12170979"/>
              <a:gd name="connsiteY27" fmla="*/ 539852 h 2324202"/>
              <a:gd name="connsiteX28" fmla="*/ 11537950 w 12170979"/>
              <a:gd name="connsiteY28" fmla="*/ 717652 h 2324202"/>
              <a:gd name="connsiteX29" fmla="*/ 12084050 w 12170979"/>
              <a:gd name="connsiteY29" fmla="*/ 870052 h 2324202"/>
              <a:gd name="connsiteX30" fmla="*/ 12153900 w 12170979"/>
              <a:gd name="connsiteY30" fmla="*/ 958952 h 2324202"/>
              <a:gd name="connsiteX31" fmla="*/ 11918950 w 12170979"/>
              <a:gd name="connsiteY31" fmla="*/ 870052 h 2324202"/>
              <a:gd name="connsiteX32" fmla="*/ 10896600 w 12170979"/>
              <a:gd name="connsiteY32" fmla="*/ 647802 h 2324202"/>
              <a:gd name="connsiteX33" fmla="*/ 10407650 w 12170979"/>
              <a:gd name="connsiteY33" fmla="*/ 520802 h 2324202"/>
              <a:gd name="connsiteX34" fmla="*/ 10172700 w 12170979"/>
              <a:gd name="connsiteY34" fmla="*/ 374752 h 2324202"/>
              <a:gd name="connsiteX35" fmla="*/ 10090150 w 12170979"/>
              <a:gd name="connsiteY35" fmla="*/ 165202 h 2324202"/>
              <a:gd name="connsiteX36" fmla="*/ 10147300 w 12170979"/>
              <a:gd name="connsiteY36" fmla="*/ 102 h 2324202"/>
              <a:gd name="connsiteX37" fmla="*/ 10356850 w 12170979"/>
              <a:gd name="connsiteY37" fmla="*/ 146152 h 2324202"/>
              <a:gd name="connsiteX38" fmla="*/ 10617200 w 12170979"/>
              <a:gd name="connsiteY38" fmla="*/ 470002 h 2324202"/>
              <a:gd name="connsiteX39" fmla="*/ 10572750 w 12170979"/>
              <a:gd name="connsiteY39" fmla="*/ 781152 h 2324202"/>
              <a:gd name="connsiteX40" fmla="*/ 9715500 w 12170979"/>
              <a:gd name="connsiteY40" fmla="*/ 1066902 h 2324202"/>
              <a:gd name="connsiteX41" fmla="*/ 8896350 w 12170979"/>
              <a:gd name="connsiteY41" fmla="*/ 1263752 h 2324202"/>
              <a:gd name="connsiteX42" fmla="*/ 8686800 w 12170979"/>
              <a:gd name="connsiteY42" fmla="*/ 1403452 h 2324202"/>
              <a:gd name="connsiteX43" fmla="*/ 8210550 w 12170979"/>
              <a:gd name="connsiteY43" fmla="*/ 1314552 h 2324202"/>
              <a:gd name="connsiteX44" fmla="*/ 7435850 w 12170979"/>
              <a:gd name="connsiteY44" fmla="*/ 1263752 h 2324202"/>
              <a:gd name="connsiteX45" fmla="*/ 7092950 w 12170979"/>
              <a:gd name="connsiteY45" fmla="*/ 1308202 h 2324202"/>
              <a:gd name="connsiteX46" fmla="*/ 7023100 w 12170979"/>
              <a:gd name="connsiteY46" fmla="*/ 1244702 h 2324202"/>
              <a:gd name="connsiteX47" fmla="*/ 6813550 w 12170979"/>
              <a:gd name="connsiteY47" fmla="*/ 1181202 h 2324202"/>
              <a:gd name="connsiteX48" fmla="*/ 6248400 w 12170979"/>
              <a:gd name="connsiteY48" fmla="*/ 1270102 h 2324202"/>
              <a:gd name="connsiteX49" fmla="*/ 5302250 w 12170979"/>
              <a:gd name="connsiteY49" fmla="*/ 1813027 h 2324202"/>
              <a:gd name="connsiteX50" fmla="*/ 4737100 w 12170979"/>
              <a:gd name="connsiteY50" fmla="*/ 2155927 h 2324202"/>
              <a:gd name="connsiteX51" fmla="*/ 4210050 w 12170979"/>
              <a:gd name="connsiteY51" fmla="*/ 2216252 h 2324202"/>
              <a:gd name="connsiteX52" fmla="*/ 3879850 w 12170979"/>
              <a:gd name="connsiteY52" fmla="*/ 2063852 h 2324202"/>
              <a:gd name="connsiteX53" fmla="*/ 3492500 w 12170979"/>
              <a:gd name="connsiteY53" fmla="*/ 2089252 h 2324202"/>
              <a:gd name="connsiteX54" fmla="*/ 3098800 w 12170979"/>
              <a:gd name="connsiteY54" fmla="*/ 1962252 h 2324202"/>
              <a:gd name="connsiteX55" fmla="*/ 2578100 w 12170979"/>
              <a:gd name="connsiteY55" fmla="*/ 1676502 h 2324202"/>
              <a:gd name="connsiteX56" fmla="*/ 2173793 w 12170979"/>
              <a:gd name="connsiteY56" fmla="*/ 1436737 h 2324202"/>
              <a:gd name="connsiteX57" fmla="*/ 2170619 w 12170979"/>
              <a:gd name="connsiteY57" fmla="*/ 1393159 h 2324202"/>
              <a:gd name="connsiteX58" fmla="*/ 2327170 w 12170979"/>
              <a:gd name="connsiteY58" fmla="*/ 1007101 h 2324202"/>
              <a:gd name="connsiteX59" fmla="*/ 2049724 w 12170979"/>
              <a:gd name="connsiteY59" fmla="*/ 1203566 h 2324202"/>
              <a:gd name="connsiteX60" fmla="*/ 2171283 w 12170979"/>
              <a:gd name="connsiteY60" fmla="*/ 1398393 h 2324202"/>
              <a:gd name="connsiteX61" fmla="*/ 2173759 w 12170979"/>
              <a:gd name="connsiteY61" fmla="*/ 1428189 h 2324202"/>
              <a:gd name="connsiteX62" fmla="*/ 1117600 w 12170979"/>
              <a:gd name="connsiteY62" fmla="*/ 1930502 h 2324202"/>
              <a:gd name="connsiteX63" fmla="*/ 57150 w 12170979"/>
              <a:gd name="connsiteY63" fmla="*/ 2324202 h 2324202"/>
              <a:gd name="connsiteX64" fmla="*/ 0 w 12170979"/>
              <a:gd name="connsiteY64" fmla="*/ 2257527 h 2324202"/>
              <a:gd name="connsiteX0" fmla="*/ 0 w 12170979"/>
              <a:gd name="connsiteY0" fmla="*/ 2257527 h 2289277"/>
              <a:gd name="connsiteX1" fmla="*/ 939800 w 12170979"/>
              <a:gd name="connsiteY1" fmla="*/ 1968602 h 2289277"/>
              <a:gd name="connsiteX2" fmla="*/ 2146023 w 12170979"/>
              <a:gd name="connsiteY2" fmla="*/ 1414966 h 2289277"/>
              <a:gd name="connsiteX3" fmla="*/ 2018043 w 12170979"/>
              <a:gd name="connsiteY3" fmla="*/ 1203148 h 2289277"/>
              <a:gd name="connsiteX4" fmla="*/ 2198216 w 12170979"/>
              <a:gd name="connsiteY4" fmla="*/ 1032011 h 2289277"/>
              <a:gd name="connsiteX5" fmla="*/ 2360176 w 12170979"/>
              <a:gd name="connsiteY5" fmla="*/ 1002984 h 2289277"/>
              <a:gd name="connsiteX6" fmla="*/ 2185063 w 12170979"/>
              <a:gd name="connsiteY6" fmla="*/ 1418106 h 2289277"/>
              <a:gd name="connsiteX7" fmla="*/ 2854325 w 12170979"/>
              <a:gd name="connsiteY7" fmla="*/ 1806677 h 2289277"/>
              <a:gd name="connsiteX8" fmla="*/ 3429000 w 12170979"/>
              <a:gd name="connsiteY8" fmla="*/ 2051152 h 2289277"/>
              <a:gd name="connsiteX9" fmla="*/ 3876675 w 12170979"/>
              <a:gd name="connsiteY9" fmla="*/ 2035277 h 2289277"/>
              <a:gd name="connsiteX10" fmla="*/ 4140200 w 12170979"/>
              <a:gd name="connsiteY10" fmla="*/ 2174977 h 2289277"/>
              <a:gd name="connsiteX11" fmla="*/ 4422775 w 12170979"/>
              <a:gd name="connsiteY11" fmla="*/ 2194027 h 2289277"/>
              <a:gd name="connsiteX12" fmla="*/ 4968875 w 12170979"/>
              <a:gd name="connsiteY12" fmla="*/ 2013052 h 2289277"/>
              <a:gd name="connsiteX13" fmla="*/ 5702300 w 12170979"/>
              <a:gd name="connsiteY13" fmla="*/ 1520927 h 2289277"/>
              <a:gd name="connsiteX14" fmla="*/ 6540500 w 12170979"/>
              <a:gd name="connsiteY14" fmla="*/ 1136752 h 2289277"/>
              <a:gd name="connsiteX15" fmla="*/ 7150100 w 12170979"/>
              <a:gd name="connsiteY15" fmla="*/ 1238352 h 2289277"/>
              <a:gd name="connsiteX16" fmla="*/ 7397750 w 12170979"/>
              <a:gd name="connsiteY16" fmla="*/ 1212952 h 2289277"/>
              <a:gd name="connsiteX17" fmla="*/ 8502650 w 12170979"/>
              <a:gd name="connsiteY17" fmla="*/ 1314552 h 2289277"/>
              <a:gd name="connsiteX18" fmla="*/ 8661400 w 12170979"/>
              <a:gd name="connsiteY18" fmla="*/ 1339952 h 2289277"/>
              <a:gd name="connsiteX19" fmla="*/ 8883650 w 12170979"/>
              <a:gd name="connsiteY19" fmla="*/ 1187552 h 2289277"/>
              <a:gd name="connsiteX20" fmla="*/ 9664700 w 12170979"/>
              <a:gd name="connsiteY20" fmla="*/ 1003402 h 2289277"/>
              <a:gd name="connsiteX21" fmla="*/ 10325100 w 12170979"/>
              <a:gd name="connsiteY21" fmla="*/ 870052 h 2289277"/>
              <a:gd name="connsiteX22" fmla="*/ 10560050 w 12170979"/>
              <a:gd name="connsiteY22" fmla="*/ 647802 h 2289277"/>
              <a:gd name="connsiteX23" fmla="*/ 10464800 w 12170979"/>
              <a:gd name="connsiteY23" fmla="*/ 368402 h 2289277"/>
              <a:gd name="connsiteX24" fmla="*/ 10185400 w 12170979"/>
              <a:gd name="connsiteY24" fmla="*/ 95352 h 2289277"/>
              <a:gd name="connsiteX25" fmla="*/ 10210800 w 12170979"/>
              <a:gd name="connsiteY25" fmla="*/ 292202 h 2289277"/>
              <a:gd name="connsiteX26" fmla="*/ 10471150 w 12170979"/>
              <a:gd name="connsiteY26" fmla="*/ 482702 h 2289277"/>
              <a:gd name="connsiteX27" fmla="*/ 10674350 w 12170979"/>
              <a:gd name="connsiteY27" fmla="*/ 539852 h 2289277"/>
              <a:gd name="connsiteX28" fmla="*/ 11537950 w 12170979"/>
              <a:gd name="connsiteY28" fmla="*/ 717652 h 2289277"/>
              <a:gd name="connsiteX29" fmla="*/ 12084050 w 12170979"/>
              <a:gd name="connsiteY29" fmla="*/ 870052 h 2289277"/>
              <a:gd name="connsiteX30" fmla="*/ 12153900 w 12170979"/>
              <a:gd name="connsiteY30" fmla="*/ 958952 h 2289277"/>
              <a:gd name="connsiteX31" fmla="*/ 11918950 w 12170979"/>
              <a:gd name="connsiteY31" fmla="*/ 870052 h 2289277"/>
              <a:gd name="connsiteX32" fmla="*/ 10896600 w 12170979"/>
              <a:gd name="connsiteY32" fmla="*/ 647802 h 2289277"/>
              <a:gd name="connsiteX33" fmla="*/ 10407650 w 12170979"/>
              <a:gd name="connsiteY33" fmla="*/ 520802 h 2289277"/>
              <a:gd name="connsiteX34" fmla="*/ 10172700 w 12170979"/>
              <a:gd name="connsiteY34" fmla="*/ 374752 h 2289277"/>
              <a:gd name="connsiteX35" fmla="*/ 10090150 w 12170979"/>
              <a:gd name="connsiteY35" fmla="*/ 165202 h 2289277"/>
              <a:gd name="connsiteX36" fmla="*/ 10147300 w 12170979"/>
              <a:gd name="connsiteY36" fmla="*/ 102 h 2289277"/>
              <a:gd name="connsiteX37" fmla="*/ 10356850 w 12170979"/>
              <a:gd name="connsiteY37" fmla="*/ 146152 h 2289277"/>
              <a:gd name="connsiteX38" fmla="*/ 10617200 w 12170979"/>
              <a:gd name="connsiteY38" fmla="*/ 470002 h 2289277"/>
              <a:gd name="connsiteX39" fmla="*/ 10572750 w 12170979"/>
              <a:gd name="connsiteY39" fmla="*/ 781152 h 2289277"/>
              <a:gd name="connsiteX40" fmla="*/ 9715500 w 12170979"/>
              <a:gd name="connsiteY40" fmla="*/ 1066902 h 2289277"/>
              <a:gd name="connsiteX41" fmla="*/ 8896350 w 12170979"/>
              <a:gd name="connsiteY41" fmla="*/ 1263752 h 2289277"/>
              <a:gd name="connsiteX42" fmla="*/ 8686800 w 12170979"/>
              <a:gd name="connsiteY42" fmla="*/ 1403452 h 2289277"/>
              <a:gd name="connsiteX43" fmla="*/ 8210550 w 12170979"/>
              <a:gd name="connsiteY43" fmla="*/ 1314552 h 2289277"/>
              <a:gd name="connsiteX44" fmla="*/ 7435850 w 12170979"/>
              <a:gd name="connsiteY44" fmla="*/ 1263752 h 2289277"/>
              <a:gd name="connsiteX45" fmla="*/ 7092950 w 12170979"/>
              <a:gd name="connsiteY45" fmla="*/ 1308202 h 2289277"/>
              <a:gd name="connsiteX46" fmla="*/ 7023100 w 12170979"/>
              <a:gd name="connsiteY46" fmla="*/ 1244702 h 2289277"/>
              <a:gd name="connsiteX47" fmla="*/ 6813550 w 12170979"/>
              <a:gd name="connsiteY47" fmla="*/ 1181202 h 2289277"/>
              <a:gd name="connsiteX48" fmla="*/ 6248400 w 12170979"/>
              <a:gd name="connsiteY48" fmla="*/ 1270102 h 2289277"/>
              <a:gd name="connsiteX49" fmla="*/ 5302250 w 12170979"/>
              <a:gd name="connsiteY49" fmla="*/ 1813027 h 2289277"/>
              <a:gd name="connsiteX50" fmla="*/ 4737100 w 12170979"/>
              <a:gd name="connsiteY50" fmla="*/ 2155927 h 2289277"/>
              <a:gd name="connsiteX51" fmla="*/ 4210050 w 12170979"/>
              <a:gd name="connsiteY51" fmla="*/ 2216252 h 2289277"/>
              <a:gd name="connsiteX52" fmla="*/ 3879850 w 12170979"/>
              <a:gd name="connsiteY52" fmla="*/ 2063852 h 2289277"/>
              <a:gd name="connsiteX53" fmla="*/ 3492500 w 12170979"/>
              <a:gd name="connsiteY53" fmla="*/ 2089252 h 2289277"/>
              <a:gd name="connsiteX54" fmla="*/ 3098800 w 12170979"/>
              <a:gd name="connsiteY54" fmla="*/ 1962252 h 2289277"/>
              <a:gd name="connsiteX55" fmla="*/ 2578100 w 12170979"/>
              <a:gd name="connsiteY55" fmla="*/ 1676502 h 2289277"/>
              <a:gd name="connsiteX56" fmla="*/ 2173793 w 12170979"/>
              <a:gd name="connsiteY56" fmla="*/ 1436737 h 2289277"/>
              <a:gd name="connsiteX57" fmla="*/ 2170619 w 12170979"/>
              <a:gd name="connsiteY57" fmla="*/ 1393159 h 2289277"/>
              <a:gd name="connsiteX58" fmla="*/ 2327170 w 12170979"/>
              <a:gd name="connsiteY58" fmla="*/ 1007101 h 2289277"/>
              <a:gd name="connsiteX59" fmla="*/ 2049724 w 12170979"/>
              <a:gd name="connsiteY59" fmla="*/ 1203566 h 2289277"/>
              <a:gd name="connsiteX60" fmla="*/ 2171283 w 12170979"/>
              <a:gd name="connsiteY60" fmla="*/ 1398393 h 2289277"/>
              <a:gd name="connsiteX61" fmla="*/ 2173759 w 12170979"/>
              <a:gd name="connsiteY61" fmla="*/ 1428189 h 2289277"/>
              <a:gd name="connsiteX62" fmla="*/ 1117600 w 12170979"/>
              <a:gd name="connsiteY62" fmla="*/ 1930502 h 2289277"/>
              <a:gd name="connsiteX63" fmla="*/ 3175 w 12170979"/>
              <a:gd name="connsiteY63" fmla="*/ 2289277 h 2289277"/>
              <a:gd name="connsiteX64" fmla="*/ 0 w 12170979"/>
              <a:gd name="connsiteY64" fmla="*/ 2257527 h 2289277"/>
              <a:gd name="connsiteX0" fmla="*/ 0 w 12170979"/>
              <a:gd name="connsiteY0" fmla="*/ 2257527 h 2289277"/>
              <a:gd name="connsiteX1" fmla="*/ 942975 w 12170979"/>
              <a:gd name="connsiteY1" fmla="*/ 1974952 h 2289277"/>
              <a:gd name="connsiteX2" fmla="*/ 2146023 w 12170979"/>
              <a:gd name="connsiteY2" fmla="*/ 1414966 h 2289277"/>
              <a:gd name="connsiteX3" fmla="*/ 2018043 w 12170979"/>
              <a:gd name="connsiteY3" fmla="*/ 1203148 h 2289277"/>
              <a:gd name="connsiteX4" fmla="*/ 2198216 w 12170979"/>
              <a:gd name="connsiteY4" fmla="*/ 1032011 h 2289277"/>
              <a:gd name="connsiteX5" fmla="*/ 2360176 w 12170979"/>
              <a:gd name="connsiteY5" fmla="*/ 1002984 h 2289277"/>
              <a:gd name="connsiteX6" fmla="*/ 2185063 w 12170979"/>
              <a:gd name="connsiteY6" fmla="*/ 1418106 h 2289277"/>
              <a:gd name="connsiteX7" fmla="*/ 2854325 w 12170979"/>
              <a:gd name="connsiteY7" fmla="*/ 1806677 h 2289277"/>
              <a:gd name="connsiteX8" fmla="*/ 3429000 w 12170979"/>
              <a:gd name="connsiteY8" fmla="*/ 2051152 h 2289277"/>
              <a:gd name="connsiteX9" fmla="*/ 3876675 w 12170979"/>
              <a:gd name="connsiteY9" fmla="*/ 2035277 h 2289277"/>
              <a:gd name="connsiteX10" fmla="*/ 4140200 w 12170979"/>
              <a:gd name="connsiteY10" fmla="*/ 2174977 h 2289277"/>
              <a:gd name="connsiteX11" fmla="*/ 4422775 w 12170979"/>
              <a:gd name="connsiteY11" fmla="*/ 2194027 h 2289277"/>
              <a:gd name="connsiteX12" fmla="*/ 4968875 w 12170979"/>
              <a:gd name="connsiteY12" fmla="*/ 2013052 h 2289277"/>
              <a:gd name="connsiteX13" fmla="*/ 5702300 w 12170979"/>
              <a:gd name="connsiteY13" fmla="*/ 1520927 h 2289277"/>
              <a:gd name="connsiteX14" fmla="*/ 6540500 w 12170979"/>
              <a:gd name="connsiteY14" fmla="*/ 1136752 h 2289277"/>
              <a:gd name="connsiteX15" fmla="*/ 7150100 w 12170979"/>
              <a:gd name="connsiteY15" fmla="*/ 1238352 h 2289277"/>
              <a:gd name="connsiteX16" fmla="*/ 7397750 w 12170979"/>
              <a:gd name="connsiteY16" fmla="*/ 1212952 h 2289277"/>
              <a:gd name="connsiteX17" fmla="*/ 8502650 w 12170979"/>
              <a:gd name="connsiteY17" fmla="*/ 1314552 h 2289277"/>
              <a:gd name="connsiteX18" fmla="*/ 8661400 w 12170979"/>
              <a:gd name="connsiteY18" fmla="*/ 1339952 h 2289277"/>
              <a:gd name="connsiteX19" fmla="*/ 8883650 w 12170979"/>
              <a:gd name="connsiteY19" fmla="*/ 1187552 h 2289277"/>
              <a:gd name="connsiteX20" fmla="*/ 9664700 w 12170979"/>
              <a:gd name="connsiteY20" fmla="*/ 1003402 h 2289277"/>
              <a:gd name="connsiteX21" fmla="*/ 10325100 w 12170979"/>
              <a:gd name="connsiteY21" fmla="*/ 870052 h 2289277"/>
              <a:gd name="connsiteX22" fmla="*/ 10560050 w 12170979"/>
              <a:gd name="connsiteY22" fmla="*/ 647802 h 2289277"/>
              <a:gd name="connsiteX23" fmla="*/ 10464800 w 12170979"/>
              <a:gd name="connsiteY23" fmla="*/ 368402 h 2289277"/>
              <a:gd name="connsiteX24" fmla="*/ 10185400 w 12170979"/>
              <a:gd name="connsiteY24" fmla="*/ 95352 h 2289277"/>
              <a:gd name="connsiteX25" fmla="*/ 10210800 w 12170979"/>
              <a:gd name="connsiteY25" fmla="*/ 292202 h 2289277"/>
              <a:gd name="connsiteX26" fmla="*/ 10471150 w 12170979"/>
              <a:gd name="connsiteY26" fmla="*/ 482702 h 2289277"/>
              <a:gd name="connsiteX27" fmla="*/ 10674350 w 12170979"/>
              <a:gd name="connsiteY27" fmla="*/ 539852 h 2289277"/>
              <a:gd name="connsiteX28" fmla="*/ 11537950 w 12170979"/>
              <a:gd name="connsiteY28" fmla="*/ 717652 h 2289277"/>
              <a:gd name="connsiteX29" fmla="*/ 12084050 w 12170979"/>
              <a:gd name="connsiteY29" fmla="*/ 870052 h 2289277"/>
              <a:gd name="connsiteX30" fmla="*/ 12153900 w 12170979"/>
              <a:gd name="connsiteY30" fmla="*/ 958952 h 2289277"/>
              <a:gd name="connsiteX31" fmla="*/ 11918950 w 12170979"/>
              <a:gd name="connsiteY31" fmla="*/ 870052 h 2289277"/>
              <a:gd name="connsiteX32" fmla="*/ 10896600 w 12170979"/>
              <a:gd name="connsiteY32" fmla="*/ 647802 h 2289277"/>
              <a:gd name="connsiteX33" fmla="*/ 10407650 w 12170979"/>
              <a:gd name="connsiteY33" fmla="*/ 520802 h 2289277"/>
              <a:gd name="connsiteX34" fmla="*/ 10172700 w 12170979"/>
              <a:gd name="connsiteY34" fmla="*/ 374752 h 2289277"/>
              <a:gd name="connsiteX35" fmla="*/ 10090150 w 12170979"/>
              <a:gd name="connsiteY35" fmla="*/ 165202 h 2289277"/>
              <a:gd name="connsiteX36" fmla="*/ 10147300 w 12170979"/>
              <a:gd name="connsiteY36" fmla="*/ 102 h 2289277"/>
              <a:gd name="connsiteX37" fmla="*/ 10356850 w 12170979"/>
              <a:gd name="connsiteY37" fmla="*/ 146152 h 2289277"/>
              <a:gd name="connsiteX38" fmla="*/ 10617200 w 12170979"/>
              <a:gd name="connsiteY38" fmla="*/ 470002 h 2289277"/>
              <a:gd name="connsiteX39" fmla="*/ 10572750 w 12170979"/>
              <a:gd name="connsiteY39" fmla="*/ 781152 h 2289277"/>
              <a:gd name="connsiteX40" fmla="*/ 9715500 w 12170979"/>
              <a:gd name="connsiteY40" fmla="*/ 1066902 h 2289277"/>
              <a:gd name="connsiteX41" fmla="*/ 8896350 w 12170979"/>
              <a:gd name="connsiteY41" fmla="*/ 1263752 h 2289277"/>
              <a:gd name="connsiteX42" fmla="*/ 8686800 w 12170979"/>
              <a:gd name="connsiteY42" fmla="*/ 1403452 h 2289277"/>
              <a:gd name="connsiteX43" fmla="*/ 8210550 w 12170979"/>
              <a:gd name="connsiteY43" fmla="*/ 1314552 h 2289277"/>
              <a:gd name="connsiteX44" fmla="*/ 7435850 w 12170979"/>
              <a:gd name="connsiteY44" fmla="*/ 1263752 h 2289277"/>
              <a:gd name="connsiteX45" fmla="*/ 7092950 w 12170979"/>
              <a:gd name="connsiteY45" fmla="*/ 1308202 h 2289277"/>
              <a:gd name="connsiteX46" fmla="*/ 7023100 w 12170979"/>
              <a:gd name="connsiteY46" fmla="*/ 1244702 h 2289277"/>
              <a:gd name="connsiteX47" fmla="*/ 6813550 w 12170979"/>
              <a:gd name="connsiteY47" fmla="*/ 1181202 h 2289277"/>
              <a:gd name="connsiteX48" fmla="*/ 6248400 w 12170979"/>
              <a:gd name="connsiteY48" fmla="*/ 1270102 h 2289277"/>
              <a:gd name="connsiteX49" fmla="*/ 5302250 w 12170979"/>
              <a:gd name="connsiteY49" fmla="*/ 1813027 h 2289277"/>
              <a:gd name="connsiteX50" fmla="*/ 4737100 w 12170979"/>
              <a:gd name="connsiteY50" fmla="*/ 2155927 h 2289277"/>
              <a:gd name="connsiteX51" fmla="*/ 4210050 w 12170979"/>
              <a:gd name="connsiteY51" fmla="*/ 2216252 h 2289277"/>
              <a:gd name="connsiteX52" fmla="*/ 3879850 w 12170979"/>
              <a:gd name="connsiteY52" fmla="*/ 2063852 h 2289277"/>
              <a:gd name="connsiteX53" fmla="*/ 3492500 w 12170979"/>
              <a:gd name="connsiteY53" fmla="*/ 2089252 h 2289277"/>
              <a:gd name="connsiteX54" fmla="*/ 3098800 w 12170979"/>
              <a:gd name="connsiteY54" fmla="*/ 1962252 h 2289277"/>
              <a:gd name="connsiteX55" fmla="*/ 2578100 w 12170979"/>
              <a:gd name="connsiteY55" fmla="*/ 1676502 h 2289277"/>
              <a:gd name="connsiteX56" fmla="*/ 2173793 w 12170979"/>
              <a:gd name="connsiteY56" fmla="*/ 1436737 h 2289277"/>
              <a:gd name="connsiteX57" fmla="*/ 2170619 w 12170979"/>
              <a:gd name="connsiteY57" fmla="*/ 1393159 h 2289277"/>
              <a:gd name="connsiteX58" fmla="*/ 2327170 w 12170979"/>
              <a:gd name="connsiteY58" fmla="*/ 1007101 h 2289277"/>
              <a:gd name="connsiteX59" fmla="*/ 2049724 w 12170979"/>
              <a:gd name="connsiteY59" fmla="*/ 1203566 h 2289277"/>
              <a:gd name="connsiteX60" fmla="*/ 2171283 w 12170979"/>
              <a:gd name="connsiteY60" fmla="*/ 1398393 h 2289277"/>
              <a:gd name="connsiteX61" fmla="*/ 2173759 w 12170979"/>
              <a:gd name="connsiteY61" fmla="*/ 1428189 h 2289277"/>
              <a:gd name="connsiteX62" fmla="*/ 1117600 w 12170979"/>
              <a:gd name="connsiteY62" fmla="*/ 1930502 h 2289277"/>
              <a:gd name="connsiteX63" fmla="*/ 3175 w 12170979"/>
              <a:gd name="connsiteY63" fmla="*/ 2289277 h 2289277"/>
              <a:gd name="connsiteX64" fmla="*/ 0 w 12170979"/>
              <a:gd name="connsiteY64" fmla="*/ 2257527 h 2289277"/>
              <a:gd name="connsiteX0" fmla="*/ 3629 w 12174608"/>
              <a:gd name="connsiteY0" fmla="*/ 2257527 h 2283251"/>
              <a:gd name="connsiteX1" fmla="*/ 946604 w 12174608"/>
              <a:gd name="connsiteY1" fmla="*/ 1974952 h 2283251"/>
              <a:gd name="connsiteX2" fmla="*/ 2149652 w 12174608"/>
              <a:gd name="connsiteY2" fmla="*/ 1414966 h 2283251"/>
              <a:gd name="connsiteX3" fmla="*/ 2021672 w 12174608"/>
              <a:gd name="connsiteY3" fmla="*/ 1203148 h 2283251"/>
              <a:gd name="connsiteX4" fmla="*/ 2201845 w 12174608"/>
              <a:gd name="connsiteY4" fmla="*/ 1032011 h 2283251"/>
              <a:gd name="connsiteX5" fmla="*/ 2363805 w 12174608"/>
              <a:gd name="connsiteY5" fmla="*/ 10029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40729 w 12174608"/>
              <a:gd name="connsiteY50" fmla="*/ 2155927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330799 w 12174608"/>
              <a:gd name="connsiteY58" fmla="*/ 1007101 h 2283251"/>
              <a:gd name="connsiteX59" fmla="*/ 2053353 w 12174608"/>
              <a:gd name="connsiteY59" fmla="*/ 1203566 h 2283251"/>
              <a:gd name="connsiteX60" fmla="*/ 2174912 w 12174608"/>
              <a:gd name="connsiteY60" fmla="*/ 1398393 h 2283251"/>
              <a:gd name="connsiteX61" fmla="*/ 2177388 w 12174608"/>
              <a:gd name="connsiteY61" fmla="*/ 1428189 h 2283251"/>
              <a:gd name="connsiteX62" fmla="*/ 1121229 w 12174608"/>
              <a:gd name="connsiteY62" fmla="*/ 1930502 h 2283251"/>
              <a:gd name="connsiteX63" fmla="*/ 454 w 12174608"/>
              <a:gd name="connsiteY63" fmla="*/ 2282927 h 2283251"/>
              <a:gd name="connsiteX64" fmla="*/ 3629 w 12174608"/>
              <a:gd name="connsiteY64"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21672 w 12174608"/>
              <a:gd name="connsiteY3" fmla="*/ 1203148 h 2283251"/>
              <a:gd name="connsiteX4" fmla="*/ 2201845 w 12174608"/>
              <a:gd name="connsiteY4" fmla="*/ 1032011 h 2283251"/>
              <a:gd name="connsiteX5" fmla="*/ 2363805 w 12174608"/>
              <a:gd name="connsiteY5" fmla="*/ 10029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40729 w 12174608"/>
              <a:gd name="connsiteY50" fmla="*/ 2155927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330799 w 12174608"/>
              <a:gd name="connsiteY58" fmla="*/ 1007101 h 2283251"/>
              <a:gd name="connsiteX59" fmla="*/ 2053353 w 12174608"/>
              <a:gd name="connsiteY59" fmla="*/ 1203566 h 2283251"/>
              <a:gd name="connsiteX60" fmla="*/ 2174912 w 12174608"/>
              <a:gd name="connsiteY60" fmla="*/ 1398393 h 2283251"/>
              <a:gd name="connsiteX61" fmla="*/ 2177388 w 12174608"/>
              <a:gd name="connsiteY61" fmla="*/ 1428189 h 2283251"/>
              <a:gd name="connsiteX62" fmla="*/ 1121229 w 12174608"/>
              <a:gd name="connsiteY62" fmla="*/ 1930502 h 2283251"/>
              <a:gd name="connsiteX63" fmla="*/ 454 w 12174608"/>
              <a:gd name="connsiteY63" fmla="*/ 2282927 h 2283251"/>
              <a:gd name="connsiteX64" fmla="*/ 3629 w 12174608"/>
              <a:gd name="connsiteY64"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21672 w 12174608"/>
              <a:gd name="connsiteY3" fmla="*/ 1203148 h 2283251"/>
              <a:gd name="connsiteX4" fmla="*/ 2201845 w 12174608"/>
              <a:gd name="connsiteY4" fmla="*/ 1032011 h 2283251"/>
              <a:gd name="connsiteX5" fmla="*/ 2363805 w 12174608"/>
              <a:gd name="connsiteY5" fmla="*/ 10029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40729 w 12174608"/>
              <a:gd name="connsiteY50" fmla="*/ 2155927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330799 w 12174608"/>
              <a:gd name="connsiteY58" fmla="*/ 1007101 h 2283251"/>
              <a:gd name="connsiteX59" fmla="*/ 2053353 w 12174608"/>
              <a:gd name="connsiteY59" fmla="*/ 1203566 h 2283251"/>
              <a:gd name="connsiteX60" fmla="*/ 2174912 w 12174608"/>
              <a:gd name="connsiteY60" fmla="*/ 1398393 h 2283251"/>
              <a:gd name="connsiteX61" fmla="*/ 2177388 w 12174608"/>
              <a:gd name="connsiteY61" fmla="*/ 1428189 h 2283251"/>
              <a:gd name="connsiteX62" fmla="*/ 1121229 w 12174608"/>
              <a:gd name="connsiteY62" fmla="*/ 1930502 h 2283251"/>
              <a:gd name="connsiteX63" fmla="*/ 454 w 12174608"/>
              <a:gd name="connsiteY63" fmla="*/ 2282927 h 2283251"/>
              <a:gd name="connsiteX64" fmla="*/ 3629 w 12174608"/>
              <a:gd name="connsiteY64"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363805 w 12174608"/>
              <a:gd name="connsiteY5" fmla="*/ 10029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40729 w 12174608"/>
              <a:gd name="connsiteY50" fmla="*/ 2155927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330799 w 12174608"/>
              <a:gd name="connsiteY58" fmla="*/ 1007101 h 2283251"/>
              <a:gd name="connsiteX59" fmla="*/ 2053353 w 12174608"/>
              <a:gd name="connsiteY59" fmla="*/ 1203566 h 2283251"/>
              <a:gd name="connsiteX60" fmla="*/ 2174912 w 12174608"/>
              <a:gd name="connsiteY60" fmla="*/ 1398393 h 2283251"/>
              <a:gd name="connsiteX61" fmla="*/ 2177388 w 12174608"/>
              <a:gd name="connsiteY61" fmla="*/ 1428189 h 2283251"/>
              <a:gd name="connsiteX62" fmla="*/ 1121229 w 12174608"/>
              <a:gd name="connsiteY62" fmla="*/ 1930502 h 2283251"/>
              <a:gd name="connsiteX63" fmla="*/ 454 w 12174608"/>
              <a:gd name="connsiteY63" fmla="*/ 2282927 h 2283251"/>
              <a:gd name="connsiteX64" fmla="*/ 3629 w 12174608"/>
              <a:gd name="connsiteY64"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363805 w 12174608"/>
              <a:gd name="connsiteY5" fmla="*/ 10029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40729 w 12174608"/>
              <a:gd name="connsiteY50" fmla="*/ 2155927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330799 w 12174608"/>
              <a:gd name="connsiteY58" fmla="*/ 1007101 h 2283251"/>
              <a:gd name="connsiteX59" fmla="*/ 2053353 w 12174608"/>
              <a:gd name="connsiteY59" fmla="*/ 1203566 h 2283251"/>
              <a:gd name="connsiteX60" fmla="*/ 2174912 w 12174608"/>
              <a:gd name="connsiteY60" fmla="*/ 1398393 h 2283251"/>
              <a:gd name="connsiteX61" fmla="*/ 2177388 w 12174608"/>
              <a:gd name="connsiteY61" fmla="*/ 1428189 h 2283251"/>
              <a:gd name="connsiteX62" fmla="*/ 1121229 w 12174608"/>
              <a:gd name="connsiteY62" fmla="*/ 1930502 h 2283251"/>
              <a:gd name="connsiteX63" fmla="*/ 454 w 12174608"/>
              <a:gd name="connsiteY63" fmla="*/ 2282927 h 2283251"/>
              <a:gd name="connsiteX64" fmla="*/ 3629 w 12174608"/>
              <a:gd name="connsiteY64"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363805 w 12174608"/>
              <a:gd name="connsiteY5" fmla="*/ 10029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40729 w 12174608"/>
              <a:gd name="connsiteY50" fmla="*/ 2155927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330799 w 12174608"/>
              <a:gd name="connsiteY58" fmla="*/ 1007101 h 2283251"/>
              <a:gd name="connsiteX59" fmla="*/ 2056528 w 12174608"/>
              <a:gd name="connsiteY59" fmla="*/ 1200391 h 2283251"/>
              <a:gd name="connsiteX60" fmla="*/ 2174912 w 12174608"/>
              <a:gd name="connsiteY60" fmla="*/ 1398393 h 2283251"/>
              <a:gd name="connsiteX61" fmla="*/ 2177388 w 12174608"/>
              <a:gd name="connsiteY61" fmla="*/ 1428189 h 2283251"/>
              <a:gd name="connsiteX62" fmla="*/ 1121229 w 12174608"/>
              <a:gd name="connsiteY62" fmla="*/ 1930502 h 2283251"/>
              <a:gd name="connsiteX63" fmla="*/ 454 w 12174608"/>
              <a:gd name="connsiteY63" fmla="*/ 2282927 h 2283251"/>
              <a:gd name="connsiteX64" fmla="*/ 3629 w 12174608"/>
              <a:gd name="connsiteY64"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71259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40729 w 12174608"/>
              <a:gd name="connsiteY50" fmla="*/ 2155927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330799 w 12174608"/>
              <a:gd name="connsiteY58" fmla="*/ 1007101 h 2283251"/>
              <a:gd name="connsiteX59" fmla="*/ 2056528 w 12174608"/>
              <a:gd name="connsiteY59" fmla="*/ 1200391 h 2283251"/>
              <a:gd name="connsiteX60" fmla="*/ 2174912 w 12174608"/>
              <a:gd name="connsiteY60" fmla="*/ 1398393 h 2283251"/>
              <a:gd name="connsiteX61" fmla="*/ 2177388 w 12174608"/>
              <a:gd name="connsiteY61" fmla="*/ 1428189 h 2283251"/>
              <a:gd name="connsiteX62" fmla="*/ 1121229 w 12174608"/>
              <a:gd name="connsiteY62" fmla="*/ 1930502 h 2283251"/>
              <a:gd name="connsiteX63" fmla="*/ 454 w 12174608"/>
              <a:gd name="connsiteY63" fmla="*/ 2282927 h 2283251"/>
              <a:gd name="connsiteX64" fmla="*/ 3629 w 12174608"/>
              <a:gd name="connsiteY64"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71259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40729 w 12174608"/>
              <a:gd name="connsiteY50" fmla="*/ 2155927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330799 w 12174608"/>
              <a:gd name="connsiteY58" fmla="*/ 1007101 h 2283251"/>
              <a:gd name="connsiteX59" fmla="*/ 2056528 w 12174608"/>
              <a:gd name="connsiteY59" fmla="*/ 1200391 h 2283251"/>
              <a:gd name="connsiteX60" fmla="*/ 2174912 w 12174608"/>
              <a:gd name="connsiteY60" fmla="*/ 1398393 h 2283251"/>
              <a:gd name="connsiteX61" fmla="*/ 2177388 w 12174608"/>
              <a:gd name="connsiteY61" fmla="*/ 1428189 h 2283251"/>
              <a:gd name="connsiteX62" fmla="*/ 1121229 w 12174608"/>
              <a:gd name="connsiteY62" fmla="*/ 1930502 h 2283251"/>
              <a:gd name="connsiteX63" fmla="*/ 454 w 12174608"/>
              <a:gd name="connsiteY63" fmla="*/ 2282927 h 2283251"/>
              <a:gd name="connsiteX64" fmla="*/ 3629 w 12174608"/>
              <a:gd name="connsiteY64"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71259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40729 w 12174608"/>
              <a:gd name="connsiteY50" fmla="*/ 2155927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0974 w 12174608"/>
              <a:gd name="connsiteY58" fmla="*/ 1159501 h 2283251"/>
              <a:gd name="connsiteX59" fmla="*/ 2056528 w 12174608"/>
              <a:gd name="connsiteY59" fmla="*/ 1200391 h 2283251"/>
              <a:gd name="connsiteX60" fmla="*/ 2174912 w 12174608"/>
              <a:gd name="connsiteY60" fmla="*/ 1398393 h 2283251"/>
              <a:gd name="connsiteX61" fmla="*/ 2177388 w 12174608"/>
              <a:gd name="connsiteY61" fmla="*/ 1428189 h 2283251"/>
              <a:gd name="connsiteX62" fmla="*/ 1121229 w 12174608"/>
              <a:gd name="connsiteY62" fmla="*/ 1930502 h 2283251"/>
              <a:gd name="connsiteX63" fmla="*/ 454 w 12174608"/>
              <a:gd name="connsiteY63" fmla="*/ 2282927 h 2283251"/>
              <a:gd name="connsiteX64" fmla="*/ 3629 w 12174608"/>
              <a:gd name="connsiteY64"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71259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40729 w 12174608"/>
              <a:gd name="connsiteY50" fmla="*/ 2155927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0974 w 12174608"/>
              <a:gd name="connsiteY58" fmla="*/ 1159501 h 2283251"/>
              <a:gd name="connsiteX59" fmla="*/ 2056528 w 12174608"/>
              <a:gd name="connsiteY59" fmla="*/ 1200391 h 2283251"/>
              <a:gd name="connsiteX60" fmla="*/ 2174912 w 12174608"/>
              <a:gd name="connsiteY60" fmla="*/ 1398393 h 2283251"/>
              <a:gd name="connsiteX61" fmla="*/ 2177388 w 12174608"/>
              <a:gd name="connsiteY61" fmla="*/ 1428189 h 2283251"/>
              <a:gd name="connsiteX62" fmla="*/ 1121229 w 12174608"/>
              <a:gd name="connsiteY62" fmla="*/ 1930502 h 2283251"/>
              <a:gd name="connsiteX63" fmla="*/ 454 w 12174608"/>
              <a:gd name="connsiteY63" fmla="*/ 2282927 h 2283251"/>
              <a:gd name="connsiteX64" fmla="*/ 3629 w 12174608"/>
              <a:gd name="connsiteY64"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71259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40729 w 12174608"/>
              <a:gd name="connsiteY50" fmla="*/ 2155927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0974 w 12174608"/>
              <a:gd name="connsiteY58" fmla="*/ 1159501 h 2283251"/>
              <a:gd name="connsiteX59" fmla="*/ 2258020 w 12174608"/>
              <a:gd name="connsiteY59" fmla="*/ 1151545 h 2283251"/>
              <a:gd name="connsiteX60" fmla="*/ 2056528 w 12174608"/>
              <a:gd name="connsiteY60" fmla="*/ 120039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71259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40729 w 12174608"/>
              <a:gd name="connsiteY50" fmla="*/ 2155927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0974 w 12174608"/>
              <a:gd name="connsiteY58" fmla="*/ 1159501 h 2283251"/>
              <a:gd name="connsiteX59" fmla="*/ 2200870 w 12174608"/>
              <a:gd name="connsiteY59" fmla="*/ 1059470 h 2283251"/>
              <a:gd name="connsiteX60" fmla="*/ 2056528 w 12174608"/>
              <a:gd name="connsiteY60" fmla="*/ 120039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71259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40729 w 12174608"/>
              <a:gd name="connsiteY50" fmla="*/ 2155927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0039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71259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40729 w 12174608"/>
              <a:gd name="connsiteY50" fmla="*/ 2155927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40729 w 12174608"/>
              <a:gd name="connsiteY50" fmla="*/ 2155927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264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7250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5010604 w 12174608"/>
              <a:gd name="connsiteY12" fmla="*/ 199400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817179 w 12174608"/>
              <a:gd name="connsiteY47" fmla="*/ 1181202 h 2283251"/>
              <a:gd name="connsiteX48" fmla="*/ 6252029 w 12174608"/>
              <a:gd name="connsiteY48" fmla="*/ 12701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639379 w 12174608"/>
              <a:gd name="connsiteY47" fmla="*/ 1155802 h 2283251"/>
              <a:gd name="connsiteX48" fmla="*/ 6252029 w 12174608"/>
              <a:gd name="connsiteY48" fmla="*/ 12701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6393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556829 w 12174608"/>
              <a:gd name="connsiteY47" fmla="*/ 1158977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01379 w 12174608"/>
              <a:gd name="connsiteY16" fmla="*/ 12129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556829 w 12174608"/>
              <a:gd name="connsiteY47" fmla="*/ 1158977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14079 w 12174608"/>
              <a:gd name="connsiteY16" fmla="*/ 111770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096579 w 12174608"/>
              <a:gd name="connsiteY45" fmla="*/ 1308202 h 2283251"/>
              <a:gd name="connsiteX46" fmla="*/ 7026729 w 12174608"/>
              <a:gd name="connsiteY46" fmla="*/ 1244702 h 2283251"/>
              <a:gd name="connsiteX47" fmla="*/ 6556829 w 12174608"/>
              <a:gd name="connsiteY47" fmla="*/ 1158977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14079 w 12174608"/>
              <a:gd name="connsiteY16" fmla="*/ 111770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201354 w 12174608"/>
              <a:gd name="connsiteY45" fmla="*/ 1260577 h 2283251"/>
              <a:gd name="connsiteX46" fmla="*/ 7026729 w 12174608"/>
              <a:gd name="connsiteY46" fmla="*/ 1244702 h 2283251"/>
              <a:gd name="connsiteX47" fmla="*/ 6556829 w 12174608"/>
              <a:gd name="connsiteY47" fmla="*/ 1158977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14079 w 12174608"/>
              <a:gd name="connsiteY16" fmla="*/ 111770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201354 w 12174608"/>
              <a:gd name="connsiteY45" fmla="*/ 1260577 h 2283251"/>
              <a:gd name="connsiteX46" fmla="*/ 7026729 w 12174608"/>
              <a:gd name="connsiteY46" fmla="*/ 1244702 h 2283251"/>
              <a:gd name="connsiteX47" fmla="*/ 6556829 w 12174608"/>
              <a:gd name="connsiteY47" fmla="*/ 1158977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14079 w 12174608"/>
              <a:gd name="connsiteY16" fmla="*/ 111770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245804 w 12174608"/>
              <a:gd name="connsiteY45" fmla="*/ 1311377 h 2283251"/>
              <a:gd name="connsiteX46" fmla="*/ 7026729 w 12174608"/>
              <a:gd name="connsiteY46" fmla="*/ 1244702 h 2283251"/>
              <a:gd name="connsiteX47" fmla="*/ 6556829 w 12174608"/>
              <a:gd name="connsiteY47" fmla="*/ 1158977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14079 w 12174608"/>
              <a:gd name="connsiteY16" fmla="*/ 111770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261679 w 12174608"/>
              <a:gd name="connsiteY45" fmla="*/ 1270102 h 2283251"/>
              <a:gd name="connsiteX46" fmla="*/ 7026729 w 12174608"/>
              <a:gd name="connsiteY46" fmla="*/ 1244702 h 2283251"/>
              <a:gd name="connsiteX47" fmla="*/ 6556829 w 12174608"/>
              <a:gd name="connsiteY47" fmla="*/ 1158977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14079 w 12174608"/>
              <a:gd name="connsiteY16" fmla="*/ 111770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261679 w 12174608"/>
              <a:gd name="connsiteY45" fmla="*/ 1270102 h 2283251"/>
              <a:gd name="connsiteX46" fmla="*/ 7026729 w 12174608"/>
              <a:gd name="connsiteY46" fmla="*/ 1244702 h 2283251"/>
              <a:gd name="connsiteX47" fmla="*/ 6556829 w 12174608"/>
              <a:gd name="connsiteY47" fmla="*/ 1158977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14079 w 12174608"/>
              <a:gd name="connsiteY16" fmla="*/ 111770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239454 w 12174608"/>
              <a:gd name="connsiteY45" fmla="*/ 1232002 h 2283251"/>
              <a:gd name="connsiteX46" fmla="*/ 7026729 w 12174608"/>
              <a:gd name="connsiteY46" fmla="*/ 1244702 h 2283251"/>
              <a:gd name="connsiteX47" fmla="*/ 6556829 w 12174608"/>
              <a:gd name="connsiteY47" fmla="*/ 1158977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14079 w 12174608"/>
              <a:gd name="connsiteY16" fmla="*/ 111770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239454 w 12174608"/>
              <a:gd name="connsiteY45" fmla="*/ 1232002 h 2283251"/>
              <a:gd name="connsiteX46" fmla="*/ 7026729 w 12174608"/>
              <a:gd name="connsiteY46" fmla="*/ 1244702 h 2283251"/>
              <a:gd name="connsiteX47" fmla="*/ 6556829 w 12174608"/>
              <a:gd name="connsiteY47" fmla="*/ 1158977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14079 w 12174608"/>
              <a:gd name="connsiteY16" fmla="*/ 111770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255329 w 12174608"/>
              <a:gd name="connsiteY45" fmla="*/ 1235177 h 2283251"/>
              <a:gd name="connsiteX46" fmla="*/ 7026729 w 12174608"/>
              <a:gd name="connsiteY46" fmla="*/ 1244702 h 2283251"/>
              <a:gd name="connsiteX47" fmla="*/ 6556829 w 12174608"/>
              <a:gd name="connsiteY47" fmla="*/ 1158977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14079 w 12174608"/>
              <a:gd name="connsiteY16" fmla="*/ 111770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255329 w 12174608"/>
              <a:gd name="connsiteY45" fmla="*/ 1235177 h 2283251"/>
              <a:gd name="connsiteX46" fmla="*/ 7026729 w 12174608"/>
              <a:gd name="connsiteY46" fmla="*/ 1244702 h 2283251"/>
              <a:gd name="connsiteX47" fmla="*/ 6556829 w 12174608"/>
              <a:gd name="connsiteY47" fmla="*/ 1158977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14079 w 12174608"/>
              <a:gd name="connsiteY16" fmla="*/ 111770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255329 w 12174608"/>
              <a:gd name="connsiteY45" fmla="*/ 1235177 h 2283251"/>
              <a:gd name="connsiteX46" fmla="*/ 7026729 w 12174608"/>
              <a:gd name="connsiteY46" fmla="*/ 1244702 h 2283251"/>
              <a:gd name="connsiteX47" fmla="*/ 6607629 w 12174608"/>
              <a:gd name="connsiteY47" fmla="*/ 1158977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14079 w 12174608"/>
              <a:gd name="connsiteY16" fmla="*/ 111770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255329 w 12174608"/>
              <a:gd name="connsiteY45" fmla="*/ 123517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14079 w 12174608"/>
              <a:gd name="connsiteY16" fmla="*/ 111770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9479 w 12174608"/>
              <a:gd name="connsiteY44" fmla="*/ 1263752 h 2283251"/>
              <a:gd name="connsiteX45" fmla="*/ 7255329 w 12174608"/>
              <a:gd name="connsiteY45" fmla="*/ 123517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14079 w 12174608"/>
              <a:gd name="connsiteY16" fmla="*/ 111770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6304 w 12174608"/>
              <a:gd name="connsiteY44" fmla="*/ 1139927 h 2283251"/>
              <a:gd name="connsiteX45" fmla="*/ 7255329 w 12174608"/>
              <a:gd name="connsiteY45" fmla="*/ 123517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14079 w 12174608"/>
              <a:gd name="connsiteY16" fmla="*/ 111770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6304 w 12174608"/>
              <a:gd name="connsiteY44" fmla="*/ 1139927 h 2283251"/>
              <a:gd name="connsiteX45" fmla="*/ 7255329 w 12174608"/>
              <a:gd name="connsiteY45" fmla="*/ 123517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6304 w 12174608"/>
              <a:gd name="connsiteY44" fmla="*/ 1139927 h 2283251"/>
              <a:gd name="connsiteX45" fmla="*/ 7255329 w 12174608"/>
              <a:gd name="connsiteY45" fmla="*/ 123517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214179 w 12174608"/>
              <a:gd name="connsiteY43" fmla="*/ 1314552 h 2283251"/>
              <a:gd name="connsiteX44" fmla="*/ 7436304 w 12174608"/>
              <a:gd name="connsiteY44" fmla="*/ 1139927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182429 w 12174608"/>
              <a:gd name="connsiteY43" fmla="*/ 1266927 h 2283251"/>
              <a:gd name="connsiteX44" fmla="*/ 7436304 w 12174608"/>
              <a:gd name="connsiteY44" fmla="*/ 1139927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690429 w 12174608"/>
              <a:gd name="connsiteY42" fmla="*/ 1403452 h 2283251"/>
              <a:gd name="connsiteX43" fmla="*/ 8182429 w 12174608"/>
              <a:gd name="connsiteY43" fmla="*/ 126692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712654 w 12174608"/>
              <a:gd name="connsiteY42" fmla="*/ 1378052 h 2283251"/>
              <a:gd name="connsiteX43" fmla="*/ 8182429 w 12174608"/>
              <a:gd name="connsiteY43" fmla="*/ 126692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506279 w 12174608"/>
              <a:gd name="connsiteY17" fmla="*/ 1314552 h 2283251"/>
              <a:gd name="connsiteX18" fmla="*/ 8665029 w 12174608"/>
              <a:gd name="connsiteY18" fmla="*/ 1339952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712654 w 12174608"/>
              <a:gd name="connsiteY42" fmla="*/ 1378052 h 2283251"/>
              <a:gd name="connsiteX43" fmla="*/ 8182429 w 12174608"/>
              <a:gd name="connsiteY43" fmla="*/ 126692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506279 w 12174608"/>
              <a:gd name="connsiteY17" fmla="*/ 1314552 h 2283251"/>
              <a:gd name="connsiteX18" fmla="*/ 8715829 w 12174608"/>
              <a:gd name="connsiteY18" fmla="*/ 1349477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899979 w 12174608"/>
              <a:gd name="connsiteY41" fmla="*/ 1263752 h 2283251"/>
              <a:gd name="connsiteX42" fmla="*/ 8712654 w 12174608"/>
              <a:gd name="connsiteY42" fmla="*/ 1378052 h 2283251"/>
              <a:gd name="connsiteX43" fmla="*/ 8182429 w 12174608"/>
              <a:gd name="connsiteY43" fmla="*/ 126692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506279 w 12174608"/>
              <a:gd name="connsiteY17" fmla="*/ 1314552 h 2283251"/>
              <a:gd name="connsiteX18" fmla="*/ 8715829 w 12174608"/>
              <a:gd name="connsiteY18" fmla="*/ 1349477 h 2283251"/>
              <a:gd name="connsiteX19" fmla="*/ 8887279 w 12174608"/>
              <a:gd name="connsiteY19" fmla="*/ 11875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41254 w 12174608"/>
              <a:gd name="connsiteY41" fmla="*/ 1193902 h 2283251"/>
              <a:gd name="connsiteX42" fmla="*/ 8712654 w 12174608"/>
              <a:gd name="connsiteY42" fmla="*/ 1378052 h 2283251"/>
              <a:gd name="connsiteX43" fmla="*/ 8182429 w 12174608"/>
              <a:gd name="connsiteY43" fmla="*/ 126692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506279 w 12174608"/>
              <a:gd name="connsiteY17" fmla="*/ 1314552 h 2283251"/>
              <a:gd name="connsiteX18" fmla="*/ 8715829 w 12174608"/>
              <a:gd name="connsiteY18" fmla="*/ 134947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41254 w 12174608"/>
              <a:gd name="connsiteY41" fmla="*/ 1193902 h 2283251"/>
              <a:gd name="connsiteX42" fmla="*/ 8712654 w 12174608"/>
              <a:gd name="connsiteY42" fmla="*/ 1378052 h 2283251"/>
              <a:gd name="connsiteX43" fmla="*/ 8182429 w 12174608"/>
              <a:gd name="connsiteY43" fmla="*/ 126692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506279 w 12174608"/>
              <a:gd name="connsiteY17" fmla="*/ 1314552 h 2283251"/>
              <a:gd name="connsiteX18" fmla="*/ 8715829 w 12174608"/>
              <a:gd name="connsiteY18" fmla="*/ 134947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41254 w 12174608"/>
              <a:gd name="connsiteY41" fmla="*/ 1193902 h 2283251"/>
              <a:gd name="connsiteX42" fmla="*/ 8712654 w 12174608"/>
              <a:gd name="connsiteY42" fmla="*/ 1378052 h 2283251"/>
              <a:gd name="connsiteX43" fmla="*/ 8182429 w 12174608"/>
              <a:gd name="connsiteY43" fmla="*/ 126692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506279 w 12174608"/>
              <a:gd name="connsiteY17" fmla="*/ 1314552 h 2283251"/>
              <a:gd name="connsiteX18" fmla="*/ 8699954 w 12174608"/>
              <a:gd name="connsiteY18" fmla="*/ 1359002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41254 w 12174608"/>
              <a:gd name="connsiteY41" fmla="*/ 1193902 h 2283251"/>
              <a:gd name="connsiteX42" fmla="*/ 8712654 w 12174608"/>
              <a:gd name="connsiteY42" fmla="*/ 1378052 h 2283251"/>
              <a:gd name="connsiteX43" fmla="*/ 8182429 w 12174608"/>
              <a:gd name="connsiteY43" fmla="*/ 126692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506279 w 12174608"/>
              <a:gd name="connsiteY17" fmla="*/ 1314552 h 2283251"/>
              <a:gd name="connsiteX18" fmla="*/ 8699954 w 12174608"/>
              <a:gd name="connsiteY18" fmla="*/ 1359002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41254 w 12174608"/>
              <a:gd name="connsiteY41" fmla="*/ 1193902 h 2283251"/>
              <a:gd name="connsiteX42" fmla="*/ 8712654 w 12174608"/>
              <a:gd name="connsiteY42" fmla="*/ 1378052 h 2283251"/>
              <a:gd name="connsiteX43" fmla="*/ 8182429 w 12174608"/>
              <a:gd name="connsiteY43" fmla="*/ 126692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477704 w 12174608"/>
              <a:gd name="connsiteY17" fmla="*/ 1314552 h 2283251"/>
              <a:gd name="connsiteX18" fmla="*/ 8699954 w 12174608"/>
              <a:gd name="connsiteY18" fmla="*/ 1359002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41254 w 12174608"/>
              <a:gd name="connsiteY41" fmla="*/ 1193902 h 2283251"/>
              <a:gd name="connsiteX42" fmla="*/ 8712654 w 12174608"/>
              <a:gd name="connsiteY42" fmla="*/ 1378052 h 2283251"/>
              <a:gd name="connsiteX43" fmla="*/ 8182429 w 12174608"/>
              <a:gd name="connsiteY43" fmla="*/ 126692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477704 w 12174608"/>
              <a:gd name="connsiteY17" fmla="*/ 1314552 h 2283251"/>
              <a:gd name="connsiteX18" fmla="*/ 8699954 w 12174608"/>
              <a:gd name="connsiteY18" fmla="*/ 1359002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41254 w 12174608"/>
              <a:gd name="connsiteY41" fmla="*/ 1193902 h 2283251"/>
              <a:gd name="connsiteX42" fmla="*/ 8712654 w 12174608"/>
              <a:gd name="connsiteY42" fmla="*/ 1378052 h 2283251"/>
              <a:gd name="connsiteX43" fmla="*/ 8182429 w 12174608"/>
              <a:gd name="connsiteY43" fmla="*/ 126692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477704 w 12174608"/>
              <a:gd name="connsiteY17" fmla="*/ 1314552 h 2283251"/>
              <a:gd name="connsiteX18" fmla="*/ 8699954 w 12174608"/>
              <a:gd name="connsiteY18" fmla="*/ 1359002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41254 w 12174608"/>
              <a:gd name="connsiteY41" fmla="*/ 1193902 h 2283251"/>
              <a:gd name="connsiteX42" fmla="*/ 8712654 w 12174608"/>
              <a:gd name="connsiteY42" fmla="*/ 1378052 h 2283251"/>
              <a:gd name="connsiteX43" fmla="*/ 8182429 w 12174608"/>
              <a:gd name="connsiteY43" fmla="*/ 126692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477704 w 12174608"/>
              <a:gd name="connsiteY17" fmla="*/ 1314552 h 2283251"/>
              <a:gd name="connsiteX18" fmla="*/ 8734879 w 12174608"/>
              <a:gd name="connsiteY18" fmla="*/ 134312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41254 w 12174608"/>
              <a:gd name="connsiteY41" fmla="*/ 1193902 h 2283251"/>
              <a:gd name="connsiteX42" fmla="*/ 8712654 w 12174608"/>
              <a:gd name="connsiteY42" fmla="*/ 1378052 h 2283251"/>
              <a:gd name="connsiteX43" fmla="*/ 8182429 w 12174608"/>
              <a:gd name="connsiteY43" fmla="*/ 126692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477704 w 12174608"/>
              <a:gd name="connsiteY17" fmla="*/ 1314552 h 2283251"/>
              <a:gd name="connsiteX18" fmla="*/ 8734879 w 12174608"/>
              <a:gd name="connsiteY18" fmla="*/ 134312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2654 w 12174608"/>
              <a:gd name="connsiteY42" fmla="*/ 1378052 h 2283251"/>
              <a:gd name="connsiteX43" fmla="*/ 8182429 w 12174608"/>
              <a:gd name="connsiteY43" fmla="*/ 126692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477704 w 12174608"/>
              <a:gd name="connsiteY17" fmla="*/ 1314552 h 2283251"/>
              <a:gd name="connsiteX18" fmla="*/ 8734879 w 12174608"/>
              <a:gd name="connsiteY18" fmla="*/ 134312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2654 w 12174608"/>
              <a:gd name="connsiteY42" fmla="*/ 1378052 h 2283251"/>
              <a:gd name="connsiteX43" fmla="*/ 8182429 w 12174608"/>
              <a:gd name="connsiteY43" fmla="*/ 126692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477704 w 12174608"/>
              <a:gd name="connsiteY17" fmla="*/ 1314552 h 2283251"/>
              <a:gd name="connsiteX18" fmla="*/ 8734879 w 12174608"/>
              <a:gd name="connsiteY18" fmla="*/ 134312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38054 w 12174608"/>
              <a:gd name="connsiteY42" fmla="*/ 1374877 h 2283251"/>
              <a:gd name="connsiteX43" fmla="*/ 8182429 w 12174608"/>
              <a:gd name="connsiteY43" fmla="*/ 126692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477704 w 12174608"/>
              <a:gd name="connsiteY17" fmla="*/ 1314552 h 2283251"/>
              <a:gd name="connsiteX18" fmla="*/ 8734879 w 12174608"/>
              <a:gd name="connsiteY18" fmla="*/ 134312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5829 w 12174608"/>
              <a:gd name="connsiteY42" fmla="*/ 1378052 h 2283251"/>
              <a:gd name="connsiteX43" fmla="*/ 8182429 w 12174608"/>
              <a:gd name="connsiteY43" fmla="*/ 126692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477704 w 12174608"/>
              <a:gd name="connsiteY17" fmla="*/ 1314552 h 2283251"/>
              <a:gd name="connsiteX18" fmla="*/ 8734879 w 12174608"/>
              <a:gd name="connsiteY18" fmla="*/ 134312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477704 w 12174608"/>
              <a:gd name="connsiteY17" fmla="*/ 1314552 h 2283251"/>
              <a:gd name="connsiteX18" fmla="*/ 8734879 w 12174608"/>
              <a:gd name="connsiteY18" fmla="*/ 134312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461829 w 12174608"/>
              <a:gd name="connsiteY17" fmla="*/ 1324077 h 2283251"/>
              <a:gd name="connsiteX18" fmla="*/ 8734879 w 12174608"/>
              <a:gd name="connsiteY18" fmla="*/ 134312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468179 w 12174608"/>
              <a:gd name="connsiteY17" fmla="*/ 1320902 h 2283251"/>
              <a:gd name="connsiteX18" fmla="*/ 8734879 w 12174608"/>
              <a:gd name="connsiteY18" fmla="*/ 134312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468179 w 12174608"/>
              <a:gd name="connsiteY17" fmla="*/ 1320902 h 2283251"/>
              <a:gd name="connsiteX18" fmla="*/ 8734879 w 12174608"/>
              <a:gd name="connsiteY18" fmla="*/ 134312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468179 w 12174608"/>
              <a:gd name="connsiteY17" fmla="*/ 1320902 h 2283251"/>
              <a:gd name="connsiteX18" fmla="*/ 8734879 w 12174608"/>
              <a:gd name="connsiteY18" fmla="*/ 134312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468179 w 12174608"/>
              <a:gd name="connsiteY17" fmla="*/ 1320902 h 2283251"/>
              <a:gd name="connsiteX18" fmla="*/ 8734879 w 12174608"/>
              <a:gd name="connsiteY18" fmla="*/ 134312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182429 w 12174608"/>
              <a:gd name="connsiteY17" fmla="*/ 1254227 h 2283251"/>
              <a:gd name="connsiteX18" fmla="*/ 8734879 w 12174608"/>
              <a:gd name="connsiteY18" fmla="*/ 134312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55354 w 12174608"/>
              <a:gd name="connsiteY16" fmla="*/ 1111352 h 2283251"/>
              <a:gd name="connsiteX17" fmla="*/ 8182429 w 12174608"/>
              <a:gd name="connsiteY17" fmla="*/ 1254227 h 2283251"/>
              <a:gd name="connsiteX18" fmla="*/ 8734879 w 12174608"/>
              <a:gd name="connsiteY18" fmla="*/ 134312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29954 w 12174608"/>
              <a:gd name="connsiteY16" fmla="*/ 1114527 h 2283251"/>
              <a:gd name="connsiteX17" fmla="*/ 8182429 w 12174608"/>
              <a:gd name="connsiteY17" fmla="*/ 1254227 h 2283251"/>
              <a:gd name="connsiteX18" fmla="*/ 8734879 w 12174608"/>
              <a:gd name="connsiteY18" fmla="*/ 134312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29954 w 12174608"/>
              <a:gd name="connsiteY16" fmla="*/ 1114527 h 2283251"/>
              <a:gd name="connsiteX17" fmla="*/ 8182429 w 12174608"/>
              <a:gd name="connsiteY17" fmla="*/ 1254227 h 2283251"/>
              <a:gd name="connsiteX18" fmla="*/ 8734879 w 12174608"/>
              <a:gd name="connsiteY18" fmla="*/ 1343127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29954 w 12174608"/>
              <a:gd name="connsiteY16" fmla="*/ 1114527 h 2283251"/>
              <a:gd name="connsiteX17" fmla="*/ 8182429 w 12174608"/>
              <a:gd name="connsiteY17" fmla="*/ 1254227 h 2283251"/>
              <a:gd name="connsiteX18" fmla="*/ 8687254 w 12174608"/>
              <a:gd name="connsiteY18" fmla="*/ 1359002 h 2283251"/>
              <a:gd name="connsiteX19" fmla="*/ 8944429 w 12174608"/>
              <a:gd name="connsiteY19" fmla="*/ 116850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29954 w 12174608"/>
              <a:gd name="connsiteY16" fmla="*/ 1114527 h 2283251"/>
              <a:gd name="connsiteX17" fmla="*/ 8182429 w 12174608"/>
              <a:gd name="connsiteY17" fmla="*/ 1254227 h 2283251"/>
              <a:gd name="connsiteX18" fmla="*/ 8687254 w 12174608"/>
              <a:gd name="connsiteY18" fmla="*/ 1359002 h 2283251"/>
              <a:gd name="connsiteX19" fmla="*/ 8963479 w 12174608"/>
              <a:gd name="connsiteY19" fmla="*/ 11621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29954 w 12174608"/>
              <a:gd name="connsiteY16" fmla="*/ 1114527 h 2283251"/>
              <a:gd name="connsiteX17" fmla="*/ 8182429 w 12174608"/>
              <a:gd name="connsiteY17" fmla="*/ 1254227 h 2283251"/>
              <a:gd name="connsiteX18" fmla="*/ 8687254 w 12174608"/>
              <a:gd name="connsiteY18" fmla="*/ 1352652 h 2283251"/>
              <a:gd name="connsiteX19" fmla="*/ 8963479 w 12174608"/>
              <a:gd name="connsiteY19" fmla="*/ 11621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29954 w 12174608"/>
              <a:gd name="connsiteY16" fmla="*/ 1114527 h 2283251"/>
              <a:gd name="connsiteX17" fmla="*/ 8182429 w 12174608"/>
              <a:gd name="connsiteY17" fmla="*/ 1254227 h 2283251"/>
              <a:gd name="connsiteX18" fmla="*/ 8687254 w 12174608"/>
              <a:gd name="connsiteY18" fmla="*/ 1352652 h 2283251"/>
              <a:gd name="connsiteX19" fmla="*/ 8963479 w 12174608"/>
              <a:gd name="connsiteY19" fmla="*/ 11621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76179 w 12174608"/>
              <a:gd name="connsiteY41" fmla="*/ 118437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29954 w 12174608"/>
              <a:gd name="connsiteY16" fmla="*/ 1114527 h 2283251"/>
              <a:gd name="connsiteX17" fmla="*/ 8182429 w 12174608"/>
              <a:gd name="connsiteY17" fmla="*/ 1254227 h 2283251"/>
              <a:gd name="connsiteX18" fmla="*/ 8687254 w 12174608"/>
              <a:gd name="connsiteY18" fmla="*/ 1352652 h 2283251"/>
              <a:gd name="connsiteX19" fmla="*/ 8963479 w 12174608"/>
              <a:gd name="connsiteY19" fmla="*/ 11621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719129 w 12174608"/>
              <a:gd name="connsiteY40" fmla="*/ 1066902 h 2283251"/>
              <a:gd name="connsiteX41" fmla="*/ 8982529 w 12174608"/>
              <a:gd name="connsiteY41" fmla="*/ 119072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29954 w 12174608"/>
              <a:gd name="connsiteY16" fmla="*/ 1114527 h 2283251"/>
              <a:gd name="connsiteX17" fmla="*/ 8182429 w 12174608"/>
              <a:gd name="connsiteY17" fmla="*/ 1254227 h 2283251"/>
              <a:gd name="connsiteX18" fmla="*/ 8687254 w 12174608"/>
              <a:gd name="connsiteY18" fmla="*/ 1352652 h 2283251"/>
              <a:gd name="connsiteX19" fmla="*/ 8963479 w 12174608"/>
              <a:gd name="connsiteY19" fmla="*/ 11621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668329 w 12174608"/>
              <a:gd name="connsiteY40" fmla="*/ 1035152 h 2283251"/>
              <a:gd name="connsiteX41" fmla="*/ 8982529 w 12174608"/>
              <a:gd name="connsiteY41" fmla="*/ 119072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29954 w 12174608"/>
              <a:gd name="connsiteY16" fmla="*/ 1114527 h 2283251"/>
              <a:gd name="connsiteX17" fmla="*/ 8182429 w 12174608"/>
              <a:gd name="connsiteY17" fmla="*/ 1254227 h 2283251"/>
              <a:gd name="connsiteX18" fmla="*/ 8687254 w 12174608"/>
              <a:gd name="connsiteY18" fmla="*/ 1352652 h 2283251"/>
              <a:gd name="connsiteX19" fmla="*/ 8963479 w 12174608"/>
              <a:gd name="connsiteY19" fmla="*/ 11621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668329 w 12174608"/>
              <a:gd name="connsiteY40" fmla="*/ 1035152 h 2283251"/>
              <a:gd name="connsiteX41" fmla="*/ 8982529 w 12174608"/>
              <a:gd name="connsiteY41" fmla="*/ 119072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29954 w 12174608"/>
              <a:gd name="connsiteY16" fmla="*/ 1114527 h 2283251"/>
              <a:gd name="connsiteX17" fmla="*/ 8182429 w 12174608"/>
              <a:gd name="connsiteY17" fmla="*/ 1254227 h 2283251"/>
              <a:gd name="connsiteX18" fmla="*/ 8699954 w 12174608"/>
              <a:gd name="connsiteY18" fmla="*/ 1349477 h 2283251"/>
              <a:gd name="connsiteX19" fmla="*/ 8963479 w 12174608"/>
              <a:gd name="connsiteY19" fmla="*/ 11621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576379 w 12174608"/>
              <a:gd name="connsiteY39" fmla="*/ 781152 h 2283251"/>
              <a:gd name="connsiteX40" fmla="*/ 9668329 w 12174608"/>
              <a:gd name="connsiteY40" fmla="*/ 1035152 h 2283251"/>
              <a:gd name="connsiteX41" fmla="*/ 8982529 w 12174608"/>
              <a:gd name="connsiteY41" fmla="*/ 119072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527 h 2283251"/>
              <a:gd name="connsiteX1" fmla="*/ 946604 w 12174608"/>
              <a:gd name="connsiteY1" fmla="*/ 1974952 h 2283251"/>
              <a:gd name="connsiteX2" fmla="*/ 2149652 w 12174608"/>
              <a:gd name="connsiteY2" fmla="*/ 1414966 h 2283251"/>
              <a:gd name="connsiteX3" fmla="*/ 2031197 w 12174608"/>
              <a:gd name="connsiteY3" fmla="*/ 1196798 h 2283251"/>
              <a:gd name="connsiteX4" fmla="*/ 2201845 w 12174608"/>
              <a:gd name="connsiteY4" fmla="*/ 1032011 h 2283251"/>
              <a:gd name="connsiteX5" fmla="*/ 2500330 w 12174608"/>
              <a:gd name="connsiteY5" fmla="*/ 1180784 h 2283251"/>
              <a:gd name="connsiteX6" fmla="*/ 2188692 w 12174608"/>
              <a:gd name="connsiteY6" fmla="*/ 1418106 h 2283251"/>
              <a:gd name="connsiteX7" fmla="*/ 2857954 w 12174608"/>
              <a:gd name="connsiteY7" fmla="*/ 1806677 h 2283251"/>
              <a:gd name="connsiteX8" fmla="*/ 3432629 w 12174608"/>
              <a:gd name="connsiteY8" fmla="*/ 2051152 h 2283251"/>
              <a:gd name="connsiteX9" fmla="*/ 3880304 w 12174608"/>
              <a:gd name="connsiteY9" fmla="*/ 2035277 h 2283251"/>
              <a:gd name="connsiteX10" fmla="*/ 4143829 w 12174608"/>
              <a:gd name="connsiteY10" fmla="*/ 2174977 h 2283251"/>
              <a:gd name="connsiteX11" fmla="*/ 4451804 w 12174608"/>
              <a:gd name="connsiteY11" fmla="*/ 2194027 h 2283251"/>
              <a:gd name="connsiteX12" fmla="*/ 4991554 w 12174608"/>
              <a:gd name="connsiteY12" fmla="*/ 2013052 h 2283251"/>
              <a:gd name="connsiteX13" fmla="*/ 5705929 w 12174608"/>
              <a:gd name="connsiteY13" fmla="*/ 1520927 h 2283251"/>
              <a:gd name="connsiteX14" fmla="*/ 6544129 w 12174608"/>
              <a:gd name="connsiteY14" fmla="*/ 1136752 h 2283251"/>
              <a:gd name="connsiteX15" fmla="*/ 7153729 w 12174608"/>
              <a:gd name="connsiteY15" fmla="*/ 1238352 h 2283251"/>
              <a:gd name="connsiteX16" fmla="*/ 7429954 w 12174608"/>
              <a:gd name="connsiteY16" fmla="*/ 1114527 h 2283251"/>
              <a:gd name="connsiteX17" fmla="*/ 8182429 w 12174608"/>
              <a:gd name="connsiteY17" fmla="*/ 1254227 h 2283251"/>
              <a:gd name="connsiteX18" fmla="*/ 8699954 w 12174608"/>
              <a:gd name="connsiteY18" fmla="*/ 1349477 h 2283251"/>
              <a:gd name="connsiteX19" fmla="*/ 8963479 w 12174608"/>
              <a:gd name="connsiteY19" fmla="*/ 1162152 h 2283251"/>
              <a:gd name="connsiteX20" fmla="*/ 9668329 w 12174608"/>
              <a:gd name="connsiteY20" fmla="*/ 1003402 h 2283251"/>
              <a:gd name="connsiteX21" fmla="*/ 10328729 w 12174608"/>
              <a:gd name="connsiteY21" fmla="*/ 870052 h 2283251"/>
              <a:gd name="connsiteX22" fmla="*/ 10563679 w 12174608"/>
              <a:gd name="connsiteY22" fmla="*/ 647802 h 2283251"/>
              <a:gd name="connsiteX23" fmla="*/ 10468429 w 12174608"/>
              <a:gd name="connsiteY23" fmla="*/ 368402 h 2283251"/>
              <a:gd name="connsiteX24" fmla="*/ 10189029 w 12174608"/>
              <a:gd name="connsiteY24" fmla="*/ 95352 h 2283251"/>
              <a:gd name="connsiteX25" fmla="*/ 10214429 w 12174608"/>
              <a:gd name="connsiteY25" fmla="*/ 292202 h 2283251"/>
              <a:gd name="connsiteX26" fmla="*/ 10474779 w 12174608"/>
              <a:gd name="connsiteY26" fmla="*/ 482702 h 2283251"/>
              <a:gd name="connsiteX27" fmla="*/ 10677979 w 12174608"/>
              <a:gd name="connsiteY27" fmla="*/ 539852 h 2283251"/>
              <a:gd name="connsiteX28" fmla="*/ 11541579 w 12174608"/>
              <a:gd name="connsiteY28" fmla="*/ 717652 h 2283251"/>
              <a:gd name="connsiteX29" fmla="*/ 12087679 w 12174608"/>
              <a:gd name="connsiteY29" fmla="*/ 870052 h 2283251"/>
              <a:gd name="connsiteX30" fmla="*/ 12157529 w 12174608"/>
              <a:gd name="connsiteY30" fmla="*/ 958952 h 2283251"/>
              <a:gd name="connsiteX31" fmla="*/ 11922579 w 12174608"/>
              <a:gd name="connsiteY31" fmla="*/ 870052 h 2283251"/>
              <a:gd name="connsiteX32" fmla="*/ 10900229 w 12174608"/>
              <a:gd name="connsiteY32" fmla="*/ 647802 h 2283251"/>
              <a:gd name="connsiteX33" fmla="*/ 10411279 w 12174608"/>
              <a:gd name="connsiteY33" fmla="*/ 520802 h 2283251"/>
              <a:gd name="connsiteX34" fmla="*/ 10176329 w 12174608"/>
              <a:gd name="connsiteY34" fmla="*/ 374752 h 2283251"/>
              <a:gd name="connsiteX35" fmla="*/ 10093779 w 12174608"/>
              <a:gd name="connsiteY35" fmla="*/ 165202 h 2283251"/>
              <a:gd name="connsiteX36" fmla="*/ 10150929 w 12174608"/>
              <a:gd name="connsiteY36" fmla="*/ 102 h 2283251"/>
              <a:gd name="connsiteX37" fmla="*/ 10360479 w 12174608"/>
              <a:gd name="connsiteY37" fmla="*/ 146152 h 2283251"/>
              <a:gd name="connsiteX38" fmla="*/ 10620829 w 12174608"/>
              <a:gd name="connsiteY38" fmla="*/ 470002 h 2283251"/>
              <a:gd name="connsiteX39" fmla="*/ 10398579 w 12174608"/>
              <a:gd name="connsiteY39" fmla="*/ 866877 h 2283251"/>
              <a:gd name="connsiteX40" fmla="*/ 9668329 w 12174608"/>
              <a:gd name="connsiteY40" fmla="*/ 1035152 h 2283251"/>
              <a:gd name="connsiteX41" fmla="*/ 8982529 w 12174608"/>
              <a:gd name="connsiteY41" fmla="*/ 1190727 h 2283251"/>
              <a:gd name="connsiteX42" fmla="*/ 8715829 w 12174608"/>
              <a:gd name="connsiteY42" fmla="*/ 1378052 h 2283251"/>
              <a:gd name="connsiteX43" fmla="*/ 8169729 w 12174608"/>
              <a:gd name="connsiteY43" fmla="*/ 1273277 h 2283251"/>
              <a:gd name="connsiteX44" fmla="*/ 7439479 w 12174608"/>
              <a:gd name="connsiteY44" fmla="*/ 1136752 h 2283251"/>
              <a:gd name="connsiteX45" fmla="*/ 7242629 w 12174608"/>
              <a:gd name="connsiteY45" fmla="*/ 1241527 h 2283251"/>
              <a:gd name="connsiteX46" fmla="*/ 7026729 w 12174608"/>
              <a:gd name="connsiteY46" fmla="*/ 1244702 h 2283251"/>
              <a:gd name="connsiteX47" fmla="*/ 6601279 w 12174608"/>
              <a:gd name="connsiteY47" fmla="*/ 1155802 h 2283251"/>
              <a:gd name="connsiteX48" fmla="*/ 6010729 w 12174608"/>
              <a:gd name="connsiteY48" fmla="*/ 1384402 h 2283251"/>
              <a:gd name="connsiteX49" fmla="*/ 5305879 w 12174608"/>
              <a:gd name="connsiteY49" fmla="*/ 1813027 h 2283251"/>
              <a:gd name="connsiteX50" fmla="*/ 4724854 w 12174608"/>
              <a:gd name="connsiteY50" fmla="*/ 2152752 h 2283251"/>
              <a:gd name="connsiteX51" fmla="*/ 4213679 w 12174608"/>
              <a:gd name="connsiteY51" fmla="*/ 2216252 h 2283251"/>
              <a:gd name="connsiteX52" fmla="*/ 3883479 w 12174608"/>
              <a:gd name="connsiteY52" fmla="*/ 2063852 h 2283251"/>
              <a:gd name="connsiteX53" fmla="*/ 3496129 w 12174608"/>
              <a:gd name="connsiteY53" fmla="*/ 2089252 h 2283251"/>
              <a:gd name="connsiteX54" fmla="*/ 3102429 w 12174608"/>
              <a:gd name="connsiteY54" fmla="*/ 1962252 h 2283251"/>
              <a:gd name="connsiteX55" fmla="*/ 2581729 w 12174608"/>
              <a:gd name="connsiteY55" fmla="*/ 1676502 h 2283251"/>
              <a:gd name="connsiteX56" fmla="*/ 2177422 w 12174608"/>
              <a:gd name="connsiteY56" fmla="*/ 1436737 h 2283251"/>
              <a:gd name="connsiteX57" fmla="*/ 2174248 w 12174608"/>
              <a:gd name="connsiteY57" fmla="*/ 1393159 h 2283251"/>
              <a:gd name="connsiteX58" fmla="*/ 2464149 w 12174608"/>
              <a:gd name="connsiteY58" fmla="*/ 1175376 h 2283251"/>
              <a:gd name="connsiteX59" fmla="*/ 2200870 w 12174608"/>
              <a:gd name="connsiteY59" fmla="*/ 1059470 h 2283251"/>
              <a:gd name="connsiteX60" fmla="*/ 2056528 w 12174608"/>
              <a:gd name="connsiteY60" fmla="*/ 1219441 h 2283251"/>
              <a:gd name="connsiteX61" fmla="*/ 2174912 w 12174608"/>
              <a:gd name="connsiteY61" fmla="*/ 1398393 h 2283251"/>
              <a:gd name="connsiteX62" fmla="*/ 2177388 w 12174608"/>
              <a:gd name="connsiteY62" fmla="*/ 1428189 h 2283251"/>
              <a:gd name="connsiteX63" fmla="*/ 1121229 w 12174608"/>
              <a:gd name="connsiteY63" fmla="*/ 1930502 h 2283251"/>
              <a:gd name="connsiteX64" fmla="*/ 454 w 12174608"/>
              <a:gd name="connsiteY64" fmla="*/ 2282927 h 2283251"/>
              <a:gd name="connsiteX65" fmla="*/ 3629 w 12174608"/>
              <a:gd name="connsiteY65" fmla="*/ 2257527 h 2283251"/>
              <a:gd name="connsiteX0" fmla="*/ 3629 w 12174608"/>
              <a:gd name="connsiteY0" fmla="*/ 2257670 h 2283394"/>
              <a:gd name="connsiteX1" fmla="*/ 946604 w 12174608"/>
              <a:gd name="connsiteY1" fmla="*/ 1975095 h 2283394"/>
              <a:gd name="connsiteX2" fmla="*/ 2149652 w 12174608"/>
              <a:gd name="connsiteY2" fmla="*/ 1415109 h 2283394"/>
              <a:gd name="connsiteX3" fmla="*/ 2031197 w 12174608"/>
              <a:gd name="connsiteY3" fmla="*/ 1196941 h 2283394"/>
              <a:gd name="connsiteX4" fmla="*/ 2201845 w 12174608"/>
              <a:gd name="connsiteY4" fmla="*/ 1032154 h 2283394"/>
              <a:gd name="connsiteX5" fmla="*/ 2500330 w 12174608"/>
              <a:gd name="connsiteY5" fmla="*/ 1180927 h 2283394"/>
              <a:gd name="connsiteX6" fmla="*/ 2188692 w 12174608"/>
              <a:gd name="connsiteY6" fmla="*/ 1418249 h 2283394"/>
              <a:gd name="connsiteX7" fmla="*/ 2857954 w 12174608"/>
              <a:gd name="connsiteY7" fmla="*/ 1806820 h 2283394"/>
              <a:gd name="connsiteX8" fmla="*/ 3432629 w 12174608"/>
              <a:gd name="connsiteY8" fmla="*/ 2051295 h 2283394"/>
              <a:gd name="connsiteX9" fmla="*/ 3880304 w 12174608"/>
              <a:gd name="connsiteY9" fmla="*/ 2035420 h 2283394"/>
              <a:gd name="connsiteX10" fmla="*/ 4143829 w 12174608"/>
              <a:gd name="connsiteY10" fmla="*/ 2175120 h 2283394"/>
              <a:gd name="connsiteX11" fmla="*/ 4451804 w 12174608"/>
              <a:gd name="connsiteY11" fmla="*/ 2194170 h 2283394"/>
              <a:gd name="connsiteX12" fmla="*/ 4991554 w 12174608"/>
              <a:gd name="connsiteY12" fmla="*/ 2013195 h 2283394"/>
              <a:gd name="connsiteX13" fmla="*/ 5705929 w 12174608"/>
              <a:gd name="connsiteY13" fmla="*/ 1521070 h 2283394"/>
              <a:gd name="connsiteX14" fmla="*/ 6544129 w 12174608"/>
              <a:gd name="connsiteY14" fmla="*/ 1136895 h 2283394"/>
              <a:gd name="connsiteX15" fmla="*/ 7153729 w 12174608"/>
              <a:gd name="connsiteY15" fmla="*/ 1238495 h 2283394"/>
              <a:gd name="connsiteX16" fmla="*/ 7429954 w 12174608"/>
              <a:gd name="connsiteY16" fmla="*/ 1114670 h 2283394"/>
              <a:gd name="connsiteX17" fmla="*/ 8182429 w 12174608"/>
              <a:gd name="connsiteY17" fmla="*/ 1254370 h 2283394"/>
              <a:gd name="connsiteX18" fmla="*/ 8699954 w 12174608"/>
              <a:gd name="connsiteY18" fmla="*/ 1349620 h 2283394"/>
              <a:gd name="connsiteX19" fmla="*/ 8963479 w 12174608"/>
              <a:gd name="connsiteY19" fmla="*/ 1162295 h 2283394"/>
              <a:gd name="connsiteX20" fmla="*/ 9668329 w 12174608"/>
              <a:gd name="connsiteY20" fmla="*/ 1003545 h 2283394"/>
              <a:gd name="connsiteX21" fmla="*/ 10328729 w 12174608"/>
              <a:gd name="connsiteY21" fmla="*/ 870195 h 2283394"/>
              <a:gd name="connsiteX22" fmla="*/ 10563679 w 12174608"/>
              <a:gd name="connsiteY22" fmla="*/ 647945 h 2283394"/>
              <a:gd name="connsiteX23" fmla="*/ 10468429 w 12174608"/>
              <a:gd name="connsiteY23" fmla="*/ 368545 h 2283394"/>
              <a:gd name="connsiteX24" fmla="*/ 10189029 w 12174608"/>
              <a:gd name="connsiteY24" fmla="*/ 95495 h 2283394"/>
              <a:gd name="connsiteX25" fmla="*/ 10214429 w 12174608"/>
              <a:gd name="connsiteY25" fmla="*/ 292345 h 2283394"/>
              <a:gd name="connsiteX26" fmla="*/ 10474779 w 12174608"/>
              <a:gd name="connsiteY26" fmla="*/ 482845 h 2283394"/>
              <a:gd name="connsiteX27" fmla="*/ 10677979 w 12174608"/>
              <a:gd name="connsiteY27" fmla="*/ 539995 h 2283394"/>
              <a:gd name="connsiteX28" fmla="*/ 11541579 w 12174608"/>
              <a:gd name="connsiteY28" fmla="*/ 717795 h 2283394"/>
              <a:gd name="connsiteX29" fmla="*/ 12087679 w 12174608"/>
              <a:gd name="connsiteY29" fmla="*/ 870195 h 2283394"/>
              <a:gd name="connsiteX30" fmla="*/ 12157529 w 12174608"/>
              <a:gd name="connsiteY30" fmla="*/ 959095 h 2283394"/>
              <a:gd name="connsiteX31" fmla="*/ 11922579 w 12174608"/>
              <a:gd name="connsiteY31" fmla="*/ 870195 h 2283394"/>
              <a:gd name="connsiteX32" fmla="*/ 10900229 w 12174608"/>
              <a:gd name="connsiteY32" fmla="*/ 647945 h 2283394"/>
              <a:gd name="connsiteX33" fmla="*/ 10411279 w 12174608"/>
              <a:gd name="connsiteY33" fmla="*/ 520945 h 2283394"/>
              <a:gd name="connsiteX34" fmla="*/ 10176329 w 12174608"/>
              <a:gd name="connsiteY34" fmla="*/ 374895 h 2283394"/>
              <a:gd name="connsiteX35" fmla="*/ 10093779 w 12174608"/>
              <a:gd name="connsiteY35" fmla="*/ 165345 h 2283394"/>
              <a:gd name="connsiteX36" fmla="*/ 10150929 w 12174608"/>
              <a:gd name="connsiteY36" fmla="*/ 245 h 2283394"/>
              <a:gd name="connsiteX37" fmla="*/ 10360479 w 12174608"/>
              <a:gd name="connsiteY37" fmla="*/ 146295 h 2283394"/>
              <a:gd name="connsiteX38" fmla="*/ 10208079 w 12174608"/>
              <a:gd name="connsiteY38" fmla="*/ 736845 h 2283394"/>
              <a:gd name="connsiteX39" fmla="*/ 10398579 w 12174608"/>
              <a:gd name="connsiteY39" fmla="*/ 867020 h 2283394"/>
              <a:gd name="connsiteX40" fmla="*/ 9668329 w 12174608"/>
              <a:gd name="connsiteY40" fmla="*/ 1035295 h 2283394"/>
              <a:gd name="connsiteX41" fmla="*/ 8982529 w 12174608"/>
              <a:gd name="connsiteY41" fmla="*/ 1190870 h 2283394"/>
              <a:gd name="connsiteX42" fmla="*/ 8715829 w 12174608"/>
              <a:gd name="connsiteY42" fmla="*/ 1378195 h 2283394"/>
              <a:gd name="connsiteX43" fmla="*/ 8169729 w 12174608"/>
              <a:gd name="connsiteY43" fmla="*/ 1273420 h 2283394"/>
              <a:gd name="connsiteX44" fmla="*/ 7439479 w 12174608"/>
              <a:gd name="connsiteY44" fmla="*/ 1136895 h 2283394"/>
              <a:gd name="connsiteX45" fmla="*/ 7242629 w 12174608"/>
              <a:gd name="connsiteY45" fmla="*/ 1241670 h 2283394"/>
              <a:gd name="connsiteX46" fmla="*/ 7026729 w 12174608"/>
              <a:gd name="connsiteY46" fmla="*/ 1244845 h 2283394"/>
              <a:gd name="connsiteX47" fmla="*/ 6601279 w 12174608"/>
              <a:gd name="connsiteY47" fmla="*/ 1155945 h 2283394"/>
              <a:gd name="connsiteX48" fmla="*/ 6010729 w 12174608"/>
              <a:gd name="connsiteY48" fmla="*/ 1384545 h 2283394"/>
              <a:gd name="connsiteX49" fmla="*/ 5305879 w 12174608"/>
              <a:gd name="connsiteY49" fmla="*/ 1813170 h 2283394"/>
              <a:gd name="connsiteX50" fmla="*/ 4724854 w 12174608"/>
              <a:gd name="connsiteY50" fmla="*/ 2152895 h 2283394"/>
              <a:gd name="connsiteX51" fmla="*/ 4213679 w 12174608"/>
              <a:gd name="connsiteY51" fmla="*/ 2216395 h 2283394"/>
              <a:gd name="connsiteX52" fmla="*/ 3883479 w 12174608"/>
              <a:gd name="connsiteY52" fmla="*/ 2063995 h 2283394"/>
              <a:gd name="connsiteX53" fmla="*/ 3496129 w 12174608"/>
              <a:gd name="connsiteY53" fmla="*/ 2089395 h 2283394"/>
              <a:gd name="connsiteX54" fmla="*/ 3102429 w 12174608"/>
              <a:gd name="connsiteY54" fmla="*/ 1962395 h 2283394"/>
              <a:gd name="connsiteX55" fmla="*/ 2581729 w 12174608"/>
              <a:gd name="connsiteY55" fmla="*/ 1676645 h 2283394"/>
              <a:gd name="connsiteX56" fmla="*/ 2177422 w 12174608"/>
              <a:gd name="connsiteY56" fmla="*/ 1436880 h 2283394"/>
              <a:gd name="connsiteX57" fmla="*/ 2174248 w 12174608"/>
              <a:gd name="connsiteY57" fmla="*/ 1393302 h 2283394"/>
              <a:gd name="connsiteX58" fmla="*/ 2464149 w 12174608"/>
              <a:gd name="connsiteY58" fmla="*/ 1175519 h 2283394"/>
              <a:gd name="connsiteX59" fmla="*/ 2200870 w 12174608"/>
              <a:gd name="connsiteY59" fmla="*/ 1059613 h 2283394"/>
              <a:gd name="connsiteX60" fmla="*/ 2056528 w 12174608"/>
              <a:gd name="connsiteY60" fmla="*/ 1219584 h 2283394"/>
              <a:gd name="connsiteX61" fmla="*/ 2174912 w 12174608"/>
              <a:gd name="connsiteY61" fmla="*/ 1398536 h 2283394"/>
              <a:gd name="connsiteX62" fmla="*/ 2177388 w 12174608"/>
              <a:gd name="connsiteY62" fmla="*/ 1428332 h 2283394"/>
              <a:gd name="connsiteX63" fmla="*/ 1121229 w 12174608"/>
              <a:gd name="connsiteY63" fmla="*/ 1930645 h 2283394"/>
              <a:gd name="connsiteX64" fmla="*/ 454 w 12174608"/>
              <a:gd name="connsiteY64" fmla="*/ 2283070 h 2283394"/>
              <a:gd name="connsiteX65" fmla="*/ 3629 w 12174608"/>
              <a:gd name="connsiteY65" fmla="*/ 2257670 h 2283394"/>
              <a:gd name="connsiteX0" fmla="*/ 3629 w 12174608"/>
              <a:gd name="connsiteY0" fmla="*/ 2269903 h 2295627"/>
              <a:gd name="connsiteX1" fmla="*/ 946604 w 12174608"/>
              <a:gd name="connsiteY1" fmla="*/ 1987328 h 2295627"/>
              <a:gd name="connsiteX2" fmla="*/ 2149652 w 12174608"/>
              <a:gd name="connsiteY2" fmla="*/ 1427342 h 2295627"/>
              <a:gd name="connsiteX3" fmla="*/ 2031197 w 12174608"/>
              <a:gd name="connsiteY3" fmla="*/ 1209174 h 2295627"/>
              <a:gd name="connsiteX4" fmla="*/ 2201845 w 12174608"/>
              <a:gd name="connsiteY4" fmla="*/ 1044387 h 2295627"/>
              <a:gd name="connsiteX5" fmla="*/ 2500330 w 12174608"/>
              <a:gd name="connsiteY5" fmla="*/ 1193160 h 2295627"/>
              <a:gd name="connsiteX6" fmla="*/ 2188692 w 12174608"/>
              <a:gd name="connsiteY6" fmla="*/ 1430482 h 2295627"/>
              <a:gd name="connsiteX7" fmla="*/ 2857954 w 12174608"/>
              <a:gd name="connsiteY7" fmla="*/ 1819053 h 2295627"/>
              <a:gd name="connsiteX8" fmla="*/ 3432629 w 12174608"/>
              <a:gd name="connsiteY8" fmla="*/ 2063528 h 2295627"/>
              <a:gd name="connsiteX9" fmla="*/ 3880304 w 12174608"/>
              <a:gd name="connsiteY9" fmla="*/ 2047653 h 2295627"/>
              <a:gd name="connsiteX10" fmla="*/ 4143829 w 12174608"/>
              <a:gd name="connsiteY10" fmla="*/ 2187353 h 2295627"/>
              <a:gd name="connsiteX11" fmla="*/ 4451804 w 12174608"/>
              <a:gd name="connsiteY11" fmla="*/ 2206403 h 2295627"/>
              <a:gd name="connsiteX12" fmla="*/ 4991554 w 12174608"/>
              <a:gd name="connsiteY12" fmla="*/ 2025428 h 2295627"/>
              <a:gd name="connsiteX13" fmla="*/ 5705929 w 12174608"/>
              <a:gd name="connsiteY13" fmla="*/ 1533303 h 2295627"/>
              <a:gd name="connsiteX14" fmla="*/ 6544129 w 12174608"/>
              <a:gd name="connsiteY14" fmla="*/ 1149128 h 2295627"/>
              <a:gd name="connsiteX15" fmla="*/ 7153729 w 12174608"/>
              <a:gd name="connsiteY15" fmla="*/ 1250728 h 2295627"/>
              <a:gd name="connsiteX16" fmla="*/ 7429954 w 12174608"/>
              <a:gd name="connsiteY16" fmla="*/ 1126903 h 2295627"/>
              <a:gd name="connsiteX17" fmla="*/ 8182429 w 12174608"/>
              <a:gd name="connsiteY17" fmla="*/ 1266603 h 2295627"/>
              <a:gd name="connsiteX18" fmla="*/ 8699954 w 12174608"/>
              <a:gd name="connsiteY18" fmla="*/ 1361853 h 2295627"/>
              <a:gd name="connsiteX19" fmla="*/ 8963479 w 12174608"/>
              <a:gd name="connsiteY19" fmla="*/ 1174528 h 2295627"/>
              <a:gd name="connsiteX20" fmla="*/ 9668329 w 12174608"/>
              <a:gd name="connsiteY20" fmla="*/ 1015778 h 2295627"/>
              <a:gd name="connsiteX21" fmla="*/ 10328729 w 12174608"/>
              <a:gd name="connsiteY21" fmla="*/ 882428 h 2295627"/>
              <a:gd name="connsiteX22" fmla="*/ 10563679 w 12174608"/>
              <a:gd name="connsiteY22" fmla="*/ 660178 h 2295627"/>
              <a:gd name="connsiteX23" fmla="*/ 10468429 w 12174608"/>
              <a:gd name="connsiteY23" fmla="*/ 380778 h 2295627"/>
              <a:gd name="connsiteX24" fmla="*/ 10189029 w 12174608"/>
              <a:gd name="connsiteY24" fmla="*/ 107728 h 2295627"/>
              <a:gd name="connsiteX25" fmla="*/ 10214429 w 12174608"/>
              <a:gd name="connsiteY25" fmla="*/ 304578 h 2295627"/>
              <a:gd name="connsiteX26" fmla="*/ 10474779 w 12174608"/>
              <a:gd name="connsiteY26" fmla="*/ 495078 h 2295627"/>
              <a:gd name="connsiteX27" fmla="*/ 10677979 w 12174608"/>
              <a:gd name="connsiteY27" fmla="*/ 552228 h 2295627"/>
              <a:gd name="connsiteX28" fmla="*/ 11541579 w 12174608"/>
              <a:gd name="connsiteY28" fmla="*/ 730028 h 2295627"/>
              <a:gd name="connsiteX29" fmla="*/ 12087679 w 12174608"/>
              <a:gd name="connsiteY29" fmla="*/ 882428 h 2295627"/>
              <a:gd name="connsiteX30" fmla="*/ 12157529 w 12174608"/>
              <a:gd name="connsiteY30" fmla="*/ 971328 h 2295627"/>
              <a:gd name="connsiteX31" fmla="*/ 11922579 w 12174608"/>
              <a:gd name="connsiteY31" fmla="*/ 882428 h 2295627"/>
              <a:gd name="connsiteX32" fmla="*/ 10900229 w 12174608"/>
              <a:gd name="connsiteY32" fmla="*/ 660178 h 2295627"/>
              <a:gd name="connsiteX33" fmla="*/ 10411279 w 12174608"/>
              <a:gd name="connsiteY33" fmla="*/ 533178 h 2295627"/>
              <a:gd name="connsiteX34" fmla="*/ 10176329 w 12174608"/>
              <a:gd name="connsiteY34" fmla="*/ 387128 h 2295627"/>
              <a:gd name="connsiteX35" fmla="*/ 10093779 w 12174608"/>
              <a:gd name="connsiteY35" fmla="*/ 177578 h 2295627"/>
              <a:gd name="connsiteX36" fmla="*/ 10150929 w 12174608"/>
              <a:gd name="connsiteY36" fmla="*/ 12478 h 2295627"/>
              <a:gd name="connsiteX37" fmla="*/ 9871529 w 12174608"/>
              <a:gd name="connsiteY37" fmla="*/ 526828 h 2295627"/>
              <a:gd name="connsiteX38" fmla="*/ 10208079 w 12174608"/>
              <a:gd name="connsiteY38" fmla="*/ 749078 h 2295627"/>
              <a:gd name="connsiteX39" fmla="*/ 10398579 w 12174608"/>
              <a:gd name="connsiteY39" fmla="*/ 879253 h 2295627"/>
              <a:gd name="connsiteX40" fmla="*/ 9668329 w 12174608"/>
              <a:gd name="connsiteY40" fmla="*/ 1047528 h 2295627"/>
              <a:gd name="connsiteX41" fmla="*/ 8982529 w 12174608"/>
              <a:gd name="connsiteY41" fmla="*/ 1203103 h 2295627"/>
              <a:gd name="connsiteX42" fmla="*/ 8715829 w 12174608"/>
              <a:gd name="connsiteY42" fmla="*/ 1390428 h 2295627"/>
              <a:gd name="connsiteX43" fmla="*/ 8169729 w 12174608"/>
              <a:gd name="connsiteY43" fmla="*/ 1285653 h 2295627"/>
              <a:gd name="connsiteX44" fmla="*/ 7439479 w 12174608"/>
              <a:gd name="connsiteY44" fmla="*/ 1149128 h 2295627"/>
              <a:gd name="connsiteX45" fmla="*/ 7242629 w 12174608"/>
              <a:gd name="connsiteY45" fmla="*/ 1253903 h 2295627"/>
              <a:gd name="connsiteX46" fmla="*/ 7026729 w 12174608"/>
              <a:gd name="connsiteY46" fmla="*/ 1257078 h 2295627"/>
              <a:gd name="connsiteX47" fmla="*/ 6601279 w 12174608"/>
              <a:gd name="connsiteY47" fmla="*/ 1168178 h 2295627"/>
              <a:gd name="connsiteX48" fmla="*/ 6010729 w 12174608"/>
              <a:gd name="connsiteY48" fmla="*/ 1396778 h 2295627"/>
              <a:gd name="connsiteX49" fmla="*/ 5305879 w 12174608"/>
              <a:gd name="connsiteY49" fmla="*/ 1825403 h 2295627"/>
              <a:gd name="connsiteX50" fmla="*/ 4724854 w 12174608"/>
              <a:gd name="connsiteY50" fmla="*/ 2165128 h 2295627"/>
              <a:gd name="connsiteX51" fmla="*/ 4213679 w 12174608"/>
              <a:gd name="connsiteY51" fmla="*/ 2228628 h 2295627"/>
              <a:gd name="connsiteX52" fmla="*/ 3883479 w 12174608"/>
              <a:gd name="connsiteY52" fmla="*/ 2076228 h 2295627"/>
              <a:gd name="connsiteX53" fmla="*/ 3496129 w 12174608"/>
              <a:gd name="connsiteY53" fmla="*/ 2101628 h 2295627"/>
              <a:gd name="connsiteX54" fmla="*/ 3102429 w 12174608"/>
              <a:gd name="connsiteY54" fmla="*/ 1974628 h 2295627"/>
              <a:gd name="connsiteX55" fmla="*/ 2581729 w 12174608"/>
              <a:gd name="connsiteY55" fmla="*/ 1688878 h 2295627"/>
              <a:gd name="connsiteX56" fmla="*/ 2177422 w 12174608"/>
              <a:gd name="connsiteY56" fmla="*/ 1449113 h 2295627"/>
              <a:gd name="connsiteX57" fmla="*/ 2174248 w 12174608"/>
              <a:gd name="connsiteY57" fmla="*/ 1405535 h 2295627"/>
              <a:gd name="connsiteX58" fmla="*/ 2464149 w 12174608"/>
              <a:gd name="connsiteY58" fmla="*/ 1187752 h 2295627"/>
              <a:gd name="connsiteX59" fmla="*/ 2200870 w 12174608"/>
              <a:gd name="connsiteY59" fmla="*/ 1071846 h 2295627"/>
              <a:gd name="connsiteX60" fmla="*/ 2056528 w 12174608"/>
              <a:gd name="connsiteY60" fmla="*/ 1231817 h 2295627"/>
              <a:gd name="connsiteX61" fmla="*/ 2174912 w 12174608"/>
              <a:gd name="connsiteY61" fmla="*/ 1410769 h 2295627"/>
              <a:gd name="connsiteX62" fmla="*/ 2177388 w 12174608"/>
              <a:gd name="connsiteY62" fmla="*/ 1440565 h 2295627"/>
              <a:gd name="connsiteX63" fmla="*/ 1121229 w 12174608"/>
              <a:gd name="connsiteY63" fmla="*/ 1942878 h 2295627"/>
              <a:gd name="connsiteX64" fmla="*/ 454 w 12174608"/>
              <a:gd name="connsiteY64" fmla="*/ 2295303 h 2295627"/>
              <a:gd name="connsiteX65" fmla="*/ 3629 w 12174608"/>
              <a:gd name="connsiteY65" fmla="*/ 2269903 h 2295627"/>
              <a:gd name="connsiteX0" fmla="*/ 3629 w 12174608"/>
              <a:gd name="connsiteY0" fmla="*/ 2269903 h 2295627"/>
              <a:gd name="connsiteX1" fmla="*/ 946604 w 12174608"/>
              <a:gd name="connsiteY1" fmla="*/ 1987328 h 2295627"/>
              <a:gd name="connsiteX2" fmla="*/ 2149652 w 12174608"/>
              <a:gd name="connsiteY2" fmla="*/ 1427342 h 2295627"/>
              <a:gd name="connsiteX3" fmla="*/ 2031197 w 12174608"/>
              <a:gd name="connsiteY3" fmla="*/ 1209174 h 2295627"/>
              <a:gd name="connsiteX4" fmla="*/ 2201845 w 12174608"/>
              <a:gd name="connsiteY4" fmla="*/ 1044387 h 2295627"/>
              <a:gd name="connsiteX5" fmla="*/ 2500330 w 12174608"/>
              <a:gd name="connsiteY5" fmla="*/ 1193160 h 2295627"/>
              <a:gd name="connsiteX6" fmla="*/ 2188692 w 12174608"/>
              <a:gd name="connsiteY6" fmla="*/ 1430482 h 2295627"/>
              <a:gd name="connsiteX7" fmla="*/ 2857954 w 12174608"/>
              <a:gd name="connsiteY7" fmla="*/ 1819053 h 2295627"/>
              <a:gd name="connsiteX8" fmla="*/ 3432629 w 12174608"/>
              <a:gd name="connsiteY8" fmla="*/ 2063528 h 2295627"/>
              <a:gd name="connsiteX9" fmla="*/ 3880304 w 12174608"/>
              <a:gd name="connsiteY9" fmla="*/ 2047653 h 2295627"/>
              <a:gd name="connsiteX10" fmla="*/ 4143829 w 12174608"/>
              <a:gd name="connsiteY10" fmla="*/ 2187353 h 2295627"/>
              <a:gd name="connsiteX11" fmla="*/ 4451804 w 12174608"/>
              <a:gd name="connsiteY11" fmla="*/ 2206403 h 2295627"/>
              <a:gd name="connsiteX12" fmla="*/ 4991554 w 12174608"/>
              <a:gd name="connsiteY12" fmla="*/ 2025428 h 2295627"/>
              <a:gd name="connsiteX13" fmla="*/ 5705929 w 12174608"/>
              <a:gd name="connsiteY13" fmla="*/ 1533303 h 2295627"/>
              <a:gd name="connsiteX14" fmla="*/ 6544129 w 12174608"/>
              <a:gd name="connsiteY14" fmla="*/ 1149128 h 2295627"/>
              <a:gd name="connsiteX15" fmla="*/ 7153729 w 12174608"/>
              <a:gd name="connsiteY15" fmla="*/ 1250728 h 2295627"/>
              <a:gd name="connsiteX16" fmla="*/ 7429954 w 12174608"/>
              <a:gd name="connsiteY16" fmla="*/ 1126903 h 2295627"/>
              <a:gd name="connsiteX17" fmla="*/ 8182429 w 12174608"/>
              <a:gd name="connsiteY17" fmla="*/ 1266603 h 2295627"/>
              <a:gd name="connsiteX18" fmla="*/ 8699954 w 12174608"/>
              <a:gd name="connsiteY18" fmla="*/ 1361853 h 2295627"/>
              <a:gd name="connsiteX19" fmla="*/ 8963479 w 12174608"/>
              <a:gd name="connsiteY19" fmla="*/ 1174528 h 2295627"/>
              <a:gd name="connsiteX20" fmla="*/ 9668329 w 12174608"/>
              <a:gd name="connsiteY20" fmla="*/ 1015778 h 2295627"/>
              <a:gd name="connsiteX21" fmla="*/ 10328729 w 12174608"/>
              <a:gd name="connsiteY21" fmla="*/ 882428 h 2295627"/>
              <a:gd name="connsiteX22" fmla="*/ 10563679 w 12174608"/>
              <a:gd name="connsiteY22" fmla="*/ 660178 h 2295627"/>
              <a:gd name="connsiteX23" fmla="*/ 10014404 w 12174608"/>
              <a:gd name="connsiteY23" fmla="*/ 574453 h 2295627"/>
              <a:gd name="connsiteX24" fmla="*/ 10189029 w 12174608"/>
              <a:gd name="connsiteY24" fmla="*/ 107728 h 2295627"/>
              <a:gd name="connsiteX25" fmla="*/ 10214429 w 12174608"/>
              <a:gd name="connsiteY25" fmla="*/ 304578 h 2295627"/>
              <a:gd name="connsiteX26" fmla="*/ 10474779 w 12174608"/>
              <a:gd name="connsiteY26" fmla="*/ 495078 h 2295627"/>
              <a:gd name="connsiteX27" fmla="*/ 10677979 w 12174608"/>
              <a:gd name="connsiteY27" fmla="*/ 552228 h 2295627"/>
              <a:gd name="connsiteX28" fmla="*/ 11541579 w 12174608"/>
              <a:gd name="connsiteY28" fmla="*/ 730028 h 2295627"/>
              <a:gd name="connsiteX29" fmla="*/ 12087679 w 12174608"/>
              <a:gd name="connsiteY29" fmla="*/ 882428 h 2295627"/>
              <a:gd name="connsiteX30" fmla="*/ 12157529 w 12174608"/>
              <a:gd name="connsiteY30" fmla="*/ 971328 h 2295627"/>
              <a:gd name="connsiteX31" fmla="*/ 11922579 w 12174608"/>
              <a:gd name="connsiteY31" fmla="*/ 882428 h 2295627"/>
              <a:gd name="connsiteX32" fmla="*/ 10900229 w 12174608"/>
              <a:gd name="connsiteY32" fmla="*/ 660178 h 2295627"/>
              <a:gd name="connsiteX33" fmla="*/ 10411279 w 12174608"/>
              <a:gd name="connsiteY33" fmla="*/ 533178 h 2295627"/>
              <a:gd name="connsiteX34" fmla="*/ 10176329 w 12174608"/>
              <a:gd name="connsiteY34" fmla="*/ 387128 h 2295627"/>
              <a:gd name="connsiteX35" fmla="*/ 10093779 w 12174608"/>
              <a:gd name="connsiteY35" fmla="*/ 177578 h 2295627"/>
              <a:gd name="connsiteX36" fmla="*/ 10150929 w 12174608"/>
              <a:gd name="connsiteY36" fmla="*/ 12478 h 2295627"/>
              <a:gd name="connsiteX37" fmla="*/ 9871529 w 12174608"/>
              <a:gd name="connsiteY37" fmla="*/ 526828 h 2295627"/>
              <a:gd name="connsiteX38" fmla="*/ 10208079 w 12174608"/>
              <a:gd name="connsiteY38" fmla="*/ 749078 h 2295627"/>
              <a:gd name="connsiteX39" fmla="*/ 10398579 w 12174608"/>
              <a:gd name="connsiteY39" fmla="*/ 879253 h 2295627"/>
              <a:gd name="connsiteX40" fmla="*/ 9668329 w 12174608"/>
              <a:gd name="connsiteY40" fmla="*/ 1047528 h 2295627"/>
              <a:gd name="connsiteX41" fmla="*/ 8982529 w 12174608"/>
              <a:gd name="connsiteY41" fmla="*/ 1203103 h 2295627"/>
              <a:gd name="connsiteX42" fmla="*/ 8715829 w 12174608"/>
              <a:gd name="connsiteY42" fmla="*/ 1390428 h 2295627"/>
              <a:gd name="connsiteX43" fmla="*/ 8169729 w 12174608"/>
              <a:gd name="connsiteY43" fmla="*/ 1285653 h 2295627"/>
              <a:gd name="connsiteX44" fmla="*/ 7439479 w 12174608"/>
              <a:gd name="connsiteY44" fmla="*/ 1149128 h 2295627"/>
              <a:gd name="connsiteX45" fmla="*/ 7242629 w 12174608"/>
              <a:gd name="connsiteY45" fmla="*/ 1253903 h 2295627"/>
              <a:gd name="connsiteX46" fmla="*/ 7026729 w 12174608"/>
              <a:gd name="connsiteY46" fmla="*/ 1257078 h 2295627"/>
              <a:gd name="connsiteX47" fmla="*/ 6601279 w 12174608"/>
              <a:gd name="connsiteY47" fmla="*/ 1168178 h 2295627"/>
              <a:gd name="connsiteX48" fmla="*/ 6010729 w 12174608"/>
              <a:gd name="connsiteY48" fmla="*/ 1396778 h 2295627"/>
              <a:gd name="connsiteX49" fmla="*/ 5305879 w 12174608"/>
              <a:gd name="connsiteY49" fmla="*/ 1825403 h 2295627"/>
              <a:gd name="connsiteX50" fmla="*/ 4724854 w 12174608"/>
              <a:gd name="connsiteY50" fmla="*/ 2165128 h 2295627"/>
              <a:gd name="connsiteX51" fmla="*/ 4213679 w 12174608"/>
              <a:gd name="connsiteY51" fmla="*/ 2228628 h 2295627"/>
              <a:gd name="connsiteX52" fmla="*/ 3883479 w 12174608"/>
              <a:gd name="connsiteY52" fmla="*/ 2076228 h 2295627"/>
              <a:gd name="connsiteX53" fmla="*/ 3496129 w 12174608"/>
              <a:gd name="connsiteY53" fmla="*/ 2101628 h 2295627"/>
              <a:gd name="connsiteX54" fmla="*/ 3102429 w 12174608"/>
              <a:gd name="connsiteY54" fmla="*/ 1974628 h 2295627"/>
              <a:gd name="connsiteX55" fmla="*/ 2581729 w 12174608"/>
              <a:gd name="connsiteY55" fmla="*/ 1688878 h 2295627"/>
              <a:gd name="connsiteX56" fmla="*/ 2177422 w 12174608"/>
              <a:gd name="connsiteY56" fmla="*/ 1449113 h 2295627"/>
              <a:gd name="connsiteX57" fmla="*/ 2174248 w 12174608"/>
              <a:gd name="connsiteY57" fmla="*/ 1405535 h 2295627"/>
              <a:gd name="connsiteX58" fmla="*/ 2464149 w 12174608"/>
              <a:gd name="connsiteY58" fmla="*/ 1187752 h 2295627"/>
              <a:gd name="connsiteX59" fmla="*/ 2200870 w 12174608"/>
              <a:gd name="connsiteY59" fmla="*/ 1071846 h 2295627"/>
              <a:gd name="connsiteX60" fmla="*/ 2056528 w 12174608"/>
              <a:gd name="connsiteY60" fmla="*/ 1231817 h 2295627"/>
              <a:gd name="connsiteX61" fmla="*/ 2174912 w 12174608"/>
              <a:gd name="connsiteY61" fmla="*/ 1410769 h 2295627"/>
              <a:gd name="connsiteX62" fmla="*/ 2177388 w 12174608"/>
              <a:gd name="connsiteY62" fmla="*/ 1440565 h 2295627"/>
              <a:gd name="connsiteX63" fmla="*/ 1121229 w 12174608"/>
              <a:gd name="connsiteY63" fmla="*/ 1942878 h 2295627"/>
              <a:gd name="connsiteX64" fmla="*/ 454 w 12174608"/>
              <a:gd name="connsiteY64" fmla="*/ 2295303 h 2295627"/>
              <a:gd name="connsiteX65" fmla="*/ 3629 w 12174608"/>
              <a:gd name="connsiteY65" fmla="*/ 2269903 h 2295627"/>
              <a:gd name="connsiteX0" fmla="*/ 3629 w 12174608"/>
              <a:gd name="connsiteY0" fmla="*/ 2269903 h 2295627"/>
              <a:gd name="connsiteX1" fmla="*/ 946604 w 12174608"/>
              <a:gd name="connsiteY1" fmla="*/ 1987328 h 2295627"/>
              <a:gd name="connsiteX2" fmla="*/ 2149652 w 12174608"/>
              <a:gd name="connsiteY2" fmla="*/ 1427342 h 2295627"/>
              <a:gd name="connsiteX3" fmla="*/ 2031197 w 12174608"/>
              <a:gd name="connsiteY3" fmla="*/ 1209174 h 2295627"/>
              <a:gd name="connsiteX4" fmla="*/ 2201845 w 12174608"/>
              <a:gd name="connsiteY4" fmla="*/ 1044387 h 2295627"/>
              <a:gd name="connsiteX5" fmla="*/ 2500330 w 12174608"/>
              <a:gd name="connsiteY5" fmla="*/ 1193160 h 2295627"/>
              <a:gd name="connsiteX6" fmla="*/ 2188692 w 12174608"/>
              <a:gd name="connsiteY6" fmla="*/ 1430482 h 2295627"/>
              <a:gd name="connsiteX7" fmla="*/ 2857954 w 12174608"/>
              <a:gd name="connsiteY7" fmla="*/ 1819053 h 2295627"/>
              <a:gd name="connsiteX8" fmla="*/ 3432629 w 12174608"/>
              <a:gd name="connsiteY8" fmla="*/ 2063528 h 2295627"/>
              <a:gd name="connsiteX9" fmla="*/ 3880304 w 12174608"/>
              <a:gd name="connsiteY9" fmla="*/ 2047653 h 2295627"/>
              <a:gd name="connsiteX10" fmla="*/ 4143829 w 12174608"/>
              <a:gd name="connsiteY10" fmla="*/ 2187353 h 2295627"/>
              <a:gd name="connsiteX11" fmla="*/ 4451804 w 12174608"/>
              <a:gd name="connsiteY11" fmla="*/ 2206403 h 2295627"/>
              <a:gd name="connsiteX12" fmla="*/ 4991554 w 12174608"/>
              <a:gd name="connsiteY12" fmla="*/ 2025428 h 2295627"/>
              <a:gd name="connsiteX13" fmla="*/ 5705929 w 12174608"/>
              <a:gd name="connsiteY13" fmla="*/ 1533303 h 2295627"/>
              <a:gd name="connsiteX14" fmla="*/ 6544129 w 12174608"/>
              <a:gd name="connsiteY14" fmla="*/ 1149128 h 2295627"/>
              <a:gd name="connsiteX15" fmla="*/ 7153729 w 12174608"/>
              <a:gd name="connsiteY15" fmla="*/ 1250728 h 2295627"/>
              <a:gd name="connsiteX16" fmla="*/ 7429954 w 12174608"/>
              <a:gd name="connsiteY16" fmla="*/ 1126903 h 2295627"/>
              <a:gd name="connsiteX17" fmla="*/ 8182429 w 12174608"/>
              <a:gd name="connsiteY17" fmla="*/ 1266603 h 2295627"/>
              <a:gd name="connsiteX18" fmla="*/ 8699954 w 12174608"/>
              <a:gd name="connsiteY18" fmla="*/ 1361853 h 2295627"/>
              <a:gd name="connsiteX19" fmla="*/ 8963479 w 12174608"/>
              <a:gd name="connsiteY19" fmla="*/ 1174528 h 2295627"/>
              <a:gd name="connsiteX20" fmla="*/ 9668329 w 12174608"/>
              <a:gd name="connsiteY20" fmla="*/ 1015778 h 2295627"/>
              <a:gd name="connsiteX21" fmla="*/ 10328729 w 12174608"/>
              <a:gd name="connsiteY21" fmla="*/ 882428 h 2295627"/>
              <a:gd name="connsiteX22" fmla="*/ 10563679 w 12174608"/>
              <a:gd name="connsiteY22" fmla="*/ 660178 h 2295627"/>
              <a:gd name="connsiteX23" fmla="*/ 10014404 w 12174608"/>
              <a:gd name="connsiteY23" fmla="*/ 574453 h 2295627"/>
              <a:gd name="connsiteX24" fmla="*/ 10020754 w 12174608"/>
              <a:gd name="connsiteY24" fmla="*/ 295053 h 2295627"/>
              <a:gd name="connsiteX25" fmla="*/ 10214429 w 12174608"/>
              <a:gd name="connsiteY25" fmla="*/ 304578 h 2295627"/>
              <a:gd name="connsiteX26" fmla="*/ 10474779 w 12174608"/>
              <a:gd name="connsiteY26" fmla="*/ 495078 h 2295627"/>
              <a:gd name="connsiteX27" fmla="*/ 10677979 w 12174608"/>
              <a:gd name="connsiteY27" fmla="*/ 552228 h 2295627"/>
              <a:gd name="connsiteX28" fmla="*/ 11541579 w 12174608"/>
              <a:gd name="connsiteY28" fmla="*/ 730028 h 2295627"/>
              <a:gd name="connsiteX29" fmla="*/ 12087679 w 12174608"/>
              <a:gd name="connsiteY29" fmla="*/ 882428 h 2295627"/>
              <a:gd name="connsiteX30" fmla="*/ 12157529 w 12174608"/>
              <a:gd name="connsiteY30" fmla="*/ 971328 h 2295627"/>
              <a:gd name="connsiteX31" fmla="*/ 11922579 w 12174608"/>
              <a:gd name="connsiteY31" fmla="*/ 882428 h 2295627"/>
              <a:gd name="connsiteX32" fmla="*/ 10900229 w 12174608"/>
              <a:gd name="connsiteY32" fmla="*/ 660178 h 2295627"/>
              <a:gd name="connsiteX33" fmla="*/ 10411279 w 12174608"/>
              <a:gd name="connsiteY33" fmla="*/ 533178 h 2295627"/>
              <a:gd name="connsiteX34" fmla="*/ 10176329 w 12174608"/>
              <a:gd name="connsiteY34" fmla="*/ 387128 h 2295627"/>
              <a:gd name="connsiteX35" fmla="*/ 10093779 w 12174608"/>
              <a:gd name="connsiteY35" fmla="*/ 177578 h 2295627"/>
              <a:gd name="connsiteX36" fmla="*/ 10150929 w 12174608"/>
              <a:gd name="connsiteY36" fmla="*/ 12478 h 2295627"/>
              <a:gd name="connsiteX37" fmla="*/ 9871529 w 12174608"/>
              <a:gd name="connsiteY37" fmla="*/ 526828 h 2295627"/>
              <a:gd name="connsiteX38" fmla="*/ 10208079 w 12174608"/>
              <a:gd name="connsiteY38" fmla="*/ 749078 h 2295627"/>
              <a:gd name="connsiteX39" fmla="*/ 10398579 w 12174608"/>
              <a:gd name="connsiteY39" fmla="*/ 879253 h 2295627"/>
              <a:gd name="connsiteX40" fmla="*/ 9668329 w 12174608"/>
              <a:gd name="connsiteY40" fmla="*/ 1047528 h 2295627"/>
              <a:gd name="connsiteX41" fmla="*/ 8982529 w 12174608"/>
              <a:gd name="connsiteY41" fmla="*/ 1203103 h 2295627"/>
              <a:gd name="connsiteX42" fmla="*/ 8715829 w 12174608"/>
              <a:gd name="connsiteY42" fmla="*/ 1390428 h 2295627"/>
              <a:gd name="connsiteX43" fmla="*/ 8169729 w 12174608"/>
              <a:gd name="connsiteY43" fmla="*/ 1285653 h 2295627"/>
              <a:gd name="connsiteX44" fmla="*/ 7439479 w 12174608"/>
              <a:gd name="connsiteY44" fmla="*/ 1149128 h 2295627"/>
              <a:gd name="connsiteX45" fmla="*/ 7242629 w 12174608"/>
              <a:gd name="connsiteY45" fmla="*/ 1253903 h 2295627"/>
              <a:gd name="connsiteX46" fmla="*/ 7026729 w 12174608"/>
              <a:gd name="connsiteY46" fmla="*/ 1257078 h 2295627"/>
              <a:gd name="connsiteX47" fmla="*/ 6601279 w 12174608"/>
              <a:gd name="connsiteY47" fmla="*/ 1168178 h 2295627"/>
              <a:gd name="connsiteX48" fmla="*/ 6010729 w 12174608"/>
              <a:gd name="connsiteY48" fmla="*/ 1396778 h 2295627"/>
              <a:gd name="connsiteX49" fmla="*/ 5305879 w 12174608"/>
              <a:gd name="connsiteY49" fmla="*/ 1825403 h 2295627"/>
              <a:gd name="connsiteX50" fmla="*/ 4724854 w 12174608"/>
              <a:gd name="connsiteY50" fmla="*/ 2165128 h 2295627"/>
              <a:gd name="connsiteX51" fmla="*/ 4213679 w 12174608"/>
              <a:gd name="connsiteY51" fmla="*/ 2228628 h 2295627"/>
              <a:gd name="connsiteX52" fmla="*/ 3883479 w 12174608"/>
              <a:gd name="connsiteY52" fmla="*/ 2076228 h 2295627"/>
              <a:gd name="connsiteX53" fmla="*/ 3496129 w 12174608"/>
              <a:gd name="connsiteY53" fmla="*/ 2101628 h 2295627"/>
              <a:gd name="connsiteX54" fmla="*/ 3102429 w 12174608"/>
              <a:gd name="connsiteY54" fmla="*/ 1974628 h 2295627"/>
              <a:gd name="connsiteX55" fmla="*/ 2581729 w 12174608"/>
              <a:gd name="connsiteY55" fmla="*/ 1688878 h 2295627"/>
              <a:gd name="connsiteX56" fmla="*/ 2177422 w 12174608"/>
              <a:gd name="connsiteY56" fmla="*/ 1449113 h 2295627"/>
              <a:gd name="connsiteX57" fmla="*/ 2174248 w 12174608"/>
              <a:gd name="connsiteY57" fmla="*/ 1405535 h 2295627"/>
              <a:gd name="connsiteX58" fmla="*/ 2464149 w 12174608"/>
              <a:gd name="connsiteY58" fmla="*/ 1187752 h 2295627"/>
              <a:gd name="connsiteX59" fmla="*/ 2200870 w 12174608"/>
              <a:gd name="connsiteY59" fmla="*/ 1071846 h 2295627"/>
              <a:gd name="connsiteX60" fmla="*/ 2056528 w 12174608"/>
              <a:gd name="connsiteY60" fmla="*/ 1231817 h 2295627"/>
              <a:gd name="connsiteX61" fmla="*/ 2174912 w 12174608"/>
              <a:gd name="connsiteY61" fmla="*/ 1410769 h 2295627"/>
              <a:gd name="connsiteX62" fmla="*/ 2177388 w 12174608"/>
              <a:gd name="connsiteY62" fmla="*/ 1440565 h 2295627"/>
              <a:gd name="connsiteX63" fmla="*/ 1121229 w 12174608"/>
              <a:gd name="connsiteY63" fmla="*/ 1942878 h 2295627"/>
              <a:gd name="connsiteX64" fmla="*/ 454 w 12174608"/>
              <a:gd name="connsiteY64" fmla="*/ 2295303 h 2295627"/>
              <a:gd name="connsiteX65" fmla="*/ 3629 w 12174608"/>
              <a:gd name="connsiteY65" fmla="*/ 2269903 h 2295627"/>
              <a:gd name="connsiteX0" fmla="*/ 3629 w 12174608"/>
              <a:gd name="connsiteY0" fmla="*/ 2283695 h 2309419"/>
              <a:gd name="connsiteX1" fmla="*/ 946604 w 12174608"/>
              <a:gd name="connsiteY1" fmla="*/ 2001120 h 2309419"/>
              <a:gd name="connsiteX2" fmla="*/ 2149652 w 12174608"/>
              <a:gd name="connsiteY2" fmla="*/ 1441134 h 2309419"/>
              <a:gd name="connsiteX3" fmla="*/ 2031197 w 12174608"/>
              <a:gd name="connsiteY3" fmla="*/ 1222966 h 2309419"/>
              <a:gd name="connsiteX4" fmla="*/ 2201845 w 12174608"/>
              <a:gd name="connsiteY4" fmla="*/ 1058179 h 2309419"/>
              <a:gd name="connsiteX5" fmla="*/ 2500330 w 12174608"/>
              <a:gd name="connsiteY5" fmla="*/ 1206952 h 2309419"/>
              <a:gd name="connsiteX6" fmla="*/ 2188692 w 12174608"/>
              <a:gd name="connsiteY6" fmla="*/ 1444274 h 2309419"/>
              <a:gd name="connsiteX7" fmla="*/ 2857954 w 12174608"/>
              <a:gd name="connsiteY7" fmla="*/ 1832845 h 2309419"/>
              <a:gd name="connsiteX8" fmla="*/ 3432629 w 12174608"/>
              <a:gd name="connsiteY8" fmla="*/ 2077320 h 2309419"/>
              <a:gd name="connsiteX9" fmla="*/ 3880304 w 12174608"/>
              <a:gd name="connsiteY9" fmla="*/ 2061445 h 2309419"/>
              <a:gd name="connsiteX10" fmla="*/ 4143829 w 12174608"/>
              <a:gd name="connsiteY10" fmla="*/ 2201145 h 2309419"/>
              <a:gd name="connsiteX11" fmla="*/ 4451804 w 12174608"/>
              <a:gd name="connsiteY11" fmla="*/ 2220195 h 2309419"/>
              <a:gd name="connsiteX12" fmla="*/ 4991554 w 12174608"/>
              <a:gd name="connsiteY12" fmla="*/ 2039220 h 2309419"/>
              <a:gd name="connsiteX13" fmla="*/ 5705929 w 12174608"/>
              <a:gd name="connsiteY13" fmla="*/ 1547095 h 2309419"/>
              <a:gd name="connsiteX14" fmla="*/ 6544129 w 12174608"/>
              <a:gd name="connsiteY14" fmla="*/ 1162920 h 2309419"/>
              <a:gd name="connsiteX15" fmla="*/ 7153729 w 12174608"/>
              <a:gd name="connsiteY15" fmla="*/ 1264520 h 2309419"/>
              <a:gd name="connsiteX16" fmla="*/ 7429954 w 12174608"/>
              <a:gd name="connsiteY16" fmla="*/ 1140695 h 2309419"/>
              <a:gd name="connsiteX17" fmla="*/ 8182429 w 12174608"/>
              <a:gd name="connsiteY17" fmla="*/ 1280395 h 2309419"/>
              <a:gd name="connsiteX18" fmla="*/ 8699954 w 12174608"/>
              <a:gd name="connsiteY18" fmla="*/ 1375645 h 2309419"/>
              <a:gd name="connsiteX19" fmla="*/ 8963479 w 12174608"/>
              <a:gd name="connsiteY19" fmla="*/ 1188320 h 2309419"/>
              <a:gd name="connsiteX20" fmla="*/ 9668329 w 12174608"/>
              <a:gd name="connsiteY20" fmla="*/ 1029570 h 2309419"/>
              <a:gd name="connsiteX21" fmla="*/ 10328729 w 12174608"/>
              <a:gd name="connsiteY21" fmla="*/ 896220 h 2309419"/>
              <a:gd name="connsiteX22" fmla="*/ 10563679 w 12174608"/>
              <a:gd name="connsiteY22" fmla="*/ 673970 h 2309419"/>
              <a:gd name="connsiteX23" fmla="*/ 10014404 w 12174608"/>
              <a:gd name="connsiteY23" fmla="*/ 588245 h 2309419"/>
              <a:gd name="connsiteX24" fmla="*/ 10020754 w 12174608"/>
              <a:gd name="connsiteY24" fmla="*/ 308845 h 2309419"/>
              <a:gd name="connsiteX25" fmla="*/ 10214429 w 12174608"/>
              <a:gd name="connsiteY25" fmla="*/ 318370 h 2309419"/>
              <a:gd name="connsiteX26" fmla="*/ 10474779 w 12174608"/>
              <a:gd name="connsiteY26" fmla="*/ 508870 h 2309419"/>
              <a:gd name="connsiteX27" fmla="*/ 10677979 w 12174608"/>
              <a:gd name="connsiteY27" fmla="*/ 566020 h 2309419"/>
              <a:gd name="connsiteX28" fmla="*/ 11541579 w 12174608"/>
              <a:gd name="connsiteY28" fmla="*/ 743820 h 2309419"/>
              <a:gd name="connsiteX29" fmla="*/ 12087679 w 12174608"/>
              <a:gd name="connsiteY29" fmla="*/ 896220 h 2309419"/>
              <a:gd name="connsiteX30" fmla="*/ 12157529 w 12174608"/>
              <a:gd name="connsiteY30" fmla="*/ 985120 h 2309419"/>
              <a:gd name="connsiteX31" fmla="*/ 11922579 w 12174608"/>
              <a:gd name="connsiteY31" fmla="*/ 896220 h 2309419"/>
              <a:gd name="connsiteX32" fmla="*/ 10900229 w 12174608"/>
              <a:gd name="connsiteY32" fmla="*/ 673970 h 2309419"/>
              <a:gd name="connsiteX33" fmla="*/ 10411279 w 12174608"/>
              <a:gd name="connsiteY33" fmla="*/ 546970 h 2309419"/>
              <a:gd name="connsiteX34" fmla="*/ 10176329 w 12174608"/>
              <a:gd name="connsiteY34" fmla="*/ 400920 h 2309419"/>
              <a:gd name="connsiteX35" fmla="*/ 10363654 w 12174608"/>
              <a:gd name="connsiteY35" fmla="*/ 108820 h 2309419"/>
              <a:gd name="connsiteX36" fmla="*/ 10150929 w 12174608"/>
              <a:gd name="connsiteY36" fmla="*/ 26270 h 2309419"/>
              <a:gd name="connsiteX37" fmla="*/ 9871529 w 12174608"/>
              <a:gd name="connsiteY37" fmla="*/ 540620 h 2309419"/>
              <a:gd name="connsiteX38" fmla="*/ 10208079 w 12174608"/>
              <a:gd name="connsiteY38" fmla="*/ 762870 h 2309419"/>
              <a:gd name="connsiteX39" fmla="*/ 10398579 w 12174608"/>
              <a:gd name="connsiteY39" fmla="*/ 893045 h 2309419"/>
              <a:gd name="connsiteX40" fmla="*/ 9668329 w 12174608"/>
              <a:gd name="connsiteY40" fmla="*/ 1061320 h 2309419"/>
              <a:gd name="connsiteX41" fmla="*/ 8982529 w 12174608"/>
              <a:gd name="connsiteY41" fmla="*/ 1216895 h 2309419"/>
              <a:gd name="connsiteX42" fmla="*/ 8715829 w 12174608"/>
              <a:gd name="connsiteY42" fmla="*/ 1404220 h 2309419"/>
              <a:gd name="connsiteX43" fmla="*/ 8169729 w 12174608"/>
              <a:gd name="connsiteY43" fmla="*/ 1299445 h 2309419"/>
              <a:gd name="connsiteX44" fmla="*/ 7439479 w 12174608"/>
              <a:gd name="connsiteY44" fmla="*/ 1162920 h 2309419"/>
              <a:gd name="connsiteX45" fmla="*/ 7242629 w 12174608"/>
              <a:gd name="connsiteY45" fmla="*/ 1267695 h 2309419"/>
              <a:gd name="connsiteX46" fmla="*/ 7026729 w 12174608"/>
              <a:gd name="connsiteY46" fmla="*/ 1270870 h 2309419"/>
              <a:gd name="connsiteX47" fmla="*/ 6601279 w 12174608"/>
              <a:gd name="connsiteY47" fmla="*/ 1181970 h 2309419"/>
              <a:gd name="connsiteX48" fmla="*/ 6010729 w 12174608"/>
              <a:gd name="connsiteY48" fmla="*/ 1410570 h 2309419"/>
              <a:gd name="connsiteX49" fmla="*/ 5305879 w 12174608"/>
              <a:gd name="connsiteY49" fmla="*/ 1839195 h 2309419"/>
              <a:gd name="connsiteX50" fmla="*/ 4724854 w 12174608"/>
              <a:gd name="connsiteY50" fmla="*/ 2178920 h 2309419"/>
              <a:gd name="connsiteX51" fmla="*/ 4213679 w 12174608"/>
              <a:gd name="connsiteY51" fmla="*/ 2242420 h 2309419"/>
              <a:gd name="connsiteX52" fmla="*/ 3883479 w 12174608"/>
              <a:gd name="connsiteY52" fmla="*/ 2090020 h 2309419"/>
              <a:gd name="connsiteX53" fmla="*/ 3496129 w 12174608"/>
              <a:gd name="connsiteY53" fmla="*/ 2115420 h 2309419"/>
              <a:gd name="connsiteX54" fmla="*/ 3102429 w 12174608"/>
              <a:gd name="connsiteY54" fmla="*/ 1988420 h 2309419"/>
              <a:gd name="connsiteX55" fmla="*/ 2581729 w 12174608"/>
              <a:gd name="connsiteY55" fmla="*/ 1702670 h 2309419"/>
              <a:gd name="connsiteX56" fmla="*/ 2177422 w 12174608"/>
              <a:gd name="connsiteY56" fmla="*/ 1462905 h 2309419"/>
              <a:gd name="connsiteX57" fmla="*/ 2174248 w 12174608"/>
              <a:gd name="connsiteY57" fmla="*/ 1419327 h 2309419"/>
              <a:gd name="connsiteX58" fmla="*/ 2464149 w 12174608"/>
              <a:gd name="connsiteY58" fmla="*/ 1201544 h 2309419"/>
              <a:gd name="connsiteX59" fmla="*/ 2200870 w 12174608"/>
              <a:gd name="connsiteY59" fmla="*/ 1085638 h 2309419"/>
              <a:gd name="connsiteX60" fmla="*/ 2056528 w 12174608"/>
              <a:gd name="connsiteY60" fmla="*/ 1245609 h 2309419"/>
              <a:gd name="connsiteX61" fmla="*/ 2174912 w 12174608"/>
              <a:gd name="connsiteY61" fmla="*/ 1424561 h 2309419"/>
              <a:gd name="connsiteX62" fmla="*/ 2177388 w 12174608"/>
              <a:gd name="connsiteY62" fmla="*/ 1454357 h 2309419"/>
              <a:gd name="connsiteX63" fmla="*/ 1121229 w 12174608"/>
              <a:gd name="connsiteY63" fmla="*/ 1956670 h 2309419"/>
              <a:gd name="connsiteX64" fmla="*/ 454 w 12174608"/>
              <a:gd name="connsiteY64" fmla="*/ 2309095 h 2309419"/>
              <a:gd name="connsiteX65" fmla="*/ 3629 w 12174608"/>
              <a:gd name="connsiteY65" fmla="*/ 2283695 h 2309419"/>
              <a:gd name="connsiteX0" fmla="*/ 3629 w 12174608"/>
              <a:gd name="connsiteY0" fmla="*/ 2278932 h 2304656"/>
              <a:gd name="connsiteX1" fmla="*/ 946604 w 12174608"/>
              <a:gd name="connsiteY1" fmla="*/ 1996357 h 2304656"/>
              <a:gd name="connsiteX2" fmla="*/ 2149652 w 12174608"/>
              <a:gd name="connsiteY2" fmla="*/ 1436371 h 2304656"/>
              <a:gd name="connsiteX3" fmla="*/ 2031197 w 12174608"/>
              <a:gd name="connsiteY3" fmla="*/ 1218203 h 2304656"/>
              <a:gd name="connsiteX4" fmla="*/ 2201845 w 12174608"/>
              <a:gd name="connsiteY4" fmla="*/ 1053416 h 2304656"/>
              <a:gd name="connsiteX5" fmla="*/ 2500330 w 12174608"/>
              <a:gd name="connsiteY5" fmla="*/ 1202189 h 2304656"/>
              <a:gd name="connsiteX6" fmla="*/ 2188692 w 12174608"/>
              <a:gd name="connsiteY6" fmla="*/ 1439511 h 2304656"/>
              <a:gd name="connsiteX7" fmla="*/ 2857954 w 12174608"/>
              <a:gd name="connsiteY7" fmla="*/ 1828082 h 2304656"/>
              <a:gd name="connsiteX8" fmla="*/ 3432629 w 12174608"/>
              <a:gd name="connsiteY8" fmla="*/ 2072557 h 2304656"/>
              <a:gd name="connsiteX9" fmla="*/ 3880304 w 12174608"/>
              <a:gd name="connsiteY9" fmla="*/ 2056682 h 2304656"/>
              <a:gd name="connsiteX10" fmla="*/ 4143829 w 12174608"/>
              <a:gd name="connsiteY10" fmla="*/ 2196382 h 2304656"/>
              <a:gd name="connsiteX11" fmla="*/ 4451804 w 12174608"/>
              <a:gd name="connsiteY11" fmla="*/ 2215432 h 2304656"/>
              <a:gd name="connsiteX12" fmla="*/ 4991554 w 12174608"/>
              <a:gd name="connsiteY12" fmla="*/ 2034457 h 2304656"/>
              <a:gd name="connsiteX13" fmla="*/ 5705929 w 12174608"/>
              <a:gd name="connsiteY13" fmla="*/ 1542332 h 2304656"/>
              <a:gd name="connsiteX14" fmla="*/ 6544129 w 12174608"/>
              <a:gd name="connsiteY14" fmla="*/ 1158157 h 2304656"/>
              <a:gd name="connsiteX15" fmla="*/ 7153729 w 12174608"/>
              <a:gd name="connsiteY15" fmla="*/ 1259757 h 2304656"/>
              <a:gd name="connsiteX16" fmla="*/ 7429954 w 12174608"/>
              <a:gd name="connsiteY16" fmla="*/ 1135932 h 2304656"/>
              <a:gd name="connsiteX17" fmla="*/ 8182429 w 12174608"/>
              <a:gd name="connsiteY17" fmla="*/ 1275632 h 2304656"/>
              <a:gd name="connsiteX18" fmla="*/ 8699954 w 12174608"/>
              <a:gd name="connsiteY18" fmla="*/ 1370882 h 2304656"/>
              <a:gd name="connsiteX19" fmla="*/ 8963479 w 12174608"/>
              <a:gd name="connsiteY19" fmla="*/ 1183557 h 2304656"/>
              <a:gd name="connsiteX20" fmla="*/ 9668329 w 12174608"/>
              <a:gd name="connsiteY20" fmla="*/ 1024807 h 2304656"/>
              <a:gd name="connsiteX21" fmla="*/ 10328729 w 12174608"/>
              <a:gd name="connsiteY21" fmla="*/ 891457 h 2304656"/>
              <a:gd name="connsiteX22" fmla="*/ 10563679 w 12174608"/>
              <a:gd name="connsiteY22" fmla="*/ 669207 h 2304656"/>
              <a:gd name="connsiteX23" fmla="*/ 10014404 w 12174608"/>
              <a:gd name="connsiteY23" fmla="*/ 583482 h 2304656"/>
              <a:gd name="connsiteX24" fmla="*/ 10020754 w 12174608"/>
              <a:gd name="connsiteY24" fmla="*/ 304082 h 2304656"/>
              <a:gd name="connsiteX25" fmla="*/ 10214429 w 12174608"/>
              <a:gd name="connsiteY25" fmla="*/ 313607 h 2304656"/>
              <a:gd name="connsiteX26" fmla="*/ 10474779 w 12174608"/>
              <a:gd name="connsiteY26" fmla="*/ 504107 h 2304656"/>
              <a:gd name="connsiteX27" fmla="*/ 10677979 w 12174608"/>
              <a:gd name="connsiteY27" fmla="*/ 561257 h 2304656"/>
              <a:gd name="connsiteX28" fmla="*/ 11541579 w 12174608"/>
              <a:gd name="connsiteY28" fmla="*/ 739057 h 2304656"/>
              <a:gd name="connsiteX29" fmla="*/ 12087679 w 12174608"/>
              <a:gd name="connsiteY29" fmla="*/ 891457 h 2304656"/>
              <a:gd name="connsiteX30" fmla="*/ 12157529 w 12174608"/>
              <a:gd name="connsiteY30" fmla="*/ 980357 h 2304656"/>
              <a:gd name="connsiteX31" fmla="*/ 11922579 w 12174608"/>
              <a:gd name="connsiteY31" fmla="*/ 891457 h 2304656"/>
              <a:gd name="connsiteX32" fmla="*/ 10900229 w 12174608"/>
              <a:gd name="connsiteY32" fmla="*/ 669207 h 2304656"/>
              <a:gd name="connsiteX33" fmla="*/ 10411279 w 12174608"/>
              <a:gd name="connsiteY33" fmla="*/ 542207 h 2304656"/>
              <a:gd name="connsiteX34" fmla="*/ 10592254 w 12174608"/>
              <a:gd name="connsiteY34" fmla="*/ 170732 h 2304656"/>
              <a:gd name="connsiteX35" fmla="*/ 10363654 w 12174608"/>
              <a:gd name="connsiteY35" fmla="*/ 104057 h 2304656"/>
              <a:gd name="connsiteX36" fmla="*/ 10150929 w 12174608"/>
              <a:gd name="connsiteY36" fmla="*/ 21507 h 2304656"/>
              <a:gd name="connsiteX37" fmla="*/ 9871529 w 12174608"/>
              <a:gd name="connsiteY37" fmla="*/ 535857 h 2304656"/>
              <a:gd name="connsiteX38" fmla="*/ 10208079 w 12174608"/>
              <a:gd name="connsiteY38" fmla="*/ 758107 h 2304656"/>
              <a:gd name="connsiteX39" fmla="*/ 10398579 w 12174608"/>
              <a:gd name="connsiteY39" fmla="*/ 888282 h 2304656"/>
              <a:gd name="connsiteX40" fmla="*/ 9668329 w 12174608"/>
              <a:gd name="connsiteY40" fmla="*/ 1056557 h 2304656"/>
              <a:gd name="connsiteX41" fmla="*/ 8982529 w 12174608"/>
              <a:gd name="connsiteY41" fmla="*/ 1212132 h 2304656"/>
              <a:gd name="connsiteX42" fmla="*/ 8715829 w 12174608"/>
              <a:gd name="connsiteY42" fmla="*/ 1399457 h 2304656"/>
              <a:gd name="connsiteX43" fmla="*/ 8169729 w 12174608"/>
              <a:gd name="connsiteY43" fmla="*/ 1294682 h 2304656"/>
              <a:gd name="connsiteX44" fmla="*/ 7439479 w 12174608"/>
              <a:gd name="connsiteY44" fmla="*/ 1158157 h 2304656"/>
              <a:gd name="connsiteX45" fmla="*/ 7242629 w 12174608"/>
              <a:gd name="connsiteY45" fmla="*/ 1262932 h 2304656"/>
              <a:gd name="connsiteX46" fmla="*/ 7026729 w 12174608"/>
              <a:gd name="connsiteY46" fmla="*/ 1266107 h 2304656"/>
              <a:gd name="connsiteX47" fmla="*/ 6601279 w 12174608"/>
              <a:gd name="connsiteY47" fmla="*/ 1177207 h 2304656"/>
              <a:gd name="connsiteX48" fmla="*/ 6010729 w 12174608"/>
              <a:gd name="connsiteY48" fmla="*/ 1405807 h 2304656"/>
              <a:gd name="connsiteX49" fmla="*/ 5305879 w 12174608"/>
              <a:gd name="connsiteY49" fmla="*/ 1834432 h 2304656"/>
              <a:gd name="connsiteX50" fmla="*/ 4724854 w 12174608"/>
              <a:gd name="connsiteY50" fmla="*/ 2174157 h 2304656"/>
              <a:gd name="connsiteX51" fmla="*/ 4213679 w 12174608"/>
              <a:gd name="connsiteY51" fmla="*/ 2237657 h 2304656"/>
              <a:gd name="connsiteX52" fmla="*/ 3883479 w 12174608"/>
              <a:gd name="connsiteY52" fmla="*/ 2085257 h 2304656"/>
              <a:gd name="connsiteX53" fmla="*/ 3496129 w 12174608"/>
              <a:gd name="connsiteY53" fmla="*/ 2110657 h 2304656"/>
              <a:gd name="connsiteX54" fmla="*/ 3102429 w 12174608"/>
              <a:gd name="connsiteY54" fmla="*/ 1983657 h 2304656"/>
              <a:gd name="connsiteX55" fmla="*/ 2581729 w 12174608"/>
              <a:gd name="connsiteY55" fmla="*/ 1697907 h 2304656"/>
              <a:gd name="connsiteX56" fmla="*/ 2177422 w 12174608"/>
              <a:gd name="connsiteY56" fmla="*/ 1458142 h 2304656"/>
              <a:gd name="connsiteX57" fmla="*/ 2174248 w 12174608"/>
              <a:gd name="connsiteY57" fmla="*/ 1414564 h 2304656"/>
              <a:gd name="connsiteX58" fmla="*/ 2464149 w 12174608"/>
              <a:gd name="connsiteY58" fmla="*/ 1196781 h 2304656"/>
              <a:gd name="connsiteX59" fmla="*/ 2200870 w 12174608"/>
              <a:gd name="connsiteY59" fmla="*/ 1080875 h 2304656"/>
              <a:gd name="connsiteX60" fmla="*/ 2056528 w 12174608"/>
              <a:gd name="connsiteY60" fmla="*/ 1240846 h 2304656"/>
              <a:gd name="connsiteX61" fmla="*/ 2174912 w 12174608"/>
              <a:gd name="connsiteY61" fmla="*/ 1419798 h 2304656"/>
              <a:gd name="connsiteX62" fmla="*/ 2177388 w 12174608"/>
              <a:gd name="connsiteY62" fmla="*/ 1449594 h 2304656"/>
              <a:gd name="connsiteX63" fmla="*/ 1121229 w 12174608"/>
              <a:gd name="connsiteY63" fmla="*/ 1951907 h 2304656"/>
              <a:gd name="connsiteX64" fmla="*/ 454 w 12174608"/>
              <a:gd name="connsiteY64" fmla="*/ 2304332 h 2304656"/>
              <a:gd name="connsiteX65" fmla="*/ 3629 w 12174608"/>
              <a:gd name="connsiteY65" fmla="*/ 2278932 h 2304656"/>
              <a:gd name="connsiteX0" fmla="*/ 3629 w 12174608"/>
              <a:gd name="connsiteY0" fmla="*/ 2278932 h 2304656"/>
              <a:gd name="connsiteX1" fmla="*/ 946604 w 12174608"/>
              <a:gd name="connsiteY1" fmla="*/ 1996357 h 2304656"/>
              <a:gd name="connsiteX2" fmla="*/ 2149652 w 12174608"/>
              <a:gd name="connsiteY2" fmla="*/ 1436371 h 2304656"/>
              <a:gd name="connsiteX3" fmla="*/ 2031197 w 12174608"/>
              <a:gd name="connsiteY3" fmla="*/ 1218203 h 2304656"/>
              <a:gd name="connsiteX4" fmla="*/ 2201845 w 12174608"/>
              <a:gd name="connsiteY4" fmla="*/ 1053416 h 2304656"/>
              <a:gd name="connsiteX5" fmla="*/ 2500330 w 12174608"/>
              <a:gd name="connsiteY5" fmla="*/ 1202189 h 2304656"/>
              <a:gd name="connsiteX6" fmla="*/ 2188692 w 12174608"/>
              <a:gd name="connsiteY6" fmla="*/ 1439511 h 2304656"/>
              <a:gd name="connsiteX7" fmla="*/ 2857954 w 12174608"/>
              <a:gd name="connsiteY7" fmla="*/ 1828082 h 2304656"/>
              <a:gd name="connsiteX8" fmla="*/ 3432629 w 12174608"/>
              <a:gd name="connsiteY8" fmla="*/ 2072557 h 2304656"/>
              <a:gd name="connsiteX9" fmla="*/ 3880304 w 12174608"/>
              <a:gd name="connsiteY9" fmla="*/ 2056682 h 2304656"/>
              <a:gd name="connsiteX10" fmla="*/ 4143829 w 12174608"/>
              <a:gd name="connsiteY10" fmla="*/ 2196382 h 2304656"/>
              <a:gd name="connsiteX11" fmla="*/ 4451804 w 12174608"/>
              <a:gd name="connsiteY11" fmla="*/ 2215432 h 2304656"/>
              <a:gd name="connsiteX12" fmla="*/ 4991554 w 12174608"/>
              <a:gd name="connsiteY12" fmla="*/ 2034457 h 2304656"/>
              <a:gd name="connsiteX13" fmla="*/ 5705929 w 12174608"/>
              <a:gd name="connsiteY13" fmla="*/ 1542332 h 2304656"/>
              <a:gd name="connsiteX14" fmla="*/ 6544129 w 12174608"/>
              <a:gd name="connsiteY14" fmla="*/ 1158157 h 2304656"/>
              <a:gd name="connsiteX15" fmla="*/ 7153729 w 12174608"/>
              <a:gd name="connsiteY15" fmla="*/ 1259757 h 2304656"/>
              <a:gd name="connsiteX16" fmla="*/ 7429954 w 12174608"/>
              <a:gd name="connsiteY16" fmla="*/ 1135932 h 2304656"/>
              <a:gd name="connsiteX17" fmla="*/ 8182429 w 12174608"/>
              <a:gd name="connsiteY17" fmla="*/ 1275632 h 2304656"/>
              <a:gd name="connsiteX18" fmla="*/ 8699954 w 12174608"/>
              <a:gd name="connsiteY18" fmla="*/ 1370882 h 2304656"/>
              <a:gd name="connsiteX19" fmla="*/ 8963479 w 12174608"/>
              <a:gd name="connsiteY19" fmla="*/ 1183557 h 2304656"/>
              <a:gd name="connsiteX20" fmla="*/ 9668329 w 12174608"/>
              <a:gd name="connsiteY20" fmla="*/ 1024807 h 2304656"/>
              <a:gd name="connsiteX21" fmla="*/ 10328729 w 12174608"/>
              <a:gd name="connsiteY21" fmla="*/ 891457 h 2304656"/>
              <a:gd name="connsiteX22" fmla="*/ 10563679 w 12174608"/>
              <a:gd name="connsiteY22" fmla="*/ 669207 h 2304656"/>
              <a:gd name="connsiteX23" fmla="*/ 10014404 w 12174608"/>
              <a:gd name="connsiteY23" fmla="*/ 583482 h 2304656"/>
              <a:gd name="connsiteX24" fmla="*/ 10020754 w 12174608"/>
              <a:gd name="connsiteY24" fmla="*/ 304082 h 2304656"/>
              <a:gd name="connsiteX25" fmla="*/ 10214429 w 12174608"/>
              <a:gd name="connsiteY25" fmla="*/ 313607 h 2304656"/>
              <a:gd name="connsiteX26" fmla="*/ 10474779 w 12174608"/>
              <a:gd name="connsiteY26" fmla="*/ 504107 h 2304656"/>
              <a:gd name="connsiteX27" fmla="*/ 10677979 w 12174608"/>
              <a:gd name="connsiteY27" fmla="*/ 561257 h 2304656"/>
              <a:gd name="connsiteX28" fmla="*/ 11541579 w 12174608"/>
              <a:gd name="connsiteY28" fmla="*/ 739057 h 2304656"/>
              <a:gd name="connsiteX29" fmla="*/ 12087679 w 12174608"/>
              <a:gd name="connsiteY29" fmla="*/ 891457 h 2304656"/>
              <a:gd name="connsiteX30" fmla="*/ 12157529 w 12174608"/>
              <a:gd name="connsiteY30" fmla="*/ 980357 h 2304656"/>
              <a:gd name="connsiteX31" fmla="*/ 11922579 w 12174608"/>
              <a:gd name="connsiteY31" fmla="*/ 891457 h 2304656"/>
              <a:gd name="connsiteX32" fmla="*/ 10900229 w 12174608"/>
              <a:gd name="connsiteY32" fmla="*/ 669207 h 2304656"/>
              <a:gd name="connsiteX33" fmla="*/ 10827204 w 12174608"/>
              <a:gd name="connsiteY33" fmla="*/ 288207 h 2304656"/>
              <a:gd name="connsiteX34" fmla="*/ 10592254 w 12174608"/>
              <a:gd name="connsiteY34" fmla="*/ 170732 h 2304656"/>
              <a:gd name="connsiteX35" fmla="*/ 10363654 w 12174608"/>
              <a:gd name="connsiteY35" fmla="*/ 104057 h 2304656"/>
              <a:gd name="connsiteX36" fmla="*/ 10150929 w 12174608"/>
              <a:gd name="connsiteY36" fmla="*/ 21507 h 2304656"/>
              <a:gd name="connsiteX37" fmla="*/ 9871529 w 12174608"/>
              <a:gd name="connsiteY37" fmla="*/ 535857 h 2304656"/>
              <a:gd name="connsiteX38" fmla="*/ 10208079 w 12174608"/>
              <a:gd name="connsiteY38" fmla="*/ 758107 h 2304656"/>
              <a:gd name="connsiteX39" fmla="*/ 10398579 w 12174608"/>
              <a:gd name="connsiteY39" fmla="*/ 888282 h 2304656"/>
              <a:gd name="connsiteX40" fmla="*/ 9668329 w 12174608"/>
              <a:gd name="connsiteY40" fmla="*/ 1056557 h 2304656"/>
              <a:gd name="connsiteX41" fmla="*/ 8982529 w 12174608"/>
              <a:gd name="connsiteY41" fmla="*/ 1212132 h 2304656"/>
              <a:gd name="connsiteX42" fmla="*/ 8715829 w 12174608"/>
              <a:gd name="connsiteY42" fmla="*/ 1399457 h 2304656"/>
              <a:gd name="connsiteX43" fmla="*/ 8169729 w 12174608"/>
              <a:gd name="connsiteY43" fmla="*/ 1294682 h 2304656"/>
              <a:gd name="connsiteX44" fmla="*/ 7439479 w 12174608"/>
              <a:gd name="connsiteY44" fmla="*/ 1158157 h 2304656"/>
              <a:gd name="connsiteX45" fmla="*/ 7242629 w 12174608"/>
              <a:gd name="connsiteY45" fmla="*/ 1262932 h 2304656"/>
              <a:gd name="connsiteX46" fmla="*/ 7026729 w 12174608"/>
              <a:gd name="connsiteY46" fmla="*/ 1266107 h 2304656"/>
              <a:gd name="connsiteX47" fmla="*/ 6601279 w 12174608"/>
              <a:gd name="connsiteY47" fmla="*/ 1177207 h 2304656"/>
              <a:gd name="connsiteX48" fmla="*/ 6010729 w 12174608"/>
              <a:gd name="connsiteY48" fmla="*/ 1405807 h 2304656"/>
              <a:gd name="connsiteX49" fmla="*/ 5305879 w 12174608"/>
              <a:gd name="connsiteY49" fmla="*/ 1834432 h 2304656"/>
              <a:gd name="connsiteX50" fmla="*/ 4724854 w 12174608"/>
              <a:gd name="connsiteY50" fmla="*/ 2174157 h 2304656"/>
              <a:gd name="connsiteX51" fmla="*/ 4213679 w 12174608"/>
              <a:gd name="connsiteY51" fmla="*/ 2237657 h 2304656"/>
              <a:gd name="connsiteX52" fmla="*/ 3883479 w 12174608"/>
              <a:gd name="connsiteY52" fmla="*/ 2085257 h 2304656"/>
              <a:gd name="connsiteX53" fmla="*/ 3496129 w 12174608"/>
              <a:gd name="connsiteY53" fmla="*/ 2110657 h 2304656"/>
              <a:gd name="connsiteX54" fmla="*/ 3102429 w 12174608"/>
              <a:gd name="connsiteY54" fmla="*/ 1983657 h 2304656"/>
              <a:gd name="connsiteX55" fmla="*/ 2581729 w 12174608"/>
              <a:gd name="connsiteY55" fmla="*/ 1697907 h 2304656"/>
              <a:gd name="connsiteX56" fmla="*/ 2177422 w 12174608"/>
              <a:gd name="connsiteY56" fmla="*/ 1458142 h 2304656"/>
              <a:gd name="connsiteX57" fmla="*/ 2174248 w 12174608"/>
              <a:gd name="connsiteY57" fmla="*/ 1414564 h 2304656"/>
              <a:gd name="connsiteX58" fmla="*/ 2464149 w 12174608"/>
              <a:gd name="connsiteY58" fmla="*/ 1196781 h 2304656"/>
              <a:gd name="connsiteX59" fmla="*/ 2200870 w 12174608"/>
              <a:gd name="connsiteY59" fmla="*/ 1080875 h 2304656"/>
              <a:gd name="connsiteX60" fmla="*/ 2056528 w 12174608"/>
              <a:gd name="connsiteY60" fmla="*/ 1240846 h 2304656"/>
              <a:gd name="connsiteX61" fmla="*/ 2174912 w 12174608"/>
              <a:gd name="connsiteY61" fmla="*/ 1419798 h 2304656"/>
              <a:gd name="connsiteX62" fmla="*/ 2177388 w 12174608"/>
              <a:gd name="connsiteY62" fmla="*/ 1449594 h 2304656"/>
              <a:gd name="connsiteX63" fmla="*/ 1121229 w 12174608"/>
              <a:gd name="connsiteY63" fmla="*/ 1951907 h 2304656"/>
              <a:gd name="connsiteX64" fmla="*/ 454 w 12174608"/>
              <a:gd name="connsiteY64" fmla="*/ 2304332 h 2304656"/>
              <a:gd name="connsiteX65" fmla="*/ 3629 w 12174608"/>
              <a:gd name="connsiteY65" fmla="*/ 2278932 h 2304656"/>
              <a:gd name="connsiteX0" fmla="*/ 3629 w 12174608"/>
              <a:gd name="connsiteY0" fmla="*/ 2278932 h 2304656"/>
              <a:gd name="connsiteX1" fmla="*/ 946604 w 12174608"/>
              <a:gd name="connsiteY1" fmla="*/ 1996357 h 2304656"/>
              <a:gd name="connsiteX2" fmla="*/ 2149652 w 12174608"/>
              <a:gd name="connsiteY2" fmla="*/ 1436371 h 2304656"/>
              <a:gd name="connsiteX3" fmla="*/ 2031197 w 12174608"/>
              <a:gd name="connsiteY3" fmla="*/ 1218203 h 2304656"/>
              <a:gd name="connsiteX4" fmla="*/ 2201845 w 12174608"/>
              <a:gd name="connsiteY4" fmla="*/ 1053416 h 2304656"/>
              <a:gd name="connsiteX5" fmla="*/ 2500330 w 12174608"/>
              <a:gd name="connsiteY5" fmla="*/ 1202189 h 2304656"/>
              <a:gd name="connsiteX6" fmla="*/ 2188692 w 12174608"/>
              <a:gd name="connsiteY6" fmla="*/ 1439511 h 2304656"/>
              <a:gd name="connsiteX7" fmla="*/ 2857954 w 12174608"/>
              <a:gd name="connsiteY7" fmla="*/ 1828082 h 2304656"/>
              <a:gd name="connsiteX8" fmla="*/ 3432629 w 12174608"/>
              <a:gd name="connsiteY8" fmla="*/ 2072557 h 2304656"/>
              <a:gd name="connsiteX9" fmla="*/ 3880304 w 12174608"/>
              <a:gd name="connsiteY9" fmla="*/ 2056682 h 2304656"/>
              <a:gd name="connsiteX10" fmla="*/ 4143829 w 12174608"/>
              <a:gd name="connsiteY10" fmla="*/ 2196382 h 2304656"/>
              <a:gd name="connsiteX11" fmla="*/ 4451804 w 12174608"/>
              <a:gd name="connsiteY11" fmla="*/ 2215432 h 2304656"/>
              <a:gd name="connsiteX12" fmla="*/ 4991554 w 12174608"/>
              <a:gd name="connsiteY12" fmla="*/ 2034457 h 2304656"/>
              <a:gd name="connsiteX13" fmla="*/ 5705929 w 12174608"/>
              <a:gd name="connsiteY13" fmla="*/ 1542332 h 2304656"/>
              <a:gd name="connsiteX14" fmla="*/ 6544129 w 12174608"/>
              <a:gd name="connsiteY14" fmla="*/ 1158157 h 2304656"/>
              <a:gd name="connsiteX15" fmla="*/ 7153729 w 12174608"/>
              <a:gd name="connsiteY15" fmla="*/ 1259757 h 2304656"/>
              <a:gd name="connsiteX16" fmla="*/ 7429954 w 12174608"/>
              <a:gd name="connsiteY16" fmla="*/ 1135932 h 2304656"/>
              <a:gd name="connsiteX17" fmla="*/ 8182429 w 12174608"/>
              <a:gd name="connsiteY17" fmla="*/ 1275632 h 2304656"/>
              <a:gd name="connsiteX18" fmla="*/ 8699954 w 12174608"/>
              <a:gd name="connsiteY18" fmla="*/ 1370882 h 2304656"/>
              <a:gd name="connsiteX19" fmla="*/ 8963479 w 12174608"/>
              <a:gd name="connsiteY19" fmla="*/ 1183557 h 2304656"/>
              <a:gd name="connsiteX20" fmla="*/ 9668329 w 12174608"/>
              <a:gd name="connsiteY20" fmla="*/ 1024807 h 2304656"/>
              <a:gd name="connsiteX21" fmla="*/ 10328729 w 12174608"/>
              <a:gd name="connsiteY21" fmla="*/ 891457 h 2304656"/>
              <a:gd name="connsiteX22" fmla="*/ 10214429 w 12174608"/>
              <a:gd name="connsiteY22" fmla="*/ 856532 h 2304656"/>
              <a:gd name="connsiteX23" fmla="*/ 10014404 w 12174608"/>
              <a:gd name="connsiteY23" fmla="*/ 583482 h 2304656"/>
              <a:gd name="connsiteX24" fmla="*/ 10020754 w 12174608"/>
              <a:gd name="connsiteY24" fmla="*/ 304082 h 2304656"/>
              <a:gd name="connsiteX25" fmla="*/ 10214429 w 12174608"/>
              <a:gd name="connsiteY25" fmla="*/ 313607 h 2304656"/>
              <a:gd name="connsiteX26" fmla="*/ 10474779 w 12174608"/>
              <a:gd name="connsiteY26" fmla="*/ 504107 h 2304656"/>
              <a:gd name="connsiteX27" fmla="*/ 10677979 w 12174608"/>
              <a:gd name="connsiteY27" fmla="*/ 561257 h 2304656"/>
              <a:gd name="connsiteX28" fmla="*/ 11541579 w 12174608"/>
              <a:gd name="connsiteY28" fmla="*/ 739057 h 2304656"/>
              <a:gd name="connsiteX29" fmla="*/ 12087679 w 12174608"/>
              <a:gd name="connsiteY29" fmla="*/ 891457 h 2304656"/>
              <a:gd name="connsiteX30" fmla="*/ 12157529 w 12174608"/>
              <a:gd name="connsiteY30" fmla="*/ 980357 h 2304656"/>
              <a:gd name="connsiteX31" fmla="*/ 11922579 w 12174608"/>
              <a:gd name="connsiteY31" fmla="*/ 891457 h 2304656"/>
              <a:gd name="connsiteX32" fmla="*/ 10900229 w 12174608"/>
              <a:gd name="connsiteY32" fmla="*/ 669207 h 2304656"/>
              <a:gd name="connsiteX33" fmla="*/ 10827204 w 12174608"/>
              <a:gd name="connsiteY33" fmla="*/ 288207 h 2304656"/>
              <a:gd name="connsiteX34" fmla="*/ 10592254 w 12174608"/>
              <a:gd name="connsiteY34" fmla="*/ 170732 h 2304656"/>
              <a:gd name="connsiteX35" fmla="*/ 10363654 w 12174608"/>
              <a:gd name="connsiteY35" fmla="*/ 104057 h 2304656"/>
              <a:gd name="connsiteX36" fmla="*/ 10150929 w 12174608"/>
              <a:gd name="connsiteY36" fmla="*/ 21507 h 2304656"/>
              <a:gd name="connsiteX37" fmla="*/ 9871529 w 12174608"/>
              <a:gd name="connsiteY37" fmla="*/ 535857 h 2304656"/>
              <a:gd name="connsiteX38" fmla="*/ 10208079 w 12174608"/>
              <a:gd name="connsiteY38" fmla="*/ 758107 h 2304656"/>
              <a:gd name="connsiteX39" fmla="*/ 10398579 w 12174608"/>
              <a:gd name="connsiteY39" fmla="*/ 888282 h 2304656"/>
              <a:gd name="connsiteX40" fmla="*/ 9668329 w 12174608"/>
              <a:gd name="connsiteY40" fmla="*/ 1056557 h 2304656"/>
              <a:gd name="connsiteX41" fmla="*/ 8982529 w 12174608"/>
              <a:gd name="connsiteY41" fmla="*/ 1212132 h 2304656"/>
              <a:gd name="connsiteX42" fmla="*/ 8715829 w 12174608"/>
              <a:gd name="connsiteY42" fmla="*/ 1399457 h 2304656"/>
              <a:gd name="connsiteX43" fmla="*/ 8169729 w 12174608"/>
              <a:gd name="connsiteY43" fmla="*/ 1294682 h 2304656"/>
              <a:gd name="connsiteX44" fmla="*/ 7439479 w 12174608"/>
              <a:gd name="connsiteY44" fmla="*/ 1158157 h 2304656"/>
              <a:gd name="connsiteX45" fmla="*/ 7242629 w 12174608"/>
              <a:gd name="connsiteY45" fmla="*/ 1262932 h 2304656"/>
              <a:gd name="connsiteX46" fmla="*/ 7026729 w 12174608"/>
              <a:gd name="connsiteY46" fmla="*/ 1266107 h 2304656"/>
              <a:gd name="connsiteX47" fmla="*/ 6601279 w 12174608"/>
              <a:gd name="connsiteY47" fmla="*/ 1177207 h 2304656"/>
              <a:gd name="connsiteX48" fmla="*/ 6010729 w 12174608"/>
              <a:gd name="connsiteY48" fmla="*/ 1405807 h 2304656"/>
              <a:gd name="connsiteX49" fmla="*/ 5305879 w 12174608"/>
              <a:gd name="connsiteY49" fmla="*/ 1834432 h 2304656"/>
              <a:gd name="connsiteX50" fmla="*/ 4724854 w 12174608"/>
              <a:gd name="connsiteY50" fmla="*/ 2174157 h 2304656"/>
              <a:gd name="connsiteX51" fmla="*/ 4213679 w 12174608"/>
              <a:gd name="connsiteY51" fmla="*/ 2237657 h 2304656"/>
              <a:gd name="connsiteX52" fmla="*/ 3883479 w 12174608"/>
              <a:gd name="connsiteY52" fmla="*/ 2085257 h 2304656"/>
              <a:gd name="connsiteX53" fmla="*/ 3496129 w 12174608"/>
              <a:gd name="connsiteY53" fmla="*/ 2110657 h 2304656"/>
              <a:gd name="connsiteX54" fmla="*/ 3102429 w 12174608"/>
              <a:gd name="connsiteY54" fmla="*/ 1983657 h 2304656"/>
              <a:gd name="connsiteX55" fmla="*/ 2581729 w 12174608"/>
              <a:gd name="connsiteY55" fmla="*/ 1697907 h 2304656"/>
              <a:gd name="connsiteX56" fmla="*/ 2177422 w 12174608"/>
              <a:gd name="connsiteY56" fmla="*/ 1458142 h 2304656"/>
              <a:gd name="connsiteX57" fmla="*/ 2174248 w 12174608"/>
              <a:gd name="connsiteY57" fmla="*/ 1414564 h 2304656"/>
              <a:gd name="connsiteX58" fmla="*/ 2464149 w 12174608"/>
              <a:gd name="connsiteY58" fmla="*/ 1196781 h 2304656"/>
              <a:gd name="connsiteX59" fmla="*/ 2200870 w 12174608"/>
              <a:gd name="connsiteY59" fmla="*/ 1080875 h 2304656"/>
              <a:gd name="connsiteX60" fmla="*/ 2056528 w 12174608"/>
              <a:gd name="connsiteY60" fmla="*/ 1240846 h 2304656"/>
              <a:gd name="connsiteX61" fmla="*/ 2174912 w 12174608"/>
              <a:gd name="connsiteY61" fmla="*/ 1419798 h 2304656"/>
              <a:gd name="connsiteX62" fmla="*/ 2177388 w 12174608"/>
              <a:gd name="connsiteY62" fmla="*/ 1449594 h 2304656"/>
              <a:gd name="connsiteX63" fmla="*/ 1121229 w 12174608"/>
              <a:gd name="connsiteY63" fmla="*/ 1951907 h 2304656"/>
              <a:gd name="connsiteX64" fmla="*/ 454 w 12174608"/>
              <a:gd name="connsiteY64" fmla="*/ 2304332 h 2304656"/>
              <a:gd name="connsiteX65" fmla="*/ 3629 w 12174608"/>
              <a:gd name="connsiteY65" fmla="*/ 2278932 h 2304656"/>
              <a:gd name="connsiteX0" fmla="*/ 3629 w 12174608"/>
              <a:gd name="connsiteY0" fmla="*/ 2278932 h 2304656"/>
              <a:gd name="connsiteX1" fmla="*/ 946604 w 12174608"/>
              <a:gd name="connsiteY1" fmla="*/ 1996357 h 2304656"/>
              <a:gd name="connsiteX2" fmla="*/ 2149652 w 12174608"/>
              <a:gd name="connsiteY2" fmla="*/ 1436371 h 2304656"/>
              <a:gd name="connsiteX3" fmla="*/ 2031197 w 12174608"/>
              <a:gd name="connsiteY3" fmla="*/ 1218203 h 2304656"/>
              <a:gd name="connsiteX4" fmla="*/ 2201845 w 12174608"/>
              <a:gd name="connsiteY4" fmla="*/ 1053416 h 2304656"/>
              <a:gd name="connsiteX5" fmla="*/ 2500330 w 12174608"/>
              <a:gd name="connsiteY5" fmla="*/ 1202189 h 2304656"/>
              <a:gd name="connsiteX6" fmla="*/ 2188692 w 12174608"/>
              <a:gd name="connsiteY6" fmla="*/ 1439511 h 2304656"/>
              <a:gd name="connsiteX7" fmla="*/ 2857954 w 12174608"/>
              <a:gd name="connsiteY7" fmla="*/ 1828082 h 2304656"/>
              <a:gd name="connsiteX8" fmla="*/ 3432629 w 12174608"/>
              <a:gd name="connsiteY8" fmla="*/ 2072557 h 2304656"/>
              <a:gd name="connsiteX9" fmla="*/ 3880304 w 12174608"/>
              <a:gd name="connsiteY9" fmla="*/ 2056682 h 2304656"/>
              <a:gd name="connsiteX10" fmla="*/ 4143829 w 12174608"/>
              <a:gd name="connsiteY10" fmla="*/ 2196382 h 2304656"/>
              <a:gd name="connsiteX11" fmla="*/ 4451804 w 12174608"/>
              <a:gd name="connsiteY11" fmla="*/ 2215432 h 2304656"/>
              <a:gd name="connsiteX12" fmla="*/ 4991554 w 12174608"/>
              <a:gd name="connsiteY12" fmla="*/ 2034457 h 2304656"/>
              <a:gd name="connsiteX13" fmla="*/ 5705929 w 12174608"/>
              <a:gd name="connsiteY13" fmla="*/ 1542332 h 2304656"/>
              <a:gd name="connsiteX14" fmla="*/ 6544129 w 12174608"/>
              <a:gd name="connsiteY14" fmla="*/ 1158157 h 2304656"/>
              <a:gd name="connsiteX15" fmla="*/ 7153729 w 12174608"/>
              <a:gd name="connsiteY15" fmla="*/ 1259757 h 2304656"/>
              <a:gd name="connsiteX16" fmla="*/ 7429954 w 12174608"/>
              <a:gd name="connsiteY16" fmla="*/ 1135932 h 2304656"/>
              <a:gd name="connsiteX17" fmla="*/ 8182429 w 12174608"/>
              <a:gd name="connsiteY17" fmla="*/ 1275632 h 2304656"/>
              <a:gd name="connsiteX18" fmla="*/ 8699954 w 12174608"/>
              <a:gd name="connsiteY18" fmla="*/ 1370882 h 2304656"/>
              <a:gd name="connsiteX19" fmla="*/ 8963479 w 12174608"/>
              <a:gd name="connsiteY19" fmla="*/ 1183557 h 2304656"/>
              <a:gd name="connsiteX20" fmla="*/ 9668329 w 12174608"/>
              <a:gd name="connsiteY20" fmla="*/ 1024807 h 2304656"/>
              <a:gd name="connsiteX21" fmla="*/ 10328729 w 12174608"/>
              <a:gd name="connsiteY21" fmla="*/ 891457 h 2304656"/>
              <a:gd name="connsiteX22" fmla="*/ 10214429 w 12174608"/>
              <a:gd name="connsiteY22" fmla="*/ 856532 h 2304656"/>
              <a:gd name="connsiteX23" fmla="*/ 9773104 w 12174608"/>
              <a:gd name="connsiteY23" fmla="*/ 621582 h 2304656"/>
              <a:gd name="connsiteX24" fmla="*/ 10020754 w 12174608"/>
              <a:gd name="connsiteY24" fmla="*/ 304082 h 2304656"/>
              <a:gd name="connsiteX25" fmla="*/ 10214429 w 12174608"/>
              <a:gd name="connsiteY25" fmla="*/ 313607 h 2304656"/>
              <a:gd name="connsiteX26" fmla="*/ 10474779 w 12174608"/>
              <a:gd name="connsiteY26" fmla="*/ 504107 h 2304656"/>
              <a:gd name="connsiteX27" fmla="*/ 10677979 w 12174608"/>
              <a:gd name="connsiteY27" fmla="*/ 561257 h 2304656"/>
              <a:gd name="connsiteX28" fmla="*/ 11541579 w 12174608"/>
              <a:gd name="connsiteY28" fmla="*/ 739057 h 2304656"/>
              <a:gd name="connsiteX29" fmla="*/ 12087679 w 12174608"/>
              <a:gd name="connsiteY29" fmla="*/ 891457 h 2304656"/>
              <a:gd name="connsiteX30" fmla="*/ 12157529 w 12174608"/>
              <a:gd name="connsiteY30" fmla="*/ 980357 h 2304656"/>
              <a:gd name="connsiteX31" fmla="*/ 11922579 w 12174608"/>
              <a:gd name="connsiteY31" fmla="*/ 891457 h 2304656"/>
              <a:gd name="connsiteX32" fmla="*/ 10900229 w 12174608"/>
              <a:gd name="connsiteY32" fmla="*/ 669207 h 2304656"/>
              <a:gd name="connsiteX33" fmla="*/ 10827204 w 12174608"/>
              <a:gd name="connsiteY33" fmla="*/ 288207 h 2304656"/>
              <a:gd name="connsiteX34" fmla="*/ 10592254 w 12174608"/>
              <a:gd name="connsiteY34" fmla="*/ 170732 h 2304656"/>
              <a:gd name="connsiteX35" fmla="*/ 10363654 w 12174608"/>
              <a:gd name="connsiteY35" fmla="*/ 104057 h 2304656"/>
              <a:gd name="connsiteX36" fmla="*/ 10150929 w 12174608"/>
              <a:gd name="connsiteY36" fmla="*/ 21507 h 2304656"/>
              <a:gd name="connsiteX37" fmla="*/ 9871529 w 12174608"/>
              <a:gd name="connsiteY37" fmla="*/ 535857 h 2304656"/>
              <a:gd name="connsiteX38" fmla="*/ 10208079 w 12174608"/>
              <a:gd name="connsiteY38" fmla="*/ 758107 h 2304656"/>
              <a:gd name="connsiteX39" fmla="*/ 10398579 w 12174608"/>
              <a:gd name="connsiteY39" fmla="*/ 888282 h 2304656"/>
              <a:gd name="connsiteX40" fmla="*/ 9668329 w 12174608"/>
              <a:gd name="connsiteY40" fmla="*/ 1056557 h 2304656"/>
              <a:gd name="connsiteX41" fmla="*/ 8982529 w 12174608"/>
              <a:gd name="connsiteY41" fmla="*/ 1212132 h 2304656"/>
              <a:gd name="connsiteX42" fmla="*/ 8715829 w 12174608"/>
              <a:gd name="connsiteY42" fmla="*/ 1399457 h 2304656"/>
              <a:gd name="connsiteX43" fmla="*/ 8169729 w 12174608"/>
              <a:gd name="connsiteY43" fmla="*/ 1294682 h 2304656"/>
              <a:gd name="connsiteX44" fmla="*/ 7439479 w 12174608"/>
              <a:gd name="connsiteY44" fmla="*/ 1158157 h 2304656"/>
              <a:gd name="connsiteX45" fmla="*/ 7242629 w 12174608"/>
              <a:gd name="connsiteY45" fmla="*/ 1262932 h 2304656"/>
              <a:gd name="connsiteX46" fmla="*/ 7026729 w 12174608"/>
              <a:gd name="connsiteY46" fmla="*/ 1266107 h 2304656"/>
              <a:gd name="connsiteX47" fmla="*/ 6601279 w 12174608"/>
              <a:gd name="connsiteY47" fmla="*/ 1177207 h 2304656"/>
              <a:gd name="connsiteX48" fmla="*/ 6010729 w 12174608"/>
              <a:gd name="connsiteY48" fmla="*/ 1405807 h 2304656"/>
              <a:gd name="connsiteX49" fmla="*/ 5305879 w 12174608"/>
              <a:gd name="connsiteY49" fmla="*/ 1834432 h 2304656"/>
              <a:gd name="connsiteX50" fmla="*/ 4724854 w 12174608"/>
              <a:gd name="connsiteY50" fmla="*/ 2174157 h 2304656"/>
              <a:gd name="connsiteX51" fmla="*/ 4213679 w 12174608"/>
              <a:gd name="connsiteY51" fmla="*/ 2237657 h 2304656"/>
              <a:gd name="connsiteX52" fmla="*/ 3883479 w 12174608"/>
              <a:gd name="connsiteY52" fmla="*/ 2085257 h 2304656"/>
              <a:gd name="connsiteX53" fmla="*/ 3496129 w 12174608"/>
              <a:gd name="connsiteY53" fmla="*/ 2110657 h 2304656"/>
              <a:gd name="connsiteX54" fmla="*/ 3102429 w 12174608"/>
              <a:gd name="connsiteY54" fmla="*/ 1983657 h 2304656"/>
              <a:gd name="connsiteX55" fmla="*/ 2581729 w 12174608"/>
              <a:gd name="connsiteY55" fmla="*/ 1697907 h 2304656"/>
              <a:gd name="connsiteX56" fmla="*/ 2177422 w 12174608"/>
              <a:gd name="connsiteY56" fmla="*/ 1458142 h 2304656"/>
              <a:gd name="connsiteX57" fmla="*/ 2174248 w 12174608"/>
              <a:gd name="connsiteY57" fmla="*/ 1414564 h 2304656"/>
              <a:gd name="connsiteX58" fmla="*/ 2464149 w 12174608"/>
              <a:gd name="connsiteY58" fmla="*/ 1196781 h 2304656"/>
              <a:gd name="connsiteX59" fmla="*/ 2200870 w 12174608"/>
              <a:gd name="connsiteY59" fmla="*/ 1080875 h 2304656"/>
              <a:gd name="connsiteX60" fmla="*/ 2056528 w 12174608"/>
              <a:gd name="connsiteY60" fmla="*/ 1240846 h 2304656"/>
              <a:gd name="connsiteX61" fmla="*/ 2174912 w 12174608"/>
              <a:gd name="connsiteY61" fmla="*/ 1419798 h 2304656"/>
              <a:gd name="connsiteX62" fmla="*/ 2177388 w 12174608"/>
              <a:gd name="connsiteY62" fmla="*/ 1449594 h 2304656"/>
              <a:gd name="connsiteX63" fmla="*/ 1121229 w 12174608"/>
              <a:gd name="connsiteY63" fmla="*/ 1951907 h 2304656"/>
              <a:gd name="connsiteX64" fmla="*/ 454 w 12174608"/>
              <a:gd name="connsiteY64" fmla="*/ 2304332 h 2304656"/>
              <a:gd name="connsiteX65" fmla="*/ 3629 w 12174608"/>
              <a:gd name="connsiteY65" fmla="*/ 2278932 h 2304656"/>
              <a:gd name="connsiteX0" fmla="*/ 3629 w 12174608"/>
              <a:gd name="connsiteY0" fmla="*/ 2278932 h 2304656"/>
              <a:gd name="connsiteX1" fmla="*/ 946604 w 12174608"/>
              <a:gd name="connsiteY1" fmla="*/ 1996357 h 2304656"/>
              <a:gd name="connsiteX2" fmla="*/ 2149652 w 12174608"/>
              <a:gd name="connsiteY2" fmla="*/ 1436371 h 2304656"/>
              <a:gd name="connsiteX3" fmla="*/ 2031197 w 12174608"/>
              <a:gd name="connsiteY3" fmla="*/ 1218203 h 2304656"/>
              <a:gd name="connsiteX4" fmla="*/ 2201845 w 12174608"/>
              <a:gd name="connsiteY4" fmla="*/ 1053416 h 2304656"/>
              <a:gd name="connsiteX5" fmla="*/ 2500330 w 12174608"/>
              <a:gd name="connsiteY5" fmla="*/ 1202189 h 2304656"/>
              <a:gd name="connsiteX6" fmla="*/ 2188692 w 12174608"/>
              <a:gd name="connsiteY6" fmla="*/ 1439511 h 2304656"/>
              <a:gd name="connsiteX7" fmla="*/ 2857954 w 12174608"/>
              <a:gd name="connsiteY7" fmla="*/ 1828082 h 2304656"/>
              <a:gd name="connsiteX8" fmla="*/ 3432629 w 12174608"/>
              <a:gd name="connsiteY8" fmla="*/ 2072557 h 2304656"/>
              <a:gd name="connsiteX9" fmla="*/ 3880304 w 12174608"/>
              <a:gd name="connsiteY9" fmla="*/ 2056682 h 2304656"/>
              <a:gd name="connsiteX10" fmla="*/ 4143829 w 12174608"/>
              <a:gd name="connsiteY10" fmla="*/ 2196382 h 2304656"/>
              <a:gd name="connsiteX11" fmla="*/ 4451804 w 12174608"/>
              <a:gd name="connsiteY11" fmla="*/ 2215432 h 2304656"/>
              <a:gd name="connsiteX12" fmla="*/ 4991554 w 12174608"/>
              <a:gd name="connsiteY12" fmla="*/ 2034457 h 2304656"/>
              <a:gd name="connsiteX13" fmla="*/ 5705929 w 12174608"/>
              <a:gd name="connsiteY13" fmla="*/ 1542332 h 2304656"/>
              <a:gd name="connsiteX14" fmla="*/ 6544129 w 12174608"/>
              <a:gd name="connsiteY14" fmla="*/ 1158157 h 2304656"/>
              <a:gd name="connsiteX15" fmla="*/ 7153729 w 12174608"/>
              <a:gd name="connsiteY15" fmla="*/ 1259757 h 2304656"/>
              <a:gd name="connsiteX16" fmla="*/ 7429954 w 12174608"/>
              <a:gd name="connsiteY16" fmla="*/ 1135932 h 2304656"/>
              <a:gd name="connsiteX17" fmla="*/ 8182429 w 12174608"/>
              <a:gd name="connsiteY17" fmla="*/ 1275632 h 2304656"/>
              <a:gd name="connsiteX18" fmla="*/ 8699954 w 12174608"/>
              <a:gd name="connsiteY18" fmla="*/ 1370882 h 2304656"/>
              <a:gd name="connsiteX19" fmla="*/ 8963479 w 12174608"/>
              <a:gd name="connsiteY19" fmla="*/ 1183557 h 2304656"/>
              <a:gd name="connsiteX20" fmla="*/ 9668329 w 12174608"/>
              <a:gd name="connsiteY20" fmla="*/ 1024807 h 2304656"/>
              <a:gd name="connsiteX21" fmla="*/ 10328729 w 12174608"/>
              <a:gd name="connsiteY21" fmla="*/ 891457 h 2304656"/>
              <a:gd name="connsiteX22" fmla="*/ 10214429 w 12174608"/>
              <a:gd name="connsiteY22" fmla="*/ 856532 h 2304656"/>
              <a:gd name="connsiteX23" fmla="*/ 9773104 w 12174608"/>
              <a:gd name="connsiteY23" fmla="*/ 621582 h 2304656"/>
              <a:gd name="connsiteX24" fmla="*/ 10036629 w 12174608"/>
              <a:gd name="connsiteY24" fmla="*/ 15157 h 2304656"/>
              <a:gd name="connsiteX25" fmla="*/ 10214429 w 12174608"/>
              <a:gd name="connsiteY25" fmla="*/ 313607 h 2304656"/>
              <a:gd name="connsiteX26" fmla="*/ 10474779 w 12174608"/>
              <a:gd name="connsiteY26" fmla="*/ 504107 h 2304656"/>
              <a:gd name="connsiteX27" fmla="*/ 10677979 w 12174608"/>
              <a:gd name="connsiteY27" fmla="*/ 561257 h 2304656"/>
              <a:gd name="connsiteX28" fmla="*/ 11541579 w 12174608"/>
              <a:gd name="connsiteY28" fmla="*/ 739057 h 2304656"/>
              <a:gd name="connsiteX29" fmla="*/ 12087679 w 12174608"/>
              <a:gd name="connsiteY29" fmla="*/ 891457 h 2304656"/>
              <a:gd name="connsiteX30" fmla="*/ 12157529 w 12174608"/>
              <a:gd name="connsiteY30" fmla="*/ 980357 h 2304656"/>
              <a:gd name="connsiteX31" fmla="*/ 11922579 w 12174608"/>
              <a:gd name="connsiteY31" fmla="*/ 891457 h 2304656"/>
              <a:gd name="connsiteX32" fmla="*/ 10900229 w 12174608"/>
              <a:gd name="connsiteY32" fmla="*/ 669207 h 2304656"/>
              <a:gd name="connsiteX33" fmla="*/ 10827204 w 12174608"/>
              <a:gd name="connsiteY33" fmla="*/ 288207 h 2304656"/>
              <a:gd name="connsiteX34" fmla="*/ 10592254 w 12174608"/>
              <a:gd name="connsiteY34" fmla="*/ 170732 h 2304656"/>
              <a:gd name="connsiteX35" fmla="*/ 10363654 w 12174608"/>
              <a:gd name="connsiteY35" fmla="*/ 104057 h 2304656"/>
              <a:gd name="connsiteX36" fmla="*/ 10150929 w 12174608"/>
              <a:gd name="connsiteY36" fmla="*/ 21507 h 2304656"/>
              <a:gd name="connsiteX37" fmla="*/ 9871529 w 12174608"/>
              <a:gd name="connsiteY37" fmla="*/ 535857 h 2304656"/>
              <a:gd name="connsiteX38" fmla="*/ 10208079 w 12174608"/>
              <a:gd name="connsiteY38" fmla="*/ 758107 h 2304656"/>
              <a:gd name="connsiteX39" fmla="*/ 10398579 w 12174608"/>
              <a:gd name="connsiteY39" fmla="*/ 888282 h 2304656"/>
              <a:gd name="connsiteX40" fmla="*/ 9668329 w 12174608"/>
              <a:gd name="connsiteY40" fmla="*/ 1056557 h 2304656"/>
              <a:gd name="connsiteX41" fmla="*/ 8982529 w 12174608"/>
              <a:gd name="connsiteY41" fmla="*/ 1212132 h 2304656"/>
              <a:gd name="connsiteX42" fmla="*/ 8715829 w 12174608"/>
              <a:gd name="connsiteY42" fmla="*/ 1399457 h 2304656"/>
              <a:gd name="connsiteX43" fmla="*/ 8169729 w 12174608"/>
              <a:gd name="connsiteY43" fmla="*/ 1294682 h 2304656"/>
              <a:gd name="connsiteX44" fmla="*/ 7439479 w 12174608"/>
              <a:gd name="connsiteY44" fmla="*/ 1158157 h 2304656"/>
              <a:gd name="connsiteX45" fmla="*/ 7242629 w 12174608"/>
              <a:gd name="connsiteY45" fmla="*/ 1262932 h 2304656"/>
              <a:gd name="connsiteX46" fmla="*/ 7026729 w 12174608"/>
              <a:gd name="connsiteY46" fmla="*/ 1266107 h 2304656"/>
              <a:gd name="connsiteX47" fmla="*/ 6601279 w 12174608"/>
              <a:gd name="connsiteY47" fmla="*/ 1177207 h 2304656"/>
              <a:gd name="connsiteX48" fmla="*/ 6010729 w 12174608"/>
              <a:gd name="connsiteY48" fmla="*/ 1405807 h 2304656"/>
              <a:gd name="connsiteX49" fmla="*/ 5305879 w 12174608"/>
              <a:gd name="connsiteY49" fmla="*/ 1834432 h 2304656"/>
              <a:gd name="connsiteX50" fmla="*/ 4724854 w 12174608"/>
              <a:gd name="connsiteY50" fmla="*/ 2174157 h 2304656"/>
              <a:gd name="connsiteX51" fmla="*/ 4213679 w 12174608"/>
              <a:gd name="connsiteY51" fmla="*/ 2237657 h 2304656"/>
              <a:gd name="connsiteX52" fmla="*/ 3883479 w 12174608"/>
              <a:gd name="connsiteY52" fmla="*/ 2085257 h 2304656"/>
              <a:gd name="connsiteX53" fmla="*/ 3496129 w 12174608"/>
              <a:gd name="connsiteY53" fmla="*/ 2110657 h 2304656"/>
              <a:gd name="connsiteX54" fmla="*/ 3102429 w 12174608"/>
              <a:gd name="connsiteY54" fmla="*/ 1983657 h 2304656"/>
              <a:gd name="connsiteX55" fmla="*/ 2581729 w 12174608"/>
              <a:gd name="connsiteY55" fmla="*/ 1697907 h 2304656"/>
              <a:gd name="connsiteX56" fmla="*/ 2177422 w 12174608"/>
              <a:gd name="connsiteY56" fmla="*/ 1458142 h 2304656"/>
              <a:gd name="connsiteX57" fmla="*/ 2174248 w 12174608"/>
              <a:gd name="connsiteY57" fmla="*/ 1414564 h 2304656"/>
              <a:gd name="connsiteX58" fmla="*/ 2464149 w 12174608"/>
              <a:gd name="connsiteY58" fmla="*/ 1196781 h 2304656"/>
              <a:gd name="connsiteX59" fmla="*/ 2200870 w 12174608"/>
              <a:gd name="connsiteY59" fmla="*/ 1080875 h 2304656"/>
              <a:gd name="connsiteX60" fmla="*/ 2056528 w 12174608"/>
              <a:gd name="connsiteY60" fmla="*/ 1240846 h 2304656"/>
              <a:gd name="connsiteX61" fmla="*/ 2174912 w 12174608"/>
              <a:gd name="connsiteY61" fmla="*/ 1419798 h 2304656"/>
              <a:gd name="connsiteX62" fmla="*/ 2177388 w 12174608"/>
              <a:gd name="connsiteY62" fmla="*/ 1449594 h 2304656"/>
              <a:gd name="connsiteX63" fmla="*/ 1121229 w 12174608"/>
              <a:gd name="connsiteY63" fmla="*/ 1951907 h 2304656"/>
              <a:gd name="connsiteX64" fmla="*/ 454 w 12174608"/>
              <a:gd name="connsiteY64" fmla="*/ 2304332 h 2304656"/>
              <a:gd name="connsiteX65" fmla="*/ 3629 w 12174608"/>
              <a:gd name="connsiteY65" fmla="*/ 2278932 h 2304656"/>
              <a:gd name="connsiteX0" fmla="*/ 3629 w 12174608"/>
              <a:gd name="connsiteY0" fmla="*/ 2323036 h 2348760"/>
              <a:gd name="connsiteX1" fmla="*/ 946604 w 12174608"/>
              <a:gd name="connsiteY1" fmla="*/ 2040461 h 2348760"/>
              <a:gd name="connsiteX2" fmla="*/ 2149652 w 12174608"/>
              <a:gd name="connsiteY2" fmla="*/ 1480475 h 2348760"/>
              <a:gd name="connsiteX3" fmla="*/ 2031197 w 12174608"/>
              <a:gd name="connsiteY3" fmla="*/ 1262307 h 2348760"/>
              <a:gd name="connsiteX4" fmla="*/ 2201845 w 12174608"/>
              <a:gd name="connsiteY4" fmla="*/ 1097520 h 2348760"/>
              <a:gd name="connsiteX5" fmla="*/ 2500330 w 12174608"/>
              <a:gd name="connsiteY5" fmla="*/ 1246293 h 2348760"/>
              <a:gd name="connsiteX6" fmla="*/ 2188692 w 12174608"/>
              <a:gd name="connsiteY6" fmla="*/ 1483615 h 2348760"/>
              <a:gd name="connsiteX7" fmla="*/ 2857954 w 12174608"/>
              <a:gd name="connsiteY7" fmla="*/ 1872186 h 2348760"/>
              <a:gd name="connsiteX8" fmla="*/ 3432629 w 12174608"/>
              <a:gd name="connsiteY8" fmla="*/ 2116661 h 2348760"/>
              <a:gd name="connsiteX9" fmla="*/ 3880304 w 12174608"/>
              <a:gd name="connsiteY9" fmla="*/ 2100786 h 2348760"/>
              <a:gd name="connsiteX10" fmla="*/ 4143829 w 12174608"/>
              <a:gd name="connsiteY10" fmla="*/ 2240486 h 2348760"/>
              <a:gd name="connsiteX11" fmla="*/ 4451804 w 12174608"/>
              <a:gd name="connsiteY11" fmla="*/ 2259536 h 2348760"/>
              <a:gd name="connsiteX12" fmla="*/ 4991554 w 12174608"/>
              <a:gd name="connsiteY12" fmla="*/ 2078561 h 2348760"/>
              <a:gd name="connsiteX13" fmla="*/ 5705929 w 12174608"/>
              <a:gd name="connsiteY13" fmla="*/ 1586436 h 2348760"/>
              <a:gd name="connsiteX14" fmla="*/ 6544129 w 12174608"/>
              <a:gd name="connsiteY14" fmla="*/ 1202261 h 2348760"/>
              <a:gd name="connsiteX15" fmla="*/ 7153729 w 12174608"/>
              <a:gd name="connsiteY15" fmla="*/ 1303861 h 2348760"/>
              <a:gd name="connsiteX16" fmla="*/ 7429954 w 12174608"/>
              <a:gd name="connsiteY16" fmla="*/ 1180036 h 2348760"/>
              <a:gd name="connsiteX17" fmla="*/ 8182429 w 12174608"/>
              <a:gd name="connsiteY17" fmla="*/ 1319736 h 2348760"/>
              <a:gd name="connsiteX18" fmla="*/ 8699954 w 12174608"/>
              <a:gd name="connsiteY18" fmla="*/ 1414986 h 2348760"/>
              <a:gd name="connsiteX19" fmla="*/ 8963479 w 12174608"/>
              <a:gd name="connsiteY19" fmla="*/ 1227661 h 2348760"/>
              <a:gd name="connsiteX20" fmla="*/ 9668329 w 12174608"/>
              <a:gd name="connsiteY20" fmla="*/ 1068911 h 2348760"/>
              <a:gd name="connsiteX21" fmla="*/ 10328729 w 12174608"/>
              <a:gd name="connsiteY21" fmla="*/ 935561 h 2348760"/>
              <a:gd name="connsiteX22" fmla="*/ 10214429 w 12174608"/>
              <a:gd name="connsiteY22" fmla="*/ 900636 h 2348760"/>
              <a:gd name="connsiteX23" fmla="*/ 9773104 w 12174608"/>
              <a:gd name="connsiteY23" fmla="*/ 665686 h 2348760"/>
              <a:gd name="connsiteX24" fmla="*/ 10036629 w 12174608"/>
              <a:gd name="connsiteY24" fmla="*/ 59261 h 2348760"/>
              <a:gd name="connsiteX25" fmla="*/ 10382704 w 12174608"/>
              <a:gd name="connsiteY25" fmla="*/ 78311 h 2348760"/>
              <a:gd name="connsiteX26" fmla="*/ 10474779 w 12174608"/>
              <a:gd name="connsiteY26" fmla="*/ 548211 h 2348760"/>
              <a:gd name="connsiteX27" fmla="*/ 10677979 w 12174608"/>
              <a:gd name="connsiteY27" fmla="*/ 605361 h 2348760"/>
              <a:gd name="connsiteX28" fmla="*/ 11541579 w 12174608"/>
              <a:gd name="connsiteY28" fmla="*/ 783161 h 2348760"/>
              <a:gd name="connsiteX29" fmla="*/ 12087679 w 12174608"/>
              <a:gd name="connsiteY29" fmla="*/ 935561 h 2348760"/>
              <a:gd name="connsiteX30" fmla="*/ 12157529 w 12174608"/>
              <a:gd name="connsiteY30" fmla="*/ 1024461 h 2348760"/>
              <a:gd name="connsiteX31" fmla="*/ 11922579 w 12174608"/>
              <a:gd name="connsiteY31" fmla="*/ 935561 h 2348760"/>
              <a:gd name="connsiteX32" fmla="*/ 10900229 w 12174608"/>
              <a:gd name="connsiteY32" fmla="*/ 713311 h 2348760"/>
              <a:gd name="connsiteX33" fmla="*/ 10827204 w 12174608"/>
              <a:gd name="connsiteY33" fmla="*/ 332311 h 2348760"/>
              <a:gd name="connsiteX34" fmla="*/ 10592254 w 12174608"/>
              <a:gd name="connsiteY34" fmla="*/ 214836 h 2348760"/>
              <a:gd name="connsiteX35" fmla="*/ 10363654 w 12174608"/>
              <a:gd name="connsiteY35" fmla="*/ 148161 h 2348760"/>
              <a:gd name="connsiteX36" fmla="*/ 10150929 w 12174608"/>
              <a:gd name="connsiteY36" fmla="*/ 65611 h 2348760"/>
              <a:gd name="connsiteX37" fmla="*/ 9871529 w 12174608"/>
              <a:gd name="connsiteY37" fmla="*/ 579961 h 2348760"/>
              <a:gd name="connsiteX38" fmla="*/ 10208079 w 12174608"/>
              <a:gd name="connsiteY38" fmla="*/ 802211 h 2348760"/>
              <a:gd name="connsiteX39" fmla="*/ 10398579 w 12174608"/>
              <a:gd name="connsiteY39" fmla="*/ 932386 h 2348760"/>
              <a:gd name="connsiteX40" fmla="*/ 9668329 w 12174608"/>
              <a:gd name="connsiteY40" fmla="*/ 1100661 h 2348760"/>
              <a:gd name="connsiteX41" fmla="*/ 8982529 w 12174608"/>
              <a:gd name="connsiteY41" fmla="*/ 1256236 h 2348760"/>
              <a:gd name="connsiteX42" fmla="*/ 8715829 w 12174608"/>
              <a:gd name="connsiteY42" fmla="*/ 1443561 h 2348760"/>
              <a:gd name="connsiteX43" fmla="*/ 8169729 w 12174608"/>
              <a:gd name="connsiteY43" fmla="*/ 1338786 h 2348760"/>
              <a:gd name="connsiteX44" fmla="*/ 7439479 w 12174608"/>
              <a:gd name="connsiteY44" fmla="*/ 1202261 h 2348760"/>
              <a:gd name="connsiteX45" fmla="*/ 7242629 w 12174608"/>
              <a:gd name="connsiteY45" fmla="*/ 1307036 h 2348760"/>
              <a:gd name="connsiteX46" fmla="*/ 7026729 w 12174608"/>
              <a:gd name="connsiteY46" fmla="*/ 1310211 h 2348760"/>
              <a:gd name="connsiteX47" fmla="*/ 6601279 w 12174608"/>
              <a:gd name="connsiteY47" fmla="*/ 1221311 h 2348760"/>
              <a:gd name="connsiteX48" fmla="*/ 6010729 w 12174608"/>
              <a:gd name="connsiteY48" fmla="*/ 1449911 h 2348760"/>
              <a:gd name="connsiteX49" fmla="*/ 5305879 w 12174608"/>
              <a:gd name="connsiteY49" fmla="*/ 1878536 h 2348760"/>
              <a:gd name="connsiteX50" fmla="*/ 4724854 w 12174608"/>
              <a:gd name="connsiteY50" fmla="*/ 2218261 h 2348760"/>
              <a:gd name="connsiteX51" fmla="*/ 4213679 w 12174608"/>
              <a:gd name="connsiteY51" fmla="*/ 2281761 h 2348760"/>
              <a:gd name="connsiteX52" fmla="*/ 3883479 w 12174608"/>
              <a:gd name="connsiteY52" fmla="*/ 2129361 h 2348760"/>
              <a:gd name="connsiteX53" fmla="*/ 3496129 w 12174608"/>
              <a:gd name="connsiteY53" fmla="*/ 2154761 h 2348760"/>
              <a:gd name="connsiteX54" fmla="*/ 3102429 w 12174608"/>
              <a:gd name="connsiteY54" fmla="*/ 2027761 h 2348760"/>
              <a:gd name="connsiteX55" fmla="*/ 2581729 w 12174608"/>
              <a:gd name="connsiteY55" fmla="*/ 1742011 h 2348760"/>
              <a:gd name="connsiteX56" fmla="*/ 2177422 w 12174608"/>
              <a:gd name="connsiteY56" fmla="*/ 1502246 h 2348760"/>
              <a:gd name="connsiteX57" fmla="*/ 2174248 w 12174608"/>
              <a:gd name="connsiteY57" fmla="*/ 1458668 h 2348760"/>
              <a:gd name="connsiteX58" fmla="*/ 2464149 w 12174608"/>
              <a:gd name="connsiteY58" fmla="*/ 1240885 h 2348760"/>
              <a:gd name="connsiteX59" fmla="*/ 2200870 w 12174608"/>
              <a:gd name="connsiteY59" fmla="*/ 1124979 h 2348760"/>
              <a:gd name="connsiteX60" fmla="*/ 2056528 w 12174608"/>
              <a:gd name="connsiteY60" fmla="*/ 1284950 h 2348760"/>
              <a:gd name="connsiteX61" fmla="*/ 2174912 w 12174608"/>
              <a:gd name="connsiteY61" fmla="*/ 1463902 h 2348760"/>
              <a:gd name="connsiteX62" fmla="*/ 2177388 w 12174608"/>
              <a:gd name="connsiteY62" fmla="*/ 1493698 h 2348760"/>
              <a:gd name="connsiteX63" fmla="*/ 1121229 w 12174608"/>
              <a:gd name="connsiteY63" fmla="*/ 1996011 h 2348760"/>
              <a:gd name="connsiteX64" fmla="*/ 454 w 12174608"/>
              <a:gd name="connsiteY64" fmla="*/ 2348436 h 2348760"/>
              <a:gd name="connsiteX65" fmla="*/ 3629 w 12174608"/>
              <a:gd name="connsiteY65" fmla="*/ 2323036 h 2348760"/>
              <a:gd name="connsiteX0" fmla="*/ 3629 w 12174608"/>
              <a:gd name="connsiteY0" fmla="*/ 2307064 h 2332788"/>
              <a:gd name="connsiteX1" fmla="*/ 946604 w 12174608"/>
              <a:gd name="connsiteY1" fmla="*/ 2024489 h 2332788"/>
              <a:gd name="connsiteX2" fmla="*/ 2149652 w 12174608"/>
              <a:gd name="connsiteY2" fmla="*/ 1464503 h 2332788"/>
              <a:gd name="connsiteX3" fmla="*/ 2031197 w 12174608"/>
              <a:gd name="connsiteY3" fmla="*/ 1246335 h 2332788"/>
              <a:gd name="connsiteX4" fmla="*/ 2201845 w 12174608"/>
              <a:gd name="connsiteY4" fmla="*/ 1081548 h 2332788"/>
              <a:gd name="connsiteX5" fmla="*/ 2500330 w 12174608"/>
              <a:gd name="connsiteY5" fmla="*/ 1230321 h 2332788"/>
              <a:gd name="connsiteX6" fmla="*/ 2188692 w 12174608"/>
              <a:gd name="connsiteY6" fmla="*/ 1467643 h 2332788"/>
              <a:gd name="connsiteX7" fmla="*/ 2857954 w 12174608"/>
              <a:gd name="connsiteY7" fmla="*/ 1856214 h 2332788"/>
              <a:gd name="connsiteX8" fmla="*/ 3432629 w 12174608"/>
              <a:gd name="connsiteY8" fmla="*/ 2100689 h 2332788"/>
              <a:gd name="connsiteX9" fmla="*/ 3880304 w 12174608"/>
              <a:gd name="connsiteY9" fmla="*/ 2084814 h 2332788"/>
              <a:gd name="connsiteX10" fmla="*/ 4143829 w 12174608"/>
              <a:gd name="connsiteY10" fmla="*/ 2224514 h 2332788"/>
              <a:gd name="connsiteX11" fmla="*/ 4451804 w 12174608"/>
              <a:gd name="connsiteY11" fmla="*/ 2243564 h 2332788"/>
              <a:gd name="connsiteX12" fmla="*/ 4991554 w 12174608"/>
              <a:gd name="connsiteY12" fmla="*/ 2062589 h 2332788"/>
              <a:gd name="connsiteX13" fmla="*/ 5705929 w 12174608"/>
              <a:gd name="connsiteY13" fmla="*/ 1570464 h 2332788"/>
              <a:gd name="connsiteX14" fmla="*/ 6544129 w 12174608"/>
              <a:gd name="connsiteY14" fmla="*/ 1186289 h 2332788"/>
              <a:gd name="connsiteX15" fmla="*/ 7153729 w 12174608"/>
              <a:gd name="connsiteY15" fmla="*/ 1287889 h 2332788"/>
              <a:gd name="connsiteX16" fmla="*/ 7429954 w 12174608"/>
              <a:gd name="connsiteY16" fmla="*/ 1164064 h 2332788"/>
              <a:gd name="connsiteX17" fmla="*/ 8182429 w 12174608"/>
              <a:gd name="connsiteY17" fmla="*/ 1303764 h 2332788"/>
              <a:gd name="connsiteX18" fmla="*/ 8699954 w 12174608"/>
              <a:gd name="connsiteY18" fmla="*/ 1399014 h 2332788"/>
              <a:gd name="connsiteX19" fmla="*/ 8963479 w 12174608"/>
              <a:gd name="connsiteY19" fmla="*/ 1211689 h 2332788"/>
              <a:gd name="connsiteX20" fmla="*/ 9668329 w 12174608"/>
              <a:gd name="connsiteY20" fmla="*/ 1052939 h 2332788"/>
              <a:gd name="connsiteX21" fmla="*/ 10328729 w 12174608"/>
              <a:gd name="connsiteY21" fmla="*/ 919589 h 2332788"/>
              <a:gd name="connsiteX22" fmla="*/ 10214429 w 12174608"/>
              <a:gd name="connsiteY22" fmla="*/ 884664 h 2332788"/>
              <a:gd name="connsiteX23" fmla="*/ 9773104 w 12174608"/>
              <a:gd name="connsiteY23" fmla="*/ 649714 h 2332788"/>
              <a:gd name="connsiteX24" fmla="*/ 10036629 w 12174608"/>
              <a:gd name="connsiteY24" fmla="*/ 43289 h 2332788"/>
              <a:gd name="connsiteX25" fmla="*/ 10382704 w 12174608"/>
              <a:gd name="connsiteY25" fmla="*/ 62339 h 2332788"/>
              <a:gd name="connsiteX26" fmla="*/ 10770054 w 12174608"/>
              <a:gd name="connsiteY26" fmla="*/ 170289 h 2332788"/>
              <a:gd name="connsiteX27" fmla="*/ 10677979 w 12174608"/>
              <a:gd name="connsiteY27" fmla="*/ 589389 h 2332788"/>
              <a:gd name="connsiteX28" fmla="*/ 11541579 w 12174608"/>
              <a:gd name="connsiteY28" fmla="*/ 767189 h 2332788"/>
              <a:gd name="connsiteX29" fmla="*/ 12087679 w 12174608"/>
              <a:gd name="connsiteY29" fmla="*/ 919589 h 2332788"/>
              <a:gd name="connsiteX30" fmla="*/ 12157529 w 12174608"/>
              <a:gd name="connsiteY30" fmla="*/ 1008489 h 2332788"/>
              <a:gd name="connsiteX31" fmla="*/ 11922579 w 12174608"/>
              <a:gd name="connsiteY31" fmla="*/ 919589 h 2332788"/>
              <a:gd name="connsiteX32" fmla="*/ 10900229 w 12174608"/>
              <a:gd name="connsiteY32" fmla="*/ 697339 h 2332788"/>
              <a:gd name="connsiteX33" fmla="*/ 10827204 w 12174608"/>
              <a:gd name="connsiteY33" fmla="*/ 316339 h 2332788"/>
              <a:gd name="connsiteX34" fmla="*/ 10592254 w 12174608"/>
              <a:gd name="connsiteY34" fmla="*/ 198864 h 2332788"/>
              <a:gd name="connsiteX35" fmla="*/ 10363654 w 12174608"/>
              <a:gd name="connsiteY35" fmla="*/ 132189 h 2332788"/>
              <a:gd name="connsiteX36" fmla="*/ 10150929 w 12174608"/>
              <a:gd name="connsiteY36" fmla="*/ 49639 h 2332788"/>
              <a:gd name="connsiteX37" fmla="*/ 9871529 w 12174608"/>
              <a:gd name="connsiteY37" fmla="*/ 563989 h 2332788"/>
              <a:gd name="connsiteX38" fmla="*/ 10208079 w 12174608"/>
              <a:gd name="connsiteY38" fmla="*/ 786239 h 2332788"/>
              <a:gd name="connsiteX39" fmla="*/ 10398579 w 12174608"/>
              <a:gd name="connsiteY39" fmla="*/ 916414 h 2332788"/>
              <a:gd name="connsiteX40" fmla="*/ 9668329 w 12174608"/>
              <a:gd name="connsiteY40" fmla="*/ 1084689 h 2332788"/>
              <a:gd name="connsiteX41" fmla="*/ 8982529 w 12174608"/>
              <a:gd name="connsiteY41" fmla="*/ 1240264 h 2332788"/>
              <a:gd name="connsiteX42" fmla="*/ 8715829 w 12174608"/>
              <a:gd name="connsiteY42" fmla="*/ 1427589 h 2332788"/>
              <a:gd name="connsiteX43" fmla="*/ 8169729 w 12174608"/>
              <a:gd name="connsiteY43" fmla="*/ 1322814 h 2332788"/>
              <a:gd name="connsiteX44" fmla="*/ 7439479 w 12174608"/>
              <a:gd name="connsiteY44" fmla="*/ 1186289 h 2332788"/>
              <a:gd name="connsiteX45" fmla="*/ 7242629 w 12174608"/>
              <a:gd name="connsiteY45" fmla="*/ 1291064 h 2332788"/>
              <a:gd name="connsiteX46" fmla="*/ 7026729 w 12174608"/>
              <a:gd name="connsiteY46" fmla="*/ 1294239 h 2332788"/>
              <a:gd name="connsiteX47" fmla="*/ 6601279 w 12174608"/>
              <a:gd name="connsiteY47" fmla="*/ 1205339 h 2332788"/>
              <a:gd name="connsiteX48" fmla="*/ 6010729 w 12174608"/>
              <a:gd name="connsiteY48" fmla="*/ 1433939 h 2332788"/>
              <a:gd name="connsiteX49" fmla="*/ 5305879 w 12174608"/>
              <a:gd name="connsiteY49" fmla="*/ 1862564 h 2332788"/>
              <a:gd name="connsiteX50" fmla="*/ 4724854 w 12174608"/>
              <a:gd name="connsiteY50" fmla="*/ 2202289 h 2332788"/>
              <a:gd name="connsiteX51" fmla="*/ 4213679 w 12174608"/>
              <a:gd name="connsiteY51" fmla="*/ 2265789 h 2332788"/>
              <a:gd name="connsiteX52" fmla="*/ 3883479 w 12174608"/>
              <a:gd name="connsiteY52" fmla="*/ 2113389 h 2332788"/>
              <a:gd name="connsiteX53" fmla="*/ 3496129 w 12174608"/>
              <a:gd name="connsiteY53" fmla="*/ 2138789 h 2332788"/>
              <a:gd name="connsiteX54" fmla="*/ 3102429 w 12174608"/>
              <a:gd name="connsiteY54" fmla="*/ 2011789 h 2332788"/>
              <a:gd name="connsiteX55" fmla="*/ 2581729 w 12174608"/>
              <a:gd name="connsiteY55" fmla="*/ 1726039 h 2332788"/>
              <a:gd name="connsiteX56" fmla="*/ 2177422 w 12174608"/>
              <a:gd name="connsiteY56" fmla="*/ 1486274 h 2332788"/>
              <a:gd name="connsiteX57" fmla="*/ 2174248 w 12174608"/>
              <a:gd name="connsiteY57" fmla="*/ 1442696 h 2332788"/>
              <a:gd name="connsiteX58" fmla="*/ 2464149 w 12174608"/>
              <a:gd name="connsiteY58" fmla="*/ 1224913 h 2332788"/>
              <a:gd name="connsiteX59" fmla="*/ 2200870 w 12174608"/>
              <a:gd name="connsiteY59" fmla="*/ 1109007 h 2332788"/>
              <a:gd name="connsiteX60" fmla="*/ 2056528 w 12174608"/>
              <a:gd name="connsiteY60" fmla="*/ 1268978 h 2332788"/>
              <a:gd name="connsiteX61" fmla="*/ 2174912 w 12174608"/>
              <a:gd name="connsiteY61" fmla="*/ 1447930 h 2332788"/>
              <a:gd name="connsiteX62" fmla="*/ 2177388 w 12174608"/>
              <a:gd name="connsiteY62" fmla="*/ 1477726 h 2332788"/>
              <a:gd name="connsiteX63" fmla="*/ 1121229 w 12174608"/>
              <a:gd name="connsiteY63" fmla="*/ 1980039 h 2332788"/>
              <a:gd name="connsiteX64" fmla="*/ 454 w 12174608"/>
              <a:gd name="connsiteY64" fmla="*/ 2332464 h 2332788"/>
              <a:gd name="connsiteX65" fmla="*/ 3629 w 12174608"/>
              <a:gd name="connsiteY65" fmla="*/ 2307064 h 2332788"/>
              <a:gd name="connsiteX0" fmla="*/ 3629 w 12174608"/>
              <a:gd name="connsiteY0" fmla="*/ 2307064 h 2332788"/>
              <a:gd name="connsiteX1" fmla="*/ 946604 w 12174608"/>
              <a:gd name="connsiteY1" fmla="*/ 2024489 h 2332788"/>
              <a:gd name="connsiteX2" fmla="*/ 2149652 w 12174608"/>
              <a:gd name="connsiteY2" fmla="*/ 1464503 h 2332788"/>
              <a:gd name="connsiteX3" fmla="*/ 2031197 w 12174608"/>
              <a:gd name="connsiteY3" fmla="*/ 1246335 h 2332788"/>
              <a:gd name="connsiteX4" fmla="*/ 2201845 w 12174608"/>
              <a:gd name="connsiteY4" fmla="*/ 1081548 h 2332788"/>
              <a:gd name="connsiteX5" fmla="*/ 2500330 w 12174608"/>
              <a:gd name="connsiteY5" fmla="*/ 1230321 h 2332788"/>
              <a:gd name="connsiteX6" fmla="*/ 2188692 w 12174608"/>
              <a:gd name="connsiteY6" fmla="*/ 1467643 h 2332788"/>
              <a:gd name="connsiteX7" fmla="*/ 2857954 w 12174608"/>
              <a:gd name="connsiteY7" fmla="*/ 1856214 h 2332788"/>
              <a:gd name="connsiteX8" fmla="*/ 3432629 w 12174608"/>
              <a:gd name="connsiteY8" fmla="*/ 2100689 h 2332788"/>
              <a:gd name="connsiteX9" fmla="*/ 3880304 w 12174608"/>
              <a:gd name="connsiteY9" fmla="*/ 2084814 h 2332788"/>
              <a:gd name="connsiteX10" fmla="*/ 4143829 w 12174608"/>
              <a:gd name="connsiteY10" fmla="*/ 2224514 h 2332788"/>
              <a:gd name="connsiteX11" fmla="*/ 4451804 w 12174608"/>
              <a:gd name="connsiteY11" fmla="*/ 2243564 h 2332788"/>
              <a:gd name="connsiteX12" fmla="*/ 4991554 w 12174608"/>
              <a:gd name="connsiteY12" fmla="*/ 2062589 h 2332788"/>
              <a:gd name="connsiteX13" fmla="*/ 5705929 w 12174608"/>
              <a:gd name="connsiteY13" fmla="*/ 1570464 h 2332788"/>
              <a:gd name="connsiteX14" fmla="*/ 6544129 w 12174608"/>
              <a:gd name="connsiteY14" fmla="*/ 1186289 h 2332788"/>
              <a:gd name="connsiteX15" fmla="*/ 7153729 w 12174608"/>
              <a:gd name="connsiteY15" fmla="*/ 1287889 h 2332788"/>
              <a:gd name="connsiteX16" fmla="*/ 7429954 w 12174608"/>
              <a:gd name="connsiteY16" fmla="*/ 1164064 h 2332788"/>
              <a:gd name="connsiteX17" fmla="*/ 8182429 w 12174608"/>
              <a:gd name="connsiteY17" fmla="*/ 1303764 h 2332788"/>
              <a:gd name="connsiteX18" fmla="*/ 8699954 w 12174608"/>
              <a:gd name="connsiteY18" fmla="*/ 1399014 h 2332788"/>
              <a:gd name="connsiteX19" fmla="*/ 8963479 w 12174608"/>
              <a:gd name="connsiteY19" fmla="*/ 1211689 h 2332788"/>
              <a:gd name="connsiteX20" fmla="*/ 9668329 w 12174608"/>
              <a:gd name="connsiteY20" fmla="*/ 1052939 h 2332788"/>
              <a:gd name="connsiteX21" fmla="*/ 10328729 w 12174608"/>
              <a:gd name="connsiteY21" fmla="*/ 919589 h 2332788"/>
              <a:gd name="connsiteX22" fmla="*/ 10214429 w 12174608"/>
              <a:gd name="connsiteY22" fmla="*/ 884664 h 2332788"/>
              <a:gd name="connsiteX23" fmla="*/ 9773104 w 12174608"/>
              <a:gd name="connsiteY23" fmla="*/ 649714 h 2332788"/>
              <a:gd name="connsiteX24" fmla="*/ 10036629 w 12174608"/>
              <a:gd name="connsiteY24" fmla="*/ 43289 h 2332788"/>
              <a:gd name="connsiteX25" fmla="*/ 10382704 w 12174608"/>
              <a:gd name="connsiteY25" fmla="*/ 62339 h 2332788"/>
              <a:gd name="connsiteX26" fmla="*/ 10770054 w 12174608"/>
              <a:gd name="connsiteY26" fmla="*/ 170289 h 2332788"/>
              <a:gd name="connsiteX27" fmla="*/ 11071679 w 12174608"/>
              <a:gd name="connsiteY27" fmla="*/ 373489 h 2332788"/>
              <a:gd name="connsiteX28" fmla="*/ 11541579 w 12174608"/>
              <a:gd name="connsiteY28" fmla="*/ 767189 h 2332788"/>
              <a:gd name="connsiteX29" fmla="*/ 12087679 w 12174608"/>
              <a:gd name="connsiteY29" fmla="*/ 919589 h 2332788"/>
              <a:gd name="connsiteX30" fmla="*/ 12157529 w 12174608"/>
              <a:gd name="connsiteY30" fmla="*/ 1008489 h 2332788"/>
              <a:gd name="connsiteX31" fmla="*/ 11922579 w 12174608"/>
              <a:gd name="connsiteY31" fmla="*/ 919589 h 2332788"/>
              <a:gd name="connsiteX32" fmla="*/ 10900229 w 12174608"/>
              <a:gd name="connsiteY32" fmla="*/ 697339 h 2332788"/>
              <a:gd name="connsiteX33" fmla="*/ 10827204 w 12174608"/>
              <a:gd name="connsiteY33" fmla="*/ 316339 h 2332788"/>
              <a:gd name="connsiteX34" fmla="*/ 10592254 w 12174608"/>
              <a:gd name="connsiteY34" fmla="*/ 198864 h 2332788"/>
              <a:gd name="connsiteX35" fmla="*/ 10363654 w 12174608"/>
              <a:gd name="connsiteY35" fmla="*/ 132189 h 2332788"/>
              <a:gd name="connsiteX36" fmla="*/ 10150929 w 12174608"/>
              <a:gd name="connsiteY36" fmla="*/ 49639 h 2332788"/>
              <a:gd name="connsiteX37" fmla="*/ 9871529 w 12174608"/>
              <a:gd name="connsiteY37" fmla="*/ 563989 h 2332788"/>
              <a:gd name="connsiteX38" fmla="*/ 10208079 w 12174608"/>
              <a:gd name="connsiteY38" fmla="*/ 786239 h 2332788"/>
              <a:gd name="connsiteX39" fmla="*/ 10398579 w 12174608"/>
              <a:gd name="connsiteY39" fmla="*/ 916414 h 2332788"/>
              <a:gd name="connsiteX40" fmla="*/ 9668329 w 12174608"/>
              <a:gd name="connsiteY40" fmla="*/ 1084689 h 2332788"/>
              <a:gd name="connsiteX41" fmla="*/ 8982529 w 12174608"/>
              <a:gd name="connsiteY41" fmla="*/ 1240264 h 2332788"/>
              <a:gd name="connsiteX42" fmla="*/ 8715829 w 12174608"/>
              <a:gd name="connsiteY42" fmla="*/ 1427589 h 2332788"/>
              <a:gd name="connsiteX43" fmla="*/ 8169729 w 12174608"/>
              <a:gd name="connsiteY43" fmla="*/ 1322814 h 2332788"/>
              <a:gd name="connsiteX44" fmla="*/ 7439479 w 12174608"/>
              <a:gd name="connsiteY44" fmla="*/ 1186289 h 2332788"/>
              <a:gd name="connsiteX45" fmla="*/ 7242629 w 12174608"/>
              <a:gd name="connsiteY45" fmla="*/ 1291064 h 2332788"/>
              <a:gd name="connsiteX46" fmla="*/ 7026729 w 12174608"/>
              <a:gd name="connsiteY46" fmla="*/ 1294239 h 2332788"/>
              <a:gd name="connsiteX47" fmla="*/ 6601279 w 12174608"/>
              <a:gd name="connsiteY47" fmla="*/ 1205339 h 2332788"/>
              <a:gd name="connsiteX48" fmla="*/ 6010729 w 12174608"/>
              <a:gd name="connsiteY48" fmla="*/ 1433939 h 2332788"/>
              <a:gd name="connsiteX49" fmla="*/ 5305879 w 12174608"/>
              <a:gd name="connsiteY49" fmla="*/ 1862564 h 2332788"/>
              <a:gd name="connsiteX50" fmla="*/ 4724854 w 12174608"/>
              <a:gd name="connsiteY50" fmla="*/ 2202289 h 2332788"/>
              <a:gd name="connsiteX51" fmla="*/ 4213679 w 12174608"/>
              <a:gd name="connsiteY51" fmla="*/ 2265789 h 2332788"/>
              <a:gd name="connsiteX52" fmla="*/ 3883479 w 12174608"/>
              <a:gd name="connsiteY52" fmla="*/ 2113389 h 2332788"/>
              <a:gd name="connsiteX53" fmla="*/ 3496129 w 12174608"/>
              <a:gd name="connsiteY53" fmla="*/ 2138789 h 2332788"/>
              <a:gd name="connsiteX54" fmla="*/ 3102429 w 12174608"/>
              <a:gd name="connsiteY54" fmla="*/ 2011789 h 2332788"/>
              <a:gd name="connsiteX55" fmla="*/ 2581729 w 12174608"/>
              <a:gd name="connsiteY55" fmla="*/ 1726039 h 2332788"/>
              <a:gd name="connsiteX56" fmla="*/ 2177422 w 12174608"/>
              <a:gd name="connsiteY56" fmla="*/ 1486274 h 2332788"/>
              <a:gd name="connsiteX57" fmla="*/ 2174248 w 12174608"/>
              <a:gd name="connsiteY57" fmla="*/ 1442696 h 2332788"/>
              <a:gd name="connsiteX58" fmla="*/ 2464149 w 12174608"/>
              <a:gd name="connsiteY58" fmla="*/ 1224913 h 2332788"/>
              <a:gd name="connsiteX59" fmla="*/ 2200870 w 12174608"/>
              <a:gd name="connsiteY59" fmla="*/ 1109007 h 2332788"/>
              <a:gd name="connsiteX60" fmla="*/ 2056528 w 12174608"/>
              <a:gd name="connsiteY60" fmla="*/ 1268978 h 2332788"/>
              <a:gd name="connsiteX61" fmla="*/ 2174912 w 12174608"/>
              <a:gd name="connsiteY61" fmla="*/ 1447930 h 2332788"/>
              <a:gd name="connsiteX62" fmla="*/ 2177388 w 12174608"/>
              <a:gd name="connsiteY62" fmla="*/ 1477726 h 2332788"/>
              <a:gd name="connsiteX63" fmla="*/ 1121229 w 12174608"/>
              <a:gd name="connsiteY63" fmla="*/ 1980039 h 2332788"/>
              <a:gd name="connsiteX64" fmla="*/ 454 w 12174608"/>
              <a:gd name="connsiteY64" fmla="*/ 2332464 h 2332788"/>
              <a:gd name="connsiteX65" fmla="*/ 3629 w 12174608"/>
              <a:gd name="connsiteY65" fmla="*/ 2307064 h 2332788"/>
              <a:gd name="connsiteX0" fmla="*/ 3629 w 12174608"/>
              <a:gd name="connsiteY0" fmla="*/ 2307064 h 2332788"/>
              <a:gd name="connsiteX1" fmla="*/ 946604 w 12174608"/>
              <a:gd name="connsiteY1" fmla="*/ 2024489 h 2332788"/>
              <a:gd name="connsiteX2" fmla="*/ 2149652 w 12174608"/>
              <a:gd name="connsiteY2" fmla="*/ 1464503 h 2332788"/>
              <a:gd name="connsiteX3" fmla="*/ 2031197 w 12174608"/>
              <a:gd name="connsiteY3" fmla="*/ 1246335 h 2332788"/>
              <a:gd name="connsiteX4" fmla="*/ 2201845 w 12174608"/>
              <a:gd name="connsiteY4" fmla="*/ 1081548 h 2332788"/>
              <a:gd name="connsiteX5" fmla="*/ 2500330 w 12174608"/>
              <a:gd name="connsiteY5" fmla="*/ 1230321 h 2332788"/>
              <a:gd name="connsiteX6" fmla="*/ 2188692 w 12174608"/>
              <a:gd name="connsiteY6" fmla="*/ 1467643 h 2332788"/>
              <a:gd name="connsiteX7" fmla="*/ 2857954 w 12174608"/>
              <a:gd name="connsiteY7" fmla="*/ 1856214 h 2332788"/>
              <a:gd name="connsiteX8" fmla="*/ 3432629 w 12174608"/>
              <a:gd name="connsiteY8" fmla="*/ 2100689 h 2332788"/>
              <a:gd name="connsiteX9" fmla="*/ 3880304 w 12174608"/>
              <a:gd name="connsiteY9" fmla="*/ 2084814 h 2332788"/>
              <a:gd name="connsiteX10" fmla="*/ 4143829 w 12174608"/>
              <a:gd name="connsiteY10" fmla="*/ 2224514 h 2332788"/>
              <a:gd name="connsiteX11" fmla="*/ 4451804 w 12174608"/>
              <a:gd name="connsiteY11" fmla="*/ 2243564 h 2332788"/>
              <a:gd name="connsiteX12" fmla="*/ 4991554 w 12174608"/>
              <a:gd name="connsiteY12" fmla="*/ 2062589 h 2332788"/>
              <a:gd name="connsiteX13" fmla="*/ 5705929 w 12174608"/>
              <a:gd name="connsiteY13" fmla="*/ 1570464 h 2332788"/>
              <a:gd name="connsiteX14" fmla="*/ 6544129 w 12174608"/>
              <a:gd name="connsiteY14" fmla="*/ 1186289 h 2332788"/>
              <a:gd name="connsiteX15" fmla="*/ 7153729 w 12174608"/>
              <a:gd name="connsiteY15" fmla="*/ 1287889 h 2332788"/>
              <a:gd name="connsiteX16" fmla="*/ 7429954 w 12174608"/>
              <a:gd name="connsiteY16" fmla="*/ 1164064 h 2332788"/>
              <a:gd name="connsiteX17" fmla="*/ 8182429 w 12174608"/>
              <a:gd name="connsiteY17" fmla="*/ 1303764 h 2332788"/>
              <a:gd name="connsiteX18" fmla="*/ 8699954 w 12174608"/>
              <a:gd name="connsiteY18" fmla="*/ 1399014 h 2332788"/>
              <a:gd name="connsiteX19" fmla="*/ 8963479 w 12174608"/>
              <a:gd name="connsiteY19" fmla="*/ 1211689 h 2332788"/>
              <a:gd name="connsiteX20" fmla="*/ 9668329 w 12174608"/>
              <a:gd name="connsiteY20" fmla="*/ 1052939 h 2332788"/>
              <a:gd name="connsiteX21" fmla="*/ 10328729 w 12174608"/>
              <a:gd name="connsiteY21" fmla="*/ 919589 h 2332788"/>
              <a:gd name="connsiteX22" fmla="*/ 10236654 w 12174608"/>
              <a:gd name="connsiteY22" fmla="*/ 840214 h 2332788"/>
              <a:gd name="connsiteX23" fmla="*/ 9773104 w 12174608"/>
              <a:gd name="connsiteY23" fmla="*/ 649714 h 2332788"/>
              <a:gd name="connsiteX24" fmla="*/ 10036629 w 12174608"/>
              <a:gd name="connsiteY24" fmla="*/ 43289 h 2332788"/>
              <a:gd name="connsiteX25" fmla="*/ 10382704 w 12174608"/>
              <a:gd name="connsiteY25" fmla="*/ 62339 h 2332788"/>
              <a:gd name="connsiteX26" fmla="*/ 10770054 w 12174608"/>
              <a:gd name="connsiteY26" fmla="*/ 170289 h 2332788"/>
              <a:gd name="connsiteX27" fmla="*/ 11071679 w 12174608"/>
              <a:gd name="connsiteY27" fmla="*/ 373489 h 2332788"/>
              <a:gd name="connsiteX28" fmla="*/ 11541579 w 12174608"/>
              <a:gd name="connsiteY28" fmla="*/ 767189 h 2332788"/>
              <a:gd name="connsiteX29" fmla="*/ 12087679 w 12174608"/>
              <a:gd name="connsiteY29" fmla="*/ 919589 h 2332788"/>
              <a:gd name="connsiteX30" fmla="*/ 12157529 w 12174608"/>
              <a:gd name="connsiteY30" fmla="*/ 1008489 h 2332788"/>
              <a:gd name="connsiteX31" fmla="*/ 11922579 w 12174608"/>
              <a:gd name="connsiteY31" fmla="*/ 919589 h 2332788"/>
              <a:gd name="connsiteX32" fmla="*/ 10900229 w 12174608"/>
              <a:gd name="connsiteY32" fmla="*/ 697339 h 2332788"/>
              <a:gd name="connsiteX33" fmla="*/ 10827204 w 12174608"/>
              <a:gd name="connsiteY33" fmla="*/ 316339 h 2332788"/>
              <a:gd name="connsiteX34" fmla="*/ 10592254 w 12174608"/>
              <a:gd name="connsiteY34" fmla="*/ 198864 h 2332788"/>
              <a:gd name="connsiteX35" fmla="*/ 10363654 w 12174608"/>
              <a:gd name="connsiteY35" fmla="*/ 132189 h 2332788"/>
              <a:gd name="connsiteX36" fmla="*/ 10150929 w 12174608"/>
              <a:gd name="connsiteY36" fmla="*/ 49639 h 2332788"/>
              <a:gd name="connsiteX37" fmla="*/ 9871529 w 12174608"/>
              <a:gd name="connsiteY37" fmla="*/ 563989 h 2332788"/>
              <a:gd name="connsiteX38" fmla="*/ 10208079 w 12174608"/>
              <a:gd name="connsiteY38" fmla="*/ 786239 h 2332788"/>
              <a:gd name="connsiteX39" fmla="*/ 10398579 w 12174608"/>
              <a:gd name="connsiteY39" fmla="*/ 916414 h 2332788"/>
              <a:gd name="connsiteX40" fmla="*/ 9668329 w 12174608"/>
              <a:gd name="connsiteY40" fmla="*/ 1084689 h 2332788"/>
              <a:gd name="connsiteX41" fmla="*/ 8982529 w 12174608"/>
              <a:gd name="connsiteY41" fmla="*/ 1240264 h 2332788"/>
              <a:gd name="connsiteX42" fmla="*/ 8715829 w 12174608"/>
              <a:gd name="connsiteY42" fmla="*/ 1427589 h 2332788"/>
              <a:gd name="connsiteX43" fmla="*/ 8169729 w 12174608"/>
              <a:gd name="connsiteY43" fmla="*/ 1322814 h 2332788"/>
              <a:gd name="connsiteX44" fmla="*/ 7439479 w 12174608"/>
              <a:gd name="connsiteY44" fmla="*/ 1186289 h 2332788"/>
              <a:gd name="connsiteX45" fmla="*/ 7242629 w 12174608"/>
              <a:gd name="connsiteY45" fmla="*/ 1291064 h 2332788"/>
              <a:gd name="connsiteX46" fmla="*/ 7026729 w 12174608"/>
              <a:gd name="connsiteY46" fmla="*/ 1294239 h 2332788"/>
              <a:gd name="connsiteX47" fmla="*/ 6601279 w 12174608"/>
              <a:gd name="connsiteY47" fmla="*/ 1205339 h 2332788"/>
              <a:gd name="connsiteX48" fmla="*/ 6010729 w 12174608"/>
              <a:gd name="connsiteY48" fmla="*/ 1433939 h 2332788"/>
              <a:gd name="connsiteX49" fmla="*/ 5305879 w 12174608"/>
              <a:gd name="connsiteY49" fmla="*/ 1862564 h 2332788"/>
              <a:gd name="connsiteX50" fmla="*/ 4724854 w 12174608"/>
              <a:gd name="connsiteY50" fmla="*/ 2202289 h 2332788"/>
              <a:gd name="connsiteX51" fmla="*/ 4213679 w 12174608"/>
              <a:gd name="connsiteY51" fmla="*/ 2265789 h 2332788"/>
              <a:gd name="connsiteX52" fmla="*/ 3883479 w 12174608"/>
              <a:gd name="connsiteY52" fmla="*/ 2113389 h 2332788"/>
              <a:gd name="connsiteX53" fmla="*/ 3496129 w 12174608"/>
              <a:gd name="connsiteY53" fmla="*/ 2138789 h 2332788"/>
              <a:gd name="connsiteX54" fmla="*/ 3102429 w 12174608"/>
              <a:gd name="connsiteY54" fmla="*/ 2011789 h 2332788"/>
              <a:gd name="connsiteX55" fmla="*/ 2581729 w 12174608"/>
              <a:gd name="connsiteY55" fmla="*/ 1726039 h 2332788"/>
              <a:gd name="connsiteX56" fmla="*/ 2177422 w 12174608"/>
              <a:gd name="connsiteY56" fmla="*/ 1486274 h 2332788"/>
              <a:gd name="connsiteX57" fmla="*/ 2174248 w 12174608"/>
              <a:gd name="connsiteY57" fmla="*/ 1442696 h 2332788"/>
              <a:gd name="connsiteX58" fmla="*/ 2464149 w 12174608"/>
              <a:gd name="connsiteY58" fmla="*/ 1224913 h 2332788"/>
              <a:gd name="connsiteX59" fmla="*/ 2200870 w 12174608"/>
              <a:gd name="connsiteY59" fmla="*/ 1109007 h 2332788"/>
              <a:gd name="connsiteX60" fmla="*/ 2056528 w 12174608"/>
              <a:gd name="connsiteY60" fmla="*/ 1268978 h 2332788"/>
              <a:gd name="connsiteX61" fmla="*/ 2174912 w 12174608"/>
              <a:gd name="connsiteY61" fmla="*/ 1447930 h 2332788"/>
              <a:gd name="connsiteX62" fmla="*/ 2177388 w 12174608"/>
              <a:gd name="connsiteY62" fmla="*/ 1477726 h 2332788"/>
              <a:gd name="connsiteX63" fmla="*/ 1121229 w 12174608"/>
              <a:gd name="connsiteY63" fmla="*/ 1980039 h 2332788"/>
              <a:gd name="connsiteX64" fmla="*/ 454 w 12174608"/>
              <a:gd name="connsiteY64" fmla="*/ 2332464 h 2332788"/>
              <a:gd name="connsiteX65" fmla="*/ 3629 w 12174608"/>
              <a:gd name="connsiteY65" fmla="*/ 2307064 h 2332788"/>
              <a:gd name="connsiteX0" fmla="*/ 3629 w 12174608"/>
              <a:gd name="connsiteY0" fmla="*/ 2307064 h 2332788"/>
              <a:gd name="connsiteX1" fmla="*/ 946604 w 12174608"/>
              <a:gd name="connsiteY1" fmla="*/ 2024489 h 2332788"/>
              <a:gd name="connsiteX2" fmla="*/ 2149652 w 12174608"/>
              <a:gd name="connsiteY2" fmla="*/ 1464503 h 2332788"/>
              <a:gd name="connsiteX3" fmla="*/ 2031197 w 12174608"/>
              <a:gd name="connsiteY3" fmla="*/ 1246335 h 2332788"/>
              <a:gd name="connsiteX4" fmla="*/ 2201845 w 12174608"/>
              <a:gd name="connsiteY4" fmla="*/ 1081548 h 2332788"/>
              <a:gd name="connsiteX5" fmla="*/ 2500330 w 12174608"/>
              <a:gd name="connsiteY5" fmla="*/ 1230321 h 2332788"/>
              <a:gd name="connsiteX6" fmla="*/ 2188692 w 12174608"/>
              <a:gd name="connsiteY6" fmla="*/ 1467643 h 2332788"/>
              <a:gd name="connsiteX7" fmla="*/ 2857954 w 12174608"/>
              <a:gd name="connsiteY7" fmla="*/ 1856214 h 2332788"/>
              <a:gd name="connsiteX8" fmla="*/ 3432629 w 12174608"/>
              <a:gd name="connsiteY8" fmla="*/ 2100689 h 2332788"/>
              <a:gd name="connsiteX9" fmla="*/ 3880304 w 12174608"/>
              <a:gd name="connsiteY9" fmla="*/ 2084814 h 2332788"/>
              <a:gd name="connsiteX10" fmla="*/ 4143829 w 12174608"/>
              <a:gd name="connsiteY10" fmla="*/ 2224514 h 2332788"/>
              <a:gd name="connsiteX11" fmla="*/ 4451804 w 12174608"/>
              <a:gd name="connsiteY11" fmla="*/ 2243564 h 2332788"/>
              <a:gd name="connsiteX12" fmla="*/ 4991554 w 12174608"/>
              <a:gd name="connsiteY12" fmla="*/ 2062589 h 2332788"/>
              <a:gd name="connsiteX13" fmla="*/ 5705929 w 12174608"/>
              <a:gd name="connsiteY13" fmla="*/ 1570464 h 2332788"/>
              <a:gd name="connsiteX14" fmla="*/ 6544129 w 12174608"/>
              <a:gd name="connsiteY14" fmla="*/ 1186289 h 2332788"/>
              <a:gd name="connsiteX15" fmla="*/ 7153729 w 12174608"/>
              <a:gd name="connsiteY15" fmla="*/ 1287889 h 2332788"/>
              <a:gd name="connsiteX16" fmla="*/ 7429954 w 12174608"/>
              <a:gd name="connsiteY16" fmla="*/ 1164064 h 2332788"/>
              <a:gd name="connsiteX17" fmla="*/ 8182429 w 12174608"/>
              <a:gd name="connsiteY17" fmla="*/ 1303764 h 2332788"/>
              <a:gd name="connsiteX18" fmla="*/ 8699954 w 12174608"/>
              <a:gd name="connsiteY18" fmla="*/ 1399014 h 2332788"/>
              <a:gd name="connsiteX19" fmla="*/ 8963479 w 12174608"/>
              <a:gd name="connsiteY19" fmla="*/ 1211689 h 2332788"/>
              <a:gd name="connsiteX20" fmla="*/ 9668329 w 12174608"/>
              <a:gd name="connsiteY20" fmla="*/ 1052939 h 2332788"/>
              <a:gd name="connsiteX21" fmla="*/ 10328729 w 12174608"/>
              <a:gd name="connsiteY21" fmla="*/ 919589 h 2332788"/>
              <a:gd name="connsiteX22" fmla="*/ 10236654 w 12174608"/>
              <a:gd name="connsiteY22" fmla="*/ 840214 h 2332788"/>
              <a:gd name="connsiteX23" fmla="*/ 9773104 w 12174608"/>
              <a:gd name="connsiteY23" fmla="*/ 649714 h 2332788"/>
              <a:gd name="connsiteX24" fmla="*/ 10036629 w 12174608"/>
              <a:gd name="connsiteY24" fmla="*/ 43289 h 2332788"/>
              <a:gd name="connsiteX25" fmla="*/ 10382704 w 12174608"/>
              <a:gd name="connsiteY25" fmla="*/ 62339 h 2332788"/>
              <a:gd name="connsiteX26" fmla="*/ 10770054 w 12174608"/>
              <a:gd name="connsiteY26" fmla="*/ 170289 h 2332788"/>
              <a:gd name="connsiteX27" fmla="*/ 11071679 w 12174608"/>
              <a:gd name="connsiteY27" fmla="*/ 373489 h 2332788"/>
              <a:gd name="connsiteX28" fmla="*/ 11541579 w 12174608"/>
              <a:gd name="connsiteY28" fmla="*/ 767189 h 2332788"/>
              <a:gd name="connsiteX29" fmla="*/ 12087679 w 12174608"/>
              <a:gd name="connsiteY29" fmla="*/ 919589 h 2332788"/>
              <a:gd name="connsiteX30" fmla="*/ 12157529 w 12174608"/>
              <a:gd name="connsiteY30" fmla="*/ 1008489 h 2332788"/>
              <a:gd name="connsiteX31" fmla="*/ 11922579 w 12174608"/>
              <a:gd name="connsiteY31" fmla="*/ 919589 h 2332788"/>
              <a:gd name="connsiteX32" fmla="*/ 10900229 w 12174608"/>
              <a:gd name="connsiteY32" fmla="*/ 697339 h 2332788"/>
              <a:gd name="connsiteX33" fmla="*/ 10827204 w 12174608"/>
              <a:gd name="connsiteY33" fmla="*/ 316339 h 2332788"/>
              <a:gd name="connsiteX34" fmla="*/ 10592254 w 12174608"/>
              <a:gd name="connsiteY34" fmla="*/ 198864 h 2332788"/>
              <a:gd name="connsiteX35" fmla="*/ 10363654 w 12174608"/>
              <a:gd name="connsiteY35" fmla="*/ 132189 h 2332788"/>
              <a:gd name="connsiteX36" fmla="*/ 10150929 w 12174608"/>
              <a:gd name="connsiteY36" fmla="*/ 49639 h 2332788"/>
              <a:gd name="connsiteX37" fmla="*/ 10370004 w 12174608"/>
              <a:gd name="connsiteY37" fmla="*/ 468739 h 2332788"/>
              <a:gd name="connsiteX38" fmla="*/ 10208079 w 12174608"/>
              <a:gd name="connsiteY38" fmla="*/ 786239 h 2332788"/>
              <a:gd name="connsiteX39" fmla="*/ 10398579 w 12174608"/>
              <a:gd name="connsiteY39" fmla="*/ 916414 h 2332788"/>
              <a:gd name="connsiteX40" fmla="*/ 9668329 w 12174608"/>
              <a:gd name="connsiteY40" fmla="*/ 1084689 h 2332788"/>
              <a:gd name="connsiteX41" fmla="*/ 8982529 w 12174608"/>
              <a:gd name="connsiteY41" fmla="*/ 1240264 h 2332788"/>
              <a:gd name="connsiteX42" fmla="*/ 8715829 w 12174608"/>
              <a:gd name="connsiteY42" fmla="*/ 1427589 h 2332788"/>
              <a:gd name="connsiteX43" fmla="*/ 8169729 w 12174608"/>
              <a:gd name="connsiteY43" fmla="*/ 1322814 h 2332788"/>
              <a:gd name="connsiteX44" fmla="*/ 7439479 w 12174608"/>
              <a:gd name="connsiteY44" fmla="*/ 1186289 h 2332788"/>
              <a:gd name="connsiteX45" fmla="*/ 7242629 w 12174608"/>
              <a:gd name="connsiteY45" fmla="*/ 1291064 h 2332788"/>
              <a:gd name="connsiteX46" fmla="*/ 7026729 w 12174608"/>
              <a:gd name="connsiteY46" fmla="*/ 1294239 h 2332788"/>
              <a:gd name="connsiteX47" fmla="*/ 6601279 w 12174608"/>
              <a:gd name="connsiteY47" fmla="*/ 1205339 h 2332788"/>
              <a:gd name="connsiteX48" fmla="*/ 6010729 w 12174608"/>
              <a:gd name="connsiteY48" fmla="*/ 1433939 h 2332788"/>
              <a:gd name="connsiteX49" fmla="*/ 5305879 w 12174608"/>
              <a:gd name="connsiteY49" fmla="*/ 1862564 h 2332788"/>
              <a:gd name="connsiteX50" fmla="*/ 4724854 w 12174608"/>
              <a:gd name="connsiteY50" fmla="*/ 2202289 h 2332788"/>
              <a:gd name="connsiteX51" fmla="*/ 4213679 w 12174608"/>
              <a:gd name="connsiteY51" fmla="*/ 2265789 h 2332788"/>
              <a:gd name="connsiteX52" fmla="*/ 3883479 w 12174608"/>
              <a:gd name="connsiteY52" fmla="*/ 2113389 h 2332788"/>
              <a:gd name="connsiteX53" fmla="*/ 3496129 w 12174608"/>
              <a:gd name="connsiteY53" fmla="*/ 2138789 h 2332788"/>
              <a:gd name="connsiteX54" fmla="*/ 3102429 w 12174608"/>
              <a:gd name="connsiteY54" fmla="*/ 2011789 h 2332788"/>
              <a:gd name="connsiteX55" fmla="*/ 2581729 w 12174608"/>
              <a:gd name="connsiteY55" fmla="*/ 1726039 h 2332788"/>
              <a:gd name="connsiteX56" fmla="*/ 2177422 w 12174608"/>
              <a:gd name="connsiteY56" fmla="*/ 1486274 h 2332788"/>
              <a:gd name="connsiteX57" fmla="*/ 2174248 w 12174608"/>
              <a:gd name="connsiteY57" fmla="*/ 1442696 h 2332788"/>
              <a:gd name="connsiteX58" fmla="*/ 2464149 w 12174608"/>
              <a:gd name="connsiteY58" fmla="*/ 1224913 h 2332788"/>
              <a:gd name="connsiteX59" fmla="*/ 2200870 w 12174608"/>
              <a:gd name="connsiteY59" fmla="*/ 1109007 h 2332788"/>
              <a:gd name="connsiteX60" fmla="*/ 2056528 w 12174608"/>
              <a:gd name="connsiteY60" fmla="*/ 1268978 h 2332788"/>
              <a:gd name="connsiteX61" fmla="*/ 2174912 w 12174608"/>
              <a:gd name="connsiteY61" fmla="*/ 1447930 h 2332788"/>
              <a:gd name="connsiteX62" fmla="*/ 2177388 w 12174608"/>
              <a:gd name="connsiteY62" fmla="*/ 1477726 h 2332788"/>
              <a:gd name="connsiteX63" fmla="*/ 1121229 w 12174608"/>
              <a:gd name="connsiteY63" fmla="*/ 1980039 h 2332788"/>
              <a:gd name="connsiteX64" fmla="*/ 454 w 12174608"/>
              <a:gd name="connsiteY64" fmla="*/ 2332464 h 2332788"/>
              <a:gd name="connsiteX65" fmla="*/ 3629 w 12174608"/>
              <a:gd name="connsiteY65" fmla="*/ 2307064 h 2332788"/>
              <a:gd name="connsiteX0" fmla="*/ 3629 w 12174608"/>
              <a:gd name="connsiteY0" fmla="*/ 2307064 h 2332788"/>
              <a:gd name="connsiteX1" fmla="*/ 946604 w 12174608"/>
              <a:gd name="connsiteY1" fmla="*/ 2024489 h 2332788"/>
              <a:gd name="connsiteX2" fmla="*/ 2149652 w 12174608"/>
              <a:gd name="connsiteY2" fmla="*/ 1464503 h 2332788"/>
              <a:gd name="connsiteX3" fmla="*/ 2031197 w 12174608"/>
              <a:gd name="connsiteY3" fmla="*/ 1246335 h 2332788"/>
              <a:gd name="connsiteX4" fmla="*/ 2201845 w 12174608"/>
              <a:gd name="connsiteY4" fmla="*/ 1081548 h 2332788"/>
              <a:gd name="connsiteX5" fmla="*/ 2500330 w 12174608"/>
              <a:gd name="connsiteY5" fmla="*/ 1230321 h 2332788"/>
              <a:gd name="connsiteX6" fmla="*/ 2188692 w 12174608"/>
              <a:gd name="connsiteY6" fmla="*/ 1467643 h 2332788"/>
              <a:gd name="connsiteX7" fmla="*/ 2857954 w 12174608"/>
              <a:gd name="connsiteY7" fmla="*/ 1856214 h 2332788"/>
              <a:gd name="connsiteX8" fmla="*/ 3432629 w 12174608"/>
              <a:gd name="connsiteY8" fmla="*/ 2100689 h 2332788"/>
              <a:gd name="connsiteX9" fmla="*/ 3880304 w 12174608"/>
              <a:gd name="connsiteY9" fmla="*/ 2084814 h 2332788"/>
              <a:gd name="connsiteX10" fmla="*/ 4143829 w 12174608"/>
              <a:gd name="connsiteY10" fmla="*/ 2224514 h 2332788"/>
              <a:gd name="connsiteX11" fmla="*/ 4451804 w 12174608"/>
              <a:gd name="connsiteY11" fmla="*/ 2243564 h 2332788"/>
              <a:gd name="connsiteX12" fmla="*/ 4991554 w 12174608"/>
              <a:gd name="connsiteY12" fmla="*/ 2062589 h 2332788"/>
              <a:gd name="connsiteX13" fmla="*/ 5705929 w 12174608"/>
              <a:gd name="connsiteY13" fmla="*/ 1570464 h 2332788"/>
              <a:gd name="connsiteX14" fmla="*/ 6544129 w 12174608"/>
              <a:gd name="connsiteY14" fmla="*/ 1186289 h 2332788"/>
              <a:gd name="connsiteX15" fmla="*/ 7153729 w 12174608"/>
              <a:gd name="connsiteY15" fmla="*/ 1287889 h 2332788"/>
              <a:gd name="connsiteX16" fmla="*/ 7429954 w 12174608"/>
              <a:gd name="connsiteY16" fmla="*/ 1164064 h 2332788"/>
              <a:gd name="connsiteX17" fmla="*/ 8182429 w 12174608"/>
              <a:gd name="connsiteY17" fmla="*/ 1303764 h 2332788"/>
              <a:gd name="connsiteX18" fmla="*/ 8699954 w 12174608"/>
              <a:gd name="connsiteY18" fmla="*/ 1399014 h 2332788"/>
              <a:gd name="connsiteX19" fmla="*/ 8963479 w 12174608"/>
              <a:gd name="connsiteY19" fmla="*/ 1211689 h 2332788"/>
              <a:gd name="connsiteX20" fmla="*/ 9668329 w 12174608"/>
              <a:gd name="connsiteY20" fmla="*/ 1052939 h 2332788"/>
              <a:gd name="connsiteX21" fmla="*/ 10328729 w 12174608"/>
              <a:gd name="connsiteY21" fmla="*/ 919589 h 2332788"/>
              <a:gd name="connsiteX22" fmla="*/ 10236654 w 12174608"/>
              <a:gd name="connsiteY22" fmla="*/ 840214 h 2332788"/>
              <a:gd name="connsiteX23" fmla="*/ 9773104 w 12174608"/>
              <a:gd name="connsiteY23" fmla="*/ 649714 h 2332788"/>
              <a:gd name="connsiteX24" fmla="*/ 10036629 w 12174608"/>
              <a:gd name="connsiteY24" fmla="*/ 43289 h 2332788"/>
              <a:gd name="connsiteX25" fmla="*/ 10382704 w 12174608"/>
              <a:gd name="connsiteY25" fmla="*/ 62339 h 2332788"/>
              <a:gd name="connsiteX26" fmla="*/ 10770054 w 12174608"/>
              <a:gd name="connsiteY26" fmla="*/ 170289 h 2332788"/>
              <a:gd name="connsiteX27" fmla="*/ 11071679 w 12174608"/>
              <a:gd name="connsiteY27" fmla="*/ 373489 h 2332788"/>
              <a:gd name="connsiteX28" fmla="*/ 11541579 w 12174608"/>
              <a:gd name="connsiteY28" fmla="*/ 767189 h 2332788"/>
              <a:gd name="connsiteX29" fmla="*/ 12087679 w 12174608"/>
              <a:gd name="connsiteY29" fmla="*/ 919589 h 2332788"/>
              <a:gd name="connsiteX30" fmla="*/ 12157529 w 12174608"/>
              <a:gd name="connsiteY30" fmla="*/ 1008489 h 2332788"/>
              <a:gd name="connsiteX31" fmla="*/ 11922579 w 12174608"/>
              <a:gd name="connsiteY31" fmla="*/ 919589 h 2332788"/>
              <a:gd name="connsiteX32" fmla="*/ 10900229 w 12174608"/>
              <a:gd name="connsiteY32" fmla="*/ 697339 h 2332788"/>
              <a:gd name="connsiteX33" fmla="*/ 10827204 w 12174608"/>
              <a:gd name="connsiteY33" fmla="*/ 316339 h 2332788"/>
              <a:gd name="connsiteX34" fmla="*/ 10592254 w 12174608"/>
              <a:gd name="connsiteY34" fmla="*/ 198864 h 2332788"/>
              <a:gd name="connsiteX35" fmla="*/ 10363654 w 12174608"/>
              <a:gd name="connsiteY35" fmla="*/ 132189 h 2332788"/>
              <a:gd name="connsiteX36" fmla="*/ 10150929 w 12174608"/>
              <a:gd name="connsiteY36" fmla="*/ 49639 h 2332788"/>
              <a:gd name="connsiteX37" fmla="*/ 10370004 w 12174608"/>
              <a:gd name="connsiteY37" fmla="*/ 468739 h 2332788"/>
              <a:gd name="connsiteX38" fmla="*/ 10208079 w 12174608"/>
              <a:gd name="connsiteY38" fmla="*/ 786239 h 2332788"/>
              <a:gd name="connsiteX39" fmla="*/ 10398579 w 12174608"/>
              <a:gd name="connsiteY39" fmla="*/ 916414 h 2332788"/>
              <a:gd name="connsiteX40" fmla="*/ 9668329 w 12174608"/>
              <a:gd name="connsiteY40" fmla="*/ 1084689 h 2332788"/>
              <a:gd name="connsiteX41" fmla="*/ 8982529 w 12174608"/>
              <a:gd name="connsiteY41" fmla="*/ 1240264 h 2332788"/>
              <a:gd name="connsiteX42" fmla="*/ 8715829 w 12174608"/>
              <a:gd name="connsiteY42" fmla="*/ 1427589 h 2332788"/>
              <a:gd name="connsiteX43" fmla="*/ 8169729 w 12174608"/>
              <a:gd name="connsiteY43" fmla="*/ 1322814 h 2332788"/>
              <a:gd name="connsiteX44" fmla="*/ 7439479 w 12174608"/>
              <a:gd name="connsiteY44" fmla="*/ 1186289 h 2332788"/>
              <a:gd name="connsiteX45" fmla="*/ 7242629 w 12174608"/>
              <a:gd name="connsiteY45" fmla="*/ 1291064 h 2332788"/>
              <a:gd name="connsiteX46" fmla="*/ 7026729 w 12174608"/>
              <a:gd name="connsiteY46" fmla="*/ 1294239 h 2332788"/>
              <a:gd name="connsiteX47" fmla="*/ 6601279 w 12174608"/>
              <a:gd name="connsiteY47" fmla="*/ 1205339 h 2332788"/>
              <a:gd name="connsiteX48" fmla="*/ 6010729 w 12174608"/>
              <a:gd name="connsiteY48" fmla="*/ 1433939 h 2332788"/>
              <a:gd name="connsiteX49" fmla="*/ 5305879 w 12174608"/>
              <a:gd name="connsiteY49" fmla="*/ 1862564 h 2332788"/>
              <a:gd name="connsiteX50" fmla="*/ 4724854 w 12174608"/>
              <a:gd name="connsiteY50" fmla="*/ 2202289 h 2332788"/>
              <a:gd name="connsiteX51" fmla="*/ 4213679 w 12174608"/>
              <a:gd name="connsiteY51" fmla="*/ 2265789 h 2332788"/>
              <a:gd name="connsiteX52" fmla="*/ 3883479 w 12174608"/>
              <a:gd name="connsiteY52" fmla="*/ 2113389 h 2332788"/>
              <a:gd name="connsiteX53" fmla="*/ 3496129 w 12174608"/>
              <a:gd name="connsiteY53" fmla="*/ 2138789 h 2332788"/>
              <a:gd name="connsiteX54" fmla="*/ 3102429 w 12174608"/>
              <a:gd name="connsiteY54" fmla="*/ 2011789 h 2332788"/>
              <a:gd name="connsiteX55" fmla="*/ 2581729 w 12174608"/>
              <a:gd name="connsiteY55" fmla="*/ 1726039 h 2332788"/>
              <a:gd name="connsiteX56" fmla="*/ 2177422 w 12174608"/>
              <a:gd name="connsiteY56" fmla="*/ 1486274 h 2332788"/>
              <a:gd name="connsiteX57" fmla="*/ 2174248 w 12174608"/>
              <a:gd name="connsiteY57" fmla="*/ 1442696 h 2332788"/>
              <a:gd name="connsiteX58" fmla="*/ 2464149 w 12174608"/>
              <a:gd name="connsiteY58" fmla="*/ 1224913 h 2332788"/>
              <a:gd name="connsiteX59" fmla="*/ 2200870 w 12174608"/>
              <a:gd name="connsiteY59" fmla="*/ 1109007 h 2332788"/>
              <a:gd name="connsiteX60" fmla="*/ 2056528 w 12174608"/>
              <a:gd name="connsiteY60" fmla="*/ 1268978 h 2332788"/>
              <a:gd name="connsiteX61" fmla="*/ 2174912 w 12174608"/>
              <a:gd name="connsiteY61" fmla="*/ 1447930 h 2332788"/>
              <a:gd name="connsiteX62" fmla="*/ 2177388 w 12174608"/>
              <a:gd name="connsiteY62" fmla="*/ 1477726 h 2332788"/>
              <a:gd name="connsiteX63" fmla="*/ 1121229 w 12174608"/>
              <a:gd name="connsiteY63" fmla="*/ 1980039 h 2332788"/>
              <a:gd name="connsiteX64" fmla="*/ 454 w 12174608"/>
              <a:gd name="connsiteY64" fmla="*/ 2332464 h 2332788"/>
              <a:gd name="connsiteX65" fmla="*/ 3629 w 12174608"/>
              <a:gd name="connsiteY65" fmla="*/ 2307064 h 2332788"/>
              <a:gd name="connsiteX0" fmla="*/ 3629 w 12174608"/>
              <a:gd name="connsiteY0" fmla="*/ 2307064 h 2332788"/>
              <a:gd name="connsiteX1" fmla="*/ 946604 w 12174608"/>
              <a:gd name="connsiteY1" fmla="*/ 2024489 h 2332788"/>
              <a:gd name="connsiteX2" fmla="*/ 2149652 w 12174608"/>
              <a:gd name="connsiteY2" fmla="*/ 1464503 h 2332788"/>
              <a:gd name="connsiteX3" fmla="*/ 2031197 w 12174608"/>
              <a:gd name="connsiteY3" fmla="*/ 1246335 h 2332788"/>
              <a:gd name="connsiteX4" fmla="*/ 2201845 w 12174608"/>
              <a:gd name="connsiteY4" fmla="*/ 1081548 h 2332788"/>
              <a:gd name="connsiteX5" fmla="*/ 2500330 w 12174608"/>
              <a:gd name="connsiteY5" fmla="*/ 1230321 h 2332788"/>
              <a:gd name="connsiteX6" fmla="*/ 2188692 w 12174608"/>
              <a:gd name="connsiteY6" fmla="*/ 1467643 h 2332788"/>
              <a:gd name="connsiteX7" fmla="*/ 2857954 w 12174608"/>
              <a:gd name="connsiteY7" fmla="*/ 1856214 h 2332788"/>
              <a:gd name="connsiteX8" fmla="*/ 3432629 w 12174608"/>
              <a:gd name="connsiteY8" fmla="*/ 2100689 h 2332788"/>
              <a:gd name="connsiteX9" fmla="*/ 3880304 w 12174608"/>
              <a:gd name="connsiteY9" fmla="*/ 2084814 h 2332788"/>
              <a:gd name="connsiteX10" fmla="*/ 4143829 w 12174608"/>
              <a:gd name="connsiteY10" fmla="*/ 2224514 h 2332788"/>
              <a:gd name="connsiteX11" fmla="*/ 4451804 w 12174608"/>
              <a:gd name="connsiteY11" fmla="*/ 2243564 h 2332788"/>
              <a:gd name="connsiteX12" fmla="*/ 4991554 w 12174608"/>
              <a:gd name="connsiteY12" fmla="*/ 2062589 h 2332788"/>
              <a:gd name="connsiteX13" fmla="*/ 5705929 w 12174608"/>
              <a:gd name="connsiteY13" fmla="*/ 1570464 h 2332788"/>
              <a:gd name="connsiteX14" fmla="*/ 6544129 w 12174608"/>
              <a:gd name="connsiteY14" fmla="*/ 1186289 h 2332788"/>
              <a:gd name="connsiteX15" fmla="*/ 7153729 w 12174608"/>
              <a:gd name="connsiteY15" fmla="*/ 1287889 h 2332788"/>
              <a:gd name="connsiteX16" fmla="*/ 7429954 w 12174608"/>
              <a:gd name="connsiteY16" fmla="*/ 1164064 h 2332788"/>
              <a:gd name="connsiteX17" fmla="*/ 8185604 w 12174608"/>
              <a:gd name="connsiteY17" fmla="*/ 1297414 h 2332788"/>
              <a:gd name="connsiteX18" fmla="*/ 8699954 w 12174608"/>
              <a:gd name="connsiteY18" fmla="*/ 1399014 h 2332788"/>
              <a:gd name="connsiteX19" fmla="*/ 8963479 w 12174608"/>
              <a:gd name="connsiteY19" fmla="*/ 1211689 h 2332788"/>
              <a:gd name="connsiteX20" fmla="*/ 9668329 w 12174608"/>
              <a:gd name="connsiteY20" fmla="*/ 1052939 h 2332788"/>
              <a:gd name="connsiteX21" fmla="*/ 10328729 w 12174608"/>
              <a:gd name="connsiteY21" fmla="*/ 919589 h 2332788"/>
              <a:gd name="connsiteX22" fmla="*/ 10236654 w 12174608"/>
              <a:gd name="connsiteY22" fmla="*/ 840214 h 2332788"/>
              <a:gd name="connsiteX23" fmla="*/ 9773104 w 12174608"/>
              <a:gd name="connsiteY23" fmla="*/ 649714 h 2332788"/>
              <a:gd name="connsiteX24" fmla="*/ 10036629 w 12174608"/>
              <a:gd name="connsiteY24" fmla="*/ 43289 h 2332788"/>
              <a:gd name="connsiteX25" fmla="*/ 10382704 w 12174608"/>
              <a:gd name="connsiteY25" fmla="*/ 62339 h 2332788"/>
              <a:gd name="connsiteX26" fmla="*/ 10770054 w 12174608"/>
              <a:gd name="connsiteY26" fmla="*/ 170289 h 2332788"/>
              <a:gd name="connsiteX27" fmla="*/ 11071679 w 12174608"/>
              <a:gd name="connsiteY27" fmla="*/ 373489 h 2332788"/>
              <a:gd name="connsiteX28" fmla="*/ 11541579 w 12174608"/>
              <a:gd name="connsiteY28" fmla="*/ 767189 h 2332788"/>
              <a:gd name="connsiteX29" fmla="*/ 12087679 w 12174608"/>
              <a:gd name="connsiteY29" fmla="*/ 919589 h 2332788"/>
              <a:gd name="connsiteX30" fmla="*/ 12157529 w 12174608"/>
              <a:gd name="connsiteY30" fmla="*/ 1008489 h 2332788"/>
              <a:gd name="connsiteX31" fmla="*/ 11922579 w 12174608"/>
              <a:gd name="connsiteY31" fmla="*/ 919589 h 2332788"/>
              <a:gd name="connsiteX32" fmla="*/ 10900229 w 12174608"/>
              <a:gd name="connsiteY32" fmla="*/ 697339 h 2332788"/>
              <a:gd name="connsiteX33" fmla="*/ 10827204 w 12174608"/>
              <a:gd name="connsiteY33" fmla="*/ 316339 h 2332788"/>
              <a:gd name="connsiteX34" fmla="*/ 10592254 w 12174608"/>
              <a:gd name="connsiteY34" fmla="*/ 198864 h 2332788"/>
              <a:gd name="connsiteX35" fmla="*/ 10363654 w 12174608"/>
              <a:gd name="connsiteY35" fmla="*/ 132189 h 2332788"/>
              <a:gd name="connsiteX36" fmla="*/ 10150929 w 12174608"/>
              <a:gd name="connsiteY36" fmla="*/ 49639 h 2332788"/>
              <a:gd name="connsiteX37" fmla="*/ 10370004 w 12174608"/>
              <a:gd name="connsiteY37" fmla="*/ 468739 h 2332788"/>
              <a:gd name="connsiteX38" fmla="*/ 10208079 w 12174608"/>
              <a:gd name="connsiteY38" fmla="*/ 786239 h 2332788"/>
              <a:gd name="connsiteX39" fmla="*/ 10398579 w 12174608"/>
              <a:gd name="connsiteY39" fmla="*/ 916414 h 2332788"/>
              <a:gd name="connsiteX40" fmla="*/ 9668329 w 12174608"/>
              <a:gd name="connsiteY40" fmla="*/ 1084689 h 2332788"/>
              <a:gd name="connsiteX41" fmla="*/ 8982529 w 12174608"/>
              <a:gd name="connsiteY41" fmla="*/ 1240264 h 2332788"/>
              <a:gd name="connsiteX42" fmla="*/ 8715829 w 12174608"/>
              <a:gd name="connsiteY42" fmla="*/ 1427589 h 2332788"/>
              <a:gd name="connsiteX43" fmla="*/ 8169729 w 12174608"/>
              <a:gd name="connsiteY43" fmla="*/ 1322814 h 2332788"/>
              <a:gd name="connsiteX44" fmla="*/ 7439479 w 12174608"/>
              <a:gd name="connsiteY44" fmla="*/ 1186289 h 2332788"/>
              <a:gd name="connsiteX45" fmla="*/ 7242629 w 12174608"/>
              <a:gd name="connsiteY45" fmla="*/ 1291064 h 2332788"/>
              <a:gd name="connsiteX46" fmla="*/ 7026729 w 12174608"/>
              <a:gd name="connsiteY46" fmla="*/ 1294239 h 2332788"/>
              <a:gd name="connsiteX47" fmla="*/ 6601279 w 12174608"/>
              <a:gd name="connsiteY47" fmla="*/ 1205339 h 2332788"/>
              <a:gd name="connsiteX48" fmla="*/ 6010729 w 12174608"/>
              <a:gd name="connsiteY48" fmla="*/ 1433939 h 2332788"/>
              <a:gd name="connsiteX49" fmla="*/ 5305879 w 12174608"/>
              <a:gd name="connsiteY49" fmla="*/ 1862564 h 2332788"/>
              <a:gd name="connsiteX50" fmla="*/ 4724854 w 12174608"/>
              <a:gd name="connsiteY50" fmla="*/ 2202289 h 2332788"/>
              <a:gd name="connsiteX51" fmla="*/ 4213679 w 12174608"/>
              <a:gd name="connsiteY51" fmla="*/ 2265789 h 2332788"/>
              <a:gd name="connsiteX52" fmla="*/ 3883479 w 12174608"/>
              <a:gd name="connsiteY52" fmla="*/ 2113389 h 2332788"/>
              <a:gd name="connsiteX53" fmla="*/ 3496129 w 12174608"/>
              <a:gd name="connsiteY53" fmla="*/ 2138789 h 2332788"/>
              <a:gd name="connsiteX54" fmla="*/ 3102429 w 12174608"/>
              <a:gd name="connsiteY54" fmla="*/ 2011789 h 2332788"/>
              <a:gd name="connsiteX55" fmla="*/ 2581729 w 12174608"/>
              <a:gd name="connsiteY55" fmla="*/ 1726039 h 2332788"/>
              <a:gd name="connsiteX56" fmla="*/ 2177422 w 12174608"/>
              <a:gd name="connsiteY56" fmla="*/ 1486274 h 2332788"/>
              <a:gd name="connsiteX57" fmla="*/ 2174248 w 12174608"/>
              <a:gd name="connsiteY57" fmla="*/ 1442696 h 2332788"/>
              <a:gd name="connsiteX58" fmla="*/ 2464149 w 12174608"/>
              <a:gd name="connsiteY58" fmla="*/ 1224913 h 2332788"/>
              <a:gd name="connsiteX59" fmla="*/ 2200870 w 12174608"/>
              <a:gd name="connsiteY59" fmla="*/ 1109007 h 2332788"/>
              <a:gd name="connsiteX60" fmla="*/ 2056528 w 12174608"/>
              <a:gd name="connsiteY60" fmla="*/ 1268978 h 2332788"/>
              <a:gd name="connsiteX61" fmla="*/ 2174912 w 12174608"/>
              <a:gd name="connsiteY61" fmla="*/ 1447930 h 2332788"/>
              <a:gd name="connsiteX62" fmla="*/ 2177388 w 12174608"/>
              <a:gd name="connsiteY62" fmla="*/ 1477726 h 2332788"/>
              <a:gd name="connsiteX63" fmla="*/ 1121229 w 12174608"/>
              <a:gd name="connsiteY63" fmla="*/ 1980039 h 2332788"/>
              <a:gd name="connsiteX64" fmla="*/ 454 w 12174608"/>
              <a:gd name="connsiteY64" fmla="*/ 2332464 h 2332788"/>
              <a:gd name="connsiteX65" fmla="*/ 3629 w 12174608"/>
              <a:gd name="connsiteY65" fmla="*/ 2307064 h 2332788"/>
              <a:gd name="connsiteX0" fmla="*/ 3629 w 12174608"/>
              <a:gd name="connsiteY0" fmla="*/ 2307064 h 2332788"/>
              <a:gd name="connsiteX1" fmla="*/ 946604 w 12174608"/>
              <a:gd name="connsiteY1" fmla="*/ 2024489 h 2332788"/>
              <a:gd name="connsiteX2" fmla="*/ 2149652 w 12174608"/>
              <a:gd name="connsiteY2" fmla="*/ 1464503 h 2332788"/>
              <a:gd name="connsiteX3" fmla="*/ 2031197 w 12174608"/>
              <a:gd name="connsiteY3" fmla="*/ 1246335 h 2332788"/>
              <a:gd name="connsiteX4" fmla="*/ 2201845 w 12174608"/>
              <a:gd name="connsiteY4" fmla="*/ 1081548 h 2332788"/>
              <a:gd name="connsiteX5" fmla="*/ 2500330 w 12174608"/>
              <a:gd name="connsiteY5" fmla="*/ 1230321 h 2332788"/>
              <a:gd name="connsiteX6" fmla="*/ 2188692 w 12174608"/>
              <a:gd name="connsiteY6" fmla="*/ 1467643 h 2332788"/>
              <a:gd name="connsiteX7" fmla="*/ 2857954 w 12174608"/>
              <a:gd name="connsiteY7" fmla="*/ 1856214 h 2332788"/>
              <a:gd name="connsiteX8" fmla="*/ 3432629 w 12174608"/>
              <a:gd name="connsiteY8" fmla="*/ 2100689 h 2332788"/>
              <a:gd name="connsiteX9" fmla="*/ 3880304 w 12174608"/>
              <a:gd name="connsiteY9" fmla="*/ 2084814 h 2332788"/>
              <a:gd name="connsiteX10" fmla="*/ 4143829 w 12174608"/>
              <a:gd name="connsiteY10" fmla="*/ 2224514 h 2332788"/>
              <a:gd name="connsiteX11" fmla="*/ 4451804 w 12174608"/>
              <a:gd name="connsiteY11" fmla="*/ 2243564 h 2332788"/>
              <a:gd name="connsiteX12" fmla="*/ 4991554 w 12174608"/>
              <a:gd name="connsiteY12" fmla="*/ 2062589 h 2332788"/>
              <a:gd name="connsiteX13" fmla="*/ 5705929 w 12174608"/>
              <a:gd name="connsiteY13" fmla="*/ 1570464 h 2332788"/>
              <a:gd name="connsiteX14" fmla="*/ 6544129 w 12174608"/>
              <a:gd name="connsiteY14" fmla="*/ 1186289 h 2332788"/>
              <a:gd name="connsiteX15" fmla="*/ 7153729 w 12174608"/>
              <a:gd name="connsiteY15" fmla="*/ 1287889 h 2332788"/>
              <a:gd name="connsiteX16" fmla="*/ 7429954 w 12174608"/>
              <a:gd name="connsiteY16" fmla="*/ 1164064 h 2332788"/>
              <a:gd name="connsiteX17" fmla="*/ 8185604 w 12174608"/>
              <a:gd name="connsiteY17" fmla="*/ 1297414 h 2332788"/>
              <a:gd name="connsiteX18" fmla="*/ 8699954 w 12174608"/>
              <a:gd name="connsiteY18" fmla="*/ 1399014 h 2332788"/>
              <a:gd name="connsiteX19" fmla="*/ 8963479 w 12174608"/>
              <a:gd name="connsiteY19" fmla="*/ 1211689 h 2332788"/>
              <a:gd name="connsiteX20" fmla="*/ 9668329 w 12174608"/>
              <a:gd name="connsiteY20" fmla="*/ 1052939 h 2332788"/>
              <a:gd name="connsiteX21" fmla="*/ 10328729 w 12174608"/>
              <a:gd name="connsiteY21" fmla="*/ 919589 h 2332788"/>
              <a:gd name="connsiteX22" fmla="*/ 10236654 w 12174608"/>
              <a:gd name="connsiteY22" fmla="*/ 840214 h 2332788"/>
              <a:gd name="connsiteX23" fmla="*/ 9773104 w 12174608"/>
              <a:gd name="connsiteY23" fmla="*/ 649714 h 2332788"/>
              <a:gd name="connsiteX24" fmla="*/ 10036629 w 12174608"/>
              <a:gd name="connsiteY24" fmla="*/ 43289 h 2332788"/>
              <a:gd name="connsiteX25" fmla="*/ 10382704 w 12174608"/>
              <a:gd name="connsiteY25" fmla="*/ 62339 h 2332788"/>
              <a:gd name="connsiteX26" fmla="*/ 10770054 w 12174608"/>
              <a:gd name="connsiteY26" fmla="*/ 170289 h 2332788"/>
              <a:gd name="connsiteX27" fmla="*/ 11071679 w 12174608"/>
              <a:gd name="connsiteY27" fmla="*/ 373489 h 2332788"/>
              <a:gd name="connsiteX28" fmla="*/ 11541579 w 12174608"/>
              <a:gd name="connsiteY28" fmla="*/ 767189 h 2332788"/>
              <a:gd name="connsiteX29" fmla="*/ 12087679 w 12174608"/>
              <a:gd name="connsiteY29" fmla="*/ 919589 h 2332788"/>
              <a:gd name="connsiteX30" fmla="*/ 12157529 w 12174608"/>
              <a:gd name="connsiteY30" fmla="*/ 1008489 h 2332788"/>
              <a:gd name="connsiteX31" fmla="*/ 11922579 w 12174608"/>
              <a:gd name="connsiteY31" fmla="*/ 919589 h 2332788"/>
              <a:gd name="connsiteX32" fmla="*/ 10900229 w 12174608"/>
              <a:gd name="connsiteY32" fmla="*/ 697339 h 2332788"/>
              <a:gd name="connsiteX33" fmla="*/ 10827204 w 12174608"/>
              <a:gd name="connsiteY33" fmla="*/ 316339 h 2332788"/>
              <a:gd name="connsiteX34" fmla="*/ 10592254 w 12174608"/>
              <a:gd name="connsiteY34" fmla="*/ 198864 h 2332788"/>
              <a:gd name="connsiteX35" fmla="*/ 10363654 w 12174608"/>
              <a:gd name="connsiteY35" fmla="*/ 132189 h 2332788"/>
              <a:gd name="connsiteX36" fmla="*/ 10150929 w 12174608"/>
              <a:gd name="connsiteY36" fmla="*/ 49639 h 2332788"/>
              <a:gd name="connsiteX37" fmla="*/ 10370004 w 12174608"/>
              <a:gd name="connsiteY37" fmla="*/ 468739 h 2332788"/>
              <a:gd name="connsiteX38" fmla="*/ 10208079 w 12174608"/>
              <a:gd name="connsiteY38" fmla="*/ 786239 h 2332788"/>
              <a:gd name="connsiteX39" fmla="*/ 10398579 w 12174608"/>
              <a:gd name="connsiteY39" fmla="*/ 916414 h 2332788"/>
              <a:gd name="connsiteX40" fmla="*/ 9668329 w 12174608"/>
              <a:gd name="connsiteY40" fmla="*/ 1084689 h 2332788"/>
              <a:gd name="connsiteX41" fmla="*/ 8982529 w 12174608"/>
              <a:gd name="connsiteY41" fmla="*/ 1240264 h 2332788"/>
              <a:gd name="connsiteX42" fmla="*/ 8715829 w 12174608"/>
              <a:gd name="connsiteY42" fmla="*/ 1427589 h 2332788"/>
              <a:gd name="connsiteX43" fmla="*/ 8169729 w 12174608"/>
              <a:gd name="connsiteY43" fmla="*/ 1322814 h 2332788"/>
              <a:gd name="connsiteX44" fmla="*/ 7439479 w 12174608"/>
              <a:gd name="connsiteY44" fmla="*/ 1186289 h 2332788"/>
              <a:gd name="connsiteX45" fmla="*/ 7233104 w 12174608"/>
              <a:gd name="connsiteY45" fmla="*/ 1300589 h 2332788"/>
              <a:gd name="connsiteX46" fmla="*/ 7026729 w 12174608"/>
              <a:gd name="connsiteY46" fmla="*/ 1294239 h 2332788"/>
              <a:gd name="connsiteX47" fmla="*/ 6601279 w 12174608"/>
              <a:gd name="connsiteY47" fmla="*/ 1205339 h 2332788"/>
              <a:gd name="connsiteX48" fmla="*/ 6010729 w 12174608"/>
              <a:gd name="connsiteY48" fmla="*/ 1433939 h 2332788"/>
              <a:gd name="connsiteX49" fmla="*/ 5305879 w 12174608"/>
              <a:gd name="connsiteY49" fmla="*/ 1862564 h 2332788"/>
              <a:gd name="connsiteX50" fmla="*/ 4724854 w 12174608"/>
              <a:gd name="connsiteY50" fmla="*/ 2202289 h 2332788"/>
              <a:gd name="connsiteX51" fmla="*/ 4213679 w 12174608"/>
              <a:gd name="connsiteY51" fmla="*/ 2265789 h 2332788"/>
              <a:gd name="connsiteX52" fmla="*/ 3883479 w 12174608"/>
              <a:gd name="connsiteY52" fmla="*/ 2113389 h 2332788"/>
              <a:gd name="connsiteX53" fmla="*/ 3496129 w 12174608"/>
              <a:gd name="connsiteY53" fmla="*/ 2138789 h 2332788"/>
              <a:gd name="connsiteX54" fmla="*/ 3102429 w 12174608"/>
              <a:gd name="connsiteY54" fmla="*/ 2011789 h 2332788"/>
              <a:gd name="connsiteX55" fmla="*/ 2581729 w 12174608"/>
              <a:gd name="connsiteY55" fmla="*/ 1726039 h 2332788"/>
              <a:gd name="connsiteX56" fmla="*/ 2177422 w 12174608"/>
              <a:gd name="connsiteY56" fmla="*/ 1486274 h 2332788"/>
              <a:gd name="connsiteX57" fmla="*/ 2174248 w 12174608"/>
              <a:gd name="connsiteY57" fmla="*/ 1442696 h 2332788"/>
              <a:gd name="connsiteX58" fmla="*/ 2464149 w 12174608"/>
              <a:gd name="connsiteY58" fmla="*/ 1224913 h 2332788"/>
              <a:gd name="connsiteX59" fmla="*/ 2200870 w 12174608"/>
              <a:gd name="connsiteY59" fmla="*/ 1109007 h 2332788"/>
              <a:gd name="connsiteX60" fmla="*/ 2056528 w 12174608"/>
              <a:gd name="connsiteY60" fmla="*/ 1268978 h 2332788"/>
              <a:gd name="connsiteX61" fmla="*/ 2174912 w 12174608"/>
              <a:gd name="connsiteY61" fmla="*/ 1447930 h 2332788"/>
              <a:gd name="connsiteX62" fmla="*/ 2177388 w 12174608"/>
              <a:gd name="connsiteY62" fmla="*/ 1477726 h 2332788"/>
              <a:gd name="connsiteX63" fmla="*/ 1121229 w 12174608"/>
              <a:gd name="connsiteY63" fmla="*/ 1980039 h 2332788"/>
              <a:gd name="connsiteX64" fmla="*/ 454 w 12174608"/>
              <a:gd name="connsiteY64" fmla="*/ 2332464 h 2332788"/>
              <a:gd name="connsiteX65" fmla="*/ 3629 w 12174608"/>
              <a:gd name="connsiteY65" fmla="*/ 2307064 h 2332788"/>
              <a:gd name="connsiteX0" fmla="*/ 3629 w 12174608"/>
              <a:gd name="connsiteY0" fmla="*/ 2307064 h 2332788"/>
              <a:gd name="connsiteX1" fmla="*/ 946604 w 12174608"/>
              <a:gd name="connsiteY1" fmla="*/ 2024489 h 2332788"/>
              <a:gd name="connsiteX2" fmla="*/ 2149652 w 12174608"/>
              <a:gd name="connsiteY2" fmla="*/ 1464503 h 2332788"/>
              <a:gd name="connsiteX3" fmla="*/ 2031197 w 12174608"/>
              <a:gd name="connsiteY3" fmla="*/ 1246335 h 2332788"/>
              <a:gd name="connsiteX4" fmla="*/ 2201845 w 12174608"/>
              <a:gd name="connsiteY4" fmla="*/ 1081548 h 2332788"/>
              <a:gd name="connsiteX5" fmla="*/ 2500330 w 12174608"/>
              <a:gd name="connsiteY5" fmla="*/ 1230321 h 2332788"/>
              <a:gd name="connsiteX6" fmla="*/ 2188692 w 12174608"/>
              <a:gd name="connsiteY6" fmla="*/ 1467643 h 2332788"/>
              <a:gd name="connsiteX7" fmla="*/ 2857954 w 12174608"/>
              <a:gd name="connsiteY7" fmla="*/ 1856214 h 2332788"/>
              <a:gd name="connsiteX8" fmla="*/ 3432629 w 12174608"/>
              <a:gd name="connsiteY8" fmla="*/ 2100689 h 2332788"/>
              <a:gd name="connsiteX9" fmla="*/ 3880304 w 12174608"/>
              <a:gd name="connsiteY9" fmla="*/ 2084814 h 2332788"/>
              <a:gd name="connsiteX10" fmla="*/ 4143829 w 12174608"/>
              <a:gd name="connsiteY10" fmla="*/ 2224514 h 2332788"/>
              <a:gd name="connsiteX11" fmla="*/ 4451804 w 12174608"/>
              <a:gd name="connsiteY11" fmla="*/ 2243564 h 2332788"/>
              <a:gd name="connsiteX12" fmla="*/ 4991554 w 12174608"/>
              <a:gd name="connsiteY12" fmla="*/ 2062589 h 2332788"/>
              <a:gd name="connsiteX13" fmla="*/ 5705929 w 12174608"/>
              <a:gd name="connsiteY13" fmla="*/ 1570464 h 2332788"/>
              <a:gd name="connsiteX14" fmla="*/ 6544129 w 12174608"/>
              <a:gd name="connsiteY14" fmla="*/ 1186289 h 2332788"/>
              <a:gd name="connsiteX15" fmla="*/ 7153729 w 12174608"/>
              <a:gd name="connsiteY15" fmla="*/ 1287889 h 2332788"/>
              <a:gd name="connsiteX16" fmla="*/ 7429954 w 12174608"/>
              <a:gd name="connsiteY16" fmla="*/ 1164064 h 2332788"/>
              <a:gd name="connsiteX17" fmla="*/ 8185604 w 12174608"/>
              <a:gd name="connsiteY17" fmla="*/ 1297414 h 2332788"/>
              <a:gd name="connsiteX18" fmla="*/ 8699954 w 12174608"/>
              <a:gd name="connsiteY18" fmla="*/ 1399014 h 2332788"/>
              <a:gd name="connsiteX19" fmla="*/ 8963479 w 12174608"/>
              <a:gd name="connsiteY19" fmla="*/ 1211689 h 2332788"/>
              <a:gd name="connsiteX20" fmla="*/ 9668329 w 12174608"/>
              <a:gd name="connsiteY20" fmla="*/ 1052939 h 2332788"/>
              <a:gd name="connsiteX21" fmla="*/ 10328729 w 12174608"/>
              <a:gd name="connsiteY21" fmla="*/ 919589 h 2332788"/>
              <a:gd name="connsiteX22" fmla="*/ 10258879 w 12174608"/>
              <a:gd name="connsiteY22" fmla="*/ 859264 h 2332788"/>
              <a:gd name="connsiteX23" fmla="*/ 9773104 w 12174608"/>
              <a:gd name="connsiteY23" fmla="*/ 649714 h 2332788"/>
              <a:gd name="connsiteX24" fmla="*/ 10036629 w 12174608"/>
              <a:gd name="connsiteY24" fmla="*/ 43289 h 2332788"/>
              <a:gd name="connsiteX25" fmla="*/ 10382704 w 12174608"/>
              <a:gd name="connsiteY25" fmla="*/ 62339 h 2332788"/>
              <a:gd name="connsiteX26" fmla="*/ 10770054 w 12174608"/>
              <a:gd name="connsiteY26" fmla="*/ 170289 h 2332788"/>
              <a:gd name="connsiteX27" fmla="*/ 11071679 w 12174608"/>
              <a:gd name="connsiteY27" fmla="*/ 373489 h 2332788"/>
              <a:gd name="connsiteX28" fmla="*/ 11541579 w 12174608"/>
              <a:gd name="connsiteY28" fmla="*/ 767189 h 2332788"/>
              <a:gd name="connsiteX29" fmla="*/ 12087679 w 12174608"/>
              <a:gd name="connsiteY29" fmla="*/ 919589 h 2332788"/>
              <a:gd name="connsiteX30" fmla="*/ 12157529 w 12174608"/>
              <a:gd name="connsiteY30" fmla="*/ 1008489 h 2332788"/>
              <a:gd name="connsiteX31" fmla="*/ 11922579 w 12174608"/>
              <a:gd name="connsiteY31" fmla="*/ 919589 h 2332788"/>
              <a:gd name="connsiteX32" fmla="*/ 10900229 w 12174608"/>
              <a:gd name="connsiteY32" fmla="*/ 697339 h 2332788"/>
              <a:gd name="connsiteX33" fmla="*/ 10827204 w 12174608"/>
              <a:gd name="connsiteY33" fmla="*/ 316339 h 2332788"/>
              <a:gd name="connsiteX34" fmla="*/ 10592254 w 12174608"/>
              <a:gd name="connsiteY34" fmla="*/ 198864 h 2332788"/>
              <a:gd name="connsiteX35" fmla="*/ 10363654 w 12174608"/>
              <a:gd name="connsiteY35" fmla="*/ 132189 h 2332788"/>
              <a:gd name="connsiteX36" fmla="*/ 10150929 w 12174608"/>
              <a:gd name="connsiteY36" fmla="*/ 49639 h 2332788"/>
              <a:gd name="connsiteX37" fmla="*/ 10370004 w 12174608"/>
              <a:gd name="connsiteY37" fmla="*/ 468739 h 2332788"/>
              <a:gd name="connsiteX38" fmla="*/ 10208079 w 12174608"/>
              <a:gd name="connsiteY38" fmla="*/ 786239 h 2332788"/>
              <a:gd name="connsiteX39" fmla="*/ 10398579 w 12174608"/>
              <a:gd name="connsiteY39" fmla="*/ 916414 h 2332788"/>
              <a:gd name="connsiteX40" fmla="*/ 9668329 w 12174608"/>
              <a:gd name="connsiteY40" fmla="*/ 1084689 h 2332788"/>
              <a:gd name="connsiteX41" fmla="*/ 8982529 w 12174608"/>
              <a:gd name="connsiteY41" fmla="*/ 1240264 h 2332788"/>
              <a:gd name="connsiteX42" fmla="*/ 8715829 w 12174608"/>
              <a:gd name="connsiteY42" fmla="*/ 1427589 h 2332788"/>
              <a:gd name="connsiteX43" fmla="*/ 8169729 w 12174608"/>
              <a:gd name="connsiteY43" fmla="*/ 1322814 h 2332788"/>
              <a:gd name="connsiteX44" fmla="*/ 7439479 w 12174608"/>
              <a:gd name="connsiteY44" fmla="*/ 1186289 h 2332788"/>
              <a:gd name="connsiteX45" fmla="*/ 7233104 w 12174608"/>
              <a:gd name="connsiteY45" fmla="*/ 1300589 h 2332788"/>
              <a:gd name="connsiteX46" fmla="*/ 7026729 w 12174608"/>
              <a:gd name="connsiteY46" fmla="*/ 1294239 h 2332788"/>
              <a:gd name="connsiteX47" fmla="*/ 6601279 w 12174608"/>
              <a:gd name="connsiteY47" fmla="*/ 1205339 h 2332788"/>
              <a:gd name="connsiteX48" fmla="*/ 6010729 w 12174608"/>
              <a:gd name="connsiteY48" fmla="*/ 1433939 h 2332788"/>
              <a:gd name="connsiteX49" fmla="*/ 5305879 w 12174608"/>
              <a:gd name="connsiteY49" fmla="*/ 1862564 h 2332788"/>
              <a:gd name="connsiteX50" fmla="*/ 4724854 w 12174608"/>
              <a:gd name="connsiteY50" fmla="*/ 2202289 h 2332788"/>
              <a:gd name="connsiteX51" fmla="*/ 4213679 w 12174608"/>
              <a:gd name="connsiteY51" fmla="*/ 2265789 h 2332788"/>
              <a:gd name="connsiteX52" fmla="*/ 3883479 w 12174608"/>
              <a:gd name="connsiteY52" fmla="*/ 2113389 h 2332788"/>
              <a:gd name="connsiteX53" fmla="*/ 3496129 w 12174608"/>
              <a:gd name="connsiteY53" fmla="*/ 2138789 h 2332788"/>
              <a:gd name="connsiteX54" fmla="*/ 3102429 w 12174608"/>
              <a:gd name="connsiteY54" fmla="*/ 2011789 h 2332788"/>
              <a:gd name="connsiteX55" fmla="*/ 2581729 w 12174608"/>
              <a:gd name="connsiteY55" fmla="*/ 1726039 h 2332788"/>
              <a:gd name="connsiteX56" fmla="*/ 2177422 w 12174608"/>
              <a:gd name="connsiteY56" fmla="*/ 1486274 h 2332788"/>
              <a:gd name="connsiteX57" fmla="*/ 2174248 w 12174608"/>
              <a:gd name="connsiteY57" fmla="*/ 1442696 h 2332788"/>
              <a:gd name="connsiteX58" fmla="*/ 2464149 w 12174608"/>
              <a:gd name="connsiteY58" fmla="*/ 1224913 h 2332788"/>
              <a:gd name="connsiteX59" fmla="*/ 2200870 w 12174608"/>
              <a:gd name="connsiteY59" fmla="*/ 1109007 h 2332788"/>
              <a:gd name="connsiteX60" fmla="*/ 2056528 w 12174608"/>
              <a:gd name="connsiteY60" fmla="*/ 1268978 h 2332788"/>
              <a:gd name="connsiteX61" fmla="*/ 2174912 w 12174608"/>
              <a:gd name="connsiteY61" fmla="*/ 1447930 h 2332788"/>
              <a:gd name="connsiteX62" fmla="*/ 2177388 w 12174608"/>
              <a:gd name="connsiteY62" fmla="*/ 1477726 h 2332788"/>
              <a:gd name="connsiteX63" fmla="*/ 1121229 w 12174608"/>
              <a:gd name="connsiteY63" fmla="*/ 1980039 h 2332788"/>
              <a:gd name="connsiteX64" fmla="*/ 454 w 12174608"/>
              <a:gd name="connsiteY64" fmla="*/ 2332464 h 2332788"/>
              <a:gd name="connsiteX65" fmla="*/ 3629 w 12174608"/>
              <a:gd name="connsiteY65" fmla="*/ 2307064 h 2332788"/>
              <a:gd name="connsiteX0" fmla="*/ 3629 w 12174608"/>
              <a:gd name="connsiteY0" fmla="*/ 2307064 h 2332788"/>
              <a:gd name="connsiteX1" fmla="*/ 946604 w 12174608"/>
              <a:gd name="connsiteY1" fmla="*/ 2024489 h 2332788"/>
              <a:gd name="connsiteX2" fmla="*/ 2149652 w 12174608"/>
              <a:gd name="connsiteY2" fmla="*/ 1464503 h 2332788"/>
              <a:gd name="connsiteX3" fmla="*/ 2031197 w 12174608"/>
              <a:gd name="connsiteY3" fmla="*/ 1246335 h 2332788"/>
              <a:gd name="connsiteX4" fmla="*/ 2201845 w 12174608"/>
              <a:gd name="connsiteY4" fmla="*/ 1081548 h 2332788"/>
              <a:gd name="connsiteX5" fmla="*/ 2500330 w 12174608"/>
              <a:gd name="connsiteY5" fmla="*/ 1230321 h 2332788"/>
              <a:gd name="connsiteX6" fmla="*/ 2188692 w 12174608"/>
              <a:gd name="connsiteY6" fmla="*/ 1467643 h 2332788"/>
              <a:gd name="connsiteX7" fmla="*/ 2857954 w 12174608"/>
              <a:gd name="connsiteY7" fmla="*/ 1856214 h 2332788"/>
              <a:gd name="connsiteX8" fmla="*/ 3432629 w 12174608"/>
              <a:gd name="connsiteY8" fmla="*/ 2100689 h 2332788"/>
              <a:gd name="connsiteX9" fmla="*/ 3880304 w 12174608"/>
              <a:gd name="connsiteY9" fmla="*/ 2084814 h 2332788"/>
              <a:gd name="connsiteX10" fmla="*/ 4143829 w 12174608"/>
              <a:gd name="connsiteY10" fmla="*/ 2224514 h 2332788"/>
              <a:gd name="connsiteX11" fmla="*/ 4451804 w 12174608"/>
              <a:gd name="connsiteY11" fmla="*/ 2243564 h 2332788"/>
              <a:gd name="connsiteX12" fmla="*/ 4991554 w 12174608"/>
              <a:gd name="connsiteY12" fmla="*/ 2062589 h 2332788"/>
              <a:gd name="connsiteX13" fmla="*/ 5705929 w 12174608"/>
              <a:gd name="connsiteY13" fmla="*/ 1570464 h 2332788"/>
              <a:gd name="connsiteX14" fmla="*/ 6544129 w 12174608"/>
              <a:gd name="connsiteY14" fmla="*/ 1186289 h 2332788"/>
              <a:gd name="connsiteX15" fmla="*/ 7153729 w 12174608"/>
              <a:gd name="connsiteY15" fmla="*/ 1287889 h 2332788"/>
              <a:gd name="connsiteX16" fmla="*/ 7429954 w 12174608"/>
              <a:gd name="connsiteY16" fmla="*/ 1164064 h 2332788"/>
              <a:gd name="connsiteX17" fmla="*/ 8185604 w 12174608"/>
              <a:gd name="connsiteY17" fmla="*/ 1297414 h 2332788"/>
              <a:gd name="connsiteX18" fmla="*/ 8699954 w 12174608"/>
              <a:gd name="connsiteY18" fmla="*/ 1399014 h 2332788"/>
              <a:gd name="connsiteX19" fmla="*/ 8963479 w 12174608"/>
              <a:gd name="connsiteY19" fmla="*/ 1211689 h 2332788"/>
              <a:gd name="connsiteX20" fmla="*/ 9668329 w 12174608"/>
              <a:gd name="connsiteY20" fmla="*/ 1052939 h 2332788"/>
              <a:gd name="connsiteX21" fmla="*/ 10328729 w 12174608"/>
              <a:gd name="connsiteY21" fmla="*/ 919589 h 2332788"/>
              <a:gd name="connsiteX22" fmla="*/ 10258879 w 12174608"/>
              <a:gd name="connsiteY22" fmla="*/ 859264 h 2332788"/>
              <a:gd name="connsiteX23" fmla="*/ 9773104 w 12174608"/>
              <a:gd name="connsiteY23" fmla="*/ 649714 h 2332788"/>
              <a:gd name="connsiteX24" fmla="*/ 10036629 w 12174608"/>
              <a:gd name="connsiteY24" fmla="*/ 43289 h 2332788"/>
              <a:gd name="connsiteX25" fmla="*/ 10382704 w 12174608"/>
              <a:gd name="connsiteY25" fmla="*/ 62339 h 2332788"/>
              <a:gd name="connsiteX26" fmla="*/ 10770054 w 12174608"/>
              <a:gd name="connsiteY26" fmla="*/ 170289 h 2332788"/>
              <a:gd name="connsiteX27" fmla="*/ 11071679 w 12174608"/>
              <a:gd name="connsiteY27" fmla="*/ 373489 h 2332788"/>
              <a:gd name="connsiteX28" fmla="*/ 11541579 w 12174608"/>
              <a:gd name="connsiteY28" fmla="*/ 767189 h 2332788"/>
              <a:gd name="connsiteX29" fmla="*/ 12087679 w 12174608"/>
              <a:gd name="connsiteY29" fmla="*/ 919589 h 2332788"/>
              <a:gd name="connsiteX30" fmla="*/ 12157529 w 12174608"/>
              <a:gd name="connsiteY30" fmla="*/ 1008489 h 2332788"/>
              <a:gd name="connsiteX31" fmla="*/ 11922579 w 12174608"/>
              <a:gd name="connsiteY31" fmla="*/ 919589 h 2332788"/>
              <a:gd name="connsiteX32" fmla="*/ 10900229 w 12174608"/>
              <a:gd name="connsiteY32" fmla="*/ 697339 h 2332788"/>
              <a:gd name="connsiteX33" fmla="*/ 10827204 w 12174608"/>
              <a:gd name="connsiteY33" fmla="*/ 316339 h 2332788"/>
              <a:gd name="connsiteX34" fmla="*/ 10592254 w 12174608"/>
              <a:gd name="connsiteY34" fmla="*/ 198864 h 2332788"/>
              <a:gd name="connsiteX35" fmla="*/ 10363654 w 12174608"/>
              <a:gd name="connsiteY35" fmla="*/ 132189 h 2332788"/>
              <a:gd name="connsiteX36" fmla="*/ 10150929 w 12174608"/>
              <a:gd name="connsiteY36" fmla="*/ 49639 h 2332788"/>
              <a:gd name="connsiteX37" fmla="*/ 10370004 w 12174608"/>
              <a:gd name="connsiteY37" fmla="*/ 468739 h 2332788"/>
              <a:gd name="connsiteX38" fmla="*/ 9989004 w 12174608"/>
              <a:gd name="connsiteY38" fmla="*/ 732264 h 2332788"/>
              <a:gd name="connsiteX39" fmla="*/ 10398579 w 12174608"/>
              <a:gd name="connsiteY39" fmla="*/ 916414 h 2332788"/>
              <a:gd name="connsiteX40" fmla="*/ 9668329 w 12174608"/>
              <a:gd name="connsiteY40" fmla="*/ 1084689 h 2332788"/>
              <a:gd name="connsiteX41" fmla="*/ 8982529 w 12174608"/>
              <a:gd name="connsiteY41" fmla="*/ 1240264 h 2332788"/>
              <a:gd name="connsiteX42" fmla="*/ 8715829 w 12174608"/>
              <a:gd name="connsiteY42" fmla="*/ 1427589 h 2332788"/>
              <a:gd name="connsiteX43" fmla="*/ 8169729 w 12174608"/>
              <a:gd name="connsiteY43" fmla="*/ 1322814 h 2332788"/>
              <a:gd name="connsiteX44" fmla="*/ 7439479 w 12174608"/>
              <a:gd name="connsiteY44" fmla="*/ 1186289 h 2332788"/>
              <a:gd name="connsiteX45" fmla="*/ 7233104 w 12174608"/>
              <a:gd name="connsiteY45" fmla="*/ 1300589 h 2332788"/>
              <a:gd name="connsiteX46" fmla="*/ 7026729 w 12174608"/>
              <a:gd name="connsiteY46" fmla="*/ 1294239 h 2332788"/>
              <a:gd name="connsiteX47" fmla="*/ 6601279 w 12174608"/>
              <a:gd name="connsiteY47" fmla="*/ 1205339 h 2332788"/>
              <a:gd name="connsiteX48" fmla="*/ 6010729 w 12174608"/>
              <a:gd name="connsiteY48" fmla="*/ 1433939 h 2332788"/>
              <a:gd name="connsiteX49" fmla="*/ 5305879 w 12174608"/>
              <a:gd name="connsiteY49" fmla="*/ 1862564 h 2332788"/>
              <a:gd name="connsiteX50" fmla="*/ 4724854 w 12174608"/>
              <a:gd name="connsiteY50" fmla="*/ 2202289 h 2332788"/>
              <a:gd name="connsiteX51" fmla="*/ 4213679 w 12174608"/>
              <a:gd name="connsiteY51" fmla="*/ 2265789 h 2332788"/>
              <a:gd name="connsiteX52" fmla="*/ 3883479 w 12174608"/>
              <a:gd name="connsiteY52" fmla="*/ 2113389 h 2332788"/>
              <a:gd name="connsiteX53" fmla="*/ 3496129 w 12174608"/>
              <a:gd name="connsiteY53" fmla="*/ 2138789 h 2332788"/>
              <a:gd name="connsiteX54" fmla="*/ 3102429 w 12174608"/>
              <a:gd name="connsiteY54" fmla="*/ 2011789 h 2332788"/>
              <a:gd name="connsiteX55" fmla="*/ 2581729 w 12174608"/>
              <a:gd name="connsiteY55" fmla="*/ 1726039 h 2332788"/>
              <a:gd name="connsiteX56" fmla="*/ 2177422 w 12174608"/>
              <a:gd name="connsiteY56" fmla="*/ 1486274 h 2332788"/>
              <a:gd name="connsiteX57" fmla="*/ 2174248 w 12174608"/>
              <a:gd name="connsiteY57" fmla="*/ 1442696 h 2332788"/>
              <a:gd name="connsiteX58" fmla="*/ 2464149 w 12174608"/>
              <a:gd name="connsiteY58" fmla="*/ 1224913 h 2332788"/>
              <a:gd name="connsiteX59" fmla="*/ 2200870 w 12174608"/>
              <a:gd name="connsiteY59" fmla="*/ 1109007 h 2332788"/>
              <a:gd name="connsiteX60" fmla="*/ 2056528 w 12174608"/>
              <a:gd name="connsiteY60" fmla="*/ 1268978 h 2332788"/>
              <a:gd name="connsiteX61" fmla="*/ 2174912 w 12174608"/>
              <a:gd name="connsiteY61" fmla="*/ 1447930 h 2332788"/>
              <a:gd name="connsiteX62" fmla="*/ 2177388 w 12174608"/>
              <a:gd name="connsiteY62" fmla="*/ 1477726 h 2332788"/>
              <a:gd name="connsiteX63" fmla="*/ 1121229 w 12174608"/>
              <a:gd name="connsiteY63" fmla="*/ 1980039 h 2332788"/>
              <a:gd name="connsiteX64" fmla="*/ 454 w 12174608"/>
              <a:gd name="connsiteY64" fmla="*/ 2332464 h 2332788"/>
              <a:gd name="connsiteX65" fmla="*/ 3629 w 12174608"/>
              <a:gd name="connsiteY65" fmla="*/ 2307064 h 2332788"/>
              <a:gd name="connsiteX0" fmla="*/ 3629 w 12174608"/>
              <a:gd name="connsiteY0" fmla="*/ 2311295 h 2337019"/>
              <a:gd name="connsiteX1" fmla="*/ 946604 w 12174608"/>
              <a:gd name="connsiteY1" fmla="*/ 2028720 h 2337019"/>
              <a:gd name="connsiteX2" fmla="*/ 2149652 w 12174608"/>
              <a:gd name="connsiteY2" fmla="*/ 1468734 h 2337019"/>
              <a:gd name="connsiteX3" fmla="*/ 2031197 w 12174608"/>
              <a:gd name="connsiteY3" fmla="*/ 1250566 h 2337019"/>
              <a:gd name="connsiteX4" fmla="*/ 2201845 w 12174608"/>
              <a:gd name="connsiteY4" fmla="*/ 1085779 h 2337019"/>
              <a:gd name="connsiteX5" fmla="*/ 2500330 w 12174608"/>
              <a:gd name="connsiteY5" fmla="*/ 1234552 h 2337019"/>
              <a:gd name="connsiteX6" fmla="*/ 2188692 w 12174608"/>
              <a:gd name="connsiteY6" fmla="*/ 1471874 h 2337019"/>
              <a:gd name="connsiteX7" fmla="*/ 2857954 w 12174608"/>
              <a:gd name="connsiteY7" fmla="*/ 1860445 h 2337019"/>
              <a:gd name="connsiteX8" fmla="*/ 3432629 w 12174608"/>
              <a:gd name="connsiteY8" fmla="*/ 2104920 h 2337019"/>
              <a:gd name="connsiteX9" fmla="*/ 3880304 w 12174608"/>
              <a:gd name="connsiteY9" fmla="*/ 2089045 h 2337019"/>
              <a:gd name="connsiteX10" fmla="*/ 4143829 w 12174608"/>
              <a:gd name="connsiteY10" fmla="*/ 2228745 h 2337019"/>
              <a:gd name="connsiteX11" fmla="*/ 4451804 w 12174608"/>
              <a:gd name="connsiteY11" fmla="*/ 2247795 h 2337019"/>
              <a:gd name="connsiteX12" fmla="*/ 4991554 w 12174608"/>
              <a:gd name="connsiteY12" fmla="*/ 2066820 h 2337019"/>
              <a:gd name="connsiteX13" fmla="*/ 5705929 w 12174608"/>
              <a:gd name="connsiteY13" fmla="*/ 1574695 h 2337019"/>
              <a:gd name="connsiteX14" fmla="*/ 6544129 w 12174608"/>
              <a:gd name="connsiteY14" fmla="*/ 1190520 h 2337019"/>
              <a:gd name="connsiteX15" fmla="*/ 7153729 w 12174608"/>
              <a:gd name="connsiteY15" fmla="*/ 1292120 h 2337019"/>
              <a:gd name="connsiteX16" fmla="*/ 7429954 w 12174608"/>
              <a:gd name="connsiteY16" fmla="*/ 1168295 h 2337019"/>
              <a:gd name="connsiteX17" fmla="*/ 8185604 w 12174608"/>
              <a:gd name="connsiteY17" fmla="*/ 1301645 h 2337019"/>
              <a:gd name="connsiteX18" fmla="*/ 8699954 w 12174608"/>
              <a:gd name="connsiteY18" fmla="*/ 1403245 h 2337019"/>
              <a:gd name="connsiteX19" fmla="*/ 8963479 w 12174608"/>
              <a:gd name="connsiteY19" fmla="*/ 1215920 h 2337019"/>
              <a:gd name="connsiteX20" fmla="*/ 9668329 w 12174608"/>
              <a:gd name="connsiteY20" fmla="*/ 1057170 h 2337019"/>
              <a:gd name="connsiteX21" fmla="*/ 10328729 w 12174608"/>
              <a:gd name="connsiteY21" fmla="*/ 923820 h 2337019"/>
              <a:gd name="connsiteX22" fmla="*/ 10258879 w 12174608"/>
              <a:gd name="connsiteY22" fmla="*/ 863495 h 2337019"/>
              <a:gd name="connsiteX23" fmla="*/ 9944554 w 12174608"/>
              <a:gd name="connsiteY23" fmla="*/ 711095 h 2337019"/>
              <a:gd name="connsiteX24" fmla="*/ 10036629 w 12174608"/>
              <a:gd name="connsiteY24" fmla="*/ 47520 h 2337019"/>
              <a:gd name="connsiteX25" fmla="*/ 10382704 w 12174608"/>
              <a:gd name="connsiteY25" fmla="*/ 66570 h 2337019"/>
              <a:gd name="connsiteX26" fmla="*/ 10770054 w 12174608"/>
              <a:gd name="connsiteY26" fmla="*/ 174520 h 2337019"/>
              <a:gd name="connsiteX27" fmla="*/ 11071679 w 12174608"/>
              <a:gd name="connsiteY27" fmla="*/ 377720 h 2337019"/>
              <a:gd name="connsiteX28" fmla="*/ 11541579 w 12174608"/>
              <a:gd name="connsiteY28" fmla="*/ 771420 h 2337019"/>
              <a:gd name="connsiteX29" fmla="*/ 12087679 w 12174608"/>
              <a:gd name="connsiteY29" fmla="*/ 923820 h 2337019"/>
              <a:gd name="connsiteX30" fmla="*/ 12157529 w 12174608"/>
              <a:gd name="connsiteY30" fmla="*/ 1012720 h 2337019"/>
              <a:gd name="connsiteX31" fmla="*/ 11922579 w 12174608"/>
              <a:gd name="connsiteY31" fmla="*/ 923820 h 2337019"/>
              <a:gd name="connsiteX32" fmla="*/ 10900229 w 12174608"/>
              <a:gd name="connsiteY32" fmla="*/ 701570 h 2337019"/>
              <a:gd name="connsiteX33" fmla="*/ 10827204 w 12174608"/>
              <a:gd name="connsiteY33" fmla="*/ 320570 h 2337019"/>
              <a:gd name="connsiteX34" fmla="*/ 10592254 w 12174608"/>
              <a:gd name="connsiteY34" fmla="*/ 203095 h 2337019"/>
              <a:gd name="connsiteX35" fmla="*/ 10363654 w 12174608"/>
              <a:gd name="connsiteY35" fmla="*/ 136420 h 2337019"/>
              <a:gd name="connsiteX36" fmla="*/ 10150929 w 12174608"/>
              <a:gd name="connsiteY36" fmla="*/ 53870 h 2337019"/>
              <a:gd name="connsiteX37" fmla="*/ 10370004 w 12174608"/>
              <a:gd name="connsiteY37" fmla="*/ 472970 h 2337019"/>
              <a:gd name="connsiteX38" fmla="*/ 9989004 w 12174608"/>
              <a:gd name="connsiteY38" fmla="*/ 736495 h 2337019"/>
              <a:gd name="connsiteX39" fmla="*/ 10398579 w 12174608"/>
              <a:gd name="connsiteY39" fmla="*/ 920645 h 2337019"/>
              <a:gd name="connsiteX40" fmla="*/ 9668329 w 12174608"/>
              <a:gd name="connsiteY40" fmla="*/ 1088920 h 2337019"/>
              <a:gd name="connsiteX41" fmla="*/ 8982529 w 12174608"/>
              <a:gd name="connsiteY41" fmla="*/ 1244495 h 2337019"/>
              <a:gd name="connsiteX42" fmla="*/ 8715829 w 12174608"/>
              <a:gd name="connsiteY42" fmla="*/ 1431820 h 2337019"/>
              <a:gd name="connsiteX43" fmla="*/ 8169729 w 12174608"/>
              <a:gd name="connsiteY43" fmla="*/ 1327045 h 2337019"/>
              <a:gd name="connsiteX44" fmla="*/ 7439479 w 12174608"/>
              <a:gd name="connsiteY44" fmla="*/ 1190520 h 2337019"/>
              <a:gd name="connsiteX45" fmla="*/ 7233104 w 12174608"/>
              <a:gd name="connsiteY45" fmla="*/ 1304820 h 2337019"/>
              <a:gd name="connsiteX46" fmla="*/ 7026729 w 12174608"/>
              <a:gd name="connsiteY46" fmla="*/ 1298470 h 2337019"/>
              <a:gd name="connsiteX47" fmla="*/ 6601279 w 12174608"/>
              <a:gd name="connsiteY47" fmla="*/ 1209570 h 2337019"/>
              <a:gd name="connsiteX48" fmla="*/ 6010729 w 12174608"/>
              <a:gd name="connsiteY48" fmla="*/ 1438170 h 2337019"/>
              <a:gd name="connsiteX49" fmla="*/ 5305879 w 12174608"/>
              <a:gd name="connsiteY49" fmla="*/ 1866795 h 2337019"/>
              <a:gd name="connsiteX50" fmla="*/ 4724854 w 12174608"/>
              <a:gd name="connsiteY50" fmla="*/ 2206520 h 2337019"/>
              <a:gd name="connsiteX51" fmla="*/ 4213679 w 12174608"/>
              <a:gd name="connsiteY51" fmla="*/ 2270020 h 2337019"/>
              <a:gd name="connsiteX52" fmla="*/ 3883479 w 12174608"/>
              <a:gd name="connsiteY52" fmla="*/ 2117620 h 2337019"/>
              <a:gd name="connsiteX53" fmla="*/ 3496129 w 12174608"/>
              <a:gd name="connsiteY53" fmla="*/ 2143020 h 2337019"/>
              <a:gd name="connsiteX54" fmla="*/ 3102429 w 12174608"/>
              <a:gd name="connsiteY54" fmla="*/ 2016020 h 2337019"/>
              <a:gd name="connsiteX55" fmla="*/ 2581729 w 12174608"/>
              <a:gd name="connsiteY55" fmla="*/ 1730270 h 2337019"/>
              <a:gd name="connsiteX56" fmla="*/ 2177422 w 12174608"/>
              <a:gd name="connsiteY56" fmla="*/ 1490505 h 2337019"/>
              <a:gd name="connsiteX57" fmla="*/ 2174248 w 12174608"/>
              <a:gd name="connsiteY57" fmla="*/ 1446927 h 2337019"/>
              <a:gd name="connsiteX58" fmla="*/ 2464149 w 12174608"/>
              <a:gd name="connsiteY58" fmla="*/ 1229144 h 2337019"/>
              <a:gd name="connsiteX59" fmla="*/ 2200870 w 12174608"/>
              <a:gd name="connsiteY59" fmla="*/ 1113238 h 2337019"/>
              <a:gd name="connsiteX60" fmla="*/ 2056528 w 12174608"/>
              <a:gd name="connsiteY60" fmla="*/ 1273209 h 2337019"/>
              <a:gd name="connsiteX61" fmla="*/ 2174912 w 12174608"/>
              <a:gd name="connsiteY61" fmla="*/ 1452161 h 2337019"/>
              <a:gd name="connsiteX62" fmla="*/ 2177388 w 12174608"/>
              <a:gd name="connsiteY62" fmla="*/ 1481957 h 2337019"/>
              <a:gd name="connsiteX63" fmla="*/ 1121229 w 12174608"/>
              <a:gd name="connsiteY63" fmla="*/ 1984270 h 2337019"/>
              <a:gd name="connsiteX64" fmla="*/ 454 w 12174608"/>
              <a:gd name="connsiteY64" fmla="*/ 2336695 h 2337019"/>
              <a:gd name="connsiteX65" fmla="*/ 3629 w 12174608"/>
              <a:gd name="connsiteY65" fmla="*/ 2311295 h 2337019"/>
              <a:gd name="connsiteX0" fmla="*/ 3629 w 12174608"/>
              <a:gd name="connsiteY0" fmla="*/ 2311295 h 2337019"/>
              <a:gd name="connsiteX1" fmla="*/ 946604 w 12174608"/>
              <a:gd name="connsiteY1" fmla="*/ 2028720 h 2337019"/>
              <a:gd name="connsiteX2" fmla="*/ 2149652 w 12174608"/>
              <a:gd name="connsiteY2" fmla="*/ 1468734 h 2337019"/>
              <a:gd name="connsiteX3" fmla="*/ 2031197 w 12174608"/>
              <a:gd name="connsiteY3" fmla="*/ 1250566 h 2337019"/>
              <a:gd name="connsiteX4" fmla="*/ 2201845 w 12174608"/>
              <a:gd name="connsiteY4" fmla="*/ 1085779 h 2337019"/>
              <a:gd name="connsiteX5" fmla="*/ 2500330 w 12174608"/>
              <a:gd name="connsiteY5" fmla="*/ 1234552 h 2337019"/>
              <a:gd name="connsiteX6" fmla="*/ 2188692 w 12174608"/>
              <a:gd name="connsiteY6" fmla="*/ 1471874 h 2337019"/>
              <a:gd name="connsiteX7" fmla="*/ 2857954 w 12174608"/>
              <a:gd name="connsiteY7" fmla="*/ 1860445 h 2337019"/>
              <a:gd name="connsiteX8" fmla="*/ 3432629 w 12174608"/>
              <a:gd name="connsiteY8" fmla="*/ 2104920 h 2337019"/>
              <a:gd name="connsiteX9" fmla="*/ 3880304 w 12174608"/>
              <a:gd name="connsiteY9" fmla="*/ 2089045 h 2337019"/>
              <a:gd name="connsiteX10" fmla="*/ 4143829 w 12174608"/>
              <a:gd name="connsiteY10" fmla="*/ 2228745 h 2337019"/>
              <a:gd name="connsiteX11" fmla="*/ 4451804 w 12174608"/>
              <a:gd name="connsiteY11" fmla="*/ 2247795 h 2337019"/>
              <a:gd name="connsiteX12" fmla="*/ 4991554 w 12174608"/>
              <a:gd name="connsiteY12" fmla="*/ 2066820 h 2337019"/>
              <a:gd name="connsiteX13" fmla="*/ 5705929 w 12174608"/>
              <a:gd name="connsiteY13" fmla="*/ 1574695 h 2337019"/>
              <a:gd name="connsiteX14" fmla="*/ 6544129 w 12174608"/>
              <a:gd name="connsiteY14" fmla="*/ 1190520 h 2337019"/>
              <a:gd name="connsiteX15" fmla="*/ 7153729 w 12174608"/>
              <a:gd name="connsiteY15" fmla="*/ 1292120 h 2337019"/>
              <a:gd name="connsiteX16" fmla="*/ 7429954 w 12174608"/>
              <a:gd name="connsiteY16" fmla="*/ 1168295 h 2337019"/>
              <a:gd name="connsiteX17" fmla="*/ 8185604 w 12174608"/>
              <a:gd name="connsiteY17" fmla="*/ 1301645 h 2337019"/>
              <a:gd name="connsiteX18" fmla="*/ 8699954 w 12174608"/>
              <a:gd name="connsiteY18" fmla="*/ 1403245 h 2337019"/>
              <a:gd name="connsiteX19" fmla="*/ 8963479 w 12174608"/>
              <a:gd name="connsiteY19" fmla="*/ 1215920 h 2337019"/>
              <a:gd name="connsiteX20" fmla="*/ 9668329 w 12174608"/>
              <a:gd name="connsiteY20" fmla="*/ 1057170 h 2337019"/>
              <a:gd name="connsiteX21" fmla="*/ 10328729 w 12174608"/>
              <a:gd name="connsiteY21" fmla="*/ 923820 h 2337019"/>
              <a:gd name="connsiteX22" fmla="*/ 10258879 w 12174608"/>
              <a:gd name="connsiteY22" fmla="*/ 863495 h 2337019"/>
              <a:gd name="connsiteX23" fmla="*/ 9944554 w 12174608"/>
              <a:gd name="connsiteY23" fmla="*/ 711095 h 2337019"/>
              <a:gd name="connsiteX24" fmla="*/ 10036629 w 12174608"/>
              <a:gd name="connsiteY24" fmla="*/ 47520 h 2337019"/>
              <a:gd name="connsiteX25" fmla="*/ 10382704 w 12174608"/>
              <a:gd name="connsiteY25" fmla="*/ 66570 h 2337019"/>
              <a:gd name="connsiteX26" fmla="*/ 10770054 w 12174608"/>
              <a:gd name="connsiteY26" fmla="*/ 174520 h 2337019"/>
              <a:gd name="connsiteX27" fmla="*/ 11071679 w 12174608"/>
              <a:gd name="connsiteY27" fmla="*/ 377720 h 2337019"/>
              <a:gd name="connsiteX28" fmla="*/ 11541579 w 12174608"/>
              <a:gd name="connsiteY28" fmla="*/ 771420 h 2337019"/>
              <a:gd name="connsiteX29" fmla="*/ 12087679 w 12174608"/>
              <a:gd name="connsiteY29" fmla="*/ 923820 h 2337019"/>
              <a:gd name="connsiteX30" fmla="*/ 12157529 w 12174608"/>
              <a:gd name="connsiteY30" fmla="*/ 1012720 h 2337019"/>
              <a:gd name="connsiteX31" fmla="*/ 11922579 w 12174608"/>
              <a:gd name="connsiteY31" fmla="*/ 923820 h 2337019"/>
              <a:gd name="connsiteX32" fmla="*/ 10900229 w 12174608"/>
              <a:gd name="connsiteY32" fmla="*/ 701570 h 2337019"/>
              <a:gd name="connsiteX33" fmla="*/ 10827204 w 12174608"/>
              <a:gd name="connsiteY33" fmla="*/ 320570 h 2337019"/>
              <a:gd name="connsiteX34" fmla="*/ 10592254 w 12174608"/>
              <a:gd name="connsiteY34" fmla="*/ 203095 h 2337019"/>
              <a:gd name="connsiteX35" fmla="*/ 10363654 w 12174608"/>
              <a:gd name="connsiteY35" fmla="*/ 136420 h 2337019"/>
              <a:gd name="connsiteX36" fmla="*/ 10150929 w 12174608"/>
              <a:gd name="connsiteY36" fmla="*/ 53870 h 2337019"/>
              <a:gd name="connsiteX37" fmla="*/ 10017579 w 12174608"/>
              <a:gd name="connsiteY37" fmla="*/ 190395 h 2337019"/>
              <a:gd name="connsiteX38" fmla="*/ 9989004 w 12174608"/>
              <a:gd name="connsiteY38" fmla="*/ 736495 h 2337019"/>
              <a:gd name="connsiteX39" fmla="*/ 10398579 w 12174608"/>
              <a:gd name="connsiteY39" fmla="*/ 920645 h 2337019"/>
              <a:gd name="connsiteX40" fmla="*/ 9668329 w 12174608"/>
              <a:gd name="connsiteY40" fmla="*/ 1088920 h 2337019"/>
              <a:gd name="connsiteX41" fmla="*/ 8982529 w 12174608"/>
              <a:gd name="connsiteY41" fmla="*/ 1244495 h 2337019"/>
              <a:gd name="connsiteX42" fmla="*/ 8715829 w 12174608"/>
              <a:gd name="connsiteY42" fmla="*/ 1431820 h 2337019"/>
              <a:gd name="connsiteX43" fmla="*/ 8169729 w 12174608"/>
              <a:gd name="connsiteY43" fmla="*/ 1327045 h 2337019"/>
              <a:gd name="connsiteX44" fmla="*/ 7439479 w 12174608"/>
              <a:gd name="connsiteY44" fmla="*/ 1190520 h 2337019"/>
              <a:gd name="connsiteX45" fmla="*/ 7233104 w 12174608"/>
              <a:gd name="connsiteY45" fmla="*/ 1304820 h 2337019"/>
              <a:gd name="connsiteX46" fmla="*/ 7026729 w 12174608"/>
              <a:gd name="connsiteY46" fmla="*/ 1298470 h 2337019"/>
              <a:gd name="connsiteX47" fmla="*/ 6601279 w 12174608"/>
              <a:gd name="connsiteY47" fmla="*/ 1209570 h 2337019"/>
              <a:gd name="connsiteX48" fmla="*/ 6010729 w 12174608"/>
              <a:gd name="connsiteY48" fmla="*/ 1438170 h 2337019"/>
              <a:gd name="connsiteX49" fmla="*/ 5305879 w 12174608"/>
              <a:gd name="connsiteY49" fmla="*/ 1866795 h 2337019"/>
              <a:gd name="connsiteX50" fmla="*/ 4724854 w 12174608"/>
              <a:gd name="connsiteY50" fmla="*/ 2206520 h 2337019"/>
              <a:gd name="connsiteX51" fmla="*/ 4213679 w 12174608"/>
              <a:gd name="connsiteY51" fmla="*/ 2270020 h 2337019"/>
              <a:gd name="connsiteX52" fmla="*/ 3883479 w 12174608"/>
              <a:gd name="connsiteY52" fmla="*/ 2117620 h 2337019"/>
              <a:gd name="connsiteX53" fmla="*/ 3496129 w 12174608"/>
              <a:gd name="connsiteY53" fmla="*/ 2143020 h 2337019"/>
              <a:gd name="connsiteX54" fmla="*/ 3102429 w 12174608"/>
              <a:gd name="connsiteY54" fmla="*/ 2016020 h 2337019"/>
              <a:gd name="connsiteX55" fmla="*/ 2581729 w 12174608"/>
              <a:gd name="connsiteY55" fmla="*/ 1730270 h 2337019"/>
              <a:gd name="connsiteX56" fmla="*/ 2177422 w 12174608"/>
              <a:gd name="connsiteY56" fmla="*/ 1490505 h 2337019"/>
              <a:gd name="connsiteX57" fmla="*/ 2174248 w 12174608"/>
              <a:gd name="connsiteY57" fmla="*/ 1446927 h 2337019"/>
              <a:gd name="connsiteX58" fmla="*/ 2464149 w 12174608"/>
              <a:gd name="connsiteY58" fmla="*/ 1229144 h 2337019"/>
              <a:gd name="connsiteX59" fmla="*/ 2200870 w 12174608"/>
              <a:gd name="connsiteY59" fmla="*/ 1113238 h 2337019"/>
              <a:gd name="connsiteX60" fmla="*/ 2056528 w 12174608"/>
              <a:gd name="connsiteY60" fmla="*/ 1273209 h 2337019"/>
              <a:gd name="connsiteX61" fmla="*/ 2174912 w 12174608"/>
              <a:gd name="connsiteY61" fmla="*/ 1452161 h 2337019"/>
              <a:gd name="connsiteX62" fmla="*/ 2177388 w 12174608"/>
              <a:gd name="connsiteY62" fmla="*/ 1481957 h 2337019"/>
              <a:gd name="connsiteX63" fmla="*/ 1121229 w 12174608"/>
              <a:gd name="connsiteY63" fmla="*/ 1984270 h 2337019"/>
              <a:gd name="connsiteX64" fmla="*/ 454 w 12174608"/>
              <a:gd name="connsiteY64" fmla="*/ 2336695 h 2337019"/>
              <a:gd name="connsiteX65" fmla="*/ 3629 w 12174608"/>
              <a:gd name="connsiteY65" fmla="*/ 2311295 h 2337019"/>
              <a:gd name="connsiteX0" fmla="*/ 3629 w 12174608"/>
              <a:gd name="connsiteY0" fmla="*/ 2311295 h 2337019"/>
              <a:gd name="connsiteX1" fmla="*/ 946604 w 12174608"/>
              <a:gd name="connsiteY1" fmla="*/ 2028720 h 2337019"/>
              <a:gd name="connsiteX2" fmla="*/ 2149652 w 12174608"/>
              <a:gd name="connsiteY2" fmla="*/ 1468734 h 2337019"/>
              <a:gd name="connsiteX3" fmla="*/ 2031197 w 12174608"/>
              <a:gd name="connsiteY3" fmla="*/ 1250566 h 2337019"/>
              <a:gd name="connsiteX4" fmla="*/ 2201845 w 12174608"/>
              <a:gd name="connsiteY4" fmla="*/ 1085779 h 2337019"/>
              <a:gd name="connsiteX5" fmla="*/ 2500330 w 12174608"/>
              <a:gd name="connsiteY5" fmla="*/ 1234552 h 2337019"/>
              <a:gd name="connsiteX6" fmla="*/ 2188692 w 12174608"/>
              <a:gd name="connsiteY6" fmla="*/ 1471874 h 2337019"/>
              <a:gd name="connsiteX7" fmla="*/ 2857954 w 12174608"/>
              <a:gd name="connsiteY7" fmla="*/ 1860445 h 2337019"/>
              <a:gd name="connsiteX8" fmla="*/ 3432629 w 12174608"/>
              <a:gd name="connsiteY8" fmla="*/ 2104920 h 2337019"/>
              <a:gd name="connsiteX9" fmla="*/ 3880304 w 12174608"/>
              <a:gd name="connsiteY9" fmla="*/ 2089045 h 2337019"/>
              <a:gd name="connsiteX10" fmla="*/ 4143829 w 12174608"/>
              <a:gd name="connsiteY10" fmla="*/ 2228745 h 2337019"/>
              <a:gd name="connsiteX11" fmla="*/ 4451804 w 12174608"/>
              <a:gd name="connsiteY11" fmla="*/ 2247795 h 2337019"/>
              <a:gd name="connsiteX12" fmla="*/ 4991554 w 12174608"/>
              <a:gd name="connsiteY12" fmla="*/ 2066820 h 2337019"/>
              <a:gd name="connsiteX13" fmla="*/ 5705929 w 12174608"/>
              <a:gd name="connsiteY13" fmla="*/ 1574695 h 2337019"/>
              <a:gd name="connsiteX14" fmla="*/ 6544129 w 12174608"/>
              <a:gd name="connsiteY14" fmla="*/ 1190520 h 2337019"/>
              <a:gd name="connsiteX15" fmla="*/ 7153729 w 12174608"/>
              <a:gd name="connsiteY15" fmla="*/ 1292120 h 2337019"/>
              <a:gd name="connsiteX16" fmla="*/ 7429954 w 12174608"/>
              <a:gd name="connsiteY16" fmla="*/ 1168295 h 2337019"/>
              <a:gd name="connsiteX17" fmla="*/ 8185604 w 12174608"/>
              <a:gd name="connsiteY17" fmla="*/ 1301645 h 2337019"/>
              <a:gd name="connsiteX18" fmla="*/ 8699954 w 12174608"/>
              <a:gd name="connsiteY18" fmla="*/ 1403245 h 2337019"/>
              <a:gd name="connsiteX19" fmla="*/ 8963479 w 12174608"/>
              <a:gd name="connsiteY19" fmla="*/ 1215920 h 2337019"/>
              <a:gd name="connsiteX20" fmla="*/ 9668329 w 12174608"/>
              <a:gd name="connsiteY20" fmla="*/ 1057170 h 2337019"/>
              <a:gd name="connsiteX21" fmla="*/ 10328729 w 12174608"/>
              <a:gd name="connsiteY21" fmla="*/ 923820 h 2337019"/>
              <a:gd name="connsiteX22" fmla="*/ 10258879 w 12174608"/>
              <a:gd name="connsiteY22" fmla="*/ 863495 h 2337019"/>
              <a:gd name="connsiteX23" fmla="*/ 9944554 w 12174608"/>
              <a:gd name="connsiteY23" fmla="*/ 711095 h 2337019"/>
              <a:gd name="connsiteX24" fmla="*/ 10036629 w 12174608"/>
              <a:gd name="connsiteY24" fmla="*/ 47520 h 2337019"/>
              <a:gd name="connsiteX25" fmla="*/ 10382704 w 12174608"/>
              <a:gd name="connsiteY25" fmla="*/ 66570 h 2337019"/>
              <a:gd name="connsiteX26" fmla="*/ 10770054 w 12174608"/>
              <a:gd name="connsiteY26" fmla="*/ 174520 h 2337019"/>
              <a:gd name="connsiteX27" fmla="*/ 11071679 w 12174608"/>
              <a:gd name="connsiteY27" fmla="*/ 377720 h 2337019"/>
              <a:gd name="connsiteX28" fmla="*/ 11541579 w 12174608"/>
              <a:gd name="connsiteY28" fmla="*/ 771420 h 2337019"/>
              <a:gd name="connsiteX29" fmla="*/ 12087679 w 12174608"/>
              <a:gd name="connsiteY29" fmla="*/ 923820 h 2337019"/>
              <a:gd name="connsiteX30" fmla="*/ 12157529 w 12174608"/>
              <a:gd name="connsiteY30" fmla="*/ 1012720 h 2337019"/>
              <a:gd name="connsiteX31" fmla="*/ 11922579 w 12174608"/>
              <a:gd name="connsiteY31" fmla="*/ 923820 h 2337019"/>
              <a:gd name="connsiteX32" fmla="*/ 10900229 w 12174608"/>
              <a:gd name="connsiteY32" fmla="*/ 701570 h 2337019"/>
              <a:gd name="connsiteX33" fmla="*/ 10827204 w 12174608"/>
              <a:gd name="connsiteY33" fmla="*/ 320570 h 2337019"/>
              <a:gd name="connsiteX34" fmla="*/ 10592254 w 12174608"/>
              <a:gd name="connsiteY34" fmla="*/ 203095 h 2337019"/>
              <a:gd name="connsiteX35" fmla="*/ 10325554 w 12174608"/>
              <a:gd name="connsiteY35" fmla="*/ 333270 h 2337019"/>
              <a:gd name="connsiteX36" fmla="*/ 10150929 w 12174608"/>
              <a:gd name="connsiteY36" fmla="*/ 53870 h 2337019"/>
              <a:gd name="connsiteX37" fmla="*/ 10017579 w 12174608"/>
              <a:gd name="connsiteY37" fmla="*/ 190395 h 2337019"/>
              <a:gd name="connsiteX38" fmla="*/ 9989004 w 12174608"/>
              <a:gd name="connsiteY38" fmla="*/ 736495 h 2337019"/>
              <a:gd name="connsiteX39" fmla="*/ 10398579 w 12174608"/>
              <a:gd name="connsiteY39" fmla="*/ 920645 h 2337019"/>
              <a:gd name="connsiteX40" fmla="*/ 9668329 w 12174608"/>
              <a:gd name="connsiteY40" fmla="*/ 1088920 h 2337019"/>
              <a:gd name="connsiteX41" fmla="*/ 8982529 w 12174608"/>
              <a:gd name="connsiteY41" fmla="*/ 1244495 h 2337019"/>
              <a:gd name="connsiteX42" fmla="*/ 8715829 w 12174608"/>
              <a:gd name="connsiteY42" fmla="*/ 1431820 h 2337019"/>
              <a:gd name="connsiteX43" fmla="*/ 8169729 w 12174608"/>
              <a:gd name="connsiteY43" fmla="*/ 1327045 h 2337019"/>
              <a:gd name="connsiteX44" fmla="*/ 7439479 w 12174608"/>
              <a:gd name="connsiteY44" fmla="*/ 1190520 h 2337019"/>
              <a:gd name="connsiteX45" fmla="*/ 7233104 w 12174608"/>
              <a:gd name="connsiteY45" fmla="*/ 1304820 h 2337019"/>
              <a:gd name="connsiteX46" fmla="*/ 7026729 w 12174608"/>
              <a:gd name="connsiteY46" fmla="*/ 1298470 h 2337019"/>
              <a:gd name="connsiteX47" fmla="*/ 6601279 w 12174608"/>
              <a:gd name="connsiteY47" fmla="*/ 1209570 h 2337019"/>
              <a:gd name="connsiteX48" fmla="*/ 6010729 w 12174608"/>
              <a:gd name="connsiteY48" fmla="*/ 1438170 h 2337019"/>
              <a:gd name="connsiteX49" fmla="*/ 5305879 w 12174608"/>
              <a:gd name="connsiteY49" fmla="*/ 1866795 h 2337019"/>
              <a:gd name="connsiteX50" fmla="*/ 4724854 w 12174608"/>
              <a:gd name="connsiteY50" fmla="*/ 2206520 h 2337019"/>
              <a:gd name="connsiteX51" fmla="*/ 4213679 w 12174608"/>
              <a:gd name="connsiteY51" fmla="*/ 2270020 h 2337019"/>
              <a:gd name="connsiteX52" fmla="*/ 3883479 w 12174608"/>
              <a:gd name="connsiteY52" fmla="*/ 2117620 h 2337019"/>
              <a:gd name="connsiteX53" fmla="*/ 3496129 w 12174608"/>
              <a:gd name="connsiteY53" fmla="*/ 2143020 h 2337019"/>
              <a:gd name="connsiteX54" fmla="*/ 3102429 w 12174608"/>
              <a:gd name="connsiteY54" fmla="*/ 2016020 h 2337019"/>
              <a:gd name="connsiteX55" fmla="*/ 2581729 w 12174608"/>
              <a:gd name="connsiteY55" fmla="*/ 1730270 h 2337019"/>
              <a:gd name="connsiteX56" fmla="*/ 2177422 w 12174608"/>
              <a:gd name="connsiteY56" fmla="*/ 1490505 h 2337019"/>
              <a:gd name="connsiteX57" fmla="*/ 2174248 w 12174608"/>
              <a:gd name="connsiteY57" fmla="*/ 1446927 h 2337019"/>
              <a:gd name="connsiteX58" fmla="*/ 2464149 w 12174608"/>
              <a:gd name="connsiteY58" fmla="*/ 1229144 h 2337019"/>
              <a:gd name="connsiteX59" fmla="*/ 2200870 w 12174608"/>
              <a:gd name="connsiteY59" fmla="*/ 1113238 h 2337019"/>
              <a:gd name="connsiteX60" fmla="*/ 2056528 w 12174608"/>
              <a:gd name="connsiteY60" fmla="*/ 1273209 h 2337019"/>
              <a:gd name="connsiteX61" fmla="*/ 2174912 w 12174608"/>
              <a:gd name="connsiteY61" fmla="*/ 1452161 h 2337019"/>
              <a:gd name="connsiteX62" fmla="*/ 2177388 w 12174608"/>
              <a:gd name="connsiteY62" fmla="*/ 1481957 h 2337019"/>
              <a:gd name="connsiteX63" fmla="*/ 1121229 w 12174608"/>
              <a:gd name="connsiteY63" fmla="*/ 1984270 h 2337019"/>
              <a:gd name="connsiteX64" fmla="*/ 454 w 12174608"/>
              <a:gd name="connsiteY64" fmla="*/ 2336695 h 2337019"/>
              <a:gd name="connsiteX65" fmla="*/ 3629 w 12174608"/>
              <a:gd name="connsiteY65" fmla="*/ 2311295 h 2337019"/>
              <a:gd name="connsiteX0" fmla="*/ 3629 w 12174608"/>
              <a:gd name="connsiteY0" fmla="*/ 2305536 h 2331260"/>
              <a:gd name="connsiteX1" fmla="*/ 946604 w 12174608"/>
              <a:gd name="connsiteY1" fmla="*/ 2022961 h 2331260"/>
              <a:gd name="connsiteX2" fmla="*/ 2149652 w 12174608"/>
              <a:gd name="connsiteY2" fmla="*/ 1462975 h 2331260"/>
              <a:gd name="connsiteX3" fmla="*/ 2031197 w 12174608"/>
              <a:gd name="connsiteY3" fmla="*/ 1244807 h 2331260"/>
              <a:gd name="connsiteX4" fmla="*/ 2201845 w 12174608"/>
              <a:gd name="connsiteY4" fmla="*/ 1080020 h 2331260"/>
              <a:gd name="connsiteX5" fmla="*/ 2500330 w 12174608"/>
              <a:gd name="connsiteY5" fmla="*/ 1228793 h 2331260"/>
              <a:gd name="connsiteX6" fmla="*/ 2188692 w 12174608"/>
              <a:gd name="connsiteY6" fmla="*/ 1466115 h 2331260"/>
              <a:gd name="connsiteX7" fmla="*/ 2857954 w 12174608"/>
              <a:gd name="connsiteY7" fmla="*/ 1854686 h 2331260"/>
              <a:gd name="connsiteX8" fmla="*/ 3432629 w 12174608"/>
              <a:gd name="connsiteY8" fmla="*/ 2099161 h 2331260"/>
              <a:gd name="connsiteX9" fmla="*/ 3880304 w 12174608"/>
              <a:gd name="connsiteY9" fmla="*/ 2083286 h 2331260"/>
              <a:gd name="connsiteX10" fmla="*/ 4143829 w 12174608"/>
              <a:gd name="connsiteY10" fmla="*/ 2222986 h 2331260"/>
              <a:gd name="connsiteX11" fmla="*/ 4451804 w 12174608"/>
              <a:gd name="connsiteY11" fmla="*/ 2242036 h 2331260"/>
              <a:gd name="connsiteX12" fmla="*/ 4991554 w 12174608"/>
              <a:gd name="connsiteY12" fmla="*/ 2061061 h 2331260"/>
              <a:gd name="connsiteX13" fmla="*/ 5705929 w 12174608"/>
              <a:gd name="connsiteY13" fmla="*/ 1568936 h 2331260"/>
              <a:gd name="connsiteX14" fmla="*/ 6544129 w 12174608"/>
              <a:gd name="connsiteY14" fmla="*/ 1184761 h 2331260"/>
              <a:gd name="connsiteX15" fmla="*/ 7153729 w 12174608"/>
              <a:gd name="connsiteY15" fmla="*/ 1286361 h 2331260"/>
              <a:gd name="connsiteX16" fmla="*/ 7429954 w 12174608"/>
              <a:gd name="connsiteY16" fmla="*/ 1162536 h 2331260"/>
              <a:gd name="connsiteX17" fmla="*/ 8185604 w 12174608"/>
              <a:gd name="connsiteY17" fmla="*/ 1295886 h 2331260"/>
              <a:gd name="connsiteX18" fmla="*/ 8699954 w 12174608"/>
              <a:gd name="connsiteY18" fmla="*/ 1397486 h 2331260"/>
              <a:gd name="connsiteX19" fmla="*/ 8963479 w 12174608"/>
              <a:gd name="connsiteY19" fmla="*/ 1210161 h 2331260"/>
              <a:gd name="connsiteX20" fmla="*/ 9668329 w 12174608"/>
              <a:gd name="connsiteY20" fmla="*/ 1051411 h 2331260"/>
              <a:gd name="connsiteX21" fmla="*/ 10328729 w 12174608"/>
              <a:gd name="connsiteY21" fmla="*/ 918061 h 2331260"/>
              <a:gd name="connsiteX22" fmla="*/ 10258879 w 12174608"/>
              <a:gd name="connsiteY22" fmla="*/ 857736 h 2331260"/>
              <a:gd name="connsiteX23" fmla="*/ 9944554 w 12174608"/>
              <a:gd name="connsiteY23" fmla="*/ 705336 h 2331260"/>
              <a:gd name="connsiteX24" fmla="*/ 10036629 w 12174608"/>
              <a:gd name="connsiteY24" fmla="*/ 41761 h 2331260"/>
              <a:gd name="connsiteX25" fmla="*/ 10338254 w 12174608"/>
              <a:gd name="connsiteY25" fmla="*/ 79861 h 2331260"/>
              <a:gd name="connsiteX26" fmla="*/ 10770054 w 12174608"/>
              <a:gd name="connsiteY26" fmla="*/ 168761 h 2331260"/>
              <a:gd name="connsiteX27" fmla="*/ 11071679 w 12174608"/>
              <a:gd name="connsiteY27" fmla="*/ 371961 h 2331260"/>
              <a:gd name="connsiteX28" fmla="*/ 11541579 w 12174608"/>
              <a:gd name="connsiteY28" fmla="*/ 765661 h 2331260"/>
              <a:gd name="connsiteX29" fmla="*/ 12087679 w 12174608"/>
              <a:gd name="connsiteY29" fmla="*/ 918061 h 2331260"/>
              <a:gd name="connsiteX30" fmla="*/ 12157529 w 12174608"/>
              <a:gd name="connsiteY30" fmla="*/ 1006961 h 2331260"/>
              <a:gd name="connsiteX31" fmla="*/ 11922579 w 12174608"/>
              <a:gd name="connsiteY31" fmla="*/ 918061 h 2331260"/>
              <a:gd name="connsiteX32" fmla="*/ 10900229 w 12174608"/>
              <a:gd name="connsiteY32" fmla="*/ 695811 h 2331260"/>
              <a:gd name="connsiteX33" fmla="*/ 10827204 w 12174608"/>
              <a:gd name="connsiteY33" fmla="*/ 314811 h 2331260"/>
              <a:gd name="connsiteX34" fmla="*/ 10592254 w 12174608"/>
              <a:gd name="connsiteY34" fmla="*/ 197336 h 2331260"/>
              <a:gd name="connsiteX35" fmla="*/ 10325554 w 12174608"/>
              <a:gd name="connsiteY35" fmla="*/ 327511 h 2331260"/>
              <a:gd name="connsiteX36" fmla="*/ 10150929 w 12174608"/>
              <a:gd name="connsiteY36" fmla="*/ 48111 h 2331260"/>
              <a:gd name="connsiteX37" fmla="*/ 10017579 w 12174608"/>
              <a:gd name="connsiteY37" fmla="*/ 184636 h 2331260"/>
              <a:gd name="connsiteX38" fmla="*/ 9989004 w 12174608"/>
              <a:gd name="connsiteY38" fmla="*/ 730736 h 2331260"/>
              <a:gd name="connsiteX39" fmla="*/ 10398579 w 12174608"/>
              <a:gd name="connsiteY39" fmla="*/ 914886 h 2331260"/>
              <a:gd name="connsiteX40" fmla="*/ 9668329 w 12174608"/>
              <a:gd name="connsiteY40" fmla="*/ 1083161 h 2331260"/>
              <a:gd name="connsiteX41" fmla="*/ 8982529 w 12174608"/>
              <a:gd name="connsiteY41" fmla="*/ 1238736 h 2331260"/>
              <a:gd name="connsiteX42" fmla="*/ 8715829 w 12174608"/>
              <a:gd name="connsiteY42" fmla="*/ 1426061 h 2331260"/>
              <a:gd name="connsiteX43" fmla="*/ 8169729 w 12174608"/>
              <a:gd name="connsiteY43" fmla="*/ 1321286 h 2331260"/>
              <a:gd name="connsiteX44" fmla="*/ 7439479 w 12174608"/>
              <a:gd name="connsiteY44" fmla="*/ 1184761 h 2331260"/>
              <a:gd name="connsiteX45" fmla="*/ 7233104 w 12174608"/>
              <a:gd name="connsiteY45" fmla="*/ 1299061 h 2331260"/>
              <a:gd name="connsiteX46" fmla="*/ 7026729 w 12174608"/>
              <a:gd name="connsiteY46" fmla="*/ 1292711 h 2331260"/>
              <a:gd name="connsiteX47" fmla="*/ 6601279 w 12174608"/>
              <a:gd name="connsiteY47" fmla="*/ 1203811 h 2331260"/>
              <a:gd name="connsiteX48" fmla="*/ 6010729 w 12174608"/>
              <a:gd name="connsiteY48" fmla="*/ 1432411 h 2331260"/>
              <a:gd name="connsiteX49" fmla="*/ 5305879 w 12174608"/>
              <a:gd name="connsiteY49" fmla="*/ 1861036 h 2331260"/>
              <a:gd name="connsiteX50" fmla="*/ 4724854 w 12174608"/>
              <a:gd name="connsiteY50" fmla="*/ 2200761 h 2331260"/>
              <a:gd name="connsiteX51" fmla="*/ 4213679 w 12174608"/>
              <a:gd name="connsiteY51" fmla="*/ 2264261 h 2331260"/>
              <a:gd name="connsiteX52" fmla="*/ 3883479 w 12174608"/>
              <a:gd name="connsiteY52" fmla="*/ 2111861 h 2331260"/>
              <a:gd name="connsiteX53" fmla="*/ 3496129 w 12174608"/>
              <a:gd name="connsiteY53" fmla="*/ 2137261 h 2331260"/>
              <a:gd name="connsiteX54" fmla="*/ 3102429 w 12174608"/>
              <a:gd name="connsiteY54" fmla="*/ 2010261 h 2331260"/>
              <a:gd name="connsiteX55" fmla="*/ 2581729 w 12174608"/>
              <a:gd name="connsiteY55" fmla="*/ 1724511 h 2331260"/>
              <a:gd name="connsiteX56" fmla="*/ 2177422 w 12174608"/>
              <a:gd name="connsiteY56" fmla="*/ 1484746 h 2331260"/>
              <a:gd name="connsiteX57" fmla="*/ 2174248 w 12174608"/>
              <a:gd name="connsiteY57" fmla="*/ 1441168 h 2331260"/>
              <a:gd name="connsiteX58" fmla="*/ 2464149 w 12174608"/>
              <a:gd name="connsiteY58" fmla="*/ 1223385 h 2331260"/>
              <a:gd name="connsiteX59" fmla="*/ 2200870 w 12174608"/>
              <a:gd name="connsiteY59" fmla="*/ 1107479 h 2331260"/>
              <a:gd name="connsiteX60" fmla="*/ 2056528 w 12174608"/>
              <a:gd name="connsiteY60" fmla="*/ 1267450 h 2331260"/>
              <a:gd name="connsiteX61" fmla="*/ 2174912 w 12174608"/>
              <a:gd name="connsiteY61" fmla="*/ 1446402 h 2331260"/>
              <a:gd name="connsiteX62" fmla="*/ 2177388 w 12174608"/>
              <a:gd name="connsiteY62" fmla="*/ 1476198 h 2331260"/>
              <a:gd name="connsiteX63" fmla="*/ 1121229 w 12174608"/>
              <a:gd name="connsiteY63" fmla="*/ 1978511 h 2331260"/>
              <a:gd name="connsiteX64" fmla="*/ 454 w 12174608"/>
              <a:gd name="connsiteY64" fmla="*/ 2330936 h 2331260"/>
              <a:gd name="connsiteX65" fmla="*/ 3629 w 12174608"/>
              <a:gd name="connsiteY65" fmla="*/ 2305536 h 2331260"/>
              <a:gd name="connsiteX0" fmla="*/ 3629 w 12174608"/>
              <a:gd name="connsiteY0" fmla="*/ 2329200 h 2354924"/>
              <a:gd name="connsiteX1" fmla="*/ 946604 w 12174608"/>
              <a:gd name="connsiteY1" fmla="*/ 2046625 h 2354924"/>
              <a:gd name="connsiteX2" fmla="*/ 2149652 w 12174608"/>
              <a:gd name="connsiteY2" fmla="*/ 1486639 h 2354924"/>
              <a:gd name="connsiteX3" fmla="*/ 2031197 w 12174608"/>
              <a:gd name="connsiteY3" fmla="*/ 1268471 h 2354924"/>
              <a:gd name="connsiteX4" fmla="*/ 2201845 w 12174608"/>
              <a:gd name="connsiteY4" fmla="*/ 1103684 h 2354924"/>
              <a:gd name="connsiteX5" fmla="*/ 2500330 w 12174608"/>
              <a:gd name="connsiteY5" fmla="*/ 1252457 h 2354924"/>
              <a:gd name="connsiteX6" fmla="*/ 2188692 w 12174608"/>
              <a:gd name="connsiteY6" fmla="*/ 1489779 h 2354924"/>
              <a:gd name="connsiteX7" fmla="*/ 2857954 w 12174608"/>
              <a:gd name="connsiteY7" fmla="*/ 1878350 h 2354924"/>
              <a:gd name="connsiteX8" fmla="*/ 3432629 w 12174608"/>
              <a:gd name="connsiteY8" fmla="*/ 2122825 h 2354924"/>
              <a:gd name="connsiteX9" fmla="*/ 3880304 w 12174608"/>
              <a:gd name="connsiteY9" fmla="*/ 2106950 h 2354924"/>
              <a:gd name="connsiteX10" fmla="*/ 4143829 w 12174608"/>
              <a:gd name="connsiteY10" fmla="*/ 2246650 h 2354924"/>
              <a:gd name="connsiteX11" fmla="*/ 4451804 w 12174608"/>
              <a:gd name="connsiteY11" fmla="*/ 2265700 h 2354924"/>
              <a:gd name="connsiteX12" fmla="*/ 4991554 w 12174608"/>
              <a:gd name="connsiteY12" fmla="*/ 2084725 h 2354924"/>
              <a:gd name="connsiteX13" fmla="*/ 5705929 w 12174608"/>
              <a:gd name="connsiteY13" fmla="*/ 1592600 h 2354924"/>
              <a:gd name="connsiteX14" fmla="*/ 6544129 w 12174608"/>
              <a:gd name="connsiteY14" fmla="*/ 1208425 h 2354924"/>
              <a:gd name="connsiteX15" fmla="*/ 7153729 w 12174608"/>
              <a:gd name="connsiteY15" fmla="*/ 1310025 h 2354924"/>
              <a:gd name="connsiteX16" fmla="*/ 7429954 w 12174608"/>
              <a:gd name="connsiteY16" fmla="*/ 1186200 h 2354924"/>
              <a:gd name="connsiteX17" fmla="*/ 8185604 w 12174608"/>
              <a:gd name="connsiteY17" fmla="*/ 1319550 h 2354924"/>
              <a:gd name="connsiteX18" fmla="*/ 8699954 w 12174608"/>
              <a:gd name="connsiteY18" fmla="*/ 1421150 h 2354924"/>
              <a:gd name="connsiteX19" fmla="*/ 8963479 w 12174608"/>
              <a:gd name="connsiteY19" fmla="*/ 1233825 h 2354924"/>
              <a:gd name="connsiteX20" fmla="*/ 9668329 w 12174608"/>
              <a:gd name="connsiteY20" fmla="*/ 1075075 h 2354924"/>
              <a:gd name="connsiteX21" fmla="*/ 10328729 w 12174608"/>
              <a:gd name="connsiteY21" fmla="*/ 941725 h 2354924"/>
              <a:gd name="connsiteX22" fmla="*/ 10258879 w 12174608"/>
              <a:gd name="connsiteY22" fmla="*/ 881400 h 2354924"/>
              <a:gd name="connsiteX23" fmla="*/ 9944554 w 12174608"/>
              <a:gd name="connsiteY23" fmla="*/ 729000 h 2354924"/>
              <a:gd name="connsiteX24" fmla="*/ 10036629 w 12174608"/>
              <a:gd name="connsiteY24" fmla="*/ 65425 h 2354924"/>
              <a:gd name="connsiteX25" fmla="*/ 10338254 w 12174608"/>
              <a:gd name="connsiteY25" fmla="*/ 103525 h 2354924"/>
              <a:gd name="connsiteX26" fmla="*/ 10770054 w 12174608"/>
              <a:gd name="connsiteY26" fmla="*/ 192425 h 2354924"/>
              <a:gd name="connsiteX27" fmla="*/ 11071679 w 12174608"/>
              <a:gd name="connsiteY27" fmla="*/ 395625 h 2354924"/>
              <a:gd name="connsiteX28" fmla="*/ 11541579 w 12174608"/>
              <a:gd name="connsiteY28" fmla="*/ 789325 h 2354924"/>
              <a:gd name="connsiteX29" fmla="*/ 12087679 w 12174608"/>
              <a:gd name="connsiteY29" fmla="*/ 941725 h 2354924"/>
              <a:gd name="connsiteX30" fmla="*/ 12157529 w 12174608"/>
              <a:gd name="connsiteY30" fmla="*/ 1030625 h 2354924"/>
              <a:gd name="connsiteX31" fmla="*/ 11922579 w 12174608"/>
              <a:gd name="connsiteY31" fmla="*/ 941725 h 2354924"/>
              <a:gd name="connsiteX32" fmla="*/ 10900229 w 12174608"/>
              <a:gd name="connsiteY32" fmla="*/ 719475 h 2354924"/>
              <a:gd name="connsiteX33" fmla="*/ 10827204 w 12174608"/>
              <a:gd name="connsiteY33" fmla="*/ 338475 h 2354924"/>
              <a:gd name="connsiteX34" fmla="*/ 10592254 w 12174608"/>
              <a:gd name="connsiteY34" fmla="*/ 221000 h 2354924"/>
              <a:gd name="connsiteX35" fmla="*/ 10325554 w 12174608"/>
              <a:gd name="connsiteY35" fmla="*/ 351175 h 2354924"/>
              <a:gd name="connsiteX36" fmla="*/ 10150929 w 12174608"/>
              <a:gd name="connsiteY36" fmla="*/ 71775 h 2354924"/>
              <a:gd name="connsiteX37" fmla="*/ 10017579 w 12174608"/>
              <a:gd name="connsiteY37" fmla="*/ 208300 h 2354924"/>
              <a:gd name="connsiteX38" fmla="*/ 9989004 w 12174608"/>
              <a:gd name="connsiteY38" fmla="*/ 754400 h 2354924"/>
              <a:gd name="connsiteX39" fmla="*/ 10398579 w 12174608"/>
              <a:gd name="connsiteY39" fmla="*/ 938550 h 2354924"/>
              <a:gd name="connsiteX40" fmla="*/ 9668329 w 12174608"/>
              <a:gd name="connsiteY40" fmla="*/ 1106825 h 2354924"/>
              <a:gd name="connsiteX41" fmla="*/ 8982529 w 12174608"/>
              <a:gd name="connsiteY41" fmla="*/ 1262400 h 2354924"/>
              <a:gd name="connsiteX42" fmla="*/ 8715829 w 12174608"/>
              <a:gd name="connsiteY42" fmla="*/ 1449725 h 2354924"/>
              <a:gd name="connsiteX43" fmla="*/ 8169729 w 12174608"/>
              <a:gd name="connsiteY43" fmla="*/ 1344950 h 2354924"/>
              <a:gd name="connsiteX44" fmla="*/ 7439479 w 12174608"/>
              <a:gd name="connsiteY44" fmla="*/ 1208425 h 2354924"/>
              <a:gd name="connsiteX45" fmla="*/ 7233104 w 12174608"/>
              <a:gd name="connsiteY45" fmla="*/ 1322725 h 2354924"/>
              <a:gd name="connsiteX46" fmla="*/ 7026729 w 12174608"/>
              <a:gd name="connsiteY46" fmla="*/ 1316375 h 2354924"/>
              <a:gd name="connsiteX47" fmla="*/ 6601279 w 12174608"/>
              <a:gd name="connsiteY47" fmla="*/ 1227475 h 2354924"/>
              <a:gd name="connsiteX48" fmla="*/ 6010729 w 12174608"/>
              <a:gd name="connsiteY48" fmla="*/ 1456075 h 2354924"/>
              <a:gd name="connsiteX49" fmla="*/ 5305879 w 12174608"/>
              <a:gd name="connsiteY49" fmla="*/ 1884700 h 2354924"/>
              <a:gd name="connsiteX50" fmla="*/ 4724854 w 12174608"/>
              <a:gd name="connsiteY50" fmla="*/ 2224425 h 2354924"/>
              <a:gd name="connsiteX51" fmla="*/ 4213679 w 12174608"/>
              <a:gd name="connsiteY51" fmla="*/ 2287925 h 2354924"/>
              <a:gd name="connsiteX52" fmla="*/ 3883479 w 12174608"/>
              <a:gd name="connsiteY52" fmla="*/ 2135525 h 2354924"/>
              <a:gd name="connsiteX53" fmla="*/ 3496129 w 12174608"/>
              <a:gd name="connsiteY53" fmla="*/ 2160925 h 2354924"/>
              <a:gd name="connsiteX54" fmla="*/ 3102429 w 12174608"/>
              <a:gd name="connsiteY54" fmla="*/ 2033925 h 2354924"/>
              <a:gd name="connsiteX55" fmla="*/ 2581729 w 12174608"/>
              <a:gd name="connsiteY55" fmla="*/ 1748175 h 2354924"/>
              <a:gd name="connsiteX56" fmla="*/ 2177422 w 12174608"/>
              <a:gd name="connsiteY56" fmla="*/ 1508410 h 2354924"/>
              <a:gd name="connsiteX57" fmla="*/ 2174248 w 12174608"/>
              <a:gd name="connsiteY57" fmla="*/ 1464832 h 2354924"/>
              <a:gd name="connsiteX58" fmla="*/ 2464149 w 12174608"/>
              <a:gd name="connsiteY58" fmla="*/ 1247049 h 2354924"/>
              <a:gd name="connsiteX59" fmla="*/ 2200870 w 12174608"/>
              <a:gd name="connsiteY59" fmla="*/ 1131143 h 2354924"/>
              <a:gd name="connsiteX60" fmla="*/ 2056528 w 12174608"/>
              <a:gd name="connsiteY60" fmla="*/ 1291114 h 2354924"/>
              <a:gd name="connsiteX61" fmla="*/ 2174912 w 12174608"/>
              <a:gd name="connsiteY61" fmla="*/ 1470066 h 2354924"/>
              <a:gd name="connsiteX62" fmla="*/ 2177388 w 12174608"/>
              <a:gd name="connsiteY62" fmla="*/ 1499862 h 2354924"/>
              <a:gd name="connsiteX63" fmla="*/ 1121229 w 12174608"/>
              <a:gd name="connsiteY63" fmla="*/ 2002175 h 2354924"/>
              <a:gd name="connsiteX64" fmla="*/ 454 w 12174608"/>
              <a:gd name="connsiteY64" fmla="*/ 2354600 h 2354924"/>
              <a:gd name="connsiteX65" fmla="*/ 3629 w 12174608"/>
              <a:gd name="connsiteY65" fmla="*/ 2329200 h 2354924"/>
              <a:gd name="connsiteX0" fmla="*/ 3629 w 12174608"/>
              <a:gd name="connsiteY0" fmla="*/ 2308135 h 2333859"/>
              <a:gd name="connsiteX1" fmla="*/ 946604 w 12174608"/>
              <a:gd name="connsiteY1" fmla="*/ 2025560 h 2333859"/>
              <a:gd name="connsiteX2" fmla="*/ 2149652 w 12174608"/>
              <a:gd name="connsiteY2" fmla="*/ 1465574 h 2333859"/>
              <a:gd name="connsiteX3" fmla="*/ 2031197 w 12174608"/>
              <a:gd name="connsiteY3" fmla="*/ 1247406 h 2333859"/>
              <a:gd name="connsiteX4" fmla="*/ 2201845 w 12174608"/>
              <a:gd name="connsiteY4" fmla="*/ 1082619 h 2333859"/>
              <a:gd name="connsiteX5" fmla="*/ 2500330 w 12174608"/>
              <a:gd name="connsiteY5" fmla="*/ 1231392 h 2333859"/>
              <a:gd name="connsiteX6" fmla="*/ 2188692 w 12174608"/>
              <a:gd name="connsiteY6" fmla="*/ 1468714 h 2333859"/>
              <a:gd name="connsiteX7" fmla="*/ 2857954 w 12174608"/>
              <a:gd name="connsiteY7" fmla="*/ 1857285 h 2333859"/>
              <a:gd name="connsiteX8" fmla="*/ 3432629 w 12174608"/>
              <a:gd name="connsiteY8" fmla="*/ 2101760 h 2333859"/>
              <a:gd name="connsiteX9" fmla="*/ 3880304 w 12174608"/>
              <a:gd name="connsiteY9" fmla="*/ 2085885 h 2333859"/>
              <a:gd name="connsiteX10" fmla="*/ 4143829 w 12174608"/>
              <a:gd name="connsiteY10" fmla="*/ 2225585 h 2333859"/>
              <a:gd name="connsiteX11" fmla="*/ 4451804 w 12174608"/>
              <a:gd name="connsiteY11" fmla="*/ 2244635 h 2333859"/>
              <a:gd name="connsiteX12" fmla="*/ 4991554 w 12174608"/>
              <a:gd name="connsiteY12" fmla="*/ 2063660 h 2333859"/>
              <a:gd name="connsiteX13" fmla="*/ 5705929 w 12174608"/>
              <a:gd name="connsiteY13" fmla="*/ 1571535 h 2333859"/>
              <a:gd name="connsiteX14" fmla="*/ 6544129 w 12174608"/>
              <a:gd name="connsiteY14" fmla="*/ 1187360 h 2333859"/>
              <a:gd name="connsiteX15" fmla="*/ 7153729 w 12174608"/>
              <a:gd name="connsiteY15" fmla="*/ 1288960 h 2333859"/>
              <a:gd name="connsiteX16" fmla="*/ 7429954 w 12174608"/>
              <a:gd name="connsiteY16" fmla="*/ 1165135 h 2333859"/>
              <a:gd name="connsiteX17" fmla="*/ 8185604 w 12174608"/>
              <a:gd name="connsiteY17" fmla="*/ 1298485 h 2333859"/>
              <a:gd name="connsiteX18" fmla="*/ 8699954 w 12174608"/>
              <a:gd name="connsiteY18" fmla="*/ 1400085 h 2333859"/>
              <a:gd name="connsiteX19" fmla="*/ 8963479 w 12174608"/>
              <a:gd name="connsiteY19" fmla="*/ 1212760 h 2333859"/>
              <a:gd name="connsiteX20" fmla="*/ 9668329 w 12174608"/>
              <a:gd name="connsiteY20" fmla="*/ 1054010 h 2333859"/>
              <a:gd name="connsiteX21" fmla="*/ 10328729 w 12174608"/>
              <a:gd name="connsiteY21" fmla="*/ 920660 h 2333859"/>
              <a:gd name="connsiteX22" fmla="*/ 10258879 w 12174608"/>
              <a:gd name="connsiteY22" fmla="*/ 860335 h 2333859"/>
              <a:gd name="connsiteX23" fmla="*/ 9944554 w 12174608"/>
              <a:gd name="connsiteY23" fmla="*/ 707935 h 2333859"/>
              <a:gd name="connsiteX24" fmla="*/ 10036629 w 12174608"/>
              <a:gd name="connsiteY24" fmla="*/ 44360 h 2333859"/>
              <a:gd name="connsiteX25" fmla="*/ 10246179 w 12174608"/>
              <a:gd name="connsiteY25" fmla="*/ 136435 h 2333859"/>
              <a:gd name="connsiteX26" fmla="*/ 10770054 w 12174608"/>
              <a:gd name="connsiteY26" fmla="*/ 171360 h 2333859"/>
              <a:gd name="connsiteX27" fmla="*/ 11071679 w 12174608"/>
              <a:gd name="connsiteY27" fmla="*/ 374560 h 2333859"/>
              <a:gd name="connsiteX28" fmla="*/ 11541579 w 12174608"/>
              <a:gd name="connsiteY28" fmla="*/ 768260 h 2333859"/>
              <a:gd name="connsiteX29" fmla="*/ 12087679 w 12174608"/>
              <a:gd name="connsiteY29" fmla="*/ 920660 h 2333859"/>
              <a:gd name="connsiteX30" fmla="*/ 12157529 w 12174608"/>
              <a:gd name="connsiteY30" fmla="*/ 1009560 h 2333859"/>
              <a:gd name="connsiteX31" fmla="*/ 11922579 w 12174608"/>
              <a:gd name="connsiteY31" fmla="*/ 920660 h 2333859"/>
              <a:gd name="connsiteX32" fmla="*/ 10900229 w 12174608"/>
              <a:gd name="connsiteY32" fmla="*/ 698410 h 2333859"/>
              <a:gd name="connsiteX33" fmla="*/ 10827204 w 12174608"/>
              <a:gd name="connsiteY33" fmla="*/ 317410 h 2333859"/>
              <a:gd name="connsiteX34" fmla="*/ 10592254 w 12174608"/>
              <a:gd name="connsiteY34" fmla="*/ 199935 h 2333859"/>
              <a:gd name="connsiteX35" fmla="*/ 10325554 w 12174608"/>
              <a:gd name="connsiteY35" fmla="*/ 330110 h 2333859"/>
              <a:gd name="connsiteX36" fmla="*/ 10150929 w 12174608"/>
              <a:gd name="connsiteY36" fmla="*/ 50710 h 2333859"/>
              <a:gd name="connsiteX37" fmla="*/ 10017579 w 12174608"/>
              <a:gd name="connsiteY37" fmla="*/ 187235 h 2333859"/>
              <a:gd name="connsiteX38" fmla="*/ 9989004 w 12174608"/>
              <a:gd name="connsiteY38" fmla="*/ 733335 h 2333859"/>
              <a:gd name="connsiteX39" fmla="*/ 10398579 w 12174608"/>
              <a:gd name="connsiteY39" fmla="*/ 917485 h 2333859"/>
              <a:gd name="connsiteX40" fmla="*/ 9668329 w 12174608"/>
              <a:gd name="connsiteY40" fmla="*/ 1085760 h 2333859"/>
              <a:gd name="connsiteX41" fmla="*/ 8982529 w 12174608"/>
              <a:gd name="connsiteY41" fmla="*/ 1241335 h 2333859"/>
              <a:gd name="connsiteX42" fmla="*/ 8715829 w 12174608"/>
              <a:gd name="connsiteY42" fmla="*/ 1428660 h 2333859"/>
              <a:gd name="connsiteX43" fmla="*/ 8169729 w 12174608"/>
              <a:gd name="connsiteY43" fmla="*/ 1323885 h 2333859"/>
              <a:gd name="connsiteX44" fmla="*/ 7439479 w 12174608"/>
              <a:gd name="connsiteY44" fmla="*/ 1187360 h 2333859"/>
              <a:gd name="connsiteX45" fmla="*/ 7233104 w 12174608"/>
              <a:gd name="connsiteY45" fmla="*/ 1301660 h 2333859"/>
              <a:gd name="connsiteX46" fmla="*/ 7026729 w 12174608"/>
              <a:gd name="connsiteY46" fmla="*/ 1295310 h 2333859"/>
              <a:gd name="connsiteX47" fmla="*/ 6601279 w 12174608"/>
              <a:gd name="connsiteY47" fmla="*/ 1206410 h 2333859"/>
              <a:gd name="connsiteX48" fmla="*/ 6010729 w 12174608"/>
              <a:gd name="connsiteY48" fmla="*/ 1435010 h 2333859"/>
              <a:gd name="connsiteX49" fmla="*/ 5305879 w 12174608"/>
              <a:gd name="connsiteY49" fmla="*/ 1863635 h 2333859"/>
              <a:gd name="connsiteX50" fmla="*/ 4724854 w 12174608"/>
              <a:gd name="connsiteY50" fmla="*/ 2203360 h 2333859"/>
              <a:gd name="connsiteX51" fmla="*/ 4213679 w 12174608"/>
              <a:gd name="connsiteY51" fmla="*/ 2266860 h 2333859"/>
              <a:gd name="connsiteX52" fmla="*/ 3883479 w 12174608"/>
              <a:gd name="connsiteY52" fmla="*/ 2114460 h 2333859"/>
              <a:gd name="connsiteX53" fmla="*/ 3496129 w 12174608"/>
              <a:gd name="connsiteY53" fmla="*/ 2139860 h 2333859"/>
              <a:gd name="connsiteX54" fmla="*/ 3102429 w 12174608"/>
              <a:gd name="connsiteY54" fmla="*/ 2012860 h 2333859"/>
              <a:gd name="connsiteX55" fmla="*/ 2581729 w 12174608"/>
              <a:gd name="connsiteY55" fmla="*/ 1727110 h 2333859"/>
              <a:gd name="connsiteX56" fmla="*/ 2177422 w 12174608"/>
              <a:gd name="connsiteY56" fmla="*/ 1487345 h 2333859"/>
              <a:gd name="connsiteX57" fmla="*/ 2174248 w 12174608"/>
              <a:gd name="connsiteY57" fmla="*/ 1443767 h 2333859"/>
              <a:gd name="connsiteX58" fmla="*/ 2464149 w 12174608"/>
              <a:gd name="connsiteY58" fmla="*/ 1225984 h 2333859"/>
              <a:gd name="connsiteX59" fmla="*/ 2200870 w 12174608"/>
              <a:gd name="connsiteY59" fmla="*/ 1110078 h 2333859"/>
              <a:gd name="connsiteX60" fmla="*/ 2056528 w 12174608"/>
              <a:gd name="connsiteY60" fmla="*/ 1270049 h 2333859"/>
              <a:gd name="connsiteX61" fmla="*/ 2174912 w 12174608"/>
              <a:gd name="connsiteY61" fmla="*/ 1449001 h 2333859"/>
              <a:gd name="connsiteX62" fmla="*/ 2177388 w 12174608"/>
              <a:gd name="connsiteY62" fmla="*/ 1478797 h 2333859"/>
              <a:gd name="connsiteX63" fmla="*/ 1121229 w 12174608"/>
              <a:gd name="connsiteY63" fmla="*/ 1981110 h 2333859"/>
              <a:gd name="connsiteX64" fmla="*/ 454 w 12174608"/>
              <a:gd name="connsiteY64" fmla="*/ 2333535 h 2333859"/>
              <a:gd name="connsiteX65" fmla="*/ 3629 w 12174608"/>
              <a:gd name="connsiteY65" fmla="*/ 2308135 h 2333859"/>
              <a:gd name="connsiteX0" fmla="*/ 3629 w 12174608"/>
              <a:gd name="connsiteY0" fmla="*/ 2308135 h 2333859"/>
              <a:gd name="connsiteX1" fmla="*/ 946604 w 12174608"/>
              <a:gd name="connsiteY1" fmla="*/ 2025560 h 2333859"/>
              <a:gd name="connsiteX2" fmla="*/ 2149652 w 12174608"/>
              <a:gd name="connsiteY2" fmla="*/ 1465574 h 2333859"/>
              <a:gd name="connsiteX3" fmla="*/ 2031197 w 12174608"/>
              <a:gd name="connsiteY3" fmla="*/ 1247406 h 2333859"/>
              <a:gd name="connsiteX4" fmla="*/ 2201845 w 12174608"/>
              <a:gd name="connsiteY4" fmla="*/ 1082619 h 2333859"/>
              <a:gd name="connsiteX5" fmla="*/ 2500330 w 12174608"/>
              <a:gd name="connsiteY5" fmla="*/ 1231392 h 2333859"/>
              <a:gd name="connsiteX6" fmla="*/ 2188692 w 12174608"/>
              <a:gd name="connsiteY6" fmla="*/ 1468714 h 2333859"/>
              <a:gd name="connsiteX7" fmla="*/ 2857954 w 12174608"/>
              <a:gd name="connsiteY7" fmla="*/ 1857285 h 2333859"/>
              <a:gd name="connsiteX8" fmla="*/ 3432629 w 12174608"/>
              <a:gd name="connsiteY8" fmla="*/ 2101760 h 2333859"/>
              <a:gd name="connsiteX9" fmla="*/ 3880304 w 12174608"/>
              <a:gd name="connsiteY9" fmla="*/ 2085885 h 2333859"/>
              <a:gd name="connsiteX10" fmla="*/ 4143829 w 12174608"/>
              <a:gd name="connsiteY10" fmla="*/ 2225585 h 2333859"/>
              <a:gd name="connsiteX11" fmla="*/ 4451804 w 12174608"/>
              <a:gd name="connsiteY11" fmla="*/ 2244635 h 2333859"/>
              <a:gd name="connsiteX12" fmla="*/ 4991554 w 12174608"/>
              <a:gd name="connsiteY12" fmla="*/ 2063660 h 2333859"/>
              <a:gd name="connsiteX13" fmla="*/ 5705929 w 12174608"/>
              <a:gd name="connsiteY13" fmla="*/ 1571535 h 2333859"/>
              <a:gd name="connsiteX14" fmla="*/ 6544129 w 12174608"/>
              <a:gd name="connsiteY14" fmla="*/ 1187360 h 2333859"/>
              <a:gd name="connsiteX15" fmla="*/ 7153729 w 12174608"/>
              <a:gd name="connsiteY15" fmla="*/ 1288960 h 2333859"/>
              <a:gd name="connsiteX16" fmla="*/ 7429954 w 12174608"/>
              <a:gd name="connsiteY16" fmla="*/ 1165135 h 2333859"/>
              <a:gd name="connsiteX17" fmla="*/ 8185604 w 12174608"/>
              <a:gd name="connsiteY17" fmla="*/ 1298485 h 2333859"/>
              <a:gd name="connsiteX18" fmla="*/ 8699954 w 12174608"/>
              <a:gd name="connsiteY18" fmla="*/ 1400085 h 2333859"/>
              <a:gd name="connsiteX19" fmla="*/ 8963479 w 12174608"/>
              <a:gd name="connsiteY19" fmla="*/ 1212760 h 2333859"/>
              <a:gd name="connsiteX20" fmla="*/ 9668329 w 12174608"/>
              <a:gd name="connsiteY20" fmla="*/ 1054010 h 2333859"/>
              <a:gd name="connsiteX21" fmla="*/ 10328729 w 12174608"/>
              <a:gd name="connsiteY21" fmla="*/ 920660 h 2333859"/>
              <a:gd name="connsiteX22" fmla="*/ 10243004 w 12174608"/>
              <a:gd name="connsiteY22" fmla="*/ 876210 h 2333859"/>
              <a:gd name="connsiteX23" fmla="*/ 9944554 w 12174608"/>
              <a:gd name="connsiteY23" fmla="*/ 707935 h 2333859"/>
              <a:gd name="connsiteX24" fmla="*/ 10036629 w 12174608"/>
              <a:gd name="connsiteY24" fmla="*/ 44360 h 2333859"/>
              <a:gd name="connsiteX25" fmla="*/ 10246179 w 12174608"/>
              <a:gd name="connsiteY25" fmla="*/ 136435 h 2333859"/>
              <a:gd name="connsiteX26" fmla="*/ 10770054 w 12174608"/>
              <a:gd name="connsiteY26" fmla="*/ 171360 h 2333859"/>
              <a:gd name="connsiteX27" fmla="*/ 11071679 w 12174608"/>
              <a:gd name="connsiteY27" fmla="*/ 374560 h 2333859"/>
              <a:gd name="connsiteX28" fmla="*/ 11541579 w 12174608"/>
              <a:gd name="connsiteY28" fmla="*/ 768260 h 2333859"/>
              <a:gd name="connsiteX29" fmla="*/ 12087679 w 12174608"/>
              <a:gd name="connsiteY29" fmla="*/ 920660 h 2333859"/>
              <a:gd name="connsiteX30" fmla="*/ 12157529 w 12174608"/>
              <a:gd name="connsiteY30" fmla="*/ 1009560 h 2333859"/>
              <a:gd name="connsiteX31" fmla="*/ 11922579 w 12174608"/>
              <a:gd name="connsiteY31" fmla="*/ 920660 h 2333859"/>
              <a:gd name="connsiteX32" fmla="*/ 10900229 w 12174608"/>
              <a:gd name="connsiteY32" fmla="*/ 698410 h 2333859"/>
              <a:gd name="connsiteX33" fmla="*/ 10827204 w 12174608"/>
              <a:gd name="connsiteY33" fmla="*/ 317410 h 2333859"/>
              <a:gd name="connsiteX34" fmla="*/ 10592254 w 12174608"/>
              <a:gd name="connsiteY34" fmla="*/ 199935 h 2333859"/>
              <a:gd name="connsiteX35" fmla="*/ 10325554 w 12174608"/>
              <a:gd name="connsiteY35" fmla="*/ 330110 h 2333859"/>
              <a:gd name="connsiteX36" fmla="*/ 10150929 w 12174608"/>
              <a:gd name="connsiteY36" fmla="*/ 50710 h 2333859"/>
              <a:gd name="connsiteX37" fmla="*/ 10017579 w 12174608"/>
              <a:gd name="connsiteY37" fmla="*/ 187235 h 2333859"/>
              <a:gd name="connsiteX38" fmla="*/ 9989004 w 12174608"/>
              <a:gd name="connsiteY38" fmla="*/ 733335 h 2333859"/>
              <a:gd name="connsiteX39" fmla="*/ 10398579 w 12174608"/>
              <a:gd name="connsiteY39" fmla="*/ 917485 h 2333859"/>
              <a:gd name="connsiteX40" fmla="*/ 9668329 w 12174608"/>
              <a:gd name="connsiteY40" fmla="*/ 1085760 h 2333859"/>
              <a:gd name="connsiteX41" fmla="*/ 8982529 w 12174608"/>
              <a:gd name="connsiteY41" fmla="*/ 1241335 h 2333859"/>
              <a:gd name="connsiteX42" fmla="*/ 8715829 w 12174608"/>
              <a:gd name="connsiteY42" fmla="*/ 1428660 h 2333859"/>
              <a:gd name="connsiteX43" fmla="*/ 8169729 w 12174608"/>
              <a:gd name="connsiteY43" fmla="*/ 1323885 h 2333859"/>
              <a:gd name="connsiteX44" fmla="*/ 7439479 w 12174608"/>
              <a:gd name="connsiteY44" fmla="*/ 1187360 h 2333859"/>
              <a:gd name="connsiteX45" fmla="*/ 7233104 w 12174608"/>
              <a:gd name="connsiteY45" fmla="*/ 1301660 h 2333859"/>
              <a:gd name="connsiteX46" fmla="*/ 7026729 w 12174608"/>
              <a:gd name="connsiteY46" fmla="*/ 1295310 h 2333859"/>
              <a:gd name="connsiteX47" fmla="*/ 6601279 w 12174608"/>
              <a:gd name="connsiteY47" fmla="*/ 1206410 h 2333859"/>
              <a:gd name="connsiteX48" fmla="*/ 6010729 w 12174608"/>
              <a:gd name="connsiteY48" fmla="*/ 1435010 h 2333859"/>
              <a:gd name="connsiteX49" fmla="*/ 5305879 w 12174608"/>
              <a:gd name="connsiteY49" fmla="*/ 1863635 h 2333859"/>
              <a:gd name="connsiteX50" fmla="*/ 4724854 w 12174608"/>
              <a:gd name="connsiteY50" fmla="*/ 2203360 h 2333859"/>
              <a:gd name="connsiteX51" fmla="*/ 4213679 w 12174608"/>
              <a:gd name="connsiteY51" fmla="*/ 2266860 h 2333859"/>
              <a:gd name="connsiteX52" fmla="*/ 3883479 w 12174608"/>
              <a:gd name="connsiteY52" fmla="*/ 2114460 h 2333859"/>
              <a:gd name="connsiteX53" fmla="*/ 3496129 w 12174608"/>
              <a:gd name="connsiteY53" fmla="*/ 2139860 h 2333859"/>
              <a:gd name="connsiteX54" fmla="*/ 3102429 w 12174608"/>
              <a:gd name="connsiteY54" fmla="*/ 2012860 h 2333859"/>
              <a:gd name="connsiteX55" fmla="*/ 2581729 w 12174608"/>
              <a:gd name="connsiteY55" fmla="*/ 1727110 h 2333859"/>
              <a:gd name="connsiteX56" fmla="*/ 2177422 w 12174608"/>
              <a:gd name="connsiteY56" fmla="*/ 1487345 h 2333859"/>
              <a:gd name="connsiteX57" fmla="*/ 2174248 w 12174608"/>
              <a:gd name="connsiteY57" fmla="*/ 1443767 h 2333859"/>
              <a:gd name="connsiteX58" fmla="*/ 2464149 w 12174608"/>
              <a:gd name="connsiteY58" fmla="*/ 1225984 h 2333859"/>
              <a:gd name="connsiteX59" fmla="*/ 2200870 w 12174608"/>
              <a:gd name="connsiteY59" fmla="*/ 1110078 h 2333859"/>
              <a:gd name="connsiteX60" fmla="*/ 2056528 w 12174608"/>
              <a:gd name="connsiteY60" fmla="*/ 1270049 h 2333859"/>
              <a:gd name="connsiteX61" fmla="*/ 2174912 w 12174608"/>
              <a:gd name="connsiteY61" fmla="*/ 1449001 h 2333859"/>
              <a:gd name="connsiteX62" fmla="*/ 2177388 w 12174608"/>
              <a:gd name="connsiteY62" fmla="*/ 1478797 h 2333859"/>
              <a:gd name="connsiteX63" fmla="*/ 1121229 w 12174608"/>
              <a:gd name="connsiteY63" fmla="*/ 1981110 h 2333859"/>
              <a:gd name="connsiteX64" fmla="*/ 454 w 12174608"/>
              <a:gd name="connsiteY64" fmla="*/ 2333535 h 2333859"/>
              <a:gd name="connsiteX65" fmla="*/ 3629 w 12174608"/>
              <a:gd name="connsiteY65" fmla="*/ 2308135 h 2333859"/>
              <a:gd name="connsiteX0" fmla="*/ 3629 w 12174608"/>
              <a:gd name="connsiteY0" fmla="*/ 2308135 h 2333859"/>
              <a:gd name="connsiteX1" fmla="*/ 946604 w 12174608"/>
              <a:gd name="connsiteY1" fmla="*/ 2025560 h 2333859"/>
              <a:gd name="connsiteX2" fmla="*/ 2149652 w 12174608"/>
              <a:gd name="connsiteY2" fmla="*/ 1465574 h 2333859"/>
              <a:gd name="connsiteX3" fmla="*/ 2031197 w 12174608"/>
              <a:gd name="connsiteY3" fmla="*/ 1247406 h 2333859"/>
              <a:gd name="connsiteX4" fmla="*/ 2201845 w 12174608"/>
              <a:gd name="connsiteY4" fmla="*/ 1082619 h 2333859"/>
              <a:gd name="connsiteX5" fmla="*/ 2500330 w 12174608"/>
              <a:gd name="connsiteY5" fmla="*/ 1231392 h 2333859"/>
              <a:gd name="connsiteX6" fmla="*/ 2188692 w 12174608"/>
              <a:gd name="connsiteY6" fmla="*/ 1468714 h 2333859"/>
              <a:gd name="connsiteX7" fmla="*/ 2857954 w 12174608"/>
              <a:gd name="connsiteY7" fmla="*/ 1857285 h 2333859"/>
              <a:gd name="connsiteX8" fmla="*/ 3432629 w 12174608"/>
              <a:gd name="connsiteY8" fmla="*/ 2101760 h 2333859"/>
              <a:gd name="connsiteX9" fmla="*/ 3880304 w 12174608"/>
              <a:gd name="connsiteY9" fmla="*/ 2085885 h 2333859"/>
              <a:gd name="connsiteX10" fmla="*/ 4143829 w 12174608"/>
              <a:gd name="connsiteY10" fmla="*/ 2225585 h 2333859"/>
              <a:gd name="connsiteX11" fmla="*/ 4451804 w 12174608"/>
              <a:gd name="connsiteY11" fmla="*/ 2244635 h 2333859"/>
              <a:gd name="connsiteX12" fmla="*/ 4991554 w 12174608"/>
              <a:gd name="connsiteY12" fmla="*/ 2063660 h 2333859"/>
              <a:gd name="connsiteX13" fmla="*/ 5705929 w 12174608"/>
              <a:gd name="connsiteY13" fmla="*/ 1571535 h 2333859"/>
              <a:gd name="connsiteX14" fmla="*/ 6544129 w 12174608"/>
              <a:gd name="connsiteY14" fmla="*/ 1187360 h 2333859"/>
              <a:gd name="connsiteX15" fmla="*/ 7153729 w 12174608"/>
              <a:gd name="connsiteY15" fmla="*/ 1288960 h 2333859"/>
              <a:gd name="connsiteX16" fmla="*/ 7429954 w 12174608"/>
              <a:gd name="connsiteY16" fmla="*/ 1165135 h 2333859"/>
              <a:gd name="connsiteX17" fmla="*/ 8185604 w 12174608"/>
              <a:gd name="connsiteY17" fmla="*/ 1298485 h 2333859"/>
              <a:gd name="connsiteX18" fmla="*/ 8699954 w 12174608"/>
              <a:gd name="connsiteY18" fmla="*/ 1400085 h 2333859"/>
              <a:gd name="connsiteX19" fmla="*/ 8963479 w 12174608"/>
              <a:gd name="connsiteY19" fmla="*/ 1212760 h 2333859"/>
              <a:gd name="connsiteX20" fmla="*/ 9668329 w 12174608"/>
              <a:gd name="connsiteY20" fmla="*/ 1054010 h 2333859"/>
              <a:gd name="connsiteX21" fmla="*/ 10328729 w 12174608"/>
              <a:gd name="connsiteY21" fmla="*/ 920660 h 2333859"/>
              <a:gd name="connsiteX22" fmla="*/ 10243004 w 12174608"/>
              <a:gd name="connsiteY22" fmla="*/ 876210 h 2333859"/>
              <a:gd name="connsiteX23" fmla="*/ 9944554 w 12174608"/>
              <a:gd name="connsiteY23" fmla="*/ 707935 h 2333859"/>
              <a:gd name="connsiteX24" fmla="*/ 10036629 w 12174608"/>
              <a:gd name="connsiteY24" fmla="*/ 44360 h 2333859"/>
              <a:gd name="connsiteX25" fmla="*/ 10246179 w 12174608"/>
              <a:gd name="connsiteY25" fmla="*/ 136435 h 2333859"/>
              <a:gd name="connsiteX26" fmla="*/ 10770054 w 12174608"/>
              <a:gd name="connsiteY26" fmla="*/ 171360 h 2333859"/>
              <a:gd name="connsiteX27" fmla="*/ 11071679 w 12174608"/>
              <a:gd name="connsiteY27" fmla="*/ 374560 h 2333859"/>
              <a:gd name="connsiteX28" fmla="*/ 11541579 w 12174608"/>
              <a:gd name="connsiteY28" fmla="*/ 768260 h 2333859"/>
              <a:gd name="connsiteX29" fmla="*/ 12087679 w 12174608"/>
              <a:gd name="connsiteY29" fmla="*/ 920660 h 2333859"/>
              <a:gd name="connsiteX30" fmla="*/ 12157529 w 12174608"/>
              <a:gd name="connsiteY30" fmla="*/ 1009560 h 2333859"/>
              <a:gd name="connsiteX31" fmla="*/ 11922579 w 12174608"/>
              <a:gd name="connsiteY31" fmla="*/ 920660 h 2333859"/>
              <a:gd name="connsiteX32" fmla="*/ 10900229 w 12174608"/>
              <a:gd name="connsiteY32" fmla="*/ 698410 h 2333859"/>
              <a:gd name="connsiteX33" fmla="*/ 10827204 w 12174608"/>
              <a:gd name="connsiteY33" fmla="*/ 317410 h 2333859"/>
              <a:gd name="connsiteX34" fmla="*/ 10592254 w 12174608"/>
              <a:gd name="connsiteY34" fmla="*/ 199935 h 2333859"/>
              <a:gd name="connsiteX35" fmla="*/ 10325554 w 12174608"/>
              <a:gd name="connsiteY35" fmla="*/ 330110 h 2333859"/>
              <a:gd name="connsiteX36" fmla="*/ 10150929 w 12174608"/>
              <a:gd name="connsiteY36" fmla="*/ 50710 h 2333859"/>
              <a:gd name="connsiteX37" fmla="*/ 10017579 w 12174608"/>
              <a:gd name="connsiteY37" fmla="*/ 187235 h 2333859"/>
              <a:gd name="connsiteX38" fmla="*/ 9989004 w 12174608"/>
              <a:gd name="connsiteY38" fmla="*/ 733335 h 2333859"/>
              <a:gd name="connsiteX39" fmla="*/ 10398579 w 12174608"/>
              <a:gd name="connsiteY39" fmla="*/ 917485 h 2333859"/>
              <a:gd name="connsiteX40" fmla="*/ 9668329 w 12174608"/>
              <a:gd name="connsiteY40" fmla="*/ 1085760 h 2333859"/>
              <a:gd name="connsiteX41" fmla="*/ 8982529 w 12174608"/>
              <a:gd name="connsiteY41" fmla="*/ 1241335 h 2333859"/>
              <a:gd name="connsiteX42" fmla="*/ 8715829 w 12174608"/>
              <a:gd name="connsiteY42" fmla="*/ 1428660 h 2333859"/>
              <a:gd name="connsiteX43" fmla="*/ 8169729 w 12174608"/>
              <a:gd name="connsiteY43" fmla="*/ 1323885 h 2333859"/>
              <a:gd name="connsiteX44" fmla="*/ 7439479 w 12174608"/>
              <a:gd name="connsiteY44" fmla="*/ 1187360 h 2333859"/>
              <a:gd name="connsiteX45" fmla="*/ 7233104 w 12174608"/>
              <a:gd name="connsiteY45" fmla="*/ 1301660 h 2333859"/>
              <a:gd name="connsiteX46" fmla="*/ 7026729 w 12174608"/>
              <a:gd name="connsiteY46" fmla="*/ 1295310 h 2333859"/>
              <a:gd name="connsiteX47" fmla="*/ 6601279 w 12174608"/>
              <a:gd name="connsiteY47" fmla="*/ 1206410 h 2333859"/>
              <a:gd name="connsiteX48" fmla="*/ 6010729 w 12174608"/>
              <a:gd name="connsiteY48" fmla="*/ 1435010 h 2333859"/>
              <a:gd name="connsiteX49" fmla="*/ 5305879 w 12174608"/>
              <a:gd name="connsiteY49" fmla="*/ 1863635 h 2333859"/>
              <a:gd name="connsiteX50" fmla="*/ 4724854 w 12174608"/>
              <a:gd name="connsiteY50" fmla="*/ 2203360 h 2333859"/>
              <a:gd name="connsiteX51" fmla="*/ 4213679 w 12174608"/>
              <a:gd name="connsiteY51" fmla="*/ 2266860 h 2333859"/>
              <a:gd name="connsiteX52" fmla="*/ 3883479 w 12174608"/>
              <a:gd name="connsiteY52" fmla="*/ 2114460 h 2333859"/>
              <a:gd name="connsiteX53" fmla="*/ 3496129 w 12174608"/>
              <a:gd name="connsiteY53" fmla="*/ 2139860 h 2333859"/>
              <a:gd name="connsiteX54" fmla="*/ 3102429 w 12174608"/>
              <a:gd name="connsiteY54" fmla="*/ 2012860 h 2333859"/>
              <a:gd name="connsiteX55" fmla="*/ 2581729 w 12174608"/>
              <a:gd name="connsiteY55" fmla="*/ 1727110 h 2333859"/>
              <a:gd name="connsiteX56" fmla="*/ 2177422 w 12174608"/>
              <a:gd name="connsiteY56" fmla="*/ 1487345 h 2333859"/>
              <a:gd name="connsiteX57" fmla="*/ 2174248 w 12174608"/>
              <a:gd name="connsiteY57" fmla="*/ 1443767 h 2333859"/>
              <a:gd name="connsiteX58" fmla="*/ 2464149 w 12174608"/>
              <a:gd name="connsiteY58" fmla="*/ 1225984 h 2333859"/>
              <a:gd name="connsiteX59" fmla="*/ 2200870 w 12174608"/>
              <a:gd name="connsiteY59" fmla="*/ 1110078 h 2333859"/>
              <a:gd name="connsiteX60" fmla="*/ 2056528 w 12174608"/>
              <a:gd name="connsiteY60" fmla="*/ 1270049 h 2333859"/>
              <a:gd name="connsiteX61" fmla="*/ 2174912 w 12174608"/>
              <a:gd name="connsiteY61" fmla="*/ 1449001 h 2333859"/>
              <a:gd name="connsiteX62" fmla="*/ 2177388 w 12174608"/>
              <a:gd name="connsiteY62" fmla="*/ 1478797 h 2333859"/>
              <a:gd name="connsiteX63" fmla="*/ 1121229 w 12174608"/>
              <a:gd name="connsiteY63" fmla="*/ 1981110 h 2333859"/>
              <a:gd name="connsiteX64" fmla="*/ 454 w 12174608"/>
              <a:gd name="connsiteY64" fmla="*/ 2333535 h 2333859"/>
              <a:gd name="connsiteX65" fmla="*/ 3629 w 12174608"/>
              <a:gd name="connsiteY65" fmla="*/ 2308135 h 2333859"/>
              <a:gd name="connsiteX0" fmla="*/ 3629 w 12211540"/>
              <a:gd name="connsiteY0" fmla="*/ 2308135 h 2333859"/>
              <a:gd name="connsiteX1" fmla="*/ 946604 w 12211540"/>
              <a:gd name="connsiteY1" fmla="*/ 2025560 h 2333859"/>
              <a:gd name="connsiteX2" fmla="*/ 2149652 w 12211540"/>
              <a:gd name="connsiteY2" fmla="*/ 1465574 h 2333859"/>
              <a:gd name="connsiteX3" fmla="*/ 2031197 w 12211540"/>
              <a:gd name="connsiteY3" fmla="*/ 1247406 h 2333859"/>
              <a:gd name="connsiteX4" fmla="*/ 2201845 w 12211540"/>
              <a:gd name="connsiteY4" fmla="*/ 1082619 h 2333859"/>
              <a:gd name="connsiteX5" fmla="*/ 2500330 w 12211540"/>
              <a:gd name="connsiteY5" fmla="*/ 1231392 h 2333859"/>
              <a:gd name="connsiteX6" fmla="*/ 2188692 w 12211540"/>
              <a:gd name="connsiteY6" fmla="*/ 1468714 h 2333859"/>
              <a:gd name="connsiteX7" fmla="*/ 2857954 w 12211540"/>
              <a:gd name="connsiteY7" fmla="*/ 1857285 h 2333859"/>
              <a:gd name="connsiteX8" fmla="*/ 3432629 w 12211540"/>
              <a:gd name="connsiteY8" fmla="*/ 2101760 h 2333859"/>
              <a:gd name="connsiteX9" fmla="*/ 3880304 w 12211540"/>
              <a:gd name="connsiteY9" fmla="*/ 2085885 h 2333859"/>
              <a:gd name="connsiteX10" fmla="*/ 4143829 w 12211540"/>
              <a:gd name="connsiteY10" fmla="*/ 2225585 h 2333859"/>
              <a:gd name="connsiteX11" fmla="*/ 4451804 w 12211540"/>
              <a:gd name="connsiteY11" fmla="*/ 2244635 h 2333859"/>
              <a:gd name="connsiteX12" fmla="*/ 4991554 w 12211540"/>
              <a:gd name="connsiteY12" fmla="*/ 2063660 h 2333859"/>
              <a:gd name="connsiteX13" fmla="*/ 5705929 w 12211540"/>
              <a:gd name="connsiteY13" fmla="*/ 1571535 h 2333859"/>
              <a:gd name="connsiteX14" fmla="*/ 6544129 w 12211540"/>
              <a:gd name="connsiteY14" fmla="*/ 1187360 h 2333859"/>
              <a:gd name="connsiteX15" fmla="*/ 7153729 w 12211540"/>
              <a:gd name="connsiteY15" fmla="*/ 1288960 h 2333859"/>
              <a:gd name="connsiteX16" fmla="*/ 7429954 w 12211540"/>
              <a:gd name="connsiteY16" fmla="*/ 1165135 h 2333859"/>
              <a:gd name="connsiteX17" fmla="*/ 8185604 w 12211540"/>
              <a:gd name="connsiteY17" fmla="*/ 1298485 h 2333859"/>
              <a:gd name="connsiteX18" fmla="*/ 8699954 w 12211540"/>
              <a:gd name="connsiteY18" fmla="*/ 1400085 h 2333859"/>
              <a:gd name="connsiteX19" fmla="*/ 8963479 w 12211540"/>
              <a:gd name="connsiteY19" fmla="*/ 1212760 h 2333859"/>
              <a:gd name="connsiteX20" fmla="*/ 9668329 w 12211540"/>
              <a:gd name="connsiteY20" fmla="*/ 1054010 h 2333859"/>
              <a:gd name="connsiteX21" fmla="*/ 10328729 w 12211540"/>
              <a:gd name="connsiteY21" fmla="*/ 920660 h 2333859"/>
              <a:gd name="connsiteX22" fmla="*/ 10243004 w 12211540"/>
              <a:gd name="connsiteY22" fmla="*/ 876210 h 2333859"/>
              <a:gd name="connsiteX23" fmla="*/ 9944554 w 12211540"/>
              <a:gd name="connsiteY23" fmla="*/ 707935 h 2333859"/>
              <a:gd name="connsiteX24" fmla="*/ 10036629 w 12211540"/>
              <a:gd name="connsiteY24" fmla="*/ 44360 h 2333859"/>
              <a:gd name="connsiteX25" fmla="*/ 10246179 w 12211540"/>
              <a:gd name="connsiteY25" fmla="*/ 136435 h 2333859"/>
              <a:gd name="connsiteX26" fmla="*/ 10770054 w 12211540"/>
              <a:gd name="connsiteY26" fmla="*/ 171360 h 2333859"/>
              <a:gd name="connsiteX27" fmla="*/ 11071679 w 12211540"/>
              <a:gd name="connsiteY27" fmla="*/ 374560 h 2333859"/>
              <a:gd name="connsiteX28" fmla="*/ 10909754 w 12211540"/>
              <a:gd name="connsiteY28" fmla="*/ 673010 h 2333859"/>
              <a:gd name="connsiteX29" fmla="*/ 12087679 w 12211540"/>
              <a:gd name="connsiteY29" fmla="*/ 920660 h 2333859"/>
              <a:gd name="connsiteX30" fmla="*/ 12157529 w 12211540"/>
              <a:gd name="connsiteY30" fmla="*/ 1009560 h 2333859"/>
              <a:gd name="connsiteX31" fmla="*/ 11922579 w 12211540"/>
              <a:gd name="connsiteY31" fmla="*/ 920660 h 2333859"/>
              <a:gd name="connsiteX32" fmla="*/ 10900229 w 12211540"/>
              <a:gd name="connsiteY32" fmla="*/ 698410 h 2333859"/>
              <a:gd name="connsiteX33" fmla="*/ 10827204 w 12211540"/>
              <a:gd name="connsiteY33" fmla="*/ 317410 h 2333859"/>
              <a:gd name="connsiteX34" fmla="*/ 10592254 w 12211540"/>
              <a:gd name="connsiteY34" fmla="*/ 199935 h 2333859"/>
              <a:gd name="connsiteX35" fmla="*/ 10325554 w 12211540"/>
              <a:gd name="connsiteY35" fmla="*/ 330110 h 2333859"/>
              <a:gd name="connsiteX36" fmla="*/ 10150929 w 12211540"/>
              <a:gd name="connsiteY36" fmla="*/ 50710 h 2333859"/>
              <a:gd name="connsiteX37" fmla="*/ 10017579 w 12211540"/>
              <a:gd name="connsiteY37" fmla="*/ 187235 h 2333859"/>
              <a:gd name="connsiteX38" fmla="*/ 9989004 w 12211540"/>
              <a:gd name="connsiteY38" fmla="*/ 733335 h 2333859"/>
              <a:gd name="connsiteX39" fmla="*/ 10398579 w 12211540"/>
              <a:gd name="connsiteY39" fmla="*/ 917485 h 2333859"/>
              <a:gd name="connsiteX40" fmla="*/ 9668329 w 12211540"/>
              <a:gd name="connsiteY40" fmla="*/ 1085760 h 2333859"/>
              <a:gd name="connsiteX41" fmla="*/ 8982529 w 12211540"/>
              <a:gd name="connsiteY41" fmla="*/ 1241335 h 2333859"/>
              <a:gd name="connsiteX42" fmla="*/ 8715829 w 12211540"/>
              <a:gd name="connsiteY42" fmla="*/ 1428660 h 2333859"/>
              <a:gd name="connsiteX43" fmla="*/ 8169729 w 12211540"/>
              <a:gd name="connsiteY43" fmla="*/ 1323885 h 2333859"/>
              <a:gd name="connsiteX44" fmla="*/ 7439479 w 12211540"/>
              <a:gd name="connsiteY44" fmla="*/ 1187360 h 2333859"/>
              <a:gd name="connsiteX45" fmla="*/ 7233104 w 12211540"/>
              <a:gd name="connsiteY45" fmla="*/ 1301660 h 2333859"/>
              <a:gd name="connsiteX46" fmla="*/ 7026729 w 12211540"/>
              <a:gd name="connsiteY46" fmla="*/ 1295310 h 2333859"/>
              <a:gd name="connsiteX47" fmla="*/ 6601279 w 12211540"/>
              <a:gd name="connsiteY47" fmla="*/ 1206410 h 2333859"/>
              <a:gd name="connsiteX48" fmla="*/ 6010729 w 12211540"/>
              <a:gd name="connsiteY48" fmla="*/ 1435010 h 2333859"/>
              <a:gd name="connsiteX49" fmla="*/ 5305879 w 12211540"/>
              <a:gd name="connsiteY49" fmla="*/ 1863635 h 2333859"/>
              <a:gd name="connsiteX50" fmla="*/ 4724854 w 12211540"/>
              <a:gd name="connsiteY50" fmla="*/ 2203360 h 2333859"/>
              <a:gd name="connsiteX51" fmla="*/ 4213679 w 12211540"/>
              <a:gd name="connsiteY51" fmla="*/ 2266860 h 2333859"/>
              <a:gd name="connsiteX52" fmla="*/ 3883479 w 12211540"/>
              <a:gd name="connsiteY52" fmla="*/ 2114460 h 2333859"/>
              <a:gd name="connsiteX53" fmla="*/ 3496129 w 12211540"/>
              <a:gd name="connsiteY53" fmla="*/ 2139860 h 2333859"/>
              <a:gd name="connsiteX54" fmla="*/ 3102429 w 12211540"/>
              <a:gd name="connsiteY54" fmla="*/ 2012860 h 2333859"/>
              <a:gd name="connsiteX55" fmla="*/ 2581729 w 12211540"/>
              <a:gd name="connsiteY55" fmla="*/ 1727110 h 2333859"/>
              <a:gd name="connsiteX56" fmla="*/ 2177422 w 12211540"/>
              <a:gd name="connsiteY56" fmla="*/ 1487345 h 2333859"/>
              <a:gd name="connsiteX57" fmla="*/ 2174248 w 12211540"/>
              <a:gd name="connsiteY57" fmla="*/ 1443767 h 2333859"/>
              <a:gd name="connsiteX58" fmla="*/ 2464149 w 12211540"/>
              <a:gd name="connsiteY58" fmla="*/ 1225984 h 2333859"/>
              <a:gd name="connsiteX59" fmla="*/ 2200870 w 12211540"/>
              <a:gd name="connsiteY59" fmla="*/ 1110078 h 2333859"/>
              <a:gd name="connsiteX60" fmla="*/ 2056528 w 12211540"/>
              <a:gd name="connsiteY60" fmla="*/ 1270049 h 2333859"/>
              <a:gd name="connsiteX61" fmla="*/ 2174912 w 12211540"/>
              <a:gd name="connsiteY61" fmla="*/ 1449001 h 2333859"/>
              <a:gd name="connsiteX62" fmla="*/ 2177388 w 12211540"/>
              <a:gd name="connsiteY62" fmla="*/ 1478797 h 2333859"/>
              <a:gd name="connsiteX63" fmla="*/ 1121229 w 12211540"/>
              <a:gd name="connsiteY63" fmla="*/ 1981110 h 2333859"/>
              <a:gd name="connsiteX64" fmla="*/ 454 w 12211540"/>
              <a:gd name="connsiteY64" fmla="*/ 2333535 h 2333859"/>
              <a:gd name="connsiteX65" fmla="*/ 3629 w 12211540"/>
              <a:gd name="connsiteY65" fmla="*/ 2308135 h 2333859"/>
              <a:gd name="connsiteX0" fmla="*/ 3629 w 12193175"/>
              <a:gd name="connsiteY0" fmla="*/ 2308135 h 2333859"/>
              <a:gd name="connsiteX1" fmla="*/ 946604 w 12193175"/>
              <a:gd name="connsiteY1" fmla="*/ 2025560 h 2333859"/>
              <a:gd name="connsiteX2" fmla="*/ 2149652 w 12193175"/>
              <a:gd name="connsiteY2" fmla="*/ 1465574 h 2333859"/>
              <a:gd name="connsiteX3" fmla="*/ 2031197 w 12193175"/>
              <a:gd name="connsiteY3" fmla="*/ 1247406 h 2333859"/>
              <a:gd name="connsiteX4" fmla="*/ 2201845 w 12193175"/>
              <a:gd name="connsiteY4" fmla="*/ 1082619 h 2333859"/>
              <a:gd name="connsiteX5" fmla="*/ 2500330 w 12193175"/>
              <a:gd name="connsiteY5" fmla="*/ 1231392 h 2333859"/>
              <a:gd name="connsiteX6" fmla="*/ 2188692 w 12193175"/>
              <a:gd name="connsiteY6" fmla="*/ 1468714 h 2333859"/>
              <a:gd name="connsiteX7" fmla="*/ 2857954 w 12193175"/>
              <a:gd name="connsiteY7" fmla="*/ 1857285 h 2333859"/>
              <a:gd name="connsiteX8" fmla="*/ 3432629 w 12193175"/>
              <a:gd name="connsiteY8" fmla="*/ 2101760 h 2333859"/>
              <a:gd name="connsiteX9" fmla="*/ 3880304 w 12193175"/>
              <a:gd name="connsiteY9" fmla="*/ 2085885 h 2333859"/>
              <a:gd name="connsiteX10" fmla="*/ 4143829 w 12193175"/>
              <a:gd name="connsiteY10" fmla="*/ 2225585 h 2333859"/>
              <a:gd name="connsiteX11" fmla="*/ 4451804 w 12193175"/>
              <a:gd name="connsiteY11" fmla="*/ 2244635 h 2333859"/>
              <a:gd name="connsiteX12" fmla="*/ 4991554 w 12193175"/>
              <a:gd name="connsiteY12" fmla="*/ 2063660 h 2333859"/>
              <a:gd name="connsiteX13" fmla="*/ 5705929 w 12193175"/>
              <a:gd name="connsiteY13" fmla="*/ 1571535 h 2333859"/>
              <a:gd name="connsiteX14" fmla="*/ 6544129 w 12193175"/>
              <a:gd name="connsiteY14" fmla="*/ 1187360 h 2333859"/>
              <a:gd name="connsiteX15" fmla="*/ 7153729 w 12193175"/>
              <a:gd name="connsiteY15" fmla="*/ 1288960 h 2333859"/>
              <a:gd name="connsiteX16" fmla="*/ 7429954 w 12193175"/>
              <a:gd name="connsiteY16" fmla="*/ 1165135 h 2333859"/>
              <a:gd name="connsiteX17" fmla="*/ 8185604 w 12193175"/>
              <a:gd name="connsiteY17" fmla="*/ 1298485 h 2333859"/>
              <a:gd name="connsiteX18" fmla="*/ 8699954 w 12193175"/>
              <a:gd name="connsiteY18" fmla="*/ 1400085 h 2333859"/>
              <a:gd name="connsiteX19" fmla="*/ 8963479 w 12193175"/>
              <a:gd name="connsiteY19" fmla="*/ 1212760 h 2333859"/>
              <a:gd name="connsiteX20" fmla="*/ 9668329 w 12193175"/>
              <a:gd name="connsiteY20" fmla="*/ 1054010 h 2333859"/>
              <a:gd name="connsiteX21" fmla="*/ 10328729 w 12193175"/>
              <a:gd name="connsiteY21" fmla="*/ 920660 h 2333859"/>
              <a:gd name="connsiteX22" fmla="*/ 10243004 w 12193175"/>
              <a:gd name="connsiteY22" fmla="*/ 876210 h 2333859"/>
              <a:gd name="connsiteX23" fmla="*/ 9944554 w 12193175"/>
              <a:gd name="connsiteY23" fmla="*/ 707935 h 2333859"/>
              <a:gd name="connsiteX24" fmla="*/ 10036629 w 12193175"/>
              <a:gd name="connsiteY24" fmla="*/ 44360 h 2333859"/>
              <a:gd name="connsiteX25" fmla="*/ 10246179 w 12193175"/>
              <a:gd name="connsiteY25" fmla="*/ 136435 h 2333859"/>
              <a:gd name="connsiteX26" fmla="*/ 10770054 w 12193175"/>
              <a:gd name="connsiteY26" fmla="*/ 171360 h 2333859"/>
              <a:gd name="connsiteX27" fmla="*/ 11071679 w 12193175"/>
              <a:gd name="connsiteY27" fmla="*/ 374560 h 2333859"/>
              <a:gd name="connsiteX28" fmla="*/ 10909754 w 12193175"/>
              <a:gd name="connsiteY28" fmla="*/ 673010 h 2333859"/>
              <a:gd name="connsiteX29" fmla="*/ 12055929 w 12193175"/>
              <a:gd name="connsiteY29" fmla="*/ 933360 h 2333859"/>
              <a:gd name="connsiteX30" fmla="*/ 12157529 w 12193175"/>
              <a:gd name="connsiteY30" fmla="*/ 1009560 h 2333859"/>
              <a:gd name="connsiteX31" fmla="*/ 11922579 w 12193175"/>
              <a:gd name="connsiteY31" fmla="*/ 920660 h 2333859"/>
              <a:gd name="connsiteX32" fmla="*/ 10900229 w 12193175"/>
              <a:gd name="connsiteY32" fmla="*/ 698410 h 2333859"/>
              <a:gd name="connsiteX33" fmla="*/ 10827204 w 12193175"/>
              <a:gd name="connsiteY33" fmla="*/ 317410 h 2333859"/>
              <a:gd name="connsiteX34" fmla="*/ 10592254 w 12193175"/>
              <a:gd name="connsiteY34" fmla="*/ 199935 h 2333859"/>
              <a:gd name="connsiteX35" fmla="*/ 10325554 w 12193175"/>
              <a:gd name="connsiteY35" fmla="*/ 330110 h 2333859"/>
              <a:gd name="connsiteX36" fmla="*/ 10150929 w 12193175"/>
              <a:gd name="connsiteY36" fmla="*/ 50710 h 2333859"/>
              <a:gd name="connsiteX37" fmla="*/ 10017579 w 12193175"/>
              <a:gd name="connsiteY37" fmla="*/ 187235 h 2333859"/>
              <a:gd name="connsiteX38" fmla="*/ 9989004 w 12193175"/>
              <a:gd name="connsiteY38" fmla="*/ 733335 h 2333859"/>
              <a:gd name="connsiteX39" fmla="*/ 10398579 w 12193175"/>
              <a:gd name="connsiteY39" fmla="*/ 917485 h 2333859"/>
              <a:gd name="connsiteX40" fmla="*/ 9668329 w 12193175"/>
              <a:gd name="connsiteY40" fmla="*/ 1085760 h 2333859"/>
              <a:gd name="connsiteX41" fmla="*/ 8982529 w 12193175"/>
              <a:gd name="connsiteY41" fmla="*/ 1241335 h 2333859"/>
              <a:gd name="connsiteX42" fmla="*/ 8715829 w 12193175"/>
              <a:gd name="connsiteY42" fmla="*/ 1428660 h 2333859"/>
              <a:gd name="connsiteX43" fmla="*/ 8169729 w 12193175"/>
              <a:gd name="connsiteY43" fmla="*/ 1323885 h 2333859"/>
              <a:gd name="connsiteX44" fmla="*/ 7439479 w 12193175"/>
              <a:gd name="connsiteY44" fmla="*/ 1187360 h 2333859"/>
              <a:gd name="connsiteX45" fmla="*/ 7233104 w 12193175"/>
              <a:gd name="connsiteY45" fmla="*/ 1301660 h 2333859"/>
              <a:gd name="connsiteX46" fmla="*/ 7026729 w 12193175"/>
              <a:gd name="connsiteY46" fmla="*/ 1295310 h 2333859"/>
              <a:gd name="connsiteX47" fmla="*/ 6601279 w 12193175"/>
              <a:gd name="connsiteY47" fmla="*/ 1206410 h 2333859"/>
              <a:gd name="connsiteX48" fmla="*/ 6010729 w 12193175"/>
              <a:gd name="connsiteY48" fmla="*/ 1435010 h 2333859"/>
              <a:gd name="connsiteX49" fmla="*/ 5305879 w 12193175"/>
              <a:gd name="connsiteY49" fmla="*/ 1863635 h 2333859"/>
              <a:gd name="connsiteX50" fmla="*/ 4724854 w 12193175"/>
              <a:gd name="connsiteY50" fmla="*/ 2203360 h 2333859"/>
              <a:gd name="connsiteX51" fmla="*/ 4213679 w 12193175"/>
              <a:gd name="connsiteY51" fmla="*/ 2266860 h 2333859"/>
              <a:gd name="connsiteX52" fmla="*/ 3883479 w 12193175"/>
              <a:gd name="connsiteY52" fmla="*/ 2114460 h 2333859"/>
              <a:gd name="connsiteX53" fmla="*/ 3496129 w 12193175"/>
              <a:gd name="connsiteY53" fmla="*/ 2139860 h 2333859"/>
              <a:gd name="connsiteX54" fmla="*/ 3102429 w 12193175"/>
              <a:gd name="connsiteY54" fmla="*/ 2012860 h 2333859"/>
              <a:gd name="connsiteX55" fmla="*/ 2581729 w 12193175"/>
              <a:gd name="connsiteY55" fmla="*/ 1727110 h 2333859"/>
              <a:gd name="connsiteX56" fmla="*/ 2177422 w 12193175"/>
              <a:gd name="connsiteY56" fmla="*/ 1487345 h 2333859"/>
              <a:gd name="connsiteX57" fmla="*/ 2174248 w 12193175"/>
              <a:gd name="connsiteY57" fmla="*/ 1443767 h 2333859"/>
              <a:gd name="connsiteX58" fmla="*/ 2464149 w 12193175"/>
              <a:gd name="connsiteY58" fmla="*/ 1225984 h 2333859"/>
              <a:gd name="connsiteX59" fmla="*/ 2200870 w 12193175"/>
              <a:gd name="connsiteY59" fmla="*/ 1110078 h 2333859"/>
              <a:gd name="connsiteX60" fmla="*/ 2056528 w 12193175"/>
              <a:gd name="connsiteY60" fmla="*/ 1270049 h 2333859"/>
              <a:gd name="connsiteX61" fmla="*/ 2174912 w 12193175"/>
              <a:gd name="connsiteY61" fmla="*/ 1449001 h 2333859"/>
              <a:gd name="connsiteX62" fmla="*/ 2177388 w 12193175"/>
              <a:gd name="connsiteY62" fmla="*/ 1478797 h 2333859"/>
              <a:gd name="connsiteX63" fmla="*/ 1121229 w 12193175"/>
              <a:gd name="connsiteY63" fmla="*/ 1981110 h 2333859"/>
              <a:gd name="connsiteX64" fmla="*/ 454 w 12193175"/>
              <a:gd name="connsiteY64" fmla="*/ 2333535 h 2333859"/>
              <a:gd name="connsiteX65" fmla="*/ 3629 w 12193175"/>
              <a:gd name="connsiteY65" fmla="*/ 2308135 h 2333859"/>
              <a:gd name="connsiteX0" fmla="*/ 3629 w 12193175"/>
              <a:gd name="connsiteY0" fmla="*/ 2308135 h 2333859"/>
              <a:gd name="connsiteX1" fmla="*/ 946604 w 12193175"/>
              <a:gd name="connsiteY1" fmla="*/ 2025560 h 2333859"/>
              <a:gd name="connsiteX2" fmla="*/ 2149652 w 12193175"/>
              <a:gd name="connsiteY2" fmla="*/ 1465574 h 2333859"/>
              <a:gd name="connsiteX3" fmla="*/ 2031197 w 12193175"/>
              <a:gd name="connsiteY3" fmla="*/ 1247406 h 2333859"/>
              <a:gd name="connsiteX4" fmla="*/ 2201845 w 12193175"/>
              <a:gd name="connsiteY4" fmla="*/ 1082619 h 2333859"/>
              <a:gd name="connsiteX5" fmla="*/ 2500330 w 12193175"/>
              <a:gd name="connsiteY5" fmla="*/ 1231392 h 2333859"/>
              <a:gd name="connsiteX6" fmla="*/ 2188692 w 12193175"/>
              <a:gd name="connsiteY6" fmla="*/ 1468714 h 2333859"/>
              <a:gd name="connsiteX7" fmla="*/ 2857954 w 12193175"/>
              <a:gd name="connsiteY7" fmla="*/ 1857285 h 2333859"/>
              <a:gd name="connsiteX8" fmla="*/ 3432629 w 12193175"/>
              <a:gd name="connsiteY8" fmla="*/ 2101760 h 2333859"/>
              <a:gd name="connsiteX9" fmla="*/ 3880304 w 12193175"/>
              <a:gd name="connsiteY9" fmla="*/ 2085885 h 2333859"/>
              <a:gd name="connsiteX10" fmla="*/ 4143829 w 12193175"/>
              <a:gd name="connsiteY10" fmla="*/ 2225585 h 2333859"/>
              <a:gd name="connsiteX11" fmla="*/ 4451804 w 12193175"/>
              <a:gd name="connsiteY11" fmla="*/ 2244635 h 2333859"/>
              <a:gd name="connsiteX12" fmla="*/ 4991554 w 12193175"/>
              <a:gd name="connsiteY12" fmla="*/ 2063660 h 2333859"/>
              <a:gd name="connsiteX13" fmla="*/ 5705929 w 12193175"/>
              <a:gd name="connsiteY13" fmla="*/ 1571535 h 2333859"/>
              <a:gd name="connsiteX14" fmla="*/ 6544129 w 12193175"/>
              <a:gd name="connsiteY14" fmla="*/ 1187360 h 2333859"/>
              <a:gd name="connsiteX15" fmla="*/ 7153729 w 12193175"/>
              <a:gd name="connsiteY15" fmla="*/ 1288960 h 2333859"/>
              <a:gd name="connsiteX16" fmla="*/ 7429954 w 12193175"/>
              <a:gd name="connsiteY16" fmla="*/ 1165135 h 2333859"/>
              <a:gd name="connsiteX17" fmla="*/ 8185604 w 12193175"/>
              <a:gd name="connsiteY17" fmla="*/ 1298485 h 2333859"/>
              <a:gd name="connsiteX18" fmla="*/ 8699954 w 12193175"/>
              <a:gd name="connsiteY18" fmla="*/ 1400085 h 2333859"/>
              <a:gd name="connsiteX19" fmla="*/ 8963479 w 12193175"/>
              <a:gd name="connsiteY19" fmla="*/ 1212760 h 2333859"/>
              <a:gd name="connsiteX20" fmla="*/ 9668329 w 12193175"/>
              <a:gd name="connsiteY20" fmla="*/ 1054010 h 2333859"/>
              <a:gd name="connsiteX21" fmla="*/ 10328729 w 12193175"/>
              <a:gd name="connsiteY21" fmla="*/ 920660 h 2333859"/>
              <a:gd name="connsiteX22" fmla="*/ 10243004 w 12193175"/>
              <a:gd name="connsiteY22" fmla="*/ 876210 h 2333859"/>
              <a:gd name="connsiteX23" fmla="*/ 9944554 w 12193175"/>
              <a:gd name="connsiteY23" fmla="*/ 707935 h 2333859"/>
              <a:gd name="connsiteX24" fmla="*/ 10036629 w 12193175"/>
              <a:gd name="connsiteY24" fmla="*/ 44360 h 2333859"/>
              <a:gd name="connsiteX25" fmla="*/ 10246179 w 12193175"/>
              <a:gd name="connsiteY25" fmla="*/ 136435 h 2333859"/>
              <a:gd name="connsiteX26" fmla="*/ 10770054 w 12193175"/>
              <a:gd name="connsiteY26" fmla="*/ 171360 h 2333859"/>
              <a:gd name="connsiteX27" fmla="*/ 10925629 w 12193175"/>
              <a:gd name="connsiteY27" fmla="*/ 317410 h 2333859"/>
              <a:gd name="connsiteX28" fmla="*/ 10909754 w 12193175"/>
              <a:gd name="connsiteY28" fmla="*/ 673010 h 2333859"/>
              <a:gd name="connsiteX29" fmla="*/ 12055929 w 12193175"/>
              <a:gd name="connsiteY29" fmla="*/ 933360 h 2333859"/>
              <a:gd name="connsiteX30" fmla="*/ 12157529 w 12193175"/>
              <a:gd name="connsiteY30" fmla="*/ 1009560 h 2333859"/>
              <a:gd name="connsiteX31" fmla="*/ 11922579 w 12193175"/>
              <a:gd name="connsiteY31" fmla="*/ 920660 h 2333859"/>
              <a:gd name="connsiteX32" fmla="*/ 10900229 w 12193175"/>
              <a:gd name="connsiteY32" fmla="*/ 698410 h 2333859"/>
              <a:gd name="connsiteX33" fmla="*/ 10827204 w 12193175"/>
              <a:gd name="connsiteY33" fmla="*/ 317410 h 2333859"/>
              <a:gd name="connsiteX34" fmla="*/ 10592254 w 12193175"/>
              <a:gd name="connsiteY34" fmla="*/ 199935 h 2333859"/>
              <a:gd name="connsiteX35" fmla="*/ 10325554 w 12193175"/>
              <a:gd name="connsiteY35" fmla="*/ 330110 h 2333859"/>
              <a:gd name="connsiteX36" fmla="*/ 10150929 w 12193175"/>
              <a:gd name="connsiteY36" fmla="*/ 50710 h 2333859"/>
              <a:gd name="connsiteX37" fmla="*/ 10017579 w 12193175"/>
              <a:gd name="connsiteY37" fmla="*/ 187235 h 2333859"/>
              <a:gd name="connsiteX38" fmla="*/ 9989004 w 12193175"/>
              <a:gd name="connsiteY38" fmla="*/ 733335 h 2333859"/>
              <a:gd name="connsiteX39" fmla="*/ 10398579 w 12193175"/>
              <a:gd name="connsiteY39" fmla="*/ 917485 h 2333859"/>
              <a:gd name="connsiteX40" fmla="*/ 9668329 w 12193175"/>
              <a:gd name="connsiteY40" fmla="*/ 1085760 h 2333859"/>
              <a:gd name="connsiteX41" fmla="*/ 8982529 w 12193175"/>
              <a:gd name="connsiteY41" fmla="*/ 1241335 h 2333859"/>
              <a:gd name="connsiteX42" fmla="*/ 8715829 w 12193175"/>
              <a:gd name="connsiteY42" fmla="*/ 1428660 h 2333859"/>
              <a:gd name="connsiteX43" fmla="*/ 8169729 w 12193175"/>
              <a:gd name="connsiteY43" fmla="*/ 1323885 h 2333859"/>
              <a:gd name="connsiteX44" fmla="*/ 7439479 w 12193175"/>
              <a:gd name="connsiteY44" fmla="*/ 1187360 h 2333859"/>
              <a:gd name="connsiteX45" fmla="*/ 7233104 w 12193175"/>
              <a:gd name="connsiteY45" fmla="*/ 1301660 h 2333859"/>
              <a:gd name="connsiteX46" fmla="*/ 7026729 w 12193175"/>
              <a:gd name="connsiteY46" fmla="*/ 1295310 h 2333859"/>
              <a:gd name="connsiteX47" fmla="*/ 6601279 w 12193175"/>
              <a:gd name="connsiteY47" fmla="*/ 1206410 h 2333859"/>
              <a:gd name="connsiteX48" fmla="*/ 6010729 w 12193175"/>
              <a:gd name="connsiteY48" fmla="*/ 1435010 h 2333859"/>
              <a:gd name="connsiteX49" fmla="*/ 5305879 w 12193175"/>
              <a:gd name="connsiteY49" fmla="*/ 1863635 h 2333859"/>
              <a:gd name="connsiteX50" fmla="*/ 4724854 w 12193175"/>
              <a:gd name="connsiteY50" fmla="*/ 2203360 h 2333859"/>
              <a:gd name="connsiteX51" fmla="*/ 4213679 w 12193175"/>
              <a:gd name="connsiteY51" fmla="*/ 2266860 h 2333859"/>
              <a:gd name="connsiteX52" fmla="*/ 3883479 w 12193175"/>
              <a:gd name="connsiteY52" fmla="*/ 2114460 h 2333859"/>
              <a:gd name="connsiteX53" fmla="*/ 3496129 w 12193175"/>
              <a:gd name="connsiteY53" fmla="*/ 2139860 h 2333859"/>
              <a:gd name="connsiteX54" fmla="*/ 3102429 w 12193175"/>
              <a:gd name="connsiteY54" fmla="*/ 2012860 h 2333859"/>
              <a:gd name="connsiteX55" fmla="*/ 2581729 w 12193175"/>
              <a:gd name="connsiteY55" fmla="*/ 1727110 h 2333859"/>
              <a:gd name="connsiteX56" fmla="*/ 2177422 w 12193175"/>
              <a:gd name="connsiteY56" fmla="*/ 1487345 h 2333859"/>
              <a:gd name="connsiteX57" fmla="*/ 2174248 w 12193175"/>
              <a:gd name="connsiteY57" fmla="*/ 1443767 h 2333859"/>
              <a:gd name="connsiteX58" fmla="*/ 2464149 w 12193175"/>
              <a:gd name="connsiteY58" fmla="*/ 1225984 h 2333859"/>
              <a:gd name="connsiteX59" fmla="*/ 2200870 w 12193175"/>
              <a:gd name="connsiteY59" fmla="*/ 1110078 h 2333859"/>
              <a:gd name="connsiteX60" fmla="*/ 2056528 w 12193175"/>
              <a:gd name="connsiteY60" fmla="*/ 1270049 h 2333859"/>
              <a:gd name="connsiteX61" fmla="*/ 2174912 w 12193175"/>
              <a:gd name="connsiteY61" fmla="*/ 1449001 h 2333859"/>
              <a:gd name="connsiteX62" fmla="*/ 2177388 w 12193175"/>
              <a:gd name="connsiteY62" fmla="*/ 1478797 h 2333859"/>
              <a:gd name="connsiteX63" fmla="*/ 1121229 w 12193175"/>
              <a:gd name="connsiteY63" fmla="*/ 1981110 h 2333859"/>
              <a:gd name="connsiteX64" fmla="*/ 454 w 12193175"/>
              <a:gd name="connsiteY64" fmla="*/ 2333535 h 2333859"/>
              <a:gd name="connsiteX65" fmla="*/ 3629 w 12193175"/>
              <a:gd name="connsiteY65" fmla="*/ 2308135 h 2333859"/>
              <a:gd name="connsiteX0" fmla="*/ 3629 w 12189982"/>
              <a:gd name="connsiteY0" fmla="*/ 2308135 h 2333859"/>
              <a:gd name="connsiteX1" fmla="*/ 946604 w 12189982"/>
              <a:gd name="connsiteY1" fmla="*/ 2025560 h 2333859"/>
              <a:gd name="connsiteX2" fmla="*/ 2149652 w 12189982"/>
              <a:gd name="connsiteY2" fmla="*/ 1465574 h 2333859"/>
              <a:gd name="connsiteX3" fmla="*/ 2031197 w 12189982"/>
              <a:gd name="connsiteY3" fmla="*/ 1247406 h 2333859"/>
              <a:gd name="connsiteX4" fmla="*/ 2201845 w 12189982"/>
              <a:gd name="connsiteY4" fmla="*/ 1082619 h 2333859"/>
              <a:gd name="connsiteX5" fmla="*/ 2500330 w 12189982"/>
              <a:gd name="connsiteY5" fmla="*/ 1231392 h 2333859"/>
              <a:gd name="connsiteX6" fmla="*/ 2188692 w 12189982"/>
              <a:gd name="connsiteY6" fmla="*/ 1468714 h 2333859"/>
              <a:gd name="connsiteX7" fmla="*/ 2857954 w 12189982"/>
              <a:gd name="connsiteY7" fmla="*/ 1857285 h 2333859"/>
              <a:gd name="connsiteX8" fmla="*/ 3432629 w 12189982"/>
              <a:gd name="connsiteY8" fmla="*/ 2101760 h 2333859"/>
              <a:gd name="connsiteX9" fmla="*/ 3880304 w 12189982"/>
              <a:gd name="connsiteY9" fmla="*/ 2085885 h 2333859"/>
              <a:gd name="connsiteX10" fmla="*/ 4143829 w 12189982"/>
              <a:gd name="connsiteY10" fmla="*/ 2225585 h 2333859"/>
              <a:gd name="connsiteX11" fmla="*/ 4451804 w 12189982"/>
              <a:gd name="connsiteY11" fmla="*/ 2244635 h 2333859"/>
              <a:gd name="connsiteX12" fmla="*/ 4991554 w 12189982"/>
              <a:gd name="connsiteY12" fmla="*/ 2063660 h 2333859"/>
              <a:gd name="connsiteX13" fmla="*/ 5705929 w 12189982"/>
              <a:gd name="connsiteY13" fmla="*/ 1571535 h 2333859"/>
              <a:gd name="connsiteX14" fmla="*/ 6544129 w 12189982"/>
              <a:gd name="connsiteY14" fmla="*/ 1187360 h 2333859"/>
              <a:gd name="connsiteX15" fmla="*/ 7153729 w 12189982"/>
              <a:gd name="connsiteY15" fmla="*/ 1288960 h 2333859"/>
              <a:gd name="connsiteX16" fmla="*/ 7429954 w 12189982"/>
              <a:gd name="connsiteY16" fmla="*/ 1165135 h 2333859"/>
              <a:gd name="connsiteX17" fmla="*/ 8185604 w 12189982"/>
              <a:gd name="connsiteY17" fmla="*/ 1298485 h 2333859"/>
              <a:gd name="connsiteX18" fmla="*/ 8699954 w 12189982"/>
              <a:gd name="connsiteY18" fmla="*/ 1400085 h 2333859"/>
              <a:gd name="connsiteX19" fmla="*/ 8963479 w 12189982"/>
              <a:gd name="connsiteY19" fmla="*/ 1212760 h 2333859"/>
              <a:gd name="connsiteX20" fmla="*/ 9668329 w 12189982"/>
              <a:gd name="connsiteY20" fmla="*/ 1054010 h 2333859"/>
              <a:gd name="connsiteX21" fmla="*/ 10328729 w 12189982"/>
              <a:gd name="connsiteY21" fmla="*/ 920660 h 2333859"/>
              <a:gd name="connsiteX22" fmla="*/ 10243004 w 12189982"/>
              <a:gd name="connsiteY22" fmla="*/ 876210 h 2333859"/>
              <a:gd name="connsiteX23" fmla="*/ 9944554 w 12189982"/>
              <a:gd name="connsiteY23" fmla="*/ 707935 h 2333859"/>
              <a:gd name="connsiteX24" fmla="*/ 10036629 w 12189982"/>
              <a:gd name="connsiteY24" fmla="*/ 44360 h 2333859"/>
              <a:gd name="connsiteX25" fmla="*/ 10246179 w 12189982"/>
              <a:gd name="connsiteY25" fmla="*/ 136435 h 2333859"/>
              <a:gd name="connsiteX26" fmla="*/ 10770054 w 12189982"/>
              <a:gd name="connsiteY26" fmla="*/ 171360 h 2333859"/>
              <a:gd name="connsiteX27" fmla="*/ 10925629 w 12189982"/>
              <a:gd name="connsiteY27" fmla="*/ 317410 h 2333859"/>
              <a:gd name="connsiteX28" fmla="*/ 10963729 w 12189982"/>
              <a:gd name="connsiteY28" fmla="*/ 682535 h 2333859"/>
              <a:gd name="connsiteX29" fmla="*/ 12055929 w 12189982"/>
              <a:gd name="connsiteY29" fmla="*/ 933360 h 2333859"/>
              <a:gd name="connsiteX30" fmla="*/ 12157529 w 12189982"/>
              <a:gd name="connsiteY30" fmla="*/ 1009560 h 2333859"/>
              <a:gd name="connsiteX31" fmla="*/ 11922579 w 12189982"/>
              <a:gd name="connsiteY31" fmla="*/ 920660 h 2333859"/>
              <a:gd name="connsiteX32" fmla="*/ 10900229 w 12189982"/>
              <a:gd name="connsiteY32" fmla="*/ 698410 h 2333859"/>
              <a:gd name="connsiteX33" fmla="*/ 10827204 w 12189982"/>
              <a:gd name="connsiteY33" fmla="*/ 317410 h 2333859"/>
              <a:gd name="connsiteX34" fmla="*/ 10592254 w 12189982"/>
              <a:gd name="connsiteY34" fmla="*/ 199935 h 2333859"/>
              <a:gd name="connsiteX35" fmla="*/ 10325554 w 12189982"/>
              <a:gd name="connsiteY35" fmla="*/ 330110 h 2333859"/>
              <a:gd name="connsiteX36" fmla="*/ 10150929 w 12189982"/>
              <a:gd name="connsiteY36" fmla="*/ 50710 h 2333859"/>
              <a:gd name="connsiteX37" fmla="*/ 10017579 w 12189982"/>
              <a:gd name="connsiteY37" fmla="*/ 187235 h 2333859"/>
              <a:gd name="connsiteX38" fmla="*/ 9989004 w 12189982"/>
              <a:gd name="connsiteY38" fmla="*/ 733335 h 2333859"/>
              <a:gd name="connsiteX39" fmla="*/ 10398579 w 12189982"/>
              <a:gd name="connsiteY39" fmla="*/ 917485 h 2333859"/>
              <a:gd name="connsiteX40" fmla="*/ 9668329 w 12189982"/>
              <a:gd name="connsiteY40" fmla="*/ 1085760 h 2333859"/>
              <a:gd name="connsiteX41" fmla="*/ 8982529 w 12189982"/>
              <a:gd name="connsiteY41" fmla="*/ 1241335 h 2333859"/>
              <a:gd name="connsiteX42" fmla="*/ 8715829 w 12189982"/>
              <a:gd name="connsiteY42" fmla="*/ 1428660 h 2333859"/>
              <a:gd name="connsiteX43" fmla="*/ 8169729 w 12189982"/>
              <a:gd name="connsiteY43" fmla="*/ 1323885 h 2333859"/>
              <a:gd name="connsiteX44" fmla="*/ 7439479 w 12189982"/>
              <a:gd name="connsiteY44" fmla="*/ 1187360 h 2333859"/>
              <a:gd name="connsiteX45" fmla="*/ 7233104 w 12189982"/>
              <a:gd name="connsiteY45" fmla="*/ 1301660 h 2333859"/>
              <a:gd name="connsiteX46" fmla="*/ 7026729 w 12189982"/>
              <a:gd name="connsiteY46" fmla="*/ 1295310 h 2333859"/>
              <a:gd name="connsiteX47" fmla="*/ 6601279 w 12189982"/>
              <a:gd name="connsiteY47" fmla="*/ 1206410 h 2333859"/>
              <a:gd name="connsiteX48" fmla="*/ 6010729 w 12189982"/>
              <a:gd name="connsiteY48" fmla="*/ 1435010 h 2333859"/>
              <a:gd name="connsiteX49" fmla="*/ 5305879 w 12189982"/>
              <a:gd name="connsiteY49" fmla="*/ 1863635 h 2333859"/>
              <a:gd name="connsiteX50" fmla="*/ 4724854 w 12189982"/>
              <a:gd name="connsiteY50" fmla="*/ 2203360 h 2333859"/>
              <a:gd name="connsiteX51" fmla="*/ 4213679 w 12189982"/>
              <a:gd name="connsiteY51" fmla="*/ 2266860 h 2333859"/>
              <a:gd name="connsiteX52" fmla="*/ 3883479 w 12189982"/>
              <a:gd name="connsiteY52" fmla="*/ 2114460 h 2333859"/>
              <a:gd name="connsiteX53" fmla="*/ 3496129 w 12189982"/>
              <a:gd name="connsiteY53" fmla="*/ 2139860 h 2333859"/>
              <a:gd name="connsiteX54" fmla="*/ 3102429 w 12189982"/>
              <a:gd name="connsiteY54" fmla="*/ 2012860 h 2333859"/>
              <a:gd name="connsiteX55" fmla="*/ 2581729 w 12189982"/>
              <a:gd name="connsiteY55" fmla="*/ 1727110 h 2333859"/>
              <a:gd name="connsiteX56" fmla="*/ 2177422 w 12189982"/>
              <a:gd name="connsiteY56" fmla="*/ 1487345 h 2333859"/>
              <a:gd name="connsiteX57" fmla="*/ 2174248 w 12189982"/>
              <a:gd name="connsiteY57" fmla="*/ 1443767 h 2333859"/>
              <a:gd name="connsiteX58" fmla="*/ 2464149 w 12189982"/>
              <a:gd name="connsiteY58" fmla="*/ 1225984 h 2333859"/>
              <a:gd name="connsiteX59" fmla="*/ 2200870 w 12189982"/>
              <a:gd name="connsiteY59" fmla="*/ 1110078 h 2333859"/>
              <a:gd name="connsiteX60" fmla="*/ 2056528 w 12189982"/>
              <a:gd name="connsiteY60" fmla="*/ 1270049 h 2333859"/>
              <a:gd name="connsiteX61" fmla="*/ 2174912 w 12189982"/>
              <a:gd name="connsiteY61" fmla="*/ 1449001 h 2333859"/>
              <a:gd name="connsiteX62" fmla="*/ 2177388 w 12189982"/>
              <a:gd name="connsiteY62" fmla="*/ 1478797 h 2333859"/>
              <a:gd name="connsiteX63" fmla="*/ 1121229 w 12189982"/>
              <a:gd name="connsiteY63" fmla="*/ 1981110 h 2333859"/>
              <a:gd name="connsiteX64" fmla="*/ 454 w 12189982"/>
              <a:gd name="connsiteY64" fmla="*/ 2333535 h 2333859"/>
              <a:gd name="connsiteX65" fmla="*/ 3629 w 12189982"/>
              <a:gd name="connsiteY65" fmla="*/ 2308135 h 2333859"/>
              <a:gd name="connsiteX0" fmla="*/ 3629 w 12189982"/>
              <a:gd name="connsiteY0" fmla="*/ 2308135 h 2333859"/>
              <a:gd name="connsiteX1" fmla="*/ 946604 w 12189982"/>
              <a:gd name="connsiteY1" fmla="*/ 2025560 h 2333859"/>
              <a:gd name="connsiteX2" fmla="*/ 2149652 w 12189982"/>
              <a:gd name="connsiteY2" fmla="*/ 1465574 h 2333859"/>
              <a:gd name="connsiteX3" fmla="*/ 2031197 w 12189982"/>
              <a:gd name="connsiteY3" fmla="*/ 1247406 h 2333859"/>
              <a:gd name="connsiteX4" fmla="*/ 2201845 w 12189982"/>
              <a:gd name="connsiteY4" fmla="*/ 1082619 h 2333859"/>
              <a:gd name="connsiteX5" fmla="*/ 2500330 w 12189982"/>
              <a:gd name="connsiteY5" fmla="*/ 1231392 h 2333859"/>
              <a:gd name="connsiteX6" fmla="*/ 2188692 w 12189982"/>
              <a:gd name="connsiteY6" fmla="*/ 1468714 h 2333859"/>
              <a:gd name="connsiteX7" fmla="*/ 2857954 w 12189982"/>
              <a:gd name="connsiteY7" fmla="*/ 1857285 h 2333859"/>
              <a:gd name="connsiteX8" fmla="*/ 3432629 w 12189982"/>
              <a:gd name="connsiteY8" fmla="*/ 2101760 h 2333859"/>
              <a:gd name="connsiteX9" fmla="*/ 3880304 w 12189982"/>
              <a:gd name="connsiteY9" fmla="*/ 2085885 h 2333859"/>
              <a:gd name="connsiteX10" fmla="*/ 4143829 w 12189982"/>
              <a:gd name="connsiteY10" fmla="*/ 2225585 h 2333859"/>
              <a:gd name="connsiteX11" fmla="*/ 4451804 w 12189982"/>
              <a:gd name="connsiteY11" fmla="*/ 2244635 h 2333859"/>
              <a:gd name="connsiteX12" fmla="*/ 4991554 w 12189982"/>
              <a:gd name="connsiteY12" fmla="*/ 2063660 h 2333859"/>
              <a:gd name="connsiteX13" fmla="*/ 5705929 w 12189982"/>
              <a:gd name="connsiteY13" fmla="*/ 1571535 h 2333859"/>
              <a:gd name="connsiteX14" fmla="*/ 6544129 w 12189982"/>
              <a:gd name="connsiteY14" fmla="*/ 1187360 h 2333859"/>
              <a:gd name="connsiteX15" fmla="*/ 7153729 w 12189982"/>
              <a:gd name="connsiteY15" fmla="*/ 1288960 h 2333859"/>
              <a:gd name="connsiteX16" fmla="*/ 7429954 w 12189982"/>
              <a:gd name="connsiteY16" fmla="*/ 1165135 h 2333859"/>
              <a:gd name="connsiteX17" fmla="*/ 8185604 w 12189982"/>
              <a:gd name="connsiteY17" fmla="*/ 1298485 h 2333859"/>
              <a:gd name="connsiteX18" fmla="*/ 8699954 w 12189982"/>
              <a:gd name="connsiteY18" fmla="*/ 1400085 h 2333859"/>
              <a:gd name="connsiteX19" fmla="*/ 8963479 w 12189982"/>
              <a:gd name="connsiteY19" fmla="*/ 1212760 h 2333859"/>
              <a:gd name="connsiteX20" fmla="*/ 9668329 w 12189982"/>
              <a:gd name="connsiteY20" fmla="*/ 1054010 h 2333859"/>
              <a:gd name="connsiteX21" fmla="*/ 10328729 w 12189982"/>
              <a:gd name="connsiteY21" fmla="*/ 920660 h 2333859"/>
              <a:gd name="connsiteX22" fmla="*/ 10243004 w 12189982"/>
              <a:gd name="connsiteY22" fmla="*/ 876210 h 2333859"/>
              <a:gd name="connsiteX23" fmla="*/ 9944554 w 12189982"/>
              <a:gd name="connsiteY23" fmla="*/ 707935 h 2333859"/>
              <a:gd name="connsiteX24" fmla="*/ 10036629 w 12189982"/>
              <a:gd name="connsiteY24" fmla="*/ 44360 h 2333859"/>
              <a:gd name="connsiteX25" fmla="*/ 10246179 w 12189982"/>
              <a:gd name="connsiteY25" fmla="*/ 136435 h 2333859"/>
              <a:gd name="connsiteX26" fmla="*/ 10770054 w 12189982"/>
              <a:gd name="connsiteY26" fmla="*/ 171360 h 2333859"/>
              <a:gd name="connsiteX27" fmla="*/ 10925629 w 12189982"/>
              <a:gd name="connsiteY27" fmla="*/ 317410 h 2333859"/>
              <a:gd name="connsiteX28" fmla="*/ 10963729 w 12189982"/>
              <a:gd name="connsiteY28" fmla="*/ 682535 h 2333859"/>
              <a:gd name="connsiteX29" fmla="*/ 12055929 w 12189982"/>
              <a:gd name="connsiteY29" fmla="*/ 933360 h 2333859"/>
              <a:gd name="connsiteX30" fmla="*/ 12157529 w 12189982"/>
              <a:gd name="connsiteY30" fmla="*/ 1009560 h 2333859"/>
              <a:gd name="connsiteX31" fmla="*/ 11922579 w 12189982"/>
              <a:gd name="connsiteY31" fmla="*/ 920660 h 2333859"/>
              <a:gd name="connsiteX32" fmla="*/ 10900229 w 12189982"/>
              <a:gd name="connsiteY32" fmla="*/ 698410 h 2333859"/>
              <a:gd name="connsiteX33" fmla="*/ 10827204 w 12189982"/>
              <a:gd name="connsiteY33" fmla="*/ 317410 h 2333859"/>
              <a:gd name="connsiteX34" fmla="*/ 10592254 w 12189982"/>
              <a:gd name="connsiteY34" fmla="*/ 199935 h 2333859"/>
              <a:gd name="connsiteX35" fmla="*/ 10325554 w 12189982"/>
              <a:gd name="connsiteY35" fmla="*/ 330110 h 2333859"/>
              <a:gd name="connsiteX36" fmla="*/ 10150929 w 12189982"/>
              <a:gd name="connsiteY36" fmla="*/ 50710 h 2333859"/>
              <a:gd name="connsiteX37" fmla="*/ 10017579 w 12189982"/>
              <a:gd name="connsiteY37" fmla="*/ 187235 h 2333859"/>
              <a:gd name="connsiteX38" fmla="*/ 9989004 w 12189982"/>
              <a:gd name="connsiteY38" fmla="*/ 733335 h 2333859"/>
              <a:gd name="connsiteX39" fmla="*/ 10398579 w 12189982"/>
              <a:gd name="connsiteY39" fmla="*/ 917485 h 2333859"/>
              <a:gd name="connsiteX40" fmla="*/ 9668329 w 12189982"/>
              <a:gd name="connsiteY40" fmla="*/ 1085760 h 2333859"/>
              <a:gd name="connsiteX41" fmla="*/ 8982529 w 12189982"/>
              <a:gd name="connsiteY41" fmla="*/ 1241335 h 2333859"/>
              <a:gd name="connsiteX42" fmla="*/ 8715829 w 12189982"/>
              <a:gd name="connsiteY42" fmla="*/ 1428660 h 2333859"/>
              <a:gd name="connsiteX43" fmla="*/ 8169729 w 12189982"/>
              <a:gd name="connsiteY43" fmla="*/ 1323885 h 2333859"/>
              <a:gd name="connsiteX44" fmla="*/ 7439479 w 12189982"/>
              <a:gd name="connsiteY44" fmla="*/ 1187360 h 2333859"/>
              <a:gd name="connsiteX45" fmla="*/ 7233104 w 12189982"/>
              <a:gd name="connsiteY45" fmla="*/ 1301660 h 2333859"/>
              <a:gd name="connsiteX46" fmla="*/ 7026729 w 12189982"/>
              <a:gd name="connsiteY46" fmla="*/ 1295310 h 2333859"/>
              <a:gd name="connsiteX47" fmla="*/ 6601279 w 12189982"/>
              <a:gd name="connsiteY47" fmla="*/ 1206410 h 2333859"/>
              <a:gd name="connsiteX48" fmla="*/ 6010729 w 12189982"/>
              <a:gd name="connsiteY48" fmla="*/ 1435010 h 2333859"/>
              <a:gd name="connsiteX49" fmla="*/ 5305879 w 12189982"/>
              <a:gd name="connsiteY49" fmla="*/ 1863635 h 2333859"/>
              <a:gd name="connsiteX50" fmla="*/ 4724854 w 12189982"/>
              <a:gd name="connsiteY50" fmla="*/ 2203360 h 2333859"/>
              <a:gd name="connsiteX51" fmla="*/ 4213679 w 12189982"/>
              <a:gd name="connsiteY51" fmla="*/ 2266860 h 2333859"/>
              <a:gd name="connsiteX52" fmla="*/ 3883479 w 12189982"/>
              <a:gd name="connsiteY52" fmla="*/ 2114460 h 2333859"/>
              <a:gd name="connsiteX53" fmla="*/ 3496129 w 12189982"/>
              <a:gd name="connsiteY53" fmla="*/ 2139860 h 2333859"/>
              <a:gd name="connsiteX54" fmla="*/ 3102429 w 12189982"/>
              <a:gd name="connsiteY54" fmla="*/ 2012860 h 2333859"/>
              <a:gd name="connsiteX55" fmla="*/ 2581729 w 12189982"/>
              <a:gd name="connsiteY55" fmla="*/ 1727110 h 2333859"/>
              <a:gd name="connsiteX56" fmla="*/ 2177422 w 12189982"/>
              <a:gd name="connsiteY56" fmla="*/ 1487345 h 2333859"/>
              <a:gd name="connsiteX57" fmla="*/ 2174248 w 12189982"/>
              <a:gd name="connsiteY57" fmla="*/ 1443767 h 2333859"/>
              <a:gd name="connsiteX58" fmla="*/ 2464149 w 12189982"/>
              <a:gd name="connsiteY58" fmla="*/ 1225984 h 2333859"/>
              <a:gd name="connsiteX59" fmla="*/ 2200870 w 12189982"/>
              <a:gd name="connsiteY59" fmla="*/ 1110078 h 2333859"/>
              <a:gd name="connsiteX60" fmla="*/ 2056528 w 12189982"/>
              <a:gd name="connsiteY60" fmla="*/ 1270049 h 2333859"/>
              <a:gd name="connsiteX61" fmla="*/ 2174912 w 12189982"/>
              <a:gd name="connsiteY61" fmla="*/ 1449001 h 2333859"/>
              <a:gd name="connsiteX62" fmla="*/ 2177388 w 12189982"/>
              <a:gd name="connsiteY62" fmla="*/ 1478797 h 2333859"/>
              <a:gd name="connsiteX63" fmla="*/ 1121229 w 12189982"/>
              <a:gd name="connsiteY63" fmla="*/ 1981110 h 2333859"/>
              <a:gd name="connsiteX64" fmla="*/ 454 w 12189982"/>
              <a:gd name="connsiteY64" fmla="*/ 2333535 h 2333859"/>
              <a:gd name="connsiteX65" fmla="*/ 3629 w 12189982"/>
              <a:gd name="connsiteY65" fmla="*/ 2308135 h 2333859"/>
              <a:gd name="connsiteX0" fmla="*/ 3629 w 12189982"/>
              <a:gd name="connsiteY0" fmla="*/ 2308135 h 2333859"/>
              <a:gd name="connsiteX1" fmla="*/ 946604 w 12189982"/>
              <a:gd name="connsiteY1" fmla="*/ 2025560 h 2333859"/>
              <a:gd name="connsiteX2" fmla="*/ 2149652 w 12189982"/>
              <a:gd name="connsiteY2" fmla="*/ 1465574 h 2333859"/>
              <a:gd name="connsiteX3" fmla="*/ 2031197 w 12189982"/>
              <a:gd name="connsiteY3" fmla="*/ 1247406 h 2333859"/>
              <a:gd name="connsiteX4" fmla="*/ 2201845 w 12189982"/>
              <a:gd name="connsiteY4" fmla="*/ 1082619 h 2333859"/>
              <a:gd name="connsiteX5" fmla="*/ 2500330 w 12189982"/>
              <a:gd name="connsiteY5" fmla="*/ 1231392 h 2333859"/>
              <a:gd name="connsiteX6" fmla="*/ 2188692 w 12189982"/>
              <a:gd name="connsiteY6" fmla="*/ 1468714 h 2333859"/>
              <a:gd name="connsiteX7" fmla="*/ 2857954 w 12189982"/>
              <a:gd name="connsiteY7" fmla="*/ 1857285 h 2333859"/>
              <a:gd name="connsiteX8" fmla="*/ 3432629 w 12189982"/>
              <a:gd name="connsiteY8" fmla="*/ 2101760 h 2333859"/>
              <a:gd name="connsiteX9" fmla="*/ 3880304 w 12189982"/>
              <a:gd name="connsiteY9" fmla="*/ 2085885 h 2333859"/>
              <a:gd name="connsiteX10" fmla="*/ 4143829 w 12189982"/>
              <a:gd name="connsiteY10" fmla="*/ 2225585 h 2333859"/>
              <a:gd name="connsiteX11" fmla="*/ 4451804 w 12189982"/>
              <a:gd name="connsiteY11" fmla="*/ 2244635 h 2333859"/>
              <a:gd name="connsiteX12" fmla="*/ 4991554 w 12189982"/>
              <a:gd name="connsiteY12" fmla="*/ 2063660 h 2333859"/>
              <a:gd name="connsiteX13" fmla="*/ 5705929 w 12189982"/>
              <a:gd name="connsiteY13" fmla="*/ 1571535 h 2333859"/>
              <a:gd name="connsiteX14" fmla="*/ 6544129 w 12189982"/>
              <a:gd name="connsiteY14" fmla="*/ 1187360 h 2333859"/>
              <a:gd name="connsiteX15" fmla="*/ 7153729 w 12189982"/>
              <a:gd name="connsiteY15" fmla="*/ 1288960 h 2333859"/>
              <a:gd name="connsiteX16" fmla="*/ 7429954 w 12189982"/>
              <a:gd name="connsiteY16" fmla="*/ 1165135 h 2333859"/>
              <a:gd name="connsiteX17" fmla="*/ 8185604 w 12189982"/>
              <a:gd name="connsiteY17" fmla="*/ 1298485 h 2333859"/>
              <a:gd name="connsiteX18" fmla="*/ 8699954 w 12189982"/>
              <a:gd name="connsiteY18" fmla="*/ 1400085 h 2333859"/>
              <a:gd name="connsiteX19" fmla="*/ 8963479 w 12189982"/>
              <a:gd name="connsiteY19" fmla="*/ 1212760 h 2333859"/>
              <a:gd name="connsiteX20" fmla="*/ 9668329 w 12189982"/>
              <a:gd name="connsiteY20" fmla="*/ 1054010 h 2333859"/>
              <a:gd name="connsiteX21" fmla="*/ 10328729 w 12189982"/>
              <a:gd name="connsiteY21" fmla="*/ 920660 h 2333859"/>
              <a:gd name="connsiteX22" fmla="*/ 10243004 w 12189982"/>
              <a:gd name="connsiteY22" fmla="*/ 876210 h 2333859"/>
              <a:gd name="connsiteX23" fmla="*/ 9944554 w 12189982"/>
              <a:gd name="connsiteY23" fmla="*/ 707935 h 2333859"/>
              <a:gd name="connsiteX24" fmla="*/ 10036629 w 12189982"/>
              <a:gd name="connsiteY24" fmla="*/ 44360 h 2333859"/>
              <a:gd name="connsiteX25" fmla="*/ 10246179 w 12189982"/>
              <a:gd name="connsiteY25" fmla="*/ 136435 h 2333859"/>
              <a:gd name="connsiteX26" fmla="*/ 10770054 w 12189982"/>
              <a:gd name="connsiteY26" fmla="*/ 171360 h 2333859"/>
              <a:gd name="connsiteX27" fmla="*/ 10925629 w 12189982"/>
              <a:gd name="connsiteY27" fmla="*/ 317410 h 2333859"/>
              <a:gd name="connsiteX28" fmla="*/ 10963729 w 12189982"/>
              <a:gd name="connsiteY28" fmla="*/ 695235 h 2333859"/>
              <a:gd name="connsiteX29" fmla="*/ 12055929 w 12189982"/>
              <a:gd name="connsiteY29" fmla="*/ 933360 h 2333859"/>
              <a:gd name="connsiteX30" fmla="*/ 12157529 w 12189982"/>
              <a:gd name="connsiteY30" fmla="*/ 1009560 h 2333859"/>
              <a:gd name="connsiteX31" fmla="*/ 11922579 w 12189982"/>
              <a:gd name="connsiteY31" fmla="*/ 920660 h 2333859"/>
              <a:gd name="connsiteX32" fmla="*/ 10900229 w 12189982"/>
              <a:gd name="connsiteY32" fmla="*/ 698410 h 2333859"/>
              <a:gd name="connsiteX33" fmla="*/ 10827204 w 12189982"/>
              <a:gd name="connsiteY33" fmla="*/ 317410 h 2333859"/>
              <a:gd name="connsiteX34" fmla="*/ 10592254 w 12189982"/>
              <a:gd name="connsiteY34" fmla="*/ 199935 h 2333859"/>
              <a:gd name="connsiteX35" fmla="*/ 10325554 w 12189982"/>
              <a:gd name="connsiteY35" fmla="*/ 330110 h 2333859"/>
              <a:gd name="connsiteX36" fmla="*/ 10150929 w 12189982"/>
              <a:gd name="connsiteY36" fmla="*/ 50710 h 2333859"/>
              <a:gd name="connsiteX37" fmla="*/ 10017579 w 12189982"/>
              <a:gd name="connsiteY37" fmla="*/ 187235 h 2333859"/>
              <a:gd name="connsiteX38" fmla="*/ 9989004 w 12189982"/>
              <a:gd name="connsiteY38" fmla="*/ 733335 h 2333859"/>
              <a:gd name="connsiteX39" fmla="*/ 10398579 w 12189982"/>
              <a:gd name="connsiteY39" fmla="*/ 917485 h 2333859"/>
              <a:gd name="connsiteX40" fmla="*/ 9668329 w 12189982"/>
              <a:gd name="connsiteY40" fmla="*/ 1085760 h 2333859"/>
              <a:gd name="connsiteX41" fmla="*/ 8982529 w 12189982"/>
              <a:gd name="connsiteY41" fmla="*/ 1241335 h 2333859"/>
              <a:gd name="connsiteX42" fmla="*/ 8715829 w 12189982"/>
              <a:gd name="connsiteY42" fmla="*/ 1428660 h 2333859"/>
              <a:gd name="connsiteX43" fmla="*/ 8169729 w 12189982"/>
              <a:gd name="connsiteY43" fmla="*/ 1323885 h 2333859"/>
              <a:gd name="connsiteX44" fmla="*/ 7439479 w 12189982"/>
              <a:gd name="connsiteY44" fmla="*/ 1187360 h 2333859"/>
              <a:gd name="connsiteX45" fmla="*/ 7233104 w 12189982"/>
              <a:gd name="connsiteY45" fmla="*/ 1301660 h 2333859"/>
              <a:gd name="connsiteX46" fmla="*/ 7026729 w 12189982"/>
              <a:gd name="connsiteY46" fmla="*/ 1295310 h 2333859"/>
              <a:gd name="connsiteX47" fmla="*/ 6601279 w 12189982"/>
              <a:gd name="connsiteY47" fmla="*/ 1206410 h 2333859"/>
              <a:gd name="connsiteX48" fmla="*/ 6010729 w 12189982"/>
              <a:gd name="connsiteY48" fmla="*/ 1435010 h 2333859"/>
              <a:gd name="connsiteX49" fmla="*/ 5305879 w 12189982"/>
              <a:gd name="connsiteY49" fmla="*/ 1863635 h 2333859"/>
              <a:gd name="connsiteX50" fmla="*/ 4724854 w 12189982"/>
              <a:gd name="connsiteY50" fmla="*/ 2203360 h 2333859"/>
              <a:gd name="connsiteX51" fmla="*/ 4213679 w 12189982"/>
              <a:gd name="connsiteY51" fmla="*/ 2266860 h 2333859"/>
              <a:gd name="connsiteX52" fmla="*/ 3883479 w 12189982"/>
              <a:gd name="connsiteY52" fmla="*/ 2114460 h 2333859"/>
              <a:gd name="connsiteX53" fmla="*/ 3496129 w 12189982"/>
              <a:gd name="connsiteY53" fmla="*/ 2139860 h 2333859"/>
              <a:gd name="connsiteX54" fmla="*/ 3102429 w 12189982"/>
              <a:gd name="connsiteY54" fmla="*/ 2012860 h 2333859"/>
              <a:gd name="connsiteX55" fmla="*/ 2581729 w 12189982"/>
              <a:gd name="connsiteY55" fmla="*/ 1727110 h 2333859"/>
              <a:gd name="connsiteX56" fmla="*/ 2177422 w 12189982"/>
              <a:gd name="connsiteY56" fmla="*/ 1487345 h 2333859"/>
              <a:gd name="connsiteX57" fmla="*/ 2174248 w 12189982"/>
              <a:gd name="connsiteY57" fmla="*/ 1443767 h 2333859"/>
              <a:gd name="connsiteX58" fmla="*/ 2464149 w 12189982"/>
              <a:gd name="connsiteY58" fmla="*/ 1225984 h 2333859"/>
              <a:gd name="connsiteX59" fmla="*/ 2200870 w 12189982"/>
              <a:gd name="connsiteY59" fmla="*/ 1110078 h 2333859"/>
              <a:gd name="connsiteX60" fmla="*/ 2056528 w 12189982"/>
              <a:gd name="connsiteY60" fmla="*/ 1270049 h 2333859"/>
              <a:gd name="connsiteX61" fmla="*/ 2174912 w 12189982"/>
              <a:gd name="connsiteY61" fmla="*/ 1449001 h 2333859"/>
              <a:gd name="connsiteX62" fmla="*/ 2177388 w 12189982"/>
              <a:gd name="connsiteY62" fmla="*/ 1478797 h 2333859"/>
              <a:gd name="connsiteX63" fmla="*/ 1121229 w 12189982"/>
              <a:gd name="connsiteY63" fmla="*/ 1981110 h 2333859"/>
              <a:gd name="connsiteX64" fmla="*/ 454 w 12189982"/>
              <a:gd name="connsiteY64" fmla="*/ 2333535 h 2333859"/>
              <a:gd name="connsiteX65" fmla="*/ 3629 w 12189982"/>
              <a:gd name="connsiteY65" fmla="*/ 2308135 h 2333859"/>
              <a:gd name="connsiteX0" fmla="*/ 3629 w 12189982"/>
              <a:gd name="connsiteY0" fmla="*/ 2308135 h 2333859"/>
              <a:gd name="connsiteX1" fmla="*/ 946604 w 12189982"/>
              <a:gd name="connsiteY1" fmla="*/ 2025560 h 2333859"/>
              <a:gd name="connsiteX2" fmla="*/ 2149652 w 12189982"/>
              <a:gd name="connsiteY2" fmla="*/ 1465574 h 2333859"/>
              <a:gd name="connsiteX3" fmla="*/ 2031197 w 12189982"/>
              <a:gd name="connsiteY3" fmla="*/ 1247406 h 2333859"/>
              <a:gd name="connsiteX4" fmla="*/ 2201845 w 12189982"/>
              <a:gd name="connsiteY4" fmla="*/ 1082619 h 2333859"/>
              <a:gd name="connsiteX5" fmla="*/ 2500330 w 12189982"/>
              <a:gd name="connsiteY5" fmla="*/ 1231392 h 2333859"/>
              <a:gd name="connsiteX6" fmla="*/ 2188692 w 12189982"/>
              <a:gd name="connsiteY6" fmla="*/ 1468714 h 2333859"/>
              <a:gd name="connsiteX7" fmla="*/ 2857954 w 12189982"/>
              <a:gd name="connsiteY7" fmla="*/ 1857285 h 2333859"/>
              <a:gd name="connsiteX8" fmla="*/ 3432629 w 12189982"/>
              <a:gd name="connsiteY8" fmla="*/ 2101760 h 2333859"/>
              <a:gd name="connsiteX9" fmla="*/ 3880304 w 12189982"/>
              <a:gd name="connsiteY9" fmla="*/ 2085885 h 2333859"/>
              <a:gd name="connsiteX10" fmla="*/ 4143829 w 12189982"/>
              <a:gd name="connsiteY10" fmla="*/ 2225585 h 2333859"/>
              <a:gd name="connsiteX11" fmla="*/ 4451804 w 12189982"/>
              <a:gd name="connsiteY11" fmla="*/ 2244635 h 2333859"/>
              <a:gd name="connsiteX12" fmla="*/ 4991554 w 12189982"/>
              <a:gd name="connsiteY12" fmla="*/ 2063660 h 2333859"/>
              <a:gd name="connsiteX13" fmla="*/ 5705929 w 12189982"/>
              <a:gd name="connsiteY13" fmla="*/ 1571535 h 2333859"/>
              <a:gd name="connsiteX14" fmla="*/ 6544129 w 12189982"/>
              <a:gd name="connsiteY14" fmla="*/ 1187360 h 2333859"/>
              <a:gd name="connsiteX15" fmla="*/ 7153729 w 12189982"/>
              <a:gd name="connsiteY15" fmla="*/ 1288960 h 2333859"/>
              <a:gd name="connsiteX16" fmla="*/ 7429954 w 12189982"/>
              <a:gd name="connsiteY16" fmla="*/ 1165135 h 2333859"/>
              <a:gd name="connsiteX17" fmla="*/ 8185604 w 12189982"/>
              <a:gd name="connsiteY17" fmla="*/ 1298485 h 2333859"/>
              <a:gd name="connsiteX18" fmla="*/ 8699954 w 12189982"/>
              <a:gd name="connsiteY18" fmla="*/ 1400085 h 2333859"/>
              <a:gd name="connsiteX19" fmla="*/ 8963479 w 12189982"/>
              <a:gd name="connsiteY19" fmla="*/ 1212760 h 2333859"/>
              <a:gd name="connsiteX20" fmla="*/ 9668329 w 12189982"/>
              <a:gd name="connsiteY20" fmla="*/ 1054010 h 2333859"/>
              <a:gd name="connsiteX21" fmla="*/ 10328729 w 12189982"/>
              <a:gd name="connsiteY21" fmla="*/ 920660 h 2333859"/>
              <a:gd name="connsiteX22" fmla="*/ 10243004 w 12189982"/>
              <a:gd name="connsiteY22" fmla="*/ 876210 h 2333859"/>
              <a:gd name="connsiteX23" fmla="*/ 9944554 w 12189982"/>
              <a:gd name="connsiteY23" fmla="*/ 707935 h 2333859"/>
              <a:gd name="connsiteX24" fmla="*/ 10036629 w 12189982"/>
              <a:gd name="connsiteY24" fmla="*/ 44360 h 2333859"/>
              <a:gd name="connsiteX25" fmla="*/ 10246179 w 12189982"/>
              <a:gd name="connsiteY25" fmla="*/ 136435 h 2333859"/>
              <a:gd name="connsiteX26" fmla="*/ 10770054 w 12189982"/>
              <a:gd name="connsiteY26" fmla="*/ 171360 h 2333859"/>
              <a:gd name="connsiteX27" fmla="*/ 10925629 w 12189982"/>
              <a:gd name="connsiteY27" fmla="*/ 317410 h 2333859"/>
              <a:gd name="connsiteX28" fmla="*/ 10963729 w 12189982"/>
              <a:gd name="connsiteY28" fmla="*/ 695235 h 2333859"/>
              <a:gd name="connsiteX29" fmla="*/ 12055929 w 12189982"/>
              <a:gd name="connsiteY29" fmla="*/ 933360 h 2333859"/>
              <a:gd name="connsiteX30" fmla="*/ 12157529 w 12189982"/>
              <a:gd name="connsiteY30" fmla="*/ 1009560 h 2333859"/>
              <a:gd name="connsiteX31" fmla="*/ 11922579 w 12189982"/>
              <a:gd name="connsiteY31" fmla="*/ 920660 h 2333859"/>
              <a:gd name="connsiteX32" fmla="*/ 10900229 w 12189982"/>
              <a:gd name="connsiteY32" fmla="*/ 698410 h 2333859"/>
              <a:gd name="connsiteX33" fmla="*/ 10827204 w 12189982"/>
              <a:gd name="connsiteY33" fmla="*/ 317410 h 2333859"/>
              <a:gd name="connsiteX34" fmla="*/ 10592254 w 12189982"/>
              <a:gd name="connsiteY34" fmla="*/ 199935 h 2333859"/>
              <a:gd name="connsiteX35" fmla="*/ 10325554 w 12189982"/>
              <a:gd name="connsiteY35" fmla="*/ 330110 h 2333859"/>
              <a:gd name="connsiteX36" fmla="*/ 10150929 w 12189982"/>
              <a:gd name="connsiteY36" fmla="*/ 50710 h 2333859"/>
              <a:gd name="connsiteX37" fmla="*/ 10017579 w 12189982"/>
              <a:gd name="connsiteY37" fmla="*/ 187235 h 2333859"/>
              <a:gd name="connsiteX38" fmla="*/ 9989004 w 12189982"/>
              <a:gd name="connsiteY38" fmla="*/ 733335 h 2333859"/>
              <a:gd name="connsiteX39" fmla="*/ 10398579 w 12189982"/>
              <a:gd name="connsiteY39" fmla="*/ 917485 h 2333859"/>
              <a:gd name="connsiteX40" fmla="*/ 9668329 w 12189982"/>
              <a:gd name="connsiteY40" fmla="*/ 1085760 h 2333859"/>
              <a:gd name="connsiteX41" fmla="*/ 8982529 w 12189982"/>
              <a:gd name="connsiteY41" fmla="*/ 1241335 h 2333859"/>
              <a:gd name="connsiteX42" fmla="*/ 8715829 w 12189982"/>
              <a:gd name="connsiteY42" fmla="*/ 1428660 h 2333859"/>
              <a:gd name="connsiteX43" fmla="*/ 8169729 w 12189982"/>
              <a:gd name="connsiteY43" fmla="*/ 1323885 h 2333859"/>
              <a:gd name="connsiteX44" fmla="*/ 7439479 w 12189982"/>
              <a:gd name="connsiteY44" fmla="*/ 1187360 h 2333859"/>
              <a:gd name="connsiteX45" fmla="*/ 7233104 w 12189982"/>
              <a:gd name="connsiteY45" fmla="*/ 1301660 h 2333859"/>
              <a:gd name="connsiteX46" fmla="*/ 7026729 w 12189982"/>
              <a:gd name="connsiteY46" fmla="*/ 1295310 h 2333859"/>
              <a:gd name="connsiteX47" fmla="*/ 6601279 w 12189982"/>
              <a:gd name="connsiteY47" fmla="*/ 1206410 h 2333859"/>
              <a:gd name="connsiteX48" fmla="*/ 6010729 w 12189982"/>
              <a:gd name="connsiteY48" fmla="*/ 1435010 h 2333859"/>
              <a:gd name="connsiteX49" fmla="*/ 5305879 w 12189982"/>
              <a:gd name="connsiteY49" fmla="*/ 1863635 h 2333859"/>
              <a:gd name="connsiteX50" fmla="*/ 4724854 w 12189982"/>
              <a:gd name="connsiteY50" fmla="*/ 2203360 h 2333859"/>
              <a:gd name="connsiteX51" fmla="*/ 4213679 w 12189982"/>
              <a:gd name="connsiteY51" fmla="*/ 2266860 h 2333859"/>
              <a:gd name="connsiteX52" fmla="*/ 3883479 w 12189982"/>
              <a:gd name="connsiteY52" fmla="*/ 2114460 h 2333859"/>
              <a:gd name="connsiteX53" fmla="*/ 3496129 w 12189982"/>
              <a:gd name="connsiteY53" fmla="*/ 2139860 h 2333859"/>
              <a:gd name="connsiteX54" fmla="*/ 3102429 w 12189982"/>
              <a:gd name="connsiteY54" fmla="*/ 2012860 h 2333859"/>
              <a:gd name="connsiteX55" fmla="*/ 2581729 w 12189982"/>
              <a:gd name="connsiteY55" fmla="*/ 1727110 h 2333859"/>
              <a:gd name="connsiteX56" fmla="*/ 2177422 w 12189982"/>
              <a:gd name="connsiteY56" fmla="*/ 1487345 h 2333859"/>
              <a:gd name="connsiteX57" fmla="*/ 2174248 w 12189982"/>
              <a:gd name="connsiteY57" fmla="*/ 1443767 h 2333859"/>
              <a:gd name="connsiteX58" fmla="*/ 2464149 w 12189982"/>
              <a:gd name="connsiteY58" fmla="*/ 1225984 h 2333859"/>
              <a:gd name="connsiteX59" fmla="*/ 2200870 w 12189982"/>
              <a:gd name="connsiteY59" fmla="*/ 1110078 h 2333859"/>
              <a:gd name="connsiteX60" fmla="*/ 2056528 w 12189982"/>
              <a:gd name="connsiteY60" fmla="*/ 1270049 h 2333859"/>
              <a:gd name="connsiteX61" fmla="*/ 2174912 w 12189982"/>
              <a:gd name="connsiteY61" fmla="*/ 1449001 h 2333859"/>
              <a:gd name="connsiteX62" fmla="*/ 2177388 w 12189982"/>
              <a:gd name="connsiteY62" fmla="*/ 1478797 h 2333859"/>
              <a:gd name="connsiteX63" fmla="*/ 1121229 w 12189982"/>
              <a:gd name="connsiteY63" fmla="*/ 1981110 h 2333859"/>
              <a:gd name="connsiteX64" fmla="*/ 454 w 12189982"/>
              <a:gd name="connsiteY64" fmla="*/ 2333535 h 2333859"/>
              <a:gd name="connsiteX65" fmla="*/ 3629 w 12189982"/>
              <a:gd name="connsiteY65" fmla="*/ 2308135 h 2333859"/>
              <a:gd name="connsiteX0" fmla="*/ 3629 w 12189982"/>
              <a:gd name="connsiteY0" fmla="*/ 2308135 h 2333859"/>
              <a:gd name="connsiteX1" fmla="*/ 946604 w 12189982"/>
              <a:gd name="connsiteY1" fmla="*/ 2025560 h 2333859"/>
              <a:gd name="connsiteX2" fmla="*/ 2149652 w 12189982"/>
              <a:gd name="connsiteY2" fmla="*/ 1465574 h 2333859"/>
              <a:gd name="connsiteX3" fmla="*/ 2031197 w 12189982"/>
              <a:gd name="connsiteY3" fmla="*/ 1247406 h 2333859"/>
              <a:gd name="connsiteX4" fmla="*/ 2201845 w 12189982"/>
              <a:gd name="connsiteY4" fmla="*/ 1082619 h 2333859"/>
              <a:gd name="connsiteX5" fmla="*/ 2500330 w 12189982"/>
              <a:gd name="connsiteY5" fmla="*/ 1231392 h 2333859"/>
              <a:gd name="connsiteX6" fmla="*/ 2188692 w 12189982"/>
              <a:gd name="connsiteY6" fmla="*/ 1468714 h 2333859"/>
              <a:gd name="connsiteX7" fmla="*/ 2857954 w 12189982"/>
              <a:gd name="connsiteY7" fmla="*/ 1857285 h 2333859"/>
              <a:gd name="connsiteX8" fmla="*/ 3432629 w 12189982"/>
              <a:gd name="connsiteY8" fmla="*/ 2101760 h 2333859"/>
              <a:gd name="connsiteX9" fmla="*/ 3880304 w 12189982"/>
              <a:gd name="connsiteY9" fmla="*/ 2085885 h 2333859"/>
              <a:gd name="connsiteX10" fmla="*/ 4143829 w 12189982"/>
              <a:gd name="connsiteY10" fmla="*/ 2225585 h 2333859"/>
              <a:gd name="connsiteX11" fmla="*/ 4451804 w 12189982"/>
              <a:gd name="connsiteY11" fmla="*/ 2244635 h 2333859"/>
              <a:gd name="connsiteX12" fmla="*/ 4991554 w 12189982"/>
              <a:gd name="connsiteY12" fmla="*/ 2063660 h 2333859"/>
              <a:gd name="connsiteX13" fmla="*/ 5705929 w 12189982"/>
              <a:gd name="connsiteY13" fmla="*/ 1571535 h 2333859"/>
              <a:gd name="connsiteX14" fmla="*/ 6544129 w 12189982"/>
              <a:gd name="connsiteY14" fmla="*/ 1187360 h 2333859"/>
              <a:gd name="connsiteX15" fmla="*/ 7153729 w 12189982"/>
              <a:gd name="connsiteY15" fmla="*/ 1288960 h 2333859"/>
              <a:gd name="connsiteX16" fmla="*/ 7429954 w 12189982"/>
              <a:gd name="connsiteY16" fmla="*/ 1165135 h 2333859"/>
              <a:gd name="connsiteX17" fmla="*/ 8185604 w 12189982"/>
              <a:gd name="connsiteY17" fmla="*/ 1298485 h 2333859"/>
              <a:gd name="connsiteX18" fmla="*/ 8699954 w 12189982"/>
              <a:gd name="connsiteY18" fmla="*/ 1400085 h 2333859"/>
              <a:gd name="connsiteX19" fmla="*/ 8963479 w 12189982"/>
              <a:gd name="connsiteY19" fmla="*/ 1212760 h 2333859"/>
              <a:gd name="connsiteX20" fmla="*/ 9668329 w 12189982"/>
              <a:gd name="connsiteY20" fmla="*/ 1054010 h 2333859"/>
              <a:gd name="connsiteX21" fmla="*/ 10328729 w 12189982"/>
              <a:gd name="connsiteY21" fmla="*/ 920660 h 2333859"/>
              <a:gd name="connsiteX22" fmla="*/ 10243004 w 12189982"/>
              <a:gd name="connsiteY22" fmla="*/ 876210 h 2333859"/>
              <a:gd name="connsiteX23" fmla="*/ 9944554 w 12189982"/>
              <a:gd name="connsiteY23" fmla="*/ 707935 h 2333859"/>
              <a:gd name="connsiteX24" fmla="*/ 10036629 w 12189982"/>
              <a:gd name="connsiteY24" fmla="*/ 44360 h 2333859"/>
              <a:gd name="connsiteX25" fmla="*/ 10246179 w 12189982"/>
              <a:gd name="connsiteY25" fmla="*/ 136435 h 2333859"/>
              <a:gd name="connsiteX26" fmla="*/ 10770054 w 12189982"/>
              <a:gd name="connsiteY26" fmla="*/ 171360 h 2333859"/>
              <a:gd name="connsiteX27" fmla="*/ 10862129 w 12189982"/>
              <a:gd name="connsiteY27" fmla="*/ 333285 h 2333859"/>
              <a:gd name="connsiteX28" fmla="*/ 10963729 w 12189982"/>
              <a:gd name="connsiteY28" fmla="*/ 695235 h 2333859"/>
              <a:gd name="connsiteX29" fmla="*/ 12055929 w 12189982"/>
              <a:gd name="connsiteY29" fmla="*/ 933360 h 2333859"/>
              <a:gd name="connsiteX30" fmla="*/ 12157529 w 12189982"/>
              <a:gd name="connsiteY30" fmla="*/ 1009560 h 2333859"/>
              <a:gd name="connsiteX31" fmla="*/ 11922579 w 12189982"/>
              <a:gd name="connsiteY31" fmla="*/ 920660 h 2333859"/>
              <a:gd name="connsiteX32" fmla="*/ 10900229 w 12189982"/>
              <a:gd name="connsiteY32" fmla="*/ 698410 h 2333859"/>
              <a:gd name="connsiteX33" fmla="*/ 10827204 w 12189982"/>
              <a:gd name="connsiteY33" fmla="*/ 317410 h 2333859"/>
              <a:gd name="connsiteX34" fmla="*/ 10592254 w 12189982"/>
              <a:gd name="connsiteY34" fmla="*/ 199935 h 2333859"/>
              <a:gd name="connsiteX35" fmla="*/ 10325554 w 12189982"/>
              <a:gd name="connsiteY35" fmla="*/ 330110 h 2333859"/>
              <a:gd name="connsiteX36" fmla="*/ 10150929 w 12189982"/>
              <a:gd name="connsiteY36" fmla="*/ 50710 h 2333859"/>
              <a:gd name="connsiteX37" fmla="*/ 10017579 w 12189982"/>
              <a:gd name="connsiteY37" fmla="*/ 187235 h 2333859"/>
              <a:gd name="connsiteX38" fmla="*/ 9989004 w 12189982"/>
              <a:gd name="connsiteY38" fmla="*/ 733335 h 2333859"/>
              <a:gd name="connsiteX39" fmla="*/ 10398579 w 12189982"/>
              <a:gd name="connsiteY39" fmla="*/ 917485 h 2333859"/>
              <a:gd name="connsiteX40" fmla="*/ 9668329 w 12189982"/>
              <a:gd name="connsiteY40" fmla="*/ 1085760 h 2333859"/>
              <a:gd name="connsiteX41" fmla="*/ 8982529 w 12189982"/>
              <a:gd name="connsiteY41" fmla="*/ 1241335 h 2333859"/>
              <a:gd name="connsiteX42" fmla="*/ 8715829 w 12189982"/>
              <a:gd name="connsiteY42" fmla="*/ 1428660 h 2333859"/>
              <a:gd name="connsiteX43" fmla="*/ 8169729 w 12189982"/>
              <a:gd name="connsiteY43" fmla="*/ 1323885 h 2333859"/>
              <a:gd name="connsiteX44" fmla="*/ 7439479 w 12189982"/>
              <a:gd name="connsiteY44" fmla="*/ 1187360 h 2333859"/>
              <a:gd name="connsiteX45" fmla="*/ 7233104 w 12189982"/>
              <a:gd name="connsiteY45" fmla="*/ 1301660 h 2333859"/>
              <a:gd name="connsiteX46" fmla="*/ 7026729 w 12189982"/>
              <a:gd name="connsiteY46" fmla="*/ 1295310 h 2333859"/>
              <a:gd name="connsiteX47" fmla="*/ 6601279 w 12189982"/>
              <a:gd name="connsiteY47" fmla="*/ 1206410 h 2333859"/>
              <a:gd name="connsiteX48" fmla="*/ 6010729 w 12189982"/>
              <a:gd name="connsiteY48" fmla="*/ 1435010 h 2333859"/>
              <a:gd name="connsiteX49" fmla="*/ 5305879 w 12189982"/>
              <a:gd name="connsiteY49" fmla="*/ 1863635 h 2333859"/>
              <a:gd name="connsiteX50" fmla="*/ 4724854 w 12189982"/>
              <a:gd name="connsiteY50" fmla="*/ 2203360 h 2333859"/>
              <a:gd name="connsiteX51" fmla="*/ 4213679 w 12189982"/>
              <a:gd name="connsiteY51" fmla="*/ 2266860 h 2333859"/>
              <a:gd name="connsiteX52" fmla="*/ 3883479 w 12189982"/>
              <a:gd name="connsiteY52" fmla="*/ 2114460 h 2333859"/>
              <a:gd name="connsiteX53" fmla="*/ 3496129 w 12189982"/>
              <a:gd name="connsiteY53" fmla="*/ 2139860 h 2333859"/>
              <a:gd name="connsiteX54" fmla="*/ 3102429 w 12189982"/>
              <a:gd name="connsiteY54" fmla="*/ 2012860 h 2333859"/>
              <a:gd name="connsiteX55" fmla="*/ 2581729 w 12189982"/>
              <a:gd name="connsiteY55" fmla="*/ 1727110 h 2333859"/>
              <a:gd name="connsiteX56" fmla="*/ 2177422 w 12189982"/>
              <a:gd name="connsiteY56" fmla="*/ 1487345 h 2333859"/>
              <a:gd name="connsiteX57" fmla="*/ 2174248 w 12189982"/>
              <a:gd name="connsiteY57" fmla="*/ 1443767 h 2333859"/>
              <a:gd name="connsiteX58" fmla="*/ 2464149 w 12189982"/>
              <a:gd name="connsiteY58" fmla="*/ 1225984 h 2333859"/>
              <a:gd name="connsiteX59" fmla="*/ 2200870 w 12189982"/>
              <a:gd name="connsiteY59" fmla="*/ 1110078 h 2333859"/>
              <a:gd name="connsiteX60" fmla="*/ 2056528 w 12189982"/>
              <a:gd name="connsiteY60" fmla="*/ 1270049 h 2333859"/>
              <a:gd name="connsiteX61" fmla="*/ 2174912 w 12189982"/>
              <a:gd name="connsiteY61" fmla="*/ 1449001 h 2333859"/>
              <a:gd name="connsiteX62" fmla="*/ 2177388 w 12189982"/>
              <a:gd name="connsiteY62" fmla="*/ 1478797 h 2333859"/>
              <a:gd name="connsiteX63" fmla="*/ 1121229 w 12189982"/>
              <a:gd name="connsiteY63" fmla="*/ 1981110 h 2333859"/>
              <a:gd name="connsiteX64" fmla="*/ 454 w 12189982"/>
              <a:gd name="connsiteY64" fmla="*/ 2333535 h 2333859"/>
              <a:gd name="connsiteX65" fmla="*/ 3629 w 12189982"/>
              <a:gd name="connsiteY65" fmla="*/ 2308135 h 2333859"/>
              <a:gd name="connsiteX0" fmla="*/ 3629 w 12191286"/>
              <a:gd name="connsiteY0" fmla="*/ 2308135 h 2333859"/>
              <a:gd name="connsiteX1" fmla="*/ 946604 w 12191286"/>
              <a:gd name="connsiteY1" fmla="*/ 2025560 h 2333859"/>
              <a:gd name="connsiteX2" fmla="*/ 2149652 w 12191286"/>
              <a:gd name="connsiteY2" fmla="*/ 1465574 h 2333859"/>
              <a:gd name="connsiteX3" fmla="*/ 2031197 w 12191286"/>
              <a:gd name="connsiteY3" fmla="*/ 1247406 h 2333859"/>
              <a:gd name="connsiteX4" fmla="*/ 2201845 w 12191286"/>
              <a:gd name="connsiteY4" fmla="*/ 1082619 h 2333859"/>
              <a:gd name="connsiteX5" fmla="*/ 2500330 w 12191286"/>
              <a:gd name="connsiteY5" fmla="*/ 1231392 h 2333859"/>
              <a:gd name="connsiteX6" fmla="*/ 2188692 w 12191286"/>
              <a:gd name="connsiteY6" fmla="*/ 1468714 h 2333859"/>
              <a:gd name="connsiteX7" fmla="*/ 2857954 w 12191286"/>
              <a:gd name="connsiteY7" fmla="*/ 1857285 h 2333859"/>
              <a:gd name="connsiteX8" fmla="*/ 3432629 w 12191286"/>
              <a:gd name="connsiteY8" fmla="*/ 2101760 h 2333859"/>
              <a:gd name="connsiteX9" fmla="*/ 3880304 w 12191286"/>
              <a:gd name="connsiteY9" fmla="*/ 2085885 h 2333859"/>
              <a:gd name="connsiteX10" fmla="*/ 4143829 w 12191286"/>
              <a:gd name="connsiteY10" fmla="*/ 2225585 h 2333859"/>
              <a:gd name="connsiteX11" fmla="*/ 4451804 w 12191286"/>
              <a:gd name="connsiteY11" fmla="*/ 2244635 h 2333859"/>
              <a:gd name="connsiteX12" fmla="*/ 4991554 w 12191286"/>
              <a:gd name="connsiteY12" fmla="*/ 2063660 h 2333859"/>
              <a:gd name="connsiteX13" fmla="*/ 5705929 w 12191286"/>
              <a:gd name="connsiteY13" fmla="*/ 1571535 h 2333859"/>
              <a:gd name="connsiteX14" fmla="*/ 6544129 w 12191286"/>
              <a:gd name="connsiteY14" fmla="*/ 1187360 h 2333859"/>
              <a:gd name="connsiteX15" fmla="*/ 7153729 w 12191286"/>
              <a:gd name="connsiteY15" fmla="*/ 1288960 h 2333859"/>
              <a:gd name="connsiteX16" fmla="*/ 7429954 w 12191286"/>
              <a:gd name="connsiteY16" fmla="*/ 1165135 h 2333859"/>
              <a:gd name="connsiteX17" fmla="*/ 8185604 w 12191286"/>
              <a:gd name="connsiteY17" fmla="*/ 1298485 h 2333859"/>
              <a:gd name="connsiteX18" fmla="*/ 8699954 w 12191286"/>
              <a:gd name="connsiteY18" fmla="*/ 1400085 h 2333859"/>
              <a:gd name="connsiteX19" fmla="*/ 8963479 w 12191286"/>
              <a:gd name="connsiteY19" fmla="*/ 1212760 h 2333859"/>
              <a:gd name="connsiteX20" fmla="*/ 9668329 w 12191286"/>
              <a:gd name="connsiteY20" fmla="*/ 1054010 h 2333859"/>
              <a:gd name="connsiteX21" fmla="*/ 10328729 w 12191286"/>
              <a:gd name="connsiteY21" fmla="*/ 920660 h 2333859"/>
              <a:gd name="connsiteX22" fmla="*/ 10243004 w 12191286"/>
              <a:gd name="connsiteY22" fmla="*/ 876210 h 2333859"/>
              <a:gd name="connsiteX23" fmla="*/ 9944554 w 12191286"/>
              <a:gd name="connsiteY23" fmla="*/ 707935 h 2333859"/>
              <a:gd name="connsiteX24" fmla="*/ 10036629 w 12191286"/>
              <a:gd name="connsiteY24" fmla="*/ 44360 h 2333859"/>
              <a:gd name="connsiteX25" fmla="*/ 10246179 w 12191286"/>
              <a:gd name="connsiteY25" fmla="*/ 136435 h 2333859"/>
              <a:gd name="connsiteX26" fmla="*/ 10770054 w 12191286"/>
              <a:gd name="connsiteY26" fmla="*/ 171360 h 2333859"/>
              <a:gd name="connsiteX27" fmla="*/ 10862129 w 12191286"/>
              <a:gd name="connsiteY27" fmla="*/ 333285 h 2333859"/>
              <a:gd name="connsiteX28" fmla="*/ 10941504 w 12191286"/>
              <a:gd name="connsiteY28" fmla="*/ 688885 h 2333859"/>
              <a:gd name="connsiteX29" fmla="*/ 12055929 w 12191286"/>
              <a:gd name="connsiteY29" fmla="*/ 933360 h 2333859"/>
              <a:gd name="connsiteX30" fmla="*/ 12157529 w 12191286"/>
              <a:gd name="connsiteY30" fmla="*/ 1009560 h 2333859"/>
              <a:gd name="connsiteX31" fmla="*/ 11922579 w 12191286"/>
              <a:gd name="connsiteY31" fmla="*/ 920660 h 2333859"/>
              <a:gd name="connsiteX32" fmla="*/ 10900229 w 12191286"/>
              <a:gd name="connsiteY32" fmla="*/ 698410 h 2333859"/>
              <a:gd name="connsiteX33" fmla="*/ 10827204 w 12191286"/>
              <a:gd name="connsiteY33" fmla="*/ 317410 h 2333859"/>
              <a:gd name="connsiteX34" fmla="*/ 10592254 w 12191286"/>
              <a:gd name="connsiteY34" fmla="*/ 199935 h 2333859"/>
              <a:gd name="connsiteX35" fmla="*/ 10325554 w 12191286"/>
              <a:gd name="connsiteY35" fmla="*/ 330110 h 2333859"/>
              <a:gd name="connsiteX36" fmla="*/ 10150929 w 12191286"/>
              <a:gd name="connsiteY36" fmla="*/ 50710 h 2333859"/>
              <a:gd name="connsiteX37" fmla="*/ 10017579 w 12191286"/>
              <a:gd name="connsiteY37" fmla="*/ 187235 h 2333859"/>
              <a:gd name="connsiteX38" fmla="*/ 9989004 w 12191286"/>
              <a:gd name="connsiteY38" fmla="*/ 733335 h 2333859"/>
              <a:gd name="connsiteX39" fmla="*/ 10398579 w 12191286"/>
              <a:gd name="connsiteY39" fmla="*/ 917485 h 2333859"/>
              <a:gd name="connsiteX40" fmla="*/ 9668329 w 12191286"/>
              <a:gd name="connsiteY40" fmla="*/ 1085760 h 2333859"/>
              <a:gd name="connsiteX41" fmla="*/ 8982529 w 12191286"/>
              <a:gd name="connsiteY41" fmla="*/ 1241335 h 2333859"/>
              <a:gd name="connsiteX42" fmla="*/ 8715829 w 12191286"/>
              <a:gd name="connsiteY42" fmla="*/ 1428660 h 2333859"/>
              <a:gd name="connsiteX43" fmla="*/ 8169729 w 12191286"/>
              <a:gd name="connsiteY43" fmla="*/ 1323885 h 2333859"/>
              <a:gd name="connsiteX44" fmla="*/ 7439479 w 12191286"/>
              <a:gd name="connsiteY44" fmla="*/ 1187360 h 2333859"/>
              <a:gd name="connsiteX45" fmla="*/ 7233104 w 12191286"/>
              <a:gd name="connsiteY45" fmla="*/ 1301660 h 2333859"/>
              <a:gd name="connsiteX46" fmla="*/ 7026729 w 12191286"/>
              <a:gd name="connsiteY46" fmla="*/ 1295310 h 2333859"/>
              <a:gd name="connsiteX47" fmla="*/ 6601279 w 12191286"/>
              <a:gd name="connsiteY47" fmla="*/ 1206410 h 2333859"/>
              <a:gd name="connsiteX48" fmla="*/ 6010729 w 12191286"/>
              <a:gd name="connsiteY48" fmla="*/ 1435010 h 2333859"/>
              <a:gd name="connsiteX49" fmla="*/ 5305879 w 12191286"/>
              <a:gd name="connsiteY49" fmla="*/ 1863635 h 2333859"/>
              <a:gd name="connsiteX50" fmla="*/ 4724854 w 12191286"/>
              <a:gd name="connsiteY50" fmla="*/ 2203360 h 2333859"/>
              <a:gd name="connsiteX51" fmla="*/ 4213679 w 12191286"/>
              <a:gd name="connsiteY51" fmla="*/ 2266860 h 2333859"/>
              <a:gd name="connsiteX52" fmla="*/ 3883479 w 12191286"/>
              <a:gd name="connsiteY52" fmla="*/ 2114460 h 2333859"/>
              <a:gd name="connsiteX53" fmla="*/ 3496129 w 12191286"/>
              <a:gd name="connsiteY53" fmla="*/ 2139860 h 2333859"/>
              <a:gd name="connsiteX54" fmla="*/ 3102429 w 12191286"/>
              <a:gd name="connsiteY54" fmla="*/ 2012860 h 2333859"/>
              <a:gd name="connsiteX55" fmla="*/ 2581729 w 12191286"/>
              <a:gd name="connsiteY55" fmla="*/ 1727110 h 2333859"/>
              <a:gd name="connsiteX56" fmla="*/ 2177422 w 12191286"/>
              <a:gd name="connsiteY56" fmla="*/ 1487345 h 2333859"/>
              <a:gd name="connsiteX57" fmla="*/ 2174248 w 12191286"/>
              <a:gd name="connsiteY57" fmla="*/ 1443767 h 2333859"/>
              <a:gd name="connsiteX58" fmla="*/ 2464149 w 12191286"/>
              <a:gd name="connsiteY58" fmla="*/ 1225984 h 2333859"/>
              <a:gd name="connsiteX59" fmla="*/ 2200870 w 12191286"/>
              <a:gd name="connsiteY59" fmla="*/ 1110078 h 2333859"/>
              <a:gd name="connsiteX60" fmla="*/ 2056528 w 12191286"/>
              <a:gd name="connsiteY60" fmla="*/ 1270049 h 2333859"/>
              <a:gd name="connsiteX61" fmla="*/ 2174912 w 12191286"/>
              <a:gd name="connsiteY61" fmla="*/ 1449001 h 2333859"/>
              <a:gd name="connsiteX62" fmla="*/ 2177388 w 12191286"/>
              <a:gd name="connsiteY62" fmla="*/ 1478797 h 2333859"/>
              <a:gd name="connsiteX63" fmla="*/ 1121229 w 12191286"/>
              <a:gd name="connsiteY63" fmla="*/ 1981110 h 2333859"/>
              <a:gd name="connsiteX64" fmla="*/ 454 w 12191286"/>
              <a:gd name="connsiteY64" fmla="*/ 2333535 h 2333859"/>
              <a:gd name="connsiteX65" fmla="*/ 3629 w 12191286"/>
              <a:gd name="connsiteY65" fmla="*/ 2308135 h 2333859"/>
              <a:gd name="connsiteX0" fmla="*/ 3629 w 12191286"/>
              <a:gd name="connsiteY0" fmla="*/ 2293374 h 2319098"/>
              <a:gd name="connsiteX1" fmla="*/ 946604 w 12191286"/>
              <a:gd name="connsiteY1" fmla="*/ 2010799 h 2319098"/>
              <a:gd name="connsiteX2" fmla="*/ 2149652 w 12191286"/>
              <a:gd name="connsiteY2" fmla="*/ 1450813 h 2319098"/>
              <a:gd name="connsiteX3" fmla="*/ 2031197 w 12191286"/>
              <a:gd name="connsiteY3" fmla="*/ 1232645 h 2319098"/>
              <a:gd name="connsiteX4" fmla="*/ 2201845 w 12191286"/>
              <a:gd name="connsiteY4" fmla="*/ 1067858 h 2319098"/>
              <a:gd name="connsiteX5" fmla="*/ 2500330 w 12191286"/>
              <a:gd name="connsiteY5" fmla="*/ 1216631 h 2319098"/>
              <a:gd name="connsiteX6" fmla="*/ 2188692 w 12191286"/>
              <a:gd name="connsiteY6" fmla="*/ 1453953 h 2319098"/>
              <a:gd name="connsiteX7" fmla="*/ 2857954 w 12191286"/>
              <a:gd name="connsiteY7" fmla="*/ 1842524 h 2319098"/>
              <a:gd name="connsiteX8" fmla="*/ 3432629 w 12191286"/>
              <a:gd name="connsiteY8" fmla="*/ 2086999 h 2319098"/>
              <a:gd name="connsiteX9" fmla="*/ 3880304 w 12191286"/>
              <a:gd name="connsiteY9" fmla="*/ 2071124 h 2319098"/>
              <a:gd name="connsiteX10" fmla="*/ 4143829 w 12191286"/>
              <a:gd name="connsiteY10" fmla="*/ 2210824 h 2319098"/>
              <a:gd name="connsiteX11" fmla="*/ 4451804 w 12191286"/>
              <a:gd name="connsiteY11" fmla="*/ 2229874 h 2319098"/>
              <a:gd name="connsiteX12" fmla="*/ 4991554 w 12191286"/>
              <a:gd name="connsiteY12" fmla="*/ 2048899 h 2319098"/>
              <a:gd name="connsiteX13" fmla="*/ 5705929 w 12191286"/>
              <a:gd name="connsiteY13" fmla="*/ 1556774 h 2319098"/>
              <a:gd name="connsiteX14" fmla="*/ 6544129 w 12191286"/>
              <a:gd name="connsiteY14" fmla="*/ 1172599 h 2319098"/>
              <a:gd name="connsiteX15" fmla="*/ 7153729 w 12191286"/>
              <a:gd name="connsiteY15" fmla="*/ 1274199 h 2319098"/>
              <a:gd name="connsiteX16" fmla="*/ 7429954 w 12191286"/>
              <a:gd name="connsiteY16" fmla="*/ 1150374 h 2319098"/>
              <a:gd name="connsiteX17" fmla="*/ 8185604 w 12191286"/>
              <a:gd name="connsiteY17" fmla="*/ 1283724 h 2319098"/>
              <a:gd name="connsiteX18" fmla="*/ 8699954 w 12191286"/>
              <a:gd name="connsiteY18" fmla="*/ 1385324 h 2319098"/>
              <a:gd name="connsiteX19" fmla="*/ 8963479 w 12191286"/>
              <a:gd name="connsiteY19" fmla="*/ 1197999 h 2319098"/>
              <a:gd name="connsiteX20" fmla="*/ 9668329 w 12191286"/>
              <a:gd name="connsiteY20" fmla="*/ 1039249 h 2319098"/>
              <a:gd name="connsiteX21" fmla="*/ 10328729 w 12191286"/>
              <a:gd name="connsiteY21" fmla="*/ 905899 h 2319098"/>
              <a:gd name="connsiteX22" fmla="*/ 10243004 w 12191286"/>
              <a:gd name="connsiteY22" fmla="*/ 861449 h 2319098"/>
              <a:gd name="connsiteX23" fmla="*/ 9944554 w 12191286"/>
              <a:gd name="connsiteY23" fmla="*/ 693174 h 2319098"/>
              <a:gd name="connsiteX24" fmla="*/ 10036629 w 12191286"/>
              <a:gd name="connsiteY24" fmla="*/ 29599 h 2319098"/>
              <a:gd name="connsiteX25" fmla="*/ 10246179 w 12191286"/>
              <a:gd name="connsiteY25" fmla="*/ 121674 h 2319098"/>
              <a:gd name="connsiteX26" fmla="*/ 10687504 w 12191286"/>
              <a:gd name="connsiteY26" fmla="*/ 175649 h 2319098"/>
              <a:gd name="connsiteX27" fmla="*/ 10862129 w 12191286"/>
              <a:gd name="connsiteY27" fmla="*/ 318524 h 2319098"/>
              <a:gd name="connsiteX28" fmla="*/ 10941504 w 12191286"/>
              <a:gd name="connsiteY28" fmla="*/ 674124 h 2319098"/>
              <a:gd name="connsiteX29" fmla="*/ 12055929 w 12191286"/>
              <a:gd name="connsiteY29" fmla="*/ 918599 h 2319098"/>
              <a:gd name="connsiteX30" fmla="*/ 12157529 w 12191286"/>
              <a:gd name="connsiteY30" fmla="*/ 994799 h 2319098"/>
              <a:gd name="connsiteX31" fmla="*/ 11922579 w 12191286"/>
              <a:gd name="connsiteY31" fmla="*/ 905899 h 2319098"/>
              <a:gd name="connsiteX32" fmla="*/ 10900229 w 12191286"/>
              <a:gd name="connsiteY32" fmla="*/ 683649 h 2319098"/>
              <a:gd name="connsiteX33" fmla="*/ 10827204 w 12191286"/>
              <a:gd name="connsiteY33" fmla="*/ 302649 h 2319098"/>
              <a:gd name="connsiteX34" fmla="*/ 10592254 w 12191286"/>
              <a:gd name="connsiteY34" fmla="*/ 185174 h 2319098"/>
              <a:gd name="connsiteX35" fmla="*/ 10325554 w 12191286"/>
              <a:gd name="connsiteY35" fmla="*/ 315349 h 2319098"/>
              <a:gd name="connsiteX36" fmla="*/ 10150929 w 12191286"/>
              <a:gd name="connsiteY36" fmla="*/ 35949 h 2319098"/>
              <a:gd name="connsiteX37" fmla="*/ 10017579 w 12191286"/>
              <a:gd name="connsiteY37" fmla="*/ 172474 h 2319098"/>
              <a:gd name="connsiteX38" fmla="*/ 9989004 w 12191286"/>
              <a:gd name="connsiteY38" fmla="*/ 718574 h 2319098"/>
              <a:gd name="connsiteX39" fmla="*/ 10398579 w 12191286"/>
              <a:gd name="connsiteY39" fmla="*/ 902724 h 2319098"/>
              <a:gd name="connsiteX40" fmla="*/ 9668329 w 12191286"/>
              <a:gd name="connsiteY40" fmla="*/ 1070999 h 2319098"/>
              <a:gd name="connsiteX41" fmla="*/ 8982529 w 12191286"/>
              <a:gd name="connsiteY41" fmla="*/ 1226574 h 2319098"/>
              <a:gd name="connsiteX42" fmla="*/ 8715829 w 12191286"/>
              <a:gd name="connsiteY42" fmla="*/ 1413899 h 2319098"/>
              <a:gd name="connsiteX43" fmla="*/ 8169729 w 12191286"/>
              <a:gd name="connsiteY43" fmla="*/ 1309124 h 2319098"/>
              <a:gd name="connsiteX44" fmla="*/ 7439479 w 12191286"/>
              <a:gd name="connsiteY44" fmla="*/ 1172599 h 2319098"/>
              <a:gd name="connsiteX45" fmla="*/ 7233104 w 12191286"/>
              <a:gd name="connsiteY45" fmla="*/ 1286899 h 2319098"/>
              <a:gd name="connsiteX46" fmla="*/ 7026729 w 12191286"/>
              <a:gd name="connsiteY46" fmla="*/ 1280549 h 2319098"/>
              <a:gd name="connsiteX47" fmla="*/ 6601279 w 12191286"/>
              <a:gd name="connsiteY47" fmla="*/ 1191649 h 2319098"/>
              <a:gd name="connsiteX48" fmla="*/ 6010729 w 12191286"/>
              <a:gd name="connsiteY48" fmla="*/ 1420249 h 2319098"/>
              <a:gd name="connsiteX49" fmla="*/ 5305879 w 12191286"/>
              <a:gd name="connsiteY49" fmla="*/ 1848874 h 2319098"/>
              <a:gd name="connsiteX50" fmla="*/ 4724854 w 12191286"/>
              <a:gd name="connsiteY50" fmla="*/ 2188599 h 2319098"/>
              <a:gd name="connsiteX51" fmla="*/ 4213679 w 12191286"/>
              <a:gd name="connsiteY51" fmla="*/ 2252099 h 2319098"/>
              <a:gd name="connsiteX52" fmla="*/ 3883479 w 12191286"/>
              <a:gd name="connsiteY52" fmla="*/ 2099699 h 2319098"/>
              <a:gd name="connsiteX53" fmla="*/ 3496129 w 12191286"/>
              <a:gd name="connsiteY53" fmla="*/ 2125099 h 2319098"/>
              <a:gd name="connsiteX54" fmla="*/ 3102429 w 12191286"/>
              <a:gd name="connsiteY54" fmla="*/ 1998099 h 2319098"/>
              <a:gd name="connsiteX55" fmla="*/ 2581729 w 12191286"/>
              <a:gd name="connsiteY55" fmla="*/ 1712349 h 2319098"/>
              <a:gd name="connsiteX56" fmla="*/ 2177422 w 12191286"/>
              <a:gd name="connsiteY56" fmla="*/ 1472584 h 2319098"/>
              <a:gd name="connsiteX57" fmla="*/ 2174248 w 12191286"/>
              <a:gd name="connsiteY57" fmla="*/ 1429006 h 2319098"/>
              <a:gd name="connsiteX58" fmla="*/ 2464149 w 12191286"/>
              <a:gd name="connsiteY58" fmla="*/ 1211223 h 2319098"/>
              <a:gd name="connsiteX59" fmla="*/ 2200870 w 12191286"/>
              <a:gd name="connsiteY59" fmla="*/ 1095317 h 2319098"/>
              <a:gd name="connsiteX60" fmla="*/ 2056528 w 12191286"/>
              <a:gd name="connsiteY60" fmla="*/ 1255288 h 2319098"/>
              <a:gd name="connsiteX61" fmla="*/ 2174912 w 12191286"/>
              <a:gd name="connsiteY61" fmla="*/ 1434240 h 2319098"/>
              <a:gd name="connsiteX62" fmla="*/ 2177388 w 12191286"/>
              <a:gd name="connsiteY62" fmla="*/ 1464036 h 2319098"/>
              <a:gd name="connsiteX63" fmla="*/ 1121229 w 12191286"/>
              <a:gd name="connsiteY63" fmla="*/ 1966349 h 2319098"/>
              <a:gd name="connsiteX64" fmla="*/ 454 w 12191286"/>
              <a:gd name="connsiteY64" fmla="*/ 2318774 h 2319098"/>
              <a:gd name="connsiteX65" fmla="*/ 3629 w 12191286"/>
              <a:gd name="connsiteY65" fmla="*/ 2293374 h 2319098"/>
              <a:gd name="connsiteX0" fmla="*/ 3629 w 12191286"/>
              <a:gd name="connsiteY0" fmla="*/ 2274140 h 2299864"/>
              <a:gd name="connsiteX1" fmla="*/ 946604 w 12191286"/>
              <a:gd name="connsiteY1" fmla="*/ 1991565 h 2299864"/>
              <a:gd name="connsiteX2" fmla="*/ 2149652 w 12191286"/>
              <a:gd name="connsiteY2" fmla="*/ 1431579 h 2299864"/>
              <a:gd name="connsiteX3" fmla="*/ 2031197 w 12191286"/>
              <a:gd name="connsiteY3" fmla="*/ 1213411 h 2299864"/>
              <a:gd name="connsiteX4" fmla="*/ 2201845 w 12191286"/>
              <a:gd name="connsiteY4" fmla="*/ 1048624 h 2299864"/>
              <a:gd name="connsiteX5" fmla="*/ 2500330 w 12191286"/>
              <a:gd name="connsiteY5" fmla="*/ 1197397 h 2299864"/>
              <a:gd name="connsiteX6" fmla="*/ 2188692 w 12191286"/>
              <a:gd name="connsiteY6" fmla="*/ 1434719 h 2299864"/>
              <a:gd name="connsiteX7" fmla="*/ 2857954 w 12191286"/>
              <a:gd name="connsiteY7" fmla="*/ 1823290 h 2299864"/>
              <a:gd name="connsiteX8" fmla="*/ 3432629 w 12191286"/>
              <a:gd name="connsiteY8" fmla="*/ 2067765 h 2299864"/>
              <a:gd name="connsiteX9" fmla="*/ 3880304 w 12191286"/>
              <a:gd name="connsiteY9" fmla="*/ 2051890 h 2299864"/>
              <a:gd name="connsiteX10" fmla="*/ 4143829 w 12191286"/>
              <a:gd name="connsiteY10" fmla="*/ 2191590 h 2299864"/>
              <a:gd name="connsiteX11" fmla="*/ 4451804 w 12191286"/>
              <a:gd name="connsiteY11" fmla="*/ 2210640 h 2299864"/>
              <a:gd name="connsiteX12" fmla="*/ 4991554 w 12191286"/>
              <a:gd name="connsiteY12" fmla="*/ 2029665 h 2299864"/>
              <a:gd name="connsiteX13" fmla="*/ 5705929 w 12191286"/>
              <a:gd name="connsiteY13" fmla="*/ 1537540 h 2299864"/>
              <a:gd name="connsiteX14" fmla="*/ 6544129 w 12191286"/>
              <a:gd name="connsiteY14" fmla="*/ 1153365 h 2299864"/>
              <a:gd name="connsiteX15" fmla="*/ 7153729 w 12191286"/>
              <a:gd name="connsiteY15" fmla="*/ 1254965 h 2299864"/>
              <a:gd name="connsiteX16" fmla="*/ 7429954 w 12191286"/>
              <a:gd name="connsiteY16" fmla="*/ 1131140 h 2299864"/>
              <a:gd name="connsiteX17" fmla="*/ 8185604 w 12191286"/>
              <a:gd name="connsiteY17" fmla="*/ 1264490 h 2299864"/>
              <a:gd name="connsiteX18" fmla="*/ 8699954 w 12191286"/>
              <a:gd name="connsiteY18" fmla="*/ 1366090 h 2299864"/>
              <a:gd name="connsiteX19" fmla="*/ 8963479 w 12191286"/>
              <a:gd name="connsiteY19" fmla="*/ 1178765 h 2299864"/>
              <a:gd name="connsiteX20" fmla="*/ 9668329 w 12191286"/>
              <a:gd name="connsiteY20" fmla="*/ 1020015 h 2299864"/>
              <a:gd name="connsiteX21" fmla="*/ 10328729 w 12191286"/>
              <a:gd name="connsiteY21" fmla="*/ 886665 h 2299864"/>
              <a:gd name="connsiteX22" fmla="*/ 10243004 w 12191286"/>
              <a:gd name="connsiteY22" fmla="*/ 842215 h 2299864"/>
              <a:gd name="connsiteX23" fmla="*/ 9944554 w 12191286"/>
              <a:gd name="connsiteY23" fmla="*/ 673940 h 2299864"/>
              <a:gd name="connsiteX24" fmla="*/ 10036629 w 12191286"/>
              <a:gd name="connsiteY24" fmla="*/ 10365 h 2299864"/>
              <a:gd name="connsiteX25" fmla="*/ 10331904 w 12191286"/>
              <a:gd name="connsiteY25" fmla="*/ 261190 h 2299864"/>
              <a:gd name="connsiteX26" fmla="*/ 10687504 w 12191286"/>
              <a:gd name="connsiteY26" fmla="*/ 156415 h 2299864"/>
              <a:gd name="connsiteX27" fmla="*/ 10862129 w 12191286"/>
              <a:gd name="connsiteY27" fmla="*/ 299290 h 2299864"/>
              <a:gd name="connsiteX28" fmla="*/ 10941504 w 12191286"/>
              <a:gd name="connsiteY28" fmla="*/ 654890 h 2299864"/>
              <a:gd name="connsiteX29" fmla="*/ 12055929 w 12191286"/>
              <a:gd name="connsiteY29" fmla="*/ 899365 h 2299864"/>
              <a:gd name="connsiteX30" fmla="*/ 12157529 w 12191286"/>
              <a:gd name="connsiteY30" fmla="*/ 975565 h 2299864"/>
              <a:gd name="connsiteX31" fmla="*/ 11922579 w 12191286"/>
              <a:gd name="connsiteY31" fmla="*/ 886665 h 2299864"/>
              <a:gd name="connsiteX32" fmla="*/ 10900229 w 12191286"/>
              <a:gd name="connsiteY32" fmla="*/ 664415 h 2299864"/>
              <a:gd name="connsiteX33" fmla="*/ 10827204 w 12191286"/>
              <a:gd name="connsiteY33" fmla="*/ 283415 h 2299864"/>
              <a:gd name="connsiteX34" fmla="*/ 10592254 w 12191286"/>
              <a:gd name="connsiteY34" fmla="*/ 165940 h 2299864"/>
              <a:gd name="connsiteX35" fmla="*/ 10325554 w 12191286"/>
              <a:gd name="connsiteY35" fmla="*/ 296115 h 2299864"/>
              <a:gd name="connsiteX36" fmla="*/ 10150929 w 12191286"/>
              <a:gd name="connsiteY36" fmla="*/ 16715 h 2299864"/>
              <a:gd name="connsiteX37" fmla="*/ 10017579 w 12191286"/>
              <a:gd name="connsiteY37" fmla="*/ 153240 h 2299864"/>
              <a:gd name="connsiteX38" fmla="*/ 9989004 w 12191286"/>
              <a:gd name="connsiteY38" fmla="*/ 699340 h 2299864"/>
              <a:gd name="connsiteX39" fmla="*/ 10398579 w 12191286"/>
              <a:gd name="connsiteY39" fmla="*/ 883490 h 2299864"/>
              <a:gd name="connsiteX40" fmla="*/ 9668329 w 12191286"/>
              <a:gd name="connsiteY40" fmla="*/ 1051765 h 2299864"/>
              <a:gd name="connsiteX41" fmla="*/ 8982529 w 12191286"/>
              <a:gd name="connsiteY41" fmla="*/ 1207340 h 2299864"/>
              <a:gd name="connsiteX42" fmla="*/ 8715829 w 12191286"/>
              <a:gd name="connsiteY42" fmla="*/ 1394665 h 2299864"/>
              <a:gd name="connsiteX43" fmla="*/ 8169729 w 12191286"/>
              <a:gd name="connsiteY43" fmla="*/ 1289890 h 2299864"/>
              <a:gd name="connsiteX44" fmla="*/ 7439479 w 12191286"/>
              <a:gd name="connsiteY44" fmla="*/ 1153365 h 2299864"/>
              <a:gd name="connsiteX45" fmla="*/ 7233104 w 12191286"/>
              <a:gd name="connsiteY45" fmla="*/ 1267665 h 2299864"/>
              <a:gd name="connsiteX46" fmla="*/ 7026729 w 12191286"/>
              <a:gd name="connsiteY46" fmla="*/ 1261315 h 2299864"/>
              <a:gd name="connsiteX47" fmla="*/ 6601279 w 12191286"/>
              <a:gd name="connsiteY47" fmla="*/ 1172415 h 2299864"/>
              <a:gd name="connsiteX48" fmla="*/ 6010729 w 12191286"/>
              <a:gd name="connsiteY48" fmla="*/ 1401015 h 2299864"/>
              <a:gd name="connsiteX49" fmla="*/ 5305879 w 12191286"/>
              <a:gd name="connsiteY49" fmla="*/ 1829640 h 2299864"/>
              <a:gd name="connsiteX50" fmla="*/ 4724854 w 12191286"/>
              <a:gd name="connsiteY50" fmla="*/ 2169365 h 2299864"/>
              <a:gd name="connsiteX51" fmla="*/ 4213679 w 12191286"/>
              <a:gd name="connsiteY51" fmla="*/ 2232865 h 2299864"/>
              <a:gd name="connsiteX52" fmla="*/ 3883479 w 12191286"/>
              <a:gd name="connsiteY52" fmla="*/ 2080465 h 2299864"/>
              <a:gd name="connsiteX53" fmla="*/ 3496129 w 12191286"/>
              <a:gd name="connsiteY53" fmla="*/ 2105865 h 2299864"/>
              <a:gd name="connsiteX54" fmla="*/ 3102429 w 12191286"/>
              <a:gd name="connsiteY54" fmla="*/ 1978865 h 2299864"/>
              <a:gd name="connsiteX55" fmla="*/ 2581729 w 12191286"/>
              <a:gd name="connsiteY55" fmla="*/ 1693115 h 2299864"/>
              <a:gd name="connsiteX56" fmla="*/ 2177422 w 12191286"/>
              <a:gd name="connsiteY56" fmla="*/ 1453350 h 2299864"/>
              <a:gd name="connsiteX57" fmla="*/ 2174248 w 12191286"/>
              <a:gd name="connsiteY57" fmla="*/ 1409772 h 2299864"/>
              <a:gd name="connsiteX58" fmla="*/ 2464149 w 12191286"/>
              <a:gd name="connsiteY58" fmla="*/ 1191989 h 2299864"/>
              <a:gd name="connsiteX59" fmla="*/ 2200870 w 12191286"/>
              <a:gd name="connsiteY59" fmla="*/ 1076083 h 2299864"/>
              <a:gd name="connsiteX60" fmla="*/ 2056528 w 12191286"/>
              <a:gd name="connsiteY60" fmla="*/ 1236054 h 2299864"/>
              <a:gd name="connsiteX61" fmla="*/ 2174912 w 12191286"/>
              <a:gd name="connsiteY61" fmla="*/ 1415006 h 2299864"/>
              <a:gd name="connsiteX62" fmla="*/ 2177388 w 12191286"/>
              <a:gd name="connsiteY62" fmla="*/ 1444802 h 2299864"/>
              <a:gd name="connsiteX63" fmla="*/ 1121229 w 12191286"/>
              <a:gd name="connsiteY63" fmla="*/ 1947115 h 2299864"/>
              <a:gd name="connsiteX64" fmla="*/ 454 w 12191286"/>
              <a:gd name="connsiteY64" fmla="*/ 2299540 h 2299864"/>
              <a:gd name="connsiteX65" fmla="*/ 3629 w 12191286"/>
              <a:gd name="connsiteY65" fmla="*/ 2274140 h 2299864"/>
              <a:gd name="connsiteX0" fmla="*/ 3629 w 12191286"/>
              <a:gd name="connsiteY0" fmla="*/ 2271151 h 2296875"/>
              <a:gd name="connsiteX1" fmla="*/ 946604 w 12191286"/>
              <a:gd name="connsiteY1" fmla="*/ 1988576 h 2296875"/>
              <a:gd name="connsiteX2" fmla="*/ 2149652 w 12191286"/>
              <a:gd name="connsiteY2" fmla="*/ 1428590 h 2296875"/>
              <a:gd name="connsiteX3" fmla="*/ 2031197 w 12191286"/>
              <a:gd name="connsiteY3" fmla="*/ 1210422 h 2296875"/>
              <a:gd name="connsiteX4" fmla="*/ 2201845 w 12191286"/>
              <a:gd name="connsiteY4" fmla="*/ 1045635 h 2296875"/>
              <a:gd name="connsiteX5" fmla="*/ 2500330 w 12191286"/>
              <a:gd name="connsiteY5" fmla="*/ 1194408 h 2296875"/>
              <a:gd name="connsiteX6" fmla="*/ 2188692 w 12191286"/>
              <a:gd name="connsiteY6" fmla="*/ 1431730 h 2296875"/>
              <a:gd name="connsiteX7" fmla="*/ 2857954 w 12191286"/>
              <a:gd name="connsiteY7" fmla="*/ 1820301 h 2296875"/>
              <a:gd name="connsiteX8" fmla="*/ 3432629 w 12191286"/>
              <a:gd name="connsiteY8" fmla="*/ 2064776 h 2296875"/>
              <a:gd name="connsiteX9" fmla="*/ 3880304 w 12191286"/>
              <a:gd name="connsiteY9" fmla="*/ 2048901 h 2296875"/>
              <a:gd name="connsiteX10" fmla="*/ 4143829 w 12191286"/>
              <a:gd name="connsiteY10" fmla="*/ 2188601 h 2296875"/>
              <a:gd name="connsiteX11" fmla="*/ 4451804 w 12191286"/>
              <a:gd name="connsiteY11" fmla="*/ 2207651 h 2296875"/>
              <a:gd name="connsiteX12" fmla="*/ 4991554 w 12191286"/>
              <a:gd name="connsiteY12" fmla="*/ 2026676 h 2296875"/>
              <a:gd name="connsiteX13" fmla="*/ 5705929 w 12191286"/>
              <a:gd name="connsiteY13" fmla="*/ 1534551 h 2296875"/>
              <a:gd name="connsiteX14" fmla="*/ 6544129 w 12191286"/>
              <a:gd name="connsiteY14" fmla="*/ 1150376 h 2296875"/>
              <a:gd name="connsiteX15" fmla="*/ 7153729 w 12191286"/>
              <a:gd name="connsiteY15" fmla="*/ 1251976 h 2296875"/>
              <a:gd name="connsiteX16" fmla="*/ 7429954 w 12191286"/>
              <a:gd name="connsiteY16" fmla="*/ 1128151 h 2296875"/>
              <a:gd name="connsiteX17" fmla="*/ 8185604 w 12191286"/>
              <a:gd name="connsiteY17" fmla="*/ 1261501 h 2296875"/>
              <a:gd name="connsiteX18" fmla="*/ 8699954 w 12191286"/>
              <a:gd name="connsiteY18" fmla="*/ 1363101 h 2296875"/>
              <a:gd name="connsiteX19" fmla="*/ 8963479 w 12191286"/>
              <a:gd name="connsiteY19" fmla="*/ 1175776 h 2296875"/>
              <a:gd name="connsiteX20" fmla="*/ 9668329 w 12191286"/>
              <a:gd name="connsiteY20" fmla="*/ 1017026 h 2296875"/>
              <a:gd name="connsiteX21" fmla="*/ 10328729 w 12191286"/>
              <a:gd name="connsiteY21" fmla="*/ 883676 h 2296875"/>
              <a:gd name="connsiteX22" fmla="*/ 10243004 w 12191286"/>
              <a:gd name="connsiteY22" fmla="*/ 839226 h 2296875"/>
              <a:gd name="connsiteX23" fmla="*/ 9944554 w 12191286"/>
              <a:gd name="connsiteY23" fmla="*/ 670951 h 2296875"/>
              <a:gd name="connsiteX24" fmla="*/ 10036629 w 12191286"/>
              <a:gd name="connsiteY24" fmla="*/ 7376 h 2296875"/>
              <a:gd name="connsiteX25" fmla="*/ 10331904 w 12191286"/>
              <a:gd name="connsiteY25" fmla="*/ 258201 h 2296875"/>
              <a:gd name="connsiteX26" fmla="*/ 10687504 w 12191286"/>
              <a:gd name="connsiteY26" fmla="*/ 153426 h 2296875"/>
              <a:gd name="connsiteX27" fmla="*/ 10862129 w 12191286"/>
              <a:gd name="connsiteY27" fmla="*/ 296301 h 2296875"/>
              <a:gd name="connsiteX28" fmla="*/ 10941504 w 12191286"/>
              <a:gd name="connsiteY28" fmla="*/ 651901 h 2296875"/>
              <a:gd name="connsiteX29" fmla="*/ 12055929 w 12191286"/>
              <a:gd name="connsiteY29" fmla="*/ 896376 h 2296875"/>
              <a:gd name="connsiteX30" fmla="*/ 12157529 w 12191286"/>
              <a:gd name="connsiteY30" fmla="*/ 972576 h 2296875"/>
              <a:gd name="connsiteX31" fmla="*/ 11922579 w 12191286"/>
              <a:gd name="connsiteY31" fmla="*/ 883676 h 2296875"/>
              <a:gd name="connsiteX32" fmla="*/ 10900229 w 12191286"/>
              <a:gd name="connsiteY32" fmla="*/ 661426 h 2296875"/>
              <a:gd name="connsiteX33" fmla="*/ 10827204 w 12191286"/>
              <a:gd name="connsiteY33" fmla="*/ 280426 h 2296875"/>
              <a:gd name="connsiteX34" fmla="*/ 10592254 w 12191286"/>
              <a:gd name="connsiteY34" fmla="*/ 162951 h 2296875"/>
              <a:gd name="connsiteX35" fmla="*/ 10325554 w 12191286"/>
              <a:gd name="connsiteY35" fmla="*/ 293126 h 2296875"/>
              <a:gd name="connsiteX36" fmla="*/ 10150929 w 12191286"/>
              <a:gd name="connsiteY36" fmla="*/ 13726 h 2296875"/>
              <a:gd name="connsiteX37" fmla="*/ 10017579 w 12191286"/>
              <a:gd name="connsiteY37" fmla="*/ 150251 h 2296875"/>
              <a:gd name="connsiteX38" fmla="*/ 9989004 w 12191286"/>
              <a:gd name="connsiteY38" fmla="*/ 696351 h 2296875"/>
              <a:gd name="connsiteX39" fmla="*/ 10398579 w 12191286"/>
              <a:gd name="connsiteY39" fmla="*/ 880501 h 2296875"/>
              <a:gd name="connsiteX40" fmla="*/ 9668329 w 12191286"/>
              <a:gd name="connsiteY40" fmla="*/ 1048776 h 2296875"/>
              <a:gd name="connsiteX41" fmla="*/ 8982529 w 12191286"/>
              <a:gd name="connsiteY41" fmla="*/ 1204351 h 2296875"/>
              <a:gd name="connsiteX42" fmla="*/ 8715829 w 12191286"/>
              <a:gd name="connsiteY42" fmla="*/ 1391676 h 2296875"/>
              <a:gd name="connsiteX43" fmla="*/ 8169729 w 12191286"/>
              <a:gd name="connsiteY43" fmla="*/ 1286901 h 2296875"/>
              <a:gd name="connsiteX44" fmla="*/ 7439479 w 12191286"/>
              <a:gd name="connsiteY44" fmla="*/ 1150376 h 2296875"/>
              <a:gd name="connsiteX45" fmla="*/ 7233104 w 12191286"/>
              <a:gd name="connsiteY45" fmla="*/ 1264676 h 2296875"/>
              <a:gd name="connsiteX46" fmla="*/ 7026729 w 12191286"/>
              <a:gd name="connsiteY46" fmla="*/ 1258326 h 2296875"/>
              <a:gd name="connsiteX47" fmla="*/ 6601279 w 12191286"/>
              <a:gd name="connsiteY47" fmla="*/ 1169426 h 2296875"/>
              <a:gd name="connsiteX48" fmla="*/ 6010729 w 12191286"/>
              <a:gd name="connsiteY48" fmla="*/ 1398026 h 2296875"/>
              <a:gd name="connsiteX49" fmla="*/ 5305879 w 12191286"/>
              <a:gd name="connsiteY49" fmla="*/ 1826651 h 2296875"/>
              <a:gd name="connsiteX50" fmla="*/ 4724854 w 12191286"/>
              <a:gd name="connsiteY50" fmla="*/ 2166376 h 2296875"/>
              <a:gd name="connsiteX51" fmla="*/ 4213679 w 12191286"/>
              <a:gd name="connsiteY51" fmla="*/ 2229876 h 2296875"/>
              <a:gd name="connsiteX52" fmla="*/ 3883479 w 12191286"/>
              <a:gd name="connsiteY52" fmla="*/ 2077476 h 2296875"/>
              <a:gd name="connsiteX53" fmla="*/ 3496129 w 12191286"/>
              <a:gd name="connsiteY53" fmla="*/ 2102876 h 2296875"/>
              <a:gd name="connsiteX54" fmla="*/ 3102429 w 12191286"/>
              <a:gd name="connsiteY54" fmla="*/ 1975876 h 2296875"/>
              <a:gd name="connsiteX55" fmla="*/ 2581729 w 12191286"/>
              <a:gd name="connsiteY55" fmla="*/ 1690126 h 2296875"/>
              <a:gd name="connsiteX56" fmla="*/ 2177422 w 12191286"/>
              <a:gd name="connsiteY56" fmla="*/ 1450361 h 2296875"/>
              <a:gd name="connsiteX57" fmla="*/ 2174248 w 12191286"/>
              <a:gd name="connsiteY57" fmla="*/ 1406783 h 2296875"/>
              <a:gd name="connsiteX58" fmla="*/ 2464149 w 12191286"/>
              <a:gd name="connsiteY58" fmla="*/ 1189000 h 2296875"/>
              <a:gd name="connsiteX59" fmla="*/ 2200870 w 12191286"/>
              <a:gd name="connsiteY59" fmla="*/ 1073094 h 2296875"/>
              <a:gd name="connsiteX60" fmla="*/ 2056528 w 12191286"/>
              <a:gd name="connsiteY60" fmla="*/ 1233065 h 2296875"/>
              <a:gd name="connsiteX61" fmla="*/ 2174912 w 12191286"/>
              <a:gd name="connsiteY61" fmla="*/ 1412017 h 2296875"/>
              <a:gd name="connsiteX62" fmla="*/ 2177388 w 12191286"/>
              <a:gd name="connsiteY62" fmla="*/ 1441813 h 2296875"/>
              <a:gd name="connsiteX63" fmla="*/ 1121229 w 12191286"/>
              <a:gd name="connsiteY63" fmla="*/ 1944126 h 2296875"/>
              <a:gd name="connsiteX64" fmla="*/ 454 w 12191286"/>
              <a:gd name="connsiteY64" fmla="*/ 2296551 h 2296875"/>
              <a:gd name="connsiteX65" fmla="*/ 3629 w 12191286"/>
              <a:gd name="connsiteY65" fmla="*/ 2271151 h 2296875"/>
              <a:gd name="connsiteX0" fmla="*/ 3629 w 12191286"/>
              <a:gd name="connsiteY0" fmla="*/ 2271765 h 2297489"/>
              <a:gd name="connsiteX1" fmla="*/ 946604 w 12191286"/>
              <a:gd name="connsiteY1" fmla="*/ 1989190 h 2297489"/>
              <a:gd name="connsiteX2" fmla="*/ 2149652 w 12191286"/>
              <a:gd name="connsiteY2" fmla="*/ 1429204 h 2297489"/>
              <a:gd name="connsiteX3" fmla="*/ 2031197 w 12191286"/>
              <a:gd name="connsiteY3" fmla="*/ 1211036 h 2297489"/>
              <a:gd name="connsiteX4" fmla="*/ 2201845 w 12191286"/>
              <a:gd name="connsiteY4" fmla="*/ 1046249 h 2297489"/>
              <a:gd name="connsiteX5" fmla="*/ 2500330 w 12191286"/>
              <a:gd name="connsiteY5" fmla="*/ 1195022 h 2297489"/>
              <a:gd name="connsiteX6" fmla="*/ 2188692 w 12191286"/>
              <a:gd name="connsiteY6" fmla="*/ 1432344 h 2297489"/>
              <a:gd name="connsiteX7" fmla="*/ 2857954 w 12191286"/>
              <a:gd name="connsiteY7" fmla="*/ 1820915 h 2297489"/>
              <a:gd name="connsiteX8" fmla="*/ 3432629 w 12191286"/>
              <a:gd name="connsiteY8" fmla="*/ 2065390 h 2297489"/>
              <a:gd name="connsiteX9" fmla="*/ 3880304 w 12191286"/>
              <a:gd name="connsiteY9" fmla="*/ 2049515 h 2297489"/>
              <a:gd name="connsiteX10" fmla="*/ 4143829 w 12191286"/>
              <a:gd name="connsiteY10" fmla="*/ 2189215 h 2297489"/>
              <a:gd name="connsiteX11" fmla="*/ 4451804 w 12191286"/>
              <a:gd name="connsiteY11" fmla="*/ 2208265 h 2297489"/>
              <a:gd name="connsiteX12" fmla="*/ 4991554 w 12191286"/>
              <a:gd name="connsiteY12" fmla="*/ 2027290 h 2297489"/>
              <a:gd name="connsiteX13" fmla="*/ 5705929 w 12191286"/>
              <a:gd name="connsiteY13" fmla="*/ 1535165 h 2297489"/>
              <a:gd name="connsiteX14" fmla="*/ 6544129 w 12191286"/>
              <a:gd name="connsiteY14" fmla="*/ 1150990 h 2297489"/>
              <a:gd name="connsiteX15" fmla="*/ 7153729 w 12191286"/>
              <a:gd name="connsiteY15" fmla="*/ 1252590 h 2297489"/>
              <a:gd name="connsiteX16" fmla="*/ 7429954 w 12191286"/>
              <a:gd name="connsiteY16" fmla="*/ 1128765 h 2297489"/>
              <a:gd name="connsiteX17" fmla="*/ 8185604 w 12191286"/>
              <a:gd name="connsiteY17" fmla="*/ 1262115 h 2297489"/>
              <a:gd name="connsiteX18" fmla="*/ 8699954 w 12191286"/>
              <a:gd name="connsiteY18" fmla="*/ 1363715 h 2297489"/>
              <a:gd name="connsiteX19" fmla="*/ 8963479 w 12191286"/>
              <a:gd name="connsiteY19" fmla="*/ 1176390 h 2297489"/>
              <a:gd name="connsiteX20" fmla="*/ 9668329 w 12191286"/>
              <a:gd name="connsiteY20" fmla="*/ 1017640 h 2297489"/>
              <a:gd name="connsiteX21" fmla="*/ 10328729 w 12191286"/>
              <a:gd name="connsiteY21" fmla="*/ 884290 h 2297489"/>
              <a:gd name="connsiteX22" fmla="*/ 10243004 w 12191286"/>
              <a:gd name="connsiteY22" fmla="*/ 839840 h 2297489"/>
              <a:gd name="connsiteX23" fmla="*/ 9944554 w 12191286"/>
              <a:gd name="connsiteY23" fmla="*/ 671565 h 2297489"/>
              <a:gd name="connsiteX24" fmla="*/ 10036629 w 12191286"/>
              <a:gd name="connsiteY24" fmla="*/ 7990 h 2297489"/>
              <a:gd name="connsiteX25" fmla="*/ 10366829 w 12191286"/>
              <a:gd name="connsiteY25" fmla="*/ 246115 h 2297489"/>
              <a:gd name="connsiteX26" fmla="*/ 10687504 w 12191286"/>
              <a:gd name="connsiteY26" fmla="*/ 154040 h 2297489"/>
              <a:gd name="connsiteX27" fmla="*/ 10862129 w 12191286"/>
              <a:gd name="connsiteY27" fmla="*/ 296915 h 2297489"/>
              <a:gd name="connsiteX28" fmla="*/ 10941504 w 12191286"/>
              <a:gd name="connsiteY28" fmla="*/ 652515 h 2297489"/>
              <a:gd name="connsiteX29" fmla="*/ 12055929 w 12191286"/>
              <a:gd name="connsiteY29" fmla="*/ 896990 h 2297489"/>
              <a:gd name="connsiteX30" fmla="*/ 12157529 w 12191286"/>
              <a:gd name="connsiteY30" fmla="*/ 973190 h 2297489"/>
              <a:gd name="connsiteX31" fmla="*/ 11922579 w 12191286"/>
              <a:gd name="connsiteY31" fmla="*/ 884290 h 2297489"/>
              <a:gd name="connsiteX32" fmla="*/ 10900229 w 12191286"/>
              <a:gd name="connsiteY32" fmla="*/ 662040 h 2297489"/>
              <a:gd name="connsiteX33" fmla="*/ 10827204 w 12191286"/>
              <a:gd name="connsiteY33" fmla="*/ 281040 h 2297489"/>
              <a:gd name="connsiteX34" fmla="*/ 10592254 w 12191286"/>
              <a:gd name="connsiteY34" fmla="*/ 163565 h 2297489"/>
              <a:gd name="connsiteX35" fmla="*/ 10325554 w 12191286"/>
              <a:gd name="connsiteY35" fmla="*/ 293740 h 2297489"/>
              <a:gd name="connsiteX36" fmla="*/ 10150929 w 12191286"/>
              <a:gd name="connsiteY36" fmla="*/ 14340 h 2297489"/>
              <a:gd name="connsiteX37" fmla="*/ 10017579 w 12191286"/>
              <a:gd name="connsiteY37" fmla="*/ 150865 h 2297489"/>
              <a:gd name="connsiteX38" fmla="*/ 9989004 w 12191286"/>
              <a:gd name="connsiteY38" fmla="*/ 696965 h 2297489"/>
              <a:gd name="connsiteX39" fmla="*/ 10398579 w 12191286"/>
              <a:gd name="connsiteY39" fmla="*/ 881115 h 2297489"/>
              <a:gd name="connsiteX40" fmla="*/ 9668329 w 12191286"/>
              <a:gd name="connsiteY40" fmla="*/ 1049390 h 2297489"/>
              <a:gd name="connsiteX41" fmla="*/ 8982529 w 12191286"/>
              <a:gd name="connsiteY41" fmla="*/ 1204965 h 2297489"/>
              <a:gd name="connsiteX42" fmla="*/ 8715829 w 12191286"/>
              <a:gd name="connsiteY42" fmla="*/ 1392290 h 2297489"/>
              <a:gd name="connsiteX43" fmla="*/ 8169729 w 12191286"/>
              <a:gd name="connsiteY43" fmla="*/ 1287515 h 2297489"/>
              <a:gd name="connsiteX44" fmla="*/ 7439479 w 12191286"/>
              <a:gd name="connsiteY44" fmla="*/ 1150990 h 2297489"/>
              <a:gd name="connsiteX45" fmla="*/ 7233104 w 12191286"/>
              <a:gd name="connsiteY45" fmla="*/ 1265290 h 2297489"/>
              <a:gd name="connsiteX46" fmla="*/ 7026729 w 12191286"/>
              <a:gd name="connsiteY46" fmla="*/ 1258940 h 2297489"/>
              <a:gd name="connsiteX47" fmla="*/ 6601279 w 12191286"/>
              <a:gd name="connsiteY47" fmla="*/ 1170040 h 2297489"/>
              <a:gd name="connsiteX48" fmla="*/ 6010729 w 12191286"/>
              <a:gd name="connsiteY48" fmla="*/ 1398640 h 2297489"/>
              <a:gd name="connsiteX49" fmla="*/ 5305879 w 12191286"/>
              <a:gd name="connsiteY49" fmla="*/ 1827265 h 2297489"/>
              <a:gd name="connsiteX50" fmla="*/ 4724854 w 12191286"/>
              <a:gd name="connsiteY50" fmla="*/ 2166990 h 2297489"/>
              <a:gd name="connsiteX51" fmla="*/ 4213679 w 12191286"/>
              <a:gd name="connsiteY51" fmla="*/ 2230490 h 2297489"/>
              <a:gd name="connsiteX52" fmla="*/ 3883479 w 12191286"/>
              <a:gd name="connsiteY52" fmla="*/ 2078090 h 2297489"/>
              <a:gd name="connsiteX53" fmla="*/ 3496129 w 12191286"/>
              <a:gd name="connsiteY53" fmla="*/ 2103490 h 2297489"/>
              <a:gd name="connsiteX54" fmla="*/ 3102429 w 12191286"/>
              <a:gd name="connsiteY54" fmla="*/ 1976490 h 2297489"/>
              <a:gd name="connsiteX55" fmla="*/ 2581729 w 12191286"/>
              <a:gd name="connsiteY55" fmla="*/ 1690740 h 2297489"/>
              <a:gd name="connsiteX56" fmla="*/ 2177422 w 12191286"/>
              <a:gd name="connsiteY56" fmla="*/ 1450975 h 2297489"/>
              <a:gd name="connsiteX57" fmla="*/ 2174248 w 12191286"/>
              <a:gd name="connsiteY57" fmla="*/ 1407397 h 2297489"/>
              <a:gd name="connsiteX58" fmla="*/ 2464149 w 12191286"/>
              <a:gd name="connsiteY58" fmla="*/ 1189614 h 2297489"/>
              <a:gd name="connsiteX59" fmla="*/ 2200870 w 12191286"/>
              <a:gd name="connsiteY59" fmla="*/ 1073708 h 2297489"/>
              <a:gd name="connsiteX60" fmla="*/ 2056528 w 12191286"/>
              <a:gd name="connsiteY60" fmla="*/ 1233679 h 2297489"/>
              <a:gd name="connsiteX61" fmla="*/ 2174912 w 12191286"/>
              <a:gd name="connsiteY61" fmla="*/ 1412631 h 2297489"/>
              <a:gd name="connsiteX62" fmla="*/ 2177388 w 12191286"/>
              <a:gd name="connsiteY62" fmla="*/ 1442427 h 2297489"/>
              <a:gd name="connsiteX63" fmla="*/ 1121229 w 12191286"/>
              <a:gd name="connsiteY63" fmla="*/ 1944740 h 2297489"/>
              <a:gd name="connsiteX64" fmla="*/ 454 w 12191286"/>
              <a:gd name="connsiteY64" fmla="*/ 2297165 h 2297489"/>
              <a:gd name="connsiteX65" fmla="*/ 3629 w 12191286"/>
              <a:gd name="connsiteY65" fmla="*/ 2271765 h 2297489"/>
              <a:gd name="connsiteX0" fmla="*/ 3629 w 12191286"/>
              <a:gd name="connsiteY0" fmla="*/ 2271271 h 2296995"/>
              <a:gd name="connsiteX1" fmla="*/ 946604 w 12191286"/>
              <a:gd name="connsiteY1" fmla="*/ 1988696 h 2296995"/>
              <a:gd name="connsiteX2" fmla="*/ 2149652 w 12191286"/>
              <a:gd name="connsiteY2" fmla="*/ 1428710 h 2296995"/>
              <a:gd name="connsiteX3" fmla="*/ 2031197 w 12191286"/>
              <a:gd name="connsiteY3" fmla="*/ 1210542 h 2296995"/>
              <a:gd name="connsiteX4" fmla="*/ 2201845 w 12191286"/>
              <a:gd name="connsiteY4" fmla="*/ 1045755 h 2296995"/>
              <a:gd name="connsiteX5" fmla="*/ 2500330 w 12191286"/>
              <a:gd name="connsiteY5" fmla="*/ 1194528 h 2296995"/>
              <a:gd name="connsiteX6" fmla="*/ 2188692 w 12191286"/>
              <a:gd name="connsiteY6" fmla="*/ 1431850 h 2296995"/>
              <a:gd name="connsiteX7" fmla="*/ 2857954 w 12191286"/>
              <a:gd name="connsiteY7" fmla="*/ 1820421 h 2296995"/>
              <a:gd name="connsiteX8" fmla="*/ 3432629 w 12191286"/>
              <a:gd name="connsiteY8" fmla="*/ 2064896 h 2296995"/>
              <a:gd name="connsiteX9" fmla="*/ 3880304 w 12191286"/>
              <a:gd name="connsiteY9" fmla="*/ 2049021 h 2296995"/>
              <a:gd name="connsiteX10" fmla="*/ 4143829 w 12191286"/>
              <a:gd name="connsiteY10" fmla="*/ 2188721 h 2296995"/>
              <a:gd name="connsiteX11" fmla="*/ 4451804 w 12191286"/>
              <a:gd name="connsiteY11" fmla="*/ 2207771 h 2296995"/>
              <a:gd name="connsiteX12" fmla="*/ 4991554 w 12191286"/>
              <a:gd name="connsiteY12" fmla="*/ 2026796 h 2296995"/>
              <a:gd name="connsiteX13" fmla="*/ 5705929 w 12191286"/>
              <a:gd name="connsiteY13" fmla="*/ 1534671 h 2296995"/>
              <a:gd name="connsiteX14" fmla="*/ 6544129 w 12191286"/>
              <a:gd name="connsiteY14" fmla="*/ 1150496 h 2296995"/>
              <a:gd name="connsiteX15" fmla="*/ 7153729 w 12191286"/>
              <a:gd name="connsiteY15" fmla="*/ 1252096 h 2296995"/>
              <a:gd name="connsiteX16" fmla="*/ 7429954 w 12191286"/>
              <a:gd name="connsiteY16" fmla="*/ 1128271 h 2296995"/>
              <a:gd name="connsiteX17" fmla="*/ 8185604 w 12191286"/>
              <a:gd name="connsiteY17" fmla="*/ 1261621 h 2296995"/>
              <a:gd name="connsiteX18" fmla="*/ 8699954 w 12191286"/>
              <a:gd name="connsiteY18" fmla="*/ 1363221 h 2296995"/>
              <a:gd name="connsiteX19" fmla="*/ 8963479 w 12191286"/>
              <a:gd name="connsiteY19" fmla="*/ 1175896 h 2296995"/>
              <a:gd name="connsiteX20" fmla="*/ 9668329 w 12191286"/>
              <a:gd name="connsiteY20" fmla="*/ 1017146 h 2296995"/>
              <a:gd name="connsiteX21" fmla="*/ 10328729 w 12191286"/>
              <a:gd name="connsiteY21" fmla="*/ 883796 h 2296995"/>
              <a:gd name="connsiteX22" fmla="*/ 10243004 w 12191286"/>
              <a:gd name="connsiteY22" fmla="*/ 839346 h 2296995"/>
              <a:gd name="connsiteX23" fmla="*/ 9944554 w 12191286"/>
              <a:gd name="connsiteY23" fmla="*/ 671071 h 2296995"/>
              <a:gd name="connsiteX24" fmla="*/ 10036629 w 12191286"/>
              <a:gd name="connsiteY24" fmla="*/ 7496 h 2296995"/>
              <a:gd name="connsiteX25" fmla="*/ 10366829 w 12191286"/>
              <a:gd name="connsiteY25" fmla="*/ 245621 h 2296995"/>
              <a:gd name="connsiteX26" fmla="*/ 10687504 w 12191286"/>
              <a:gd name="connsiteY26" fmla="*/ 153546 h 2296995"/>
              <a:gd name="connsiteX27" fmla="*/ 10862129 w 12191286"/>
              <a:gd name="connsiteY27" fmla="*/ 296421 h 2296995"/>
              <a:gd name="connsiteX28" fmla="*/ 10941504 w 12191286"/>
              <a:gd name="connsiteY28" fmla="*/ 652021 h 2296995"/>
              <a:gd name="connsiteX29" fmla="*/ 12055929 w 12191286"/>
              <a:gd name="connsiteY29" fmla="*/ 896496 h 2296995"/>
              <a:gd name="connsiteX30" fmla="*/ 12157529 w 12191286"/>
              <a:gd name="connsiteY30" fmla="*/ 972696 h 2296995"/>
              <a:gd name="connsiteX31" fmla="*/ 11922579 w 12191286"/>
              <a:gd name="connsiteY31" fmla="*/ 883796 h 2296995"/>
              <a:gd name="connsiteX32" fmla="*/ 10900229 w 12191286"/>
              <a:gd name="connsiteY32" fmla="*/ 661546 h 2296995"/>
              <a:gd name="connsiteX33" fmla="*/ 10827204 w 12191286"/>
              <a:gd name="connsiteY33" fmla="*/ 280546 h 2296995"/>
              <a:gd name="connsiteX34" fmla="*/ 10592254 w 12191286"/>
              <a:gd name="connsiteY34" fmla="*/ 163071 h 2296995"/>
              <a:gd name="connsiteX35" fmla="*/ 10325554 w 12191286"/>
              <a:gd name="connsiteY35" fmla="*/ 293246 h 2296995"/>
              <a:gd name="connsiteX36" fmla="*/ 10150929 w 12191286"/>
              <a:gd name="connsiteY36" fmla="*/ 13846 h 2296995"/>
              <a:gd name="connsiteX37" fmla="*/ 10017579 w 12191286"/>
              <a:gd name="connsiteY37" fmla="*/ 150371 h 2296995"/>
              <a:gd name="connsiteX38" fmla="*/ 9989004 w 12191286"/>
              <a:gd name="connsiteY38" fmla="*/ 696471 h 2296995"/>
              <a:gd name="connsiteX39" fmla="*/ 10398579 w 12191286"/>
              <a:gd name="connsiteY39" fmla="*/ 880621 h 2296995"/>
              <a:gd name="connsiteX40" fmla="*/ 9668329 w 12191286"/>
              <a:gd name="connsiteY40" fmla="*/ 1048896 h 2296995"/>
              <a:gd name="connsiteX41" fmla="*/ 8982529 w 12191286"/>
              <a:gd name="connsiteY41" fmla="*/ 1204471 h 2296995"/>
              <a:gd name="connsiteX42" fmla="*/ 8715829 w 12191286"/>
              <a:gd name="connsiteY42" fmla="*/ 1391796 h 2296995"/>
              <a:gd name="connsiteX43" fmla="*/ 8169729 w 12191286"/>
              <a:gd name="connsiteY43" fmla="*/ 1287021 h 2296995"/>
              <a:gd name="connsiteX44" fmla="*/ 7439479 w 12191286"/>
              <a:gd name="connsiteY44" fmla="*/ 1150496 h 2296995"/>
              <a:gd name="connsiteX45" fmla="*/ 7233104 w 12191286"/>
              <a:gd name="connsiteY45" fmla="*/ 1264796 h 2296995"/>
              <a:gd name="connsiteX46" fmla="*/ 7026729 w 12191286"/>
              <a:gd name="connsiteY46" fmla="*/ 1258446 h 2296995"/>
              <a:gd name="connsiteX47" fmla="*/ 6601279 w 12191286"/>
              <a:gd name="connsiteY47" fmla="*/ 1169546 h 2296995"/>
              <a:gd name="connsiteX48" fmla="*/ 6010729 w 12191286"/>
              <a:gd name="connsiteY48" fmla="*/ 1398146 h 2296995"/>
              <a:gd name="connsiteX49" fmla="*/ 5305879 w 12191286"/>
              <a:gd name="connsiteY49" fmla="*/ 1826771 h 2296995"/>
              <a:gd name="connsiteX50" fmla="*/ 4724854 w 12191286"/>
              <a:gd name="connsiteY50" fmla="*/ 2166496 h 2296995"/>
              <a:gd name="connsiteX51" fmla="*/ 4213679 w 12191286"/>
              <a:gd name="connsiteY51" fmla="*/ 2229996 h 2296995"/>
              <a:gd name="connsiteX52" fmla="*/ 3883479 w 12191286"/>
              <a:gd name="connsiteY52" fmla="*/ 2077596 h 2296995"/>
              <a:gd name="connsiteX53" fmla="*/ 3496129 w 12191286"/>
              <a:gd name="connsiteY53" fmla="*/ 2102996 h 2296995"/>
              <a:gd name="connsiteX54" fmla="*/ 3102429 w 12191286"/>
              <a:gd name="connsiteY54" fmla="*/ 1975996 h 2296995"/>
              <a:gd name="connsiteX55" fmla="*/ 2581729 w 12191286"/>
              <a:gd name="connsiteY55" fmla="*/ 1690246 h 2296995"/>
              <a:gd name="connsiteX56" fmla="*/ 2177422 w 12191286"/>
              <a:gd name="connsiteY56" fmla="*/ 1450481 h 2296995"/>
              <a:gd name="connsiteX57" fmla="*/ 2174248 w 12191286"/>
              <a:gd name="connsiteY57" fmla="*/ 1406903 h 2296995"/>
              <a:gd name="connsiteX58" fmla="*/ 2464149 w 12191286"/>
              <a:gd name="connsiteY58" fmla="*/ 1189120 h 2296995"/>
              <a:gd name="connsiteX59" fmla="*/ 2200870 w 12191286"/>
              <a:gd name="connsiteY59" fmla="*/ 1073214 h 2296995"/>
              <a:gd name="connsiteX60" fmla="*/ 2056528 w 12191286"/>
              <a:gd name="connsiteY60" fmla="*/ 1233185 h 2296995"/>
              <a:gd name="connsiteX61" fmla="*/ 2174912 w 12191286"/>
              <a:gd name="connsiteY61" fmla="*/ 1412137 h 2296995"/>
              <a:gd name="connsiteX62" fmla="*/ 2177388 w 12191286"/>
              <a:gd name="connsiteY62" fmla="*/ 1441933 h 2296995"/>
              <a:gd name="connsiteX63" fmla="*/ 1121229 w 12191286"/>
              <a:gd name="connsiteY63" fmla="*/ 1944246 h 2296995"/>
              <a:gd name="connsiteX64" fmla="*/ 454 w 12191286"/>
              <a:gd name="connsiteY64" fmla="*/ 2296671 h 2296995"/>
              <a:gd name="connsiteX65" fmla="*/ 3629 w 12191286"/>
              <a:gd name="connsiteY65" fmla="*/ 2271271 h 2296995"/>
              <a:gd name="connsiteX0" fmla="*/ 3629 w 12191286"/>
              <a:gd name="connsiteY0" fmla="*/ 2271271 h 2296995"/>
              <a:gd name="connsiteX1" fmla="*/ 946604 w 12191286"/>
              <a:gd name="connsiteY1" fmla="*/ 1988696 h 2296995"/>
              <a:gd name="connsiteX2" fmla="*/ 2149652 w 12191286"/>
              <a:gd name="connsiteY2" fmla="*/ 1428710 h 2296995"/>
              <a:gd name="connsiteX3" fmla="*/ 2031197 w 12191286"/>
              <a:gd name="connsiteY3" fmla="*/ 1210542 h 2296995"/>
              <a:gd name="connsiteX4" fmla="*/ 2201845 w 12191286"/>
              <a:gd name="connsiteY4" fmla="*/ 1045755 h 2296995"/>
              <a:gd name="connsiteX5" fmla="*/ 2500330 w 12191286"/>
              <a:gd name="connsiteY5" fmla="*/ 1194528 h 2296995"/>
              <a:gd name="connsiteX6" fmla="*/ 2188692 w 12191286"/>
              <a:gd name="connsiteY6" fmla="*/ 1431850 h 2296995"/>
              <a:gd name="connsiteX7" fmla="*/ 2857954 w 12191286"/>
              <a:gd name="connsiteY7" fmla="*/ 1820421 h 2296995"/>
              <a:gd name="connsiteX8" fmla="*/ 3432629 w 12191286"/>
              <a:gd name="connsiteY8" fmla="*/ 2064896 h 2296995"/>
              <a:gd name="connsiteX9" fmla="*/ 3880304 w 12191286"/>
              <a:gd name="connsiteY9" fmla="*/ 2049021 h 2296995"/>
              <a:gd name="connsiteX10" fmla="*/ 4143829 w 12191286"/>
              <a:gd name="connsiteY10" fmla="*/ 2188721 h 2296995"/>
              <a:gd name="connsiteX11" fmla="*/ 4451804 w 12191286"/>
              <a:gd name="connsiteY11" fmla="*/ 2207771 h 2296995"/>
              <a:gd name="connsiteX12" fmla="*/ 4991554 w 12191286"/>
              <a:gd name="connsiteY12" fmla="*/ 2026796 h 2296995"/>
              <a:gd name="connsiteX13" fmla="*/ 5705929 w 12191286"/>
              <a:gd name="connsiteY13" fmla="*/ 1534671 h 2296995"/>
              <a:gd name="connsiteX14" fmla="*/ 6544129 w 12191286"/>
              <a:gd name="connsiteY14" fmla="*/ 1150496 h 2296995"/>
              <a:gd name="connsiteX15" fmla="*/ 7153729 w 12191286"/>
              <a:gd name="connsiteY15" fmla="*/ 1252096 h 2296995"/>
              <a:gd name="connsiteX16" fmla="*/ 7429954 w 12191286"/>
              <a:gd name="connsiteY16" fmla="*/ 1128271 h 2296995"/>
              <a:gd name="connsiteX17" fmla="*/ 8185604 w 12191286"/>
              <a:gd name="connsiteY17" fmla="*/ 1261621 h 2296995"/>
              <a:gd name="connsiteX18" fmla="*/ 8699954 w 12191286"/>
              <a:gd name="connsiteY18" fmla="*/ 1363221 h 2296995"/>
              <a:gd name="connsiteX19" fmla="*/ 8963479 w 12191286"/>
              <a:gd name="connsiteY19" fmla="*/ 1175896 h 2296995"/>
              <a:gd name="connsiteX20" fmla="*/ 9668329 w 12191286"/>
              <a:gd name="connsiteY20" fmla="*/ 1017146 h 2296995"/>
              <a:gd name="connsiteX21" fmla="*/ 10328729 w 12191286"/>
              <a:gd name="connsiteY21" fmla="*/ 883796 h 2296995"/>
              <a:gd name="connsiteX22" fmla="*/ 10243004 w 12191286"/>
              <a:gd name="connsiteY22" fmla="*/ 839346 h 2296995"/>
              <a:gd name="connsiteX23" fmla="*/ 9944554 w 12191286"/>
              <a:gd name="connsiteY23" fmla="*/ 671071 h 2296995"/>
              <a:gd name="connsiteX24" fmla="*/ 10036629 w 12191286"/>
              <a:gd name="connsiteY24" fmla="*/ 7496 h 2296995"/>
              <a:gd name="connsiteX25" fmla="*/ 10366829 w 12191286"/>
              <a:gd name="connsiteY25" fmla="*/ 245621 h 2296995"/>
              <a:gd name="connsiteX26" fmla="*/ 10687504 w 12191286"/>
              <a:gd name="connsiteY26" fmla="*/ 153546 h 2296995"/>
              <a:gd name="connsiteX27" fmla="*/ 10862129 w 12191286"/>
              <a:gd name="connsiteY27" fmla="*/ 296421 h 2296995"/>
              <a:gd name="connsiteX28" fmla="*/ 10941504 w 12191286"/>
              <a:gd name="connsiteY28" fmla="*/ 652021 h 2296995"/>
              <a:gd name="connsiteX29" fmla="*/ 12055929 w 12191286"/>
              <a:gd name="connsiteY29" fmla="*/ 896496 h 2296995"/>
              <a:gd name="connsiteX30" fmla="*/ 12157529 w 12191286"/>
              <a:gd name="connsiteY30" fmla="*/ 972696 h 2296995"/>
              <a:gd name="connsiteX31" fmla="*/ 11922579 w 12191286"/>
              <a:gd name="connsiteY31" fmla="*/ 883796 h 2296995"/>
              <a:gd name="connsiteX32" fmla="*/ 10900229 w 12191286"/>
              <a:gd name="connsiteY32" fmla="*/ 661546 h 2296995"/>
              <a:gd name="connsiteX33" fmla="*/ 10827204 w 12191286"/>
              <a:gd name="connsiteY33" fmla="*/ 280546 h 2296995"/>
              <a:gd name="connsiteX34" fmla="*/ 10592254 w 12191286"/>
              <a:gd name="connsiteY34" fmla="*/ 163071 h 2296995"/>
              <a:gd name="connsiteX35" fmla="*/ 10325554 w 12191286"/>
              <a:gd name="connsiteY35" fmla="*/ 293246 h 2296995"/>
              <a:gd name="connsiteX36" fmla="*/ 10150929 w 12191286"/>
              <a:gd name="connsiteY36" fmla="*/ 13846 h 2296995"/>
              <a:gd name="connsiteX37" fmla="*/ 10017579 w 12191286"/>
              <a:gd name="connsiteY37" fmla="*/ 150371 h 2296995"/>
              <a:gd name="connsiteX38" fmla="*/ 9989004 w 12191286"/>
              <a:gd name="connsiteY38" fmla="*/ 696471 h 2296995"/>
              <a:gd name="connsiteX39" fmla="*/ 10398579 w 12191286"/>
              <a:gd name="connsiteY39" fmla="*/ 880621 h 2296995"/>
              <a:gd name="connsiteX40" fmla="*/ 9668329 w 12191286"/>
              <a:gd name="connsiteY40" fmla="*/ 1048896 h 2296995"/>
              <a:gd name="connsiteX41" fmla="*/ 8982529 w 12191286"/>
              <a:gd name="connsiteY41" fmla="*/ 1204471 h 2296995"/>
              <a:gd name="connsiteX42" fmla="*/ 8715829 w 12191286"/>
              <a:gd name="connsiteY42" fmla="*/ 1391796 h 2296995"/>
              <a:gd name="connsiteX43" fmla="*/ 8169729 w 12191286"/>
              <a:gd name="connsiteY43" fmla="*/ 1287021 h 2296995"/>
              <a:gd name="connsiteX44" fmla="*/ 7439479 w 12191286"/>
              <a:gd name="connsiteY44" fmla="*/ 1150496 h 2296995"/>
              <a:gd name="connsiteX45" fmla="*/ 7233104 w 12191286"/>
              <a:gd name="connsiteY45" fmla="*/ 1264796 h 2296995"/>
              <a:gd name="connsiteX46" fmla="*/ 7026729 w 12191286"/>
              <a:gd name="connsiteY46" fmla="*/ 1258446 h 2296995"/>
              <a:gd name="connsiteX47" fmla="*/ 6601279 w 12191286"/>
              <a:gd name="connsiteY47" fmla="*/ 1169546 h 2296995"/>
              <a:gd name="connsiteX48" fmla="*/ 6010729 w 12191286"/>
              <a:gd name="connsiteY48" fmla="*/ 1398146 h 2296995"/>
              <a:gd name="connsiteX49" fmla="*/ 5305879 w 12191286"/>
              <a:gd name="connsiteY49" fmla="*/ 1826771 h 2296995"/>
              <a:gd name="connsiteX50" fmla="*/ 4724854 w 12191286"/>
              <a:gd name="connsiteY50" fmla="*/ 2166496 h 2296995"/>
              <a:gd name="connsiteX51" fmla="*/ 4213679 w 12191286"/>
              <a:gd name="connsiteY51" fmla="*/ 2229996 h 2296995"/>
              <a:gd name="connsiteX52" fmla="*/ 3883479 w 12191286"/>
              <a:gd name="connsiteY52" fmla="*/ 2077596 h 2296995"/>
              <a:gd name="connsiteX53" fmla="*/ 3496129 w 12191286"/>
              <a:gd name="connsiteY53" fmla="*/ 2102996 h 2296995"/>
              <a:gd name="connsiteX54" fmla="*/ 3102429 w 12191286"/>
              <a:gd name="connsiteY54" fmla="*/ 1975996 h 2296995"/>
              <a:gd name="connsiteX55" fmla="*/ 2581729 w 12191286"/>
              <a:gd name="connsiteY55" fmla="*/ 1690246 h 2296995"/>
              <a:gd name="connsiteX56" fmla="*/ 2177422 w 12191286"/>
              <a:gd name="connsiteY56" fmla="*/ 1450481 h 2296995"/>
              <a:gd name="connsiteX57" fmla="*/ 2174248 w 12191286"/>
              <a:gd name="connsiteY57" fmla="*/ 1406903 h 2296995"/>
              <a:gd name="connsiteX58" fmla="*/ 2464149 w 12191286"/>
              <a:gd name="connsiteY58" fmla="*/ 1189120 h 2296995"/>
              <a:gd name="connsiteX59" fmla="*/ 2200870 w 12191286"/>
              <a:gd name="connsiteY59" fmla="*/ 1073214 h 2296995"/>
              <a:gd name="connsiteX60" fmla="*/ 2056528 w 12191286"/>
              <a:gd name="connsiteY60" fmla="*/ 1233185 h 2296995"/>
              <a:gd name="connsiteX61" fmla="*/ 2174912 w 12191286"/>
              <a:gd name="connsiteY61" fmla="*/ 1412137 h 2296995"/>
              <a:gd name="connsiteX62" fmla="*/ 2177388 w 12191286"/>
              <a:gd name="connsiteY62" fmla="*/ 1441933 h 2296995"/>
              <a:gd name="connsiteX63" fmla="*/ 1121229 w 12191286"/>
              <a:gd name="connsiteY63" fmla="*/ 1944246 h 2296995"/>
              <a:gd name="connsiteX64" fmla="*/ 454 w 12191286"/>
              <a:gd name="connsiteY64" fmla="*/ 2296671 h 2296995"/>
              <a:gd name="connsiteX65" fmla="*/ 3629 w 12191286"/>
              <a:gd name="connsiteY65" fmla="*/ 2271271 h 2296995"/>
              <a:gd name="connsiteX0" fmla="*/ 3629 w 12191286"/>
              <a:gd name="connsiteY0" fmla="*/ 2274984 h 2300708"/>
              <a:gd name="connsiteX1" fmla="*/ 946604 w 12191286"/>
              <a:gd name="connsiteY1" fmla="*/ 1992409 h 2300708"/>
              <a:gd name="connsiteX2" fmla="*/ 2149652 w 12191286"/>
              <a:gd name="connsiteY2" fmla="*/ 1432423 h 2300708"/>
              <a:gd name="connsiteX3" fmla="*/ 2031197 w 12191286"/>
              <a:gd name="connsiteY3" fmla="*/ 1214255 h 2300708"/>
              <a:gd name="connsiteX4" fmla="*/ 2201845 w 12191286"/>
              <a:gd name="connsiteY4" fmla="*/ 1049468 h 2300708"/>
              <a:gd name="connsiteX5" fmla="*/ 2500330 w 12191286"/>
              <a:gd name="connsiteY5" fmla="*/ 1198241 h 2300708"/>
              <a:gd name="connsiteX6" fmla="*/ 2188692 w 12191286"/>
              <a:gd name="connsiteY6" fmla="*/ 1435563 h 2300708"/>
              <a:gd name="connsiteX7" fmla="*/ 2857954 w 12191286"/>
              <a:gd name="connsiteY7" fmla="*/ 1824134 h 2300708"/>
              <a:gd name="connsiteX8" fmla="*/ 3432629 w 12191286"/>
              <a:gd name="connsiteY8" fmla="*/ 2068609 h 2300708"/>
              <a:gd name="connsiteX9" fmla="*/ 3880304 w 12191286"/>
              <a:gd name="connsiteY9" fmla="*/ 2052734 h 2300708"/>
              <a:gd name="connsiteX10" fmla="*/ 4143829 w 12191286"/>
              <a:gd name="connsiteY10" fmla="*/ 2192434 h 2300708"/>
              <a:gd name="connsiteX11" fmla="*/ 4451804 w 12191286"/>
              <a:gd name="connsiteY11" fmla="*/ 2211484 h 2300708"/>
              <a:gd name="connsiteX12" fmla="*/ 4991554 w 12191286"/>
              <a:gd name="connsiteY12" fmla="*/ 2030509 h 2300708"/>
              <a:gd name="connsiteX13" fmla="*/ 5705929 w 12191286"/>
              <a:gd name="connsiteY13" fmla="*/ 1538384 h 2300708"/>
              <a:gd name="connsiteX14" fmla="*/ 6544129 w 12191286"/>
              <a:gd name="connsiteY14" fmla="*/ 1154209 h 2300708"/>
              <a:gd name="connsiteX15" fmla="*/ 7153729 w 12191286"/>
              <a:gd name="connsiteY15" fmla="*/ 1255809 h 2300708"/>
              <a:gd name="connsiteX16" fmla="*/ 7429954 w 12191286"/>
              <a:gd name="connsiteY16" fmla="*/ 1131984 h 2300708"/>
              <a:gd name="connsiteX17" fmla="*/ 8185604 w 12191286"/>
              <a:gd name="connsiteY17" fmla="*/ 1265334 h 2300708"/>
              <a:gd name="connsiteX18" fmla="*/ 8699954 w 12191286"/>
              <a:gd name="connsiteY18" fmla="*/ 1366934 h 2300708"/>
              <a:gd name="connsiteX19" fmla="*/ 8963479 w 12191286"/>
              <a:gd name="connsiteY19" fmla="*/ 1179609 h 2300708"/>
              <a:gd name="connsiteX20" fmla="*/ 9668329 w 12191286"/>
              <a:gd name="connsiteY20" fmla="*/ 1020859 h 2300708"/>
              <a:gd name="connsiteX21" fmla="*/ 10328729 w 12191286"/>
              <a:gd name="connsiteY21" fmla="*/ 887509 h 2300708"/>
              <a:gd name="connsiteX22" fmla="*/ 10243004 w 12191286"/>
              <a:gd name="connsiteY22" fmla="*/ 843059 h 2300708"/>
              <a:gd name="connsiteX23" fmla="*/ 9944554 w 12191286"/>
              <a:gd name="connsiteY23" fmla="*/ 674784 h 2300708"/>
              <a:gd name="connsiteX24" fmla="*/ 10036629 w 12191286"/>
              <a:gd name="connsiteY24" fmla="*/ 11209 h 2300708"/>
              <a:gd name="connsiteX25" fmla="*/ 10366829 w 12191286"/>
              <a:gd name="connsiteY25" fmla="*/ 249334 h 2300708"/>
              <a:gd name="connsiteX26" fmla="*/ 10646229 w 12191286"/>
              <a:gd name="connsiteY26" fmla="*/ 138209 h 2300708"/>
              <a:gd name="connsiteX27" fmla="*/ 10862129 w 12191286"/>
              <a:gd name="connsiteY27" fmla="*/ 300134 h 2300708"/>
              <a:gd name="connsiteX28" fmla="*/ 10941504 w 12191286"/>
              <a:gd name="connsiteY28" fmla="*/ 655734 h 2300708"/>
              <a:gd name="connsiteX29" fmla="*/ 12055929 w 12191286"/>
              <a:gd name="connsiteY29" fmla="*/ 900209 h 2300708"/>
              <a:gd name="connsiteX30" fmla="*/ 12157529 w 12191286"/>
              <a:gd name="connsiteY30" fmla="*/ 976409 h 2300708"/>
              <a:gd name="connsiteX31" fmla="*/ 11922579 w 12191286"/>
              <a:gd name="connsiteY31" fmla="*/ 887509 h 2300708"/>
              <a:gd name="connsiteX32" fmla="*/ 10900229 w 12191286"/>
              <a:gd name="connsiteY32" fmla="*/ 665259 h 2300708"/>
              <a:gd name="connsiteX33" fmla="*/ 10827204 w 12191286"/>
              <a:gd name="connsiteY33" fmla="*/ 284259 h 2300708"/>
              <a:gd name="connsiteX34" fmla="*/ 10592254 w 12191286"/>
              <a:gd name="connsiteY34" fmla="*/ 166784 h 2300708"/>
              <a:gd name="connsiteX35" fmla="*/ 10325554 w 12191286"/>
              <a:gd name="connsiteY35" fmla="*/ 296959 h 2300708"/>
              <a:gd name="connsiteX36" fmla="*/ 10150929 w 12191286"/>
              <a:gd name="connsiteY36" fmla="*/ 17559 h 2300708"/>
              <a:gd name="connsiteX37" fmla="*/ 10017579 w 12191286"/>
              <a:gd name="connsiteY37" fmla="*/ 154084 h 2300708"/>
              <a:gd name="connsiteX38" fmla="*/ 9989004 w 12191286"/>
              <a:gd name="connsiteY38" fmla="*/ 700184 h 2300708"/>
              <a:gd name="connsiteX39" fmla="*/ 10398579 w 12191286"/>
              <a:gd name="connsiteY39" fmla="*/ 884334 h 2300708"/>
              <a:gd name="connsiteX40" fmla="*/ 9668329 w 12191286"/>
              <a:gd name="connsiteY40" fmla="*/ 1052609 h 2300708"/>
              <a:gd name="connsiteX41" fmla="*/ 8982529 w 12191286"/>
              <a:gd name="connsiteY41" fmla="*/ 1208184 h 2300708"/>
              <a:gd name="connsiteX42" fmla="*/ 8715829 w 12191286"/>
              <a:gd name="connsiteY42" fmla="*/ 1395509 h 2300708"/>
              <a:gd name="connsiteX43" fmla="*/ 8169729 w 12191286"/>
              <a:gd name="connsiteY43" fmla="*/ 1290734 h 2300708"/>
              <a:gd name="connsiteX44" fmla="*/ 7439479 w 12191286"/>
              <a:gd name="connsiteY44" fmla="*/ 1154209 h 2300708"/>
              <a:gd name="connsiteX45" fmla="*/ 7233104 w 12191286"/>
              <a:gd name="connsiteY45" fmla="*/ 1268509 h 2300708"/>
              <a:gd name="connsiteX46" fmla="*/ 7026729 w 12191286"/>
              <a:gd name="connsiteY46" fmla="*/ 1262159 h 2300708"/>
              <a:gd name="connsiteX47" fmla="*/ 6601279 w 12191286"/>
              <a:gd name="connsiteY47" fmla="*/ 1173259 h 2300708"/>
              <a:gd name="connsiteX48" fmla="*/ 6010729 w 12191286"/>
              <a:gd name="connsiteY48" fmla="*/ 1401859 h 2300708"/>
              <a:gd name="connsiteX49" fmla="*/ 5305879 w 12191286"/>
              <a:gd name="connsiteY49" fmla="*/ 1830484 h 2300708"/>
              <a:gd name="connsiteX50" fmla="*/ 4724854 w 12191286"/>
              <a:gd name="connsiteY50" fmla="*/ 2170209 h 2300708"/>
              <a:gd name="connsiteX51" fmla="*/ 4213679 w 12191286"/>
              <a:gd name="connsiteY51" fmla="*/ 2233709 h 2300708"/>
              <a:gd name="connsiteX52" fmla="*/ 3883479 w 12191286"/>
              <a:gd name="connsiteY52" fmla="*/ 2081309 h 2300708"/>
              <a:gd name="connsiteX53" fmla="*/ 3496129 w 12191286"/>
              <a:gd name="connsiteY53" fmla="*/ 2106709 h 2300708"/>
              <a:gd name="connsiteX54" fmla="*/ 3102429 w 12191286"/>
              <a:gd name="connsiteY54" fmla="*/ 1979709 h 2300708"/>
              <a:gd name="connsiteX55" fmla="*/ 2581729 w 12191286"/>
              <a:gd name="connsiteY55" fmla="*/ 1693959 h 2300708"/>
              <a:gd name="connsiteX56" fmla="*/ 2177422 w 12191286"/>
              <a:gd name="connsiteY56" fmla="*/ 1454194 h 2300708"/>
              <a:gd name="connsiteX57" fmla="*/ 2174248 w 12191286"/>
              <a:gd name="connsiteY57" fmla="*/ 1410616 h 2300708"/>
              <a:gd name="connsiteX58" fmla="*/ 2464149 w 12191286"/>
              <a:gd name="connsiteY58" fmla="*/ 1192833 h 2300708"/>
              <a:gd name="connsiteX59" fmla="*/ 2200870 w 12191286"/>
              <a:gd name="connsiteY59" fmla="*/ 1076927 h 2300708"/>
              <a:gd name="connsiteX60" fmla="*/ 2056528 w 12191286"/>
              <a:gd name="connsiteY60" fmla="*/ 1236898 h 2300708"/>
              <a:gd name="connsiteX61" fmla="*/ 2174912 w 12191286"/>
              <a:gd name="connsiteY61" fmla="*/ 1415850 h 2300708"/>
              <a:gd name="connsiteX62" fmla="*/ 2177388 w 12191286"/>
              <a:gd name="connsiteY62" fmla="*/ 1445646 h 2300708"/>
              <a:gd name="connsiteX63" fmla="*/ 1121229 w 12191286"/>
              <a:gd name="connsiteY63" fmla="*/ 1947959 h 2300708"/>
              <a:gd name="connsiteX64" fmla="*/ 454 w 12191286"/>
              <a:gd name="connsiteY64" fmla="*/ 2300384 h 2300708"/>
              <a:gd name="connsiteX65" fmla="*/ 3629 w 12191286"/>
              <a:gd name="connsiteY65" fmla="*/ 2274984 h 2300708"/>
              <a:gd name="connsiteX0" fmla="*/ 3629 w 12191286"/>
              <a:gd name="connsiteY0" fmla="*/ 2274984 h 2300708"/>
              <a:gd name="connsiteX1" fmla="*/ 946604 w 12191286"/>
              <a:gd name="connsiteY1" fmla="*/ 1992409 h 2300708"/>
              <a:gd name="connsiteX2" fmla="*/ 2149652 w 12191286"/>
              <a:gd name="connsiteY2" fmla="*/ 1432423 h 2300708"/>
              <a:gd name="connsiteX3" fmla="*/ 2031197 w 12191286"/>
              <a:gd name="connsiteY3" fmla="*/ 1214255 h 2300708"/>
              <a:gd name="connsiteX4" fmla="*/ 2201845 w 12191286"/>
              <a:gd name="connsiteY4" fmla="*/ 1049468 h 2300708"/>
              <a:gd name="connsiteX5" fmla="*/ 2500330 w 12191286"/>
              <a:gd name="connsiteY5" fmla="*/ 1198241 h 2300708"/>
              <a:gd name="connsiteX6" fmla="*/ 2188692 w 12191286"/>
              <a:gd name="connsiteY6" fmla="*/ 1435563 h 2300708"/>
              <a:gd name="connsiteX7" fmla="*/ 2857954 w 12191286"/>
              <a:gd name="connsiteY7" fmla="*/ 1824134 h 2300708"/>
              <a:gd name="connsiteX8" fmla="*/ 3432629 w 12191286"/>
              <a:gd name="connsiteY8" fmla="*/ 2068609 h 2300708"/>
              <a:gd name="connsiteX9" fmla="*/ 3880304 w 12191286"/>
              <a:gd name="connsiteY9" fmla="*/ 2052734 h 2300708"/>
              <a:gd name="connsiteX10" fmla="*/ 4143829 w 12191286"/>
              <a:gd name="connsiteY10" fmla="*/ 2192434 h 2300708"/>
              <a:gd name="connsiteX11" fmla="*/ 4451804 w 12191286"/>
              <a:gd name="connsiteY11" fmla="*/ 2211484 h 2300708"/>
              <a:gd name="connsiteX12" fmla="*/ 4991554 w 12191286"/>
              <a:gd name="connsiteY12" fmla="*/ 2030509 h 2300708"/>
              <a:gd name="connsiteX13" fmla="*/ 5705929 w 12191286"/>
              <a:gd name="connsiteY13" fmla="*/ 1538384 h 2300708"/>
              <a:gd name="connsiteX14" fmla="*/ 6544129 w 12191286"/>
              <a:gd name="connsiteY14" fmla="*/ 1154209 h 2300708"/>
              <a:gd name="connsiteX15" fmla="*/ 7153729 w 12191286"/>
              <a:gd name="connsiteY15" fmla="*/ 1255809 h 2300708"/>
              <a:gd name="connsiteX16" fmla="*/ 7429954 w 12191286"/>
              <a:gd name="connsiteY16" fmla="*/ 1131984 h 2300708"/>
              <a:gd name="connsiteX17" fmla="*/ 8185604 w 12191286"/>
              <a:gd name="connsiteY17" fmla="*/ 1265334 h 2300708"/>
              <a:gd name="connsiteX18" fmla="*/ 8699954 w 12191286"/>
              <a:gd name="connsiteY18" fmla="*/ 1366934 h 2300708"/>
              <a:gd name="connsiteX19" fmla="*/ 8963479 w 12191286"/>
              <a:gd name="connsiteY19" fmla="*/ 1179609 h 2300708"/>
              <a:gd name="connsiteX20" fmla="*/ 9668329 w 12191286"/>
              <a:gd name="connsiteY20" fmla="*/ 1020859 h 2300708"/>
              <a:gd name="connsiteX21" fmla="*/ 10328729 w 12191286"/>
              <a:gd name="connsiteY21" fmla="*/ 887509 h 2300708"/>
              <a:gd name="connsiteX22" fmla="*/ 10243004 w 12191286"/>
              <a:gd name="connsiteY22" fmla="*/ 843059 h 2300708"/>
              <a:gd name="connsiteX23" fmla="*/ 9944554 w 12191286"/>
              <a:gd name="connsiteY23" fmla="*/ 674784 h 2300708"/>
              <a:gd name="connsiteX24" fmla="*/ 10036629 w 12191286"/>
              <a:gd name="connsiteY24" fmla="*/ 11209 h 2300708"/>
              <a:gd name="connsiteX25" fmla="*/ 10366829 w 12191286"/>
              <a:gd name="connsiteY25" fmla="*/ 249334 h 2300708"/>
              <a:gd name="connsiteX26" fmla="*/ 10646229 w 12191286"/>
              <a:gd name="connsiteY26" fmla="*/ 138209 h 2300708"/>
              <a:gd name="connsiteX27" fmla="*/ 10862129 w 12191286"/>
              <a:gd name="connsiteY27" fmla="*/ 300134 h 2300708"/>
              <a:gd name="connsiteX28" fmla="*/ 10941504 w 12191286"/>
              <a:gd name="connsiteY28" fmla="*/ 655734 h 2300708"/>
              <a:gd name="connsiteX29" fmla="*/ 12055929 w 12191286"/>
              <a:gd name="connsiteY29" fmla="*/ 900209 h 2300708"/>
              <a:gd name="connsiteX30" fmla="*/ 12157529 w 12191286"/>
              <a:gd name="connsiteY30" fmla="*/ 976409 h 2300708"/>
              <a:gd name="connsiteX31" fmla="*/ 11922579 w 12191286"/>
              <a:gd name="connsiteY31" fmla="*/ 887509 h 2300708"/>
              <a:gd name="connsiteX32" fmla="*/ 10900229 w 12191286"/>
              <a:gd name="connsiteY32" fmla="*/ 665259 h 2300708"/>
              <a:gd name="connsiteX33" fmla="*/ 10827204 w 12191286"/>
              <a:gd name="connsiteY33" fmla="*/ 284259 h 2300708"/>
              <a:gd name="connsiteX34" fmla="*/ 10592254 w 12191286"/>
              <a:gd name="connsiteY34" fmla="*/ 166784 h 2300708"/>
              <a:gd name="connsiteX35" fmla="*/ 10325554 w 12191286"/>
              <a:gd name="connsiteY35" fmla="*/ 296959 h 2300708"/>
              <a:gd name="connsiteX36" fmla="*/ 10150929 w 12191286"/>
              <a:gd name="connsiteY36" fmla="*/ 17559 h 2300708"/>
              <a:gd name="connsiteX37" fmla="*/ 10017579 w 12191286"/>
              <a:gd name="connsiteY37" fmla="*/ 154084 h 2300708"/>
              <a:gd name="connsiteX38" fmla="*/ 9989004 w 12191286"/>
              <a:gd name="connsiteY38" fmla="*/ 700184 h 2300708"/>
              <a:gd name="connsiteX39" fmla="*/ 10398579 w 12191286"/>
              <a:gd name="connsiteY39" fmla="*/ 884334 h 2300708"/>
              <a:gd name="connsiteX40" fmla="*/ 9668329 w 12191286"/>
              <a:gd name="connsiteY40" fmla="*/ 1052609 h 2300708"/>
              <a:gd name="connsiteX41" fmla="*/ 8982529 w 12191286"/>
              <a:gd name="connsiteY41" fmla="*/ 1208184 h 2300708"/>
              <a:gd name="connsiteX42" fmla="*/ 8715829 w 12191286"/>
              <a:gd name="connsiteY42" fmla="*/ 1395509 h 2300708"/>
              <a:gd name="connsiteX43" fmla="*/ 8169729 w 12191286"/>
              <a:gd name="connsiteY43" fmla="*/ 1290734 h 2300708"/>
              <a:gd name="connsiteX44" fmla="*/ 7439479 w 12191286"/>
              <a:gd name="connsiteY44" fmla="*/ 1154209 h 2300708"/>
              <a:gd name="connsiteX45" fmla="*/ 7233104 w 12191286"/>
              <a:gd name="connsiteY45" fmla="*/ 1268509 h 2300708"/>
              <a:gd name="connsiteX46" fmla="*/ 7026729 w 12191286"/>
              <a:gd name="connsiteY46" fmla="*/ 1262159 h 2300708"/>
              <a:gd name="connsiteX47" fmla="*/ 6601279 w 12191286"/>
              <a:gd name="connsiteY47" fmla="*/ 1173259 h 2300708"/>
              <a:gd name="connsiteX48" fmla="*/ 6010729 w 12191286"/>
              <a:gd name="connsiteY48" fmla="*/ 1401859 h 2300708"/>
              <a:gd name="connsiteX49" fmla="*/ 5305879 w 12191286"/>
              <a:gd name="connsiteY49" fmla="*/ 1830484 h 2300708"/>
              <a:gd name="connsiteX50" fmla="*/ 4724854 w 12191286"/>
              <a:gd name="connsiteY50" fmla="*/ 2170209 h 2300708"/>
              <a:gd name="connsiteX51" fmla="*/ 4213679 w 12191286"/>
              <a:gd name="connsiteY51" fmla="*/ 2233709 h 2300708"/>
              <a:gd name="connsiteX52" fmla="*/ 3883479 w 12191286"/>
              <a:gd name="connsiteY52" fmla="*/ 2081309 h 2300708"/>
              <a:gd name="connsiteX53" fmla="*/ 3496129 w 12191286"/>
              <a:gd name="connsiteY53" fmla="*/ 2106709 h 2300708"/>
              <a:gd name="connsiteX54" fmla="*/ 3102429 w 12191286"/>
              <a:gd name="connsiteY54" fmla="*/ 1979709 h 2300708"/>
              <a:gd name="connsiteX55" fmla="*/ 2581729 w 12191286"/>
              <a:gd name="connsiteY55" fmla="*/ 1693959 h 2300708"/>
              <a:gd name="connsiteX56" fmla="*/ 2177422 w 12191286"/>
              <a:gd name="connsiteY56" fmla="*/ 1454194 h 2300708"/>
              <a:gd name="connsiteX57" fmla="*/ 2174248 w 12191286"/>
              <a:gd name="connsiteY57" fmla="*/ 1410616 h 2300708"/>
              <a:gd name="connsiteX58" fmla="*/ 2464149 w 12191286"/>
              <a:gd name="connsiteY58" fmla="*/ 1192833 h 2300708"/>
              <a:gd name="connsiteX59" fmla="*/ 2200870 w 12191286"/>
              <a:gd name="connsiteY59" fmla="*/ 1076927 h 2300708"/>
              <a:gd name="connsiteX60" fmla="*/ 2056528 w 12191286"/>
              <a:gd name="connsiteY60" fmla="*/ 1236898 h 2300708"/>
              <a:gd name="connsiteX61" fmla="*/ 2174912 w 12191286"/>
              <a:gd name="connsiteY61" fmla="*/ 1415850 h 2300708"/>
              <a:gd name="connsiteX62" fmla="*/ 2177388 w 12191286"/>
              <a:gd name="connsiteY62" fmla="*/ 1445646 h 2300708"/>
              <a:gd name="connsiteX63" fmla="*/ 1121229 w 12191286"/>
              <a:gd name="connsiteY63" fmla="*/ 1947959 h 2300708"/>
              <a:gd name="connsiteX64" fmla="*/ 454 w 12191286"/>
              <a:gd name="connsiteY64" fmla="*/ 2300384 h 2300708"/>
              <a:gd name="connsiteX65" fmla="*/ 3629 w 12191286"/>
              <a:gd name="connsiteY65" fmla="*/ 2274984 h 2300708"/>
              <a:gd name="connsiteX0" fmla="*/ 3629 w 12191286"/>
              <a:gd name="connsiteY0" fmla="*/ 2275052 h 2300776"/>
              <a:gd name="connsiteX1" fmla="*/ 946604 w 12191286"/>
              <a:gd name="connsiteY1" fmla="*/ 1992477 h 2300776"/>
              <a:gd name="connsiteX2" fmla="*/ 2149652 w 12191286"/>
              <a:gd name="connsiteY2" fmla="*/ 1432491 h 2300776"/>
              <a:gd name="connsiteX3" fmla="*/ 2031197 w 12191286"/>
              <a:gd name="connsiteY3" fmla="*/ 1214323 h 2300776"/>
              <a:gd name="connsiteX4" fmla="*/ 2201845 w 12191286"/>
              <a:gd name="connsiteY4" fmla="*/ 1049536 h 2300776"/>
              <a:gd name="connsiteX5" fmla="*/ 2500330 w 12191286"/>
              <a:gd name="connsiteY5" fmla="*/ 1198309 h 2300776"/>
              <a:gd name="connsiteX6" fmla="*/ 2188692 w 12191286"/>
              <a:gd name="connsiteY6" fmla="*/ 1435631 h 2300776"/>
              <a:gd name="connsiteX7" fmla="*/ 2857954 w 12191286"/>
              <a:gd name="connsiteY7" fmla="*/ 1824202 h 2300776"/>
              <a:gd name="connsiteX8" fmla="*/ 3432629 w 12191286"/>
              <a:gd name="connsiteY8" fmla="*/ 2068677 h 2300776"/>
              <a:gd name="connsiteX9" fmla="*/ 3880304 w 12191286"/>
              <a:gd name="connsiteY9" fmla="*/ 2052802 h 2300776"/>
              <a:gd name="connsiteX10" fmla="*/ 4143829 w 12191286"/>
              <a:gd name="connsiteY10" fmla="*/ 2192502 h 2300776"/>
              <a:gd name="connsiteX11" fmla="*/ 4451804 w 12191286"/>
              <a:gd name="connsiteY11" fmla="*/ 2211552 h 2300776"/>
              <a:gd name="connsiteX12" fmla="*/ 4991554 w 12191286"/>
              <a:gd name="connsiteY12" fmla="*/ 2030577 h 2300776"/>
              <a:gd name="connsiteX13" fmla="*/ 5705929 w 12191286"/>
              <a:gd name="connsiteY13" fmla="*/ 1538452 h 2300776"/>
              <a:gd name="connsiteX14" fmla="*/ 6544129 w 12191286"/>
              <a:gd name="connsiteY14" fmla="*/ 1154277 h 2300776"/>
              <a:gd name="connsiteX15" fmla="*/ 7153729 w 12191286"/>
              <a:gd name="connsiteY15" fmla="*/ 1255877 h 2300776"/>
              <a:gd name="connsiteX16" fmla="*/ 7429954 w 12191286"/>
              <a:gd name="connsiteY16" fmla="*/ 1132052 h 2300776"/>
              <a:gd name="connsiteX17" fmla="*/ 8185604 w 12191286"/>
              <a:gd name="connsiteY17" fmla="*/ 1265402 h 2300776"/>
              <a:gd name="connsiteX18" fmla="*/ 8699954 w 12191286"/>
              <a:gd name="connsiteY18" fmla="*/ 1367002 h 2300776"/>
              <a:gd name="connsiteX19" fmla="*/ 8963479 w 12191286"/>
              <a:gd name="connsiteY19" fmla="*/ 1179677 h 2300776"/>
              <a:gd name="connsiteX20" fmla="*/ 9668329 w 12191286"/>
              <a:gd name="connsiteY20" fmla="*/ 1020927 h 2300776"/>
              <a:gd name="connsiteX21" fmla="*/ 10328729 w 12191286"/>
              <a:gd name="connsiteY21" fmla="*/ 887577 h 2300776"/>
              <a:gd name="connsiteX22" fmla="*/ 10243004 w 12191286"/>
              <a:gd name="connsiteY22" fmla="*/ 843127 h 2300776"/>
              <a:gd name="connsiteX23" fmla="*/ 9944554 w 12191286"/>
              <a:gd name="connsiteY23" fmla="*/ 674852 h 2300776"/>
              <a:gd name="connsiteX24" fmla="*/ 10036629 w 12191286"/>
              <a:gd name="connsiteY24" fmla="*/ 11277 h 2300776"/>
              <a:gd name="connsiteX25" fmla="*/ 10366829 w 12191286"/>
              <a:gd name="connsiteY25" fmla="*/ 249402 h 2300776"/>
              <a:gd name="connsiteX26" fmla="*/ 10655754 w 12191286"/>
              <a:gd name="connsiteY26" fmla="*/ 150977 h 2300776"/>
              <a:gd name="connsiteX27" fmla="*/ 10862129 w 12191286"/>
              <a:gd name="connsiteY27" fmla="*/ 300202 h 2300776"/>
              <a:gd name="connsiteX28" fmla="*/ 10941504 w 12191286"/>
              <a:gd name="connsiteY28" fmla="*/ 655802 h 2300776"/>
              <a:gd name="connsiteX29" fmla="*/ 12055929 w 12191286"/>
              <a:gd name="connsiteY29" fmla="*/ 900277 h 2300776"/>
              <a:gd name="connsiteX30" fmla="*/ 12157529 w 12191286"/>
              <a:gd name="connsiteY30" fmla="*/ 976477 h 2300776"/>
              <a:gd name="connsiteX31" fmla="*/ 11922579 w 12191286"/>
              <a:gd name="connsiteY31" fmla="*/ 887577 h 2300776"/>
              <a:gd name="connsiteX32" fmla="*/ 10900229 w 12191286"/>
              <a:gd name="connsiteY32" fmla="*/ 665327 h 2300776"/>
              <a:gd name="connsiteX33" fmla="*/ 10827204 w 12191286"/>
              <a:gd name="connsiteY33" fmla="*/ 284327 h 2300776"/>
              <a:gd name="connsiteX34" fmla="*/ 10592254 w 12191286"/>
              <a:gd name="connsiteY34" fmla="*/ 166852 h 2300776"/>
              <a:gd name="connsiteX35" fmla="*/ 10325554 w 12191286"/>
              <a:gd name="connsiteY35" fmla="*/ 297027 h 2300776"/>
              <a:gd name="connsiteX36" fmla="*/ 10150929 w 12191286"/>
              <a:gd name="connsiteY36" fmla="*/ 17627 h 2300776"/>
              <a:gd name="connsiteX37" fmla="*/ 10017579 w 12191286"/>
              <a:gd name="connsiteY37" fmla="*/ 154152 h 2300776"/>
              <a:gd name="connsiteX38" fmla="*/ 9989004 w 12191286"/>
              <a:gd name="connsiteY38" fmla="*/ 700252 h 2300776"/>
              <a:gd name="connsiteX39" fmla="*/ 10398579 w 12191286"/>
              <a:gd name="connsiteY39" fmla="*/ 884402 h 2300776"/>
              <a:gd name="connsiteX40" fmla="*/ 9668329 w 12191286"/>
              <a:gd name="connsiteY40" fmla="*/ 1052677 h 2300776"/>
              <a:gd name="connsiteX41" fmla="*/ 8982529 w 12191286"/>
              <a:gd name="connsiteY41" fmla="*/ 1208252 h 2300776"/>
              <a:gd name="connsiteX42" fmla="*/ 8715829 w 12191286"/>
              <a:gd name="connsiteY42" fmla="*/ 1395577 h 2300776"/>
              <a:gd name="connsiteX43" fmla="*/ 8169729 w 12191286"/>
              <a:gd name="connsiteY43" fmla="*/ 1290802 h 2300776"/>
              <a:gd name="connsiteX44" fmla="*/ 7439479 w 12191286"/>
              <a:gd name="connsiteY44" fmla="*/ 1154277 h 2300776"/>
              <a:gd name="connsiteX45" fmla="*/ 7233104 w 12191286"/>
              <a:gd name="connsiteY45" fmla="*/ 1268577 h 2300776"/>
              <a:gd name="connsiteX46" fmla="*/ 7026729 w 12191286"/>
              <a:gd name="connsiteY46" fmla="*/ 1262227 h 2300776"/>
              <a:gd name="connsiteX47" fmla="*/ 6601279 w 12191286"/>
              <a:gd name="connsiteY47" fmla="*/ 1173327 h 2300776"/>
              <a:gd name="connsiteX48" fmla="*/ 6010729 w 12191286"/>
              <a:gd name="connsiteY48" fmla="*/ 1401927 h 2300776"/>
              <a:gd name="connsiteX49" fmla="*/ 5305879 w 12191286"/>
              <a:gd name="connsiteY49" fmla="*/ 1830552 h 2300776"/>
              <a:gd name="connsiteX50" fmla="*/ 4724854 w 12191286"/>
              <a:gd name="connsiteY50" fmla="*/ 2170277 h 2300776"/>
              <a:gd name="connsiteX51" fmla="*/ 4213679 w 12191286"/>
              <a:gd name="connsiteY51" fmla="*/ 2233777 h 2300776"/>
              <a:gd name="connsiteX52" fmla="*/ 3883479 w 12191286"/>
              <a:gd name="connsiteY52" fmla="*/ 2081377 h 2300776"/>
              <a:gd name="connsiteX53" fmla="*/ 3496129 w 12191286"/>
              <a:gd name="connsiteY53" fmla="*/ 2106777 h 2300776"/>
              <a:gd name="connsiteX54" fmla="*/ 3102429 w 12191286"/>
              <a:gd name="connsiteY54" fmla="*/ 1979777 h 2300776"/>
              <a:gd name="connsiteX55" fmla="*/ 2581729 w 12191286"/>
              <a:gd name="connsiteY55" fmla="*/ 1694027 h 2300776"/>
              <a:gd name="connsiteX56" fmla="*/ 2177422 w 12191286"/>
              <a:gd name="connsiteY56" fmla="*/ 1454262 h 2300776"/>
              <a:gd name="connsiteX57" fmla="*/ 2174248 w 12191286"/>
              <a:gd name="connsiteY57" fmla="*/ 1410684 h 2300776"/>
              <a:gd name="connsiteX58" fmla="*/ 2464149 w 12191286"/>
              <a:gd name="connsiteY58" fmla="*/ 1192901 h 2300776"/>
              <a:gd name="connsiteX59" fmla="*/ 2200870 w 12191286"/>
              <a:gd name="connsiteY59" fmla="*/ 1076995 h 2300776"/>
              <a:gd name="connsiteX60" fmla="*/ 2056528 w 12191286"/>
              <a:gd name="connsiteY60" fmla="*/ 1236966 h 2300776"/>
              <a:gd name="connsiteX61" fmla="*/ 2174912 w 12191286"/>
              <a:gd name="connsiteY61" fmla="*/ 1415918 h 2300776"/>
              <a:gd name="connsiteX62" fmla="*/ 2177388 w 12191286"/>
              <a:gd name="connsiteY62" fmla="*/ 1445714 h 2300776"/>
              <a:gd name="connsiteX63" fmla="*/ 1121229 w 12191286"/>
              <a:gd name="connsiteY63" fmla="*/ 1948027 h 2300776"/>
              <a:gd name="connsiteX64" fmla="*/ 454 w 12191286"/>
              <a:gd name="connsiteY64" fmla="*/ 2300452 h 2300776"/>
              <a:gd name="connsiteX65" fmla="*/ 3629 w 12191286"/>
              <a:gd name="connsiteY65" fmla="*/ 2275052 h 2300776"/>
              <a:gd name="connsiteX0" fmla="*/ 3629 w 12191286"/>
              <a:gd name="connsiteY0" fmla="*/ 2276606 h 2302330"/>
              <a:gd name="connsiteX1" fmla="*/ 946604 w 12191286"/>
              <a:gd name="connsiteY1" fmla="*/ 1994031 h 2302330"/>
              <a:gd name="connsiteX2" fmla="*/ 2149652 w 12191286"/>
              <a:gd name="connsiteY2" fmla="*/ 1434045 h 2302330"/>
              <a:gd name="connsiteX3" fmla="*/ 2031197 w 12191286"/>
              <a:gd name="connsiteY3" fmla="*/ 1215877 h 2302330"/>
              <a:gd name="connsiteX4" fmla="*/ 2201845 w 12191286"/>
              <a:gd name="connsiteY4" fmla="*/ 1051090 h 2302330"/>
              <a:gd name="connsiteX5" fmla="*/ 2500330 w 12191286"/>
              <a:gd name="connsiteY5" fmla="*/ 1199863 h 2302330"/>
              <a:gd name="connsiteX6" fmla="*/ 2188692 w 12191286"/>
              <a:gd name="connsiteY6" fmla="*/ 1437185 h 2302330"/>
              <a:gd name="connsiteX7" fmla="*/ 2857954 w 12191286"/>
              <a:gd name="connsiteY7" fmla="*/ 1825756 h 2302330"/>
              <a:gd name="connsiteX8" fmla="*/ 3432629 w 12191286"/>
              <a:gd name="connsiteY8" fmla="*/ 2070231 h 2302330"/>
              <a:gd name="connsiteX9" fmla="*/ 3880304 w 12191286"/>
              <a:gd name="connsiteY9" fmla="*/ 2054356 h 2302330"/>
              <a:gd name="connsiteX10" fmla="*/ 4143829 w 12191286"/>
              <a:gd name="connsiteY10" fmla="*/ 2194056 h 2302330"/>
              <a:gd name="connsiteX11" fmla="*/ 4451804 w 12191286"/>
              <a:gd name="connsiteY11" fmla="*/ 2213106 h 2302330"/>
              <a:gd name="connsiteX12" fmla="*/ 4991554 w 12191286"/>
              <a:gd name="connsiteY12" fmla="*/ 2032131 h 2302330"/>
              <a:gd name="connsiteX13" fmla="*/ 5705929 w 12191286"/>
              <a:gd name="connsiteY13" fmla="*/ 1540006 h 2302330"/>
              <a:gd name="connsiteX14" fmla="*/ 6544129 w 12191286"/>
              <a:gd name="connsiteY14" fmla="*/ 1155831 h 2302330"/>
              <a:gd name="connsiteX15" fmla="*/ 7153729 w 12191286"/>
              <a:gd name="connsiteY15" fmla="*/ 1257431 h 2302330"/>
              <a:gd name="connsiteX16" fmla="*/ 7429954 w 12191286"/>
              <a:gd name="connsiteY16" fmla="*/ 1133606 h 2302330"/>
              <a:gd name="connsiteX17" fmla="*/ 8185604 w 12191286"/>
              <a:gd name="connsiteY17" fmla="*/ 1266956 h 2302330"/>
              <a:gd name="connsiteX18" fmla="*/ 8699954 w 12191286"/>
              <a:gd name="connsiteY18" fmla="*/ 1368556 h 2302330"/>
              <a:gd name="connsiteX19" fmla="*/ 8963479 w 12191286"/>
              <a:gd name="connsiteY19" fmla="*/ 1181231 h 2302330"/>
              <a:gd name="connsiteX20" fmla="*/ 9668329 w 12191286"/>
              <a:gd name="connsiteY20" fmla="*/ 1022481 h 2302330"/>
              <a:gd name="connsiteX21" fmla="*/ 10328729 w 12191286"/>
              <a:gd name="connsiteY21" fmla="*/ 889131 h 2302330"/>
              <a:gd name="connsiteX22" fmla="*/ 10243004 w 12191286"/>
              <a:gd name="connsiteY22" fmla="*/ 844681 h 2302330"/>
              <a:gd name="connsiteX23" fmla="*/ 9944554 w 12191286"/>
              <a:gd name="connsiteY23" fmla="*/ 676406 h 2302330"/>
              <a:gd name="connsiteX24" fmla="*/ 10036629 w 12191286"/>
              <a:gd name="connsiteY24" fmla="*/ 12831 h 2302330"/>
              <a:gd name="connsiteX25" fmla="*/ 10341429 w 12191286"/>
              <a:gd name="connsiteY25" fmla="*/ 231906 h 2302330"/>
              <a:gd name="connsiteX26" fmla="*/ 10655754 w 12191286"/>
              <a:gd name="connsiteY26" fmla="*/ 152531 h 2302330"/>
              <a:gd name="connsiteX27" fmla="*/ 10862129 w 12191286"/>
              <a:gd name="connsiteY27" fmla="*/ 301756 h 2302330"/>
              <a:gd name="connsiteX28" fmla="*/ 10941504 w 12191286"/>
              <a:gd name="connsiteY28" fmla="*/ 657356 h 2302330"/>
              <a:gd name="connsiteX29" fmla="*/ 12055929 w 12191286"/>
              <a:gd name="connsiteY29" fmla="*/ 901831 h 2302330"/>
              <a:gd name="connsiteX30" fmla="*/ 12157529 w 12191286"/>
              <a:gd name="connsiteY30" fmla="*/ 978031 h 2302330"/>
              <a:gd name="connsiteX31" fmla="*/ 11922579 w 12191286"/>
              <a:gd name="connsiteY31" fmla="*/ 889131 h 2302330"/>
              <a:gd name="connsiteX32" fmla="*/ 10900229 w 12191286"/>
              <a:gd name="connsiteY32" fmla="*/ 666881 h 2302330"/>
              <a:gd name="connsiteX33" fmla="*/ 10827204 w 12191286"/>
              <a:gd name="connsiteY33" fmla="*/ 285881 h 2302330"/>
              <a:gd name="connsiteX34" fmla="*/ 10592254 w 12191286"/>
              <a:gd name="connsiteY34" fmla="*/ 168406 h 2302330"/>
              <a:gd name="connsiteX35" fmla="*/ 10325554 w 12191286"/>
              <a:gd name="connsiteY35" fmla="*/ 298581 h 2302330"/>
              <a:gd name="connsiteX36" fmla="*/ 10150929 w 12191286"/>
              <a:gd name="connsiteY36" fmla="*/ 19181 h 2302330"/>
              <a:gd name="connsiteX37" fmla="*/ 10017579 w 12191286"/>
              <a:gd name="connsiteY37" fmla="*/ 155706 h 2302330"/>
              <a:gd name="connsiteX38" fmla="*/ 9989004 w 12191286"/>
              <a:gd name="connsiteY38" fmla="*/ 701806 h 2302330"/>
              <a:gd name="connsiteX39" fmla="*/ 10398579 w 12191286"/>
              <a:gd name="connsiteY39" fmla="*/ 885956 h 2302330"/>
              <a:gd name="connsiteX40" fmla="*/ 9668329 w 12191286"/>
              <a:gd name="connsiteY40" fmla="*/ 1054231 h 2302330"/>
              <a:gd name="connsiteX41" fmla="*/ 8982529 w 12191286"/>
              <a:gd name="connsiteY41" fmla="*/ 1209806 h 2302330"/>
              <a:gd name="connsiteX42" fmla="*/ 8715829 w 12191286"/>
              <a:gd name="connsiteY42" fmla="*/ 1397131 h 2302330"/>
              <a:gd name="connsiteX43" fmla="*/ 8169729 w 12191286"/>
              <a:gd name="connsiteY43" fmla="*/ 1292356 h 2302330"/>
              <a:gd name="connsiteX44" fmla="*/ 7439479 w 12191286"/>
              <a:gd name="connsiteY44" fmla="*/ 1155831 h 2302330"/>
              <a:gd name="connsiteX45" fmla="*/ 7233104 w 12191286"/>
              <a:gd name="connsiteY45" fmla="*/ 1270131 h 2302330"/>
              <a:gd name="connsiteX46" fmla="*/ 7026729 w 12191286"/>
              <a:gd name="connsiteY46" fmla="*/ 1263781 h 2302330"/>
              <a:gd name="connsiteX47" fmla="*/ 6601279 w 12191286"/>
              <a:gd name="connsiteY47" fmla="*/ 1174881 h 2302330"/>
              <a:gd name="connsiteX48" fmla="*/ 6010729 w 12191286"/>
              <a:gd name="connsiteY48" fmla="*/ 1403481 h 2302330"/>
              <a:gd name="connsiteX49" fmla="*/ 5305879 w 12191286"/>
              <a:gd name="connsiteY49" fmla="*/ 1832106 h 2302330"/>
              <a:gd name="connsiteX50" fmla="*/ 4724854 w 12191286"/>
              <a:gd name="connsiteY50" fmla="*/ 2171831 h 2302330"/>
              <a:gd name="connsiteX51" fmla="*/ 4213679 w 12191286"/>
              <a:gd name="connsiteY51" fmla="*/ 2235331 h 2302330"/>
              <a:gd name="connsiteX52" fmla="*/ 3883479 w 12191286"/>
              <a:gd name="connsiteY52" fmla="*/ 2082931 h 2302330"/>
              <a:gd name="connsiteX53" fmla="*/ 3496129 w 12191286"/>
              <a:gd name="connsiteY53" fmla="*/ 2108331 h 2302330"/>
              <a:gd name="connsiteX54" fmla="*/ 3102429 w 12191286"/>
              <a:gd name="connsiteY54" fmla="*/ 1981331 h 2302330"/>
              <a:gd name="connsiteX55" fmla="*/ 2581729 w 12191286"/>
              <a:gd name="connsiteY55" fmla="*/ 1695581 h 2302330"/>
              <a:gd name="connsiteX56" fmla="*/ 2177422 w 12191286"/>
              <a:gd name="connsiteY56" fmla="*/ 1455816 h 2302330"/>
              <a:gd name="connsiteX57" fmla="*/ 2174248 w 12191286"/>
              <a:gd name="connsiteY57" fmla="*/ 1412238 h 2302330"/>
              <a:gd name="connsiteX58" fmla="*/ 2464149 w 12191286"/>
              <a:gd name="connsiteY58" fmla="*/ 1194455 h 2302330"/>
              <a:gd name="connsiteX59" fmla="*/ 2200870 w 12191286"/>
              <a:gd name="connsiteY59" fmla="*/ 1078549 h 2302330"/>
              <a:gd name="connsiteX60" fmla="*/ 2056528 w 12191286"/>
              <a:gd name="connsiteY60" fmla="*/ 1238520 h 2302330"/>
              <a:gd name="connsiteX61" fmla="*/ 2174912 w 12191286"/>
              <a:gd name="connsiteY61" fmla="*/ 1417472 h 2302330"/>
              <a:gd name="connsiteX62" fmla="*/ 2177388 w 12191286"/>
              <a:gd name="connsiteY62" fmla="*/ 1447268 h 2302330"/>
              <a:gd name="connsiteX63" fmla="*/ 1121229 w 12191286"/>
              <a:gd name="connsiteY63" fmla="*/ 1949581 h 2302330"/>
              <a:gd name="connsiteX64" fmla="*/ 454 w 12191286"/>
              <a:gd name="connsiteY64" fmla="*/ 2302006 h 2302330"/>
              <a:gd name="connsiteX65" fmla="*/ 3629 w 12191286"/>
              <a:gd name="connsiteY65" fmla="*/ 2276606 h 2302330"/>
              <a:gd name="connsiteX0" fmla="*/ 3629 w 12191286"/>
              <a:gd name="connsiteY0" fmla="*/ 2273189 h 2298913"/>
              <a:gd name="connsiteX1" fmla="*/ 946604 w 12191286"/>
              <a:gd name="connsiteY1" fmla="*/ 1990614 h 2298913"/>
              <a:gd name="connsiteX2" fmla="*/ 2149652 w 12191286"/>
              <a:gd name="connsiteY2" fmla="*/ 1430628 h 2298913"/>
              <a:gd name="connsiteX3" fmla="*/ 2031197 w 12191286"/>
              <a:gd name="connsiteY3" fmla="*/ 1212460 h 2298913"/>
              <a:gd name="connsiteX4" fmla="*/ 2201845 w 12191286"/>
              <a:gd name="connsiteY4" fmla="*/ 1047673 h 2298913"/>
              <a:gd name="connsiteX5" fmla="*/ 2500330 w 12191286"/>
              <a:gd name="connsiteY5" fmla="*/ 1196446 h 2298913"/>
              <a:gd name="connsiteX6" fmla="*/ 2188692 w 12191286"/>
              <a:gd name="connsiteY6" fmla="*/ 1433768 h 2298913"/>
              <a:gd name="connsiteX7" fmla="*/ 2857954 w 12191286"/>
              <a:gd name="connsiteY7" fmla="*/ 1822339 h 2298913"/>
              <a:gd name="connsiteX8" fmla="*/ 3432629 w 12191286"/>
              <a:gd name="connsiteY8" fmla="*/ 2066814 h 2298913"/>
              <a:gd name="connsiteX9" fmla="*/ 3880304 w 12191286"/>
              <a:gd name="connsiteY9" fmla="*/ 2050939 h 2298913"/>
              <a:gd name="connsiteX10" fmla="*/ 4143829 w 12191286"/>
              <a:gd name="connsiteY10" fmla="*/ 2190639 h 2298913"/>
              <a:gd name="connsiteX11" fmla="*/ 4451804 w 12191286"/>
              <a:gd name="connsiteY11" fmla="*/ 2209689 h 2298913"/>
              <a:gd name="connsiteX12" fmla="*/ 4991554 w 12191286"/>
              <a:gd name="connsiteY12" fmla="*/ 2028714 h 2298913"/>
              <a:gd name="connsiteX13" fmla="*/ 5705929 w 12191286"/>
              <a:gd name="connsiteY13" fmla="*/ 1536589 h 2298913"/>
              <a:gd name="connsiteX14" fmla="*/ 6544129 w 12191286"/>
              <a:gd name="connsiteY14" fmla="*/ 1152414 h 2298913"/>
              <a:gd name="connsiteX15" fmla="*/ 7153729 w 12191286"/>
              <a:gd name="connsiteY15" fmla="*/ 1254014 h 2298913"/>
              <a:gd name="connsiteX16" fmla="*/ 7429954 w 12191286"/>
              <a:gd name="connsiteY16" fmla="*/ 1130189 h 2298913"/>
              <a:gd name="connsiteX17" fmla="*/ 8185604 w 12191286"/>
              <a:gd name="connsiteY17" fmla="*/ 1263539 h 2298913"/>
              <a:gd name="connsiteX18" fmla="*/ 8699954 w 12191286"/>
              <a:gd name="connsiteY18" fmla="*/ 1365139 h 2298913"/>
              <a:gd name="connsiteX19" fmla="*/ 8963479 w 12191286"/>
              <a:gd name="connsiteY19" fmla="*/ 1177814 h 2298913"/>
              <a:gd name="connsiteX20" fmla="*/ 9668329 w 12191286"/>
              <a:gd name="connsiteY20" fmla="*/ 1019064 h 2298913"/>
              <a:gd name="connsiteX21" fmla="*/ 10328729 w 12191286"/>
              <a:gd name="connsiteY21" fmla="*/ 885714 h 2298913"/>
              <a:gd name="connsiteX22" fmla="*/ 10243004 w 12191286"/>
              <a:gd name="connsiteY22" fmla="*/ 841264 h 2298913"/>
              <a:gd name="connsiteX23" fmla="*/ 9944554 w 12191286"/>
              <a:gd name="connsiteY23" fmla="*/ 672989 h 2298913"/>
              <a:gd name="connsiteX24" fmla="*/ 10036629 w 12191286"/>
              <a:gd name="connsiteY24" fmla="*/ 9414 h 2298913"/>
              <a:gd name="connsiteX25" fmla="*/ 10341429 w 12191286"/>
              <a:gd name="connsiteY25" fmla="*/ 228489 h 2298913"/>
              <a:gd name="connsiteX26" fmla="*/ 10655754 w 12191286"/>
              <a:gd name="connsiteY26" fmla="*/ 149114 h 2298913"/>
              <a:gd name="connsiteX27" fmla="*/ 10862129 w 12191286"/>
              <a:gd name="connsiteY27" fmla="*/ 298339 h 2298913"/>
              <a:gd name="connsiteX28" fmla="*/ 10941504 w 12191286"/>
              <a:gd name="connsiteY28" fmla="*/ 653939 h 2298913"/>
              <a:gd name="connsiteX29" fmla="*/ 12055929 w 12191286"/>
              <a:gd name="connsiteY29" fmla="*/ 898414 h 2298913"/>
              <a:gd name="connsiteX30" fmla="*/ 12157529 w 12191286"/>
              <a:gd name="connsiteY30" fmla="*/ 974614 h 2298913"/>
              <a:gd name="connsiteX31" fmla="*/ 11922579 w 12191286"/>
              <a:gd name="connsiteY31" fmla="*/ 885714 h 2298913"/>
              <a:gd name="connsiteX32" fmla="*/ 10900229 w 12191286"/>
              <a:gd name="connsiteY32" fmla="*/ 663464 h 2298913"/>
              <a:gd name="connsiteX33" fmla="*/ 10827204 w 12191286"/>
              <a:gd name="connsiteY33" fmla="*/ 282464 h 2298913"/>
              <a:gd name="connsiteX34" fmla="*/ 10592254 w 12191286"/>
              <a:gd name="connsiteY34" fmla="*/ 164989 h 2298913"/>
              <a:gd name="connsiteX35" fmla="*/ 10325554 w 12191286"/>
              <a:gd name="connsiteY35" fmla="*/ 295164 h 2298913"/>
              <a:gd name="connsiteX36" fmla="*/ 10150929 w 12191286"/>
              <a:gd name="connsiteY36" fmla="*/ 15764 h 2298913"/>
              <a:gd name="connsiteX37" fmla="*/ 10017579 w 12191286"/>
              <a:gd name="connsiteY37" fmla="*/ 152289 h 2298913"/>
              <a:gd name="connsiteX38" fmla="*/ 9989004 w 12191286"/>
              <a:gd name="connsiteY38" fmla="*/ 698389 h 2298913"/>
              <a:gd name="connsiteX39" fmla="*/ 10398579 w 12191286"/>
              <a:gd name="connsiteY39" fmla="*/ 882539 h 2298913"/>
              <a:gd name="connsiteX40" fmla="*/ 9668329 w 12191286"/>
              <a:gd name="connsiteY40" fmla="*/ 1050814 h 2298913"/>
              <a:gd name="connsiteX41" fmla="*/ 8982529 w 12191286"/>
              <a:gd name="connsiteY41" fmla="*/ 1206389 h 2298913"/>
              <a:gd name="connsiteX42" fmla="*/ 8715829 w 12191286"/>
              <a:gd name="connsiteY42" fmla="*/ 1393714 h 2298913"/>
              <a:gd name="connsiteX43" fmla="*/ 8169729 w 12191286"/>
              <a:gd name="connsiteY43" fmla="*/ 1288939 h 2298913"/>
              <a:gd name="connsiteX44" fmla="*/ 7439479 w 12191286"/>
              <a:gd name="connsiteY44" fmla="*/ 1152414 h 2298913"/>
              <a:gd name="connsiteX45" fmla="*/ 7233104 w 12191286"/>
              <a:gd name="connsiteY45" fmla="*/ 1266714 h 2298913"/>
              <a:gd name="connsiteX46" fmla="*/ 7026729 w 12191286"/>
              <a:gd name="connsiteY46" fmla="*/ 1260364 h 2298913"/>
              <a:gd name="connsiteX47" fmla="*/ 6601279 w 12191286"/>
              <a:gd name="connsiteY47" fmla="*/ 1171464 h 2298913"/>
              <a:gd name="connsiteX48" fmla="*/ 6010729 w 12191286"/>
              <a:gd name="connsiteY48" fmla="*/ 1400064 h 2298913"/>
              <a:gd name="connsiteX49" fmla="*/ 5305879 w 12191286"/>
              <a:gd name="connsiteY49" fmla="*/ 1828689 h 2298913"/>
              <a:gd name="connsiteX50" fmla="*/ 4724854 w 12191286"/>
              <a:gd name="connsiteY50" fmla="*/ 2168414 h 2298913"/>
              <a:gd name="connsiteX51" fmla="*/ 4213679 w 12191286"/>
              <a:gd name="connsiteY51" fmla="*/ 2231914 h 2298913"/>
              <a:gd name="connsiteX52" fmla="*/ 3883479 w 12191286"/>
              <a:gd name="connsiteY52" fmla="*/ 2079514 h 2298913"/>
              <a:gd name="connsiteX53" fmla="*/ 3496129 w 12191286"/>
              <a:gd name="connsiteY53" fmla="*/ 2104914 h 2298913"/>
              <a:gd name="connsiteX54" fmla="*/ 3102429 w 12191286"/>
              <a:gd name="connsiteY54" fmla="*/ 1977914 h 2298913"/>
              <a:gd name="connsiteX55" fmla="*/ 2581729 w 12191286"/>
              <a:gd name="connsiteY55" fmla="*/ 1692164 h 2298913"/>
              <a:gd name="connsiteX56" fmla="*/ 2177422 w 12191286"/>
              <a:gd name="connsiteY56" fmla="*/ 1452399 h 2298913"/>
              <a:gd name="connsiteX57" fmla="*/ 2174248 w 12191286"/>
              <a:gd name="connsiteY57" fmla="*/ 1408821 h 2298913"/>
              <a:gd name="connsiteX58" fmla="*/ 2464149 w 12191286"/>
              <a:gd name="connsiteY58" fmla="*/ 1191038 h 2298913"/>
              <a:gd name="connsiteX59" fmla="*/ 2200870 w 12191286"/>
              <a:gd name="connsiteY59" fmla="*/ 1075132 h 2298913"/>
              <a:gd name="connsiteX60" fmla="*/ 2056528 w 12191286"/>
              <a:gd name="connsiteY60" fmla="*/ 1235103 h 2298913"/>
              <a:gd name="connsiteX61" fmla="*/ 2174912 w 12191286"/>
              <a:gd name="connsiteY61" fmla="*/ 1414055 h 2298913"/>
              <a:gd name="connsiteX62" fmla="*/ 2177388 w 12191286"/>
              <a:gd name="connsiteY62" fmla="*/ 1443851 h 2298913"/>
              <a:gd name="connsiteX63" fmla="*/ 1121229 w 12191286"/>
              <a:gd name="connsiteY63" fmla="*/ 1946164 h 2298913"/>
              <a:gd name="connsiteX64" fmla="*/ 454 w 12191286"/>
              <a:gd name="connsiteY64" fmla="*/ 2298589 h 2298913"/>
              <a:gd name="connsiteX65" fmla="*/ 3629 w 12191286"/>
              <a:gd name="connsiteY65" fmla="*/ 2273189 h 2298913"/>
              <a:gd name="connsiteX0" fmla="*/ 3629 w 12191286"/>
              <a:gd name="connsiteY0" fmla="*/ 2273374 h 2299098"/>
              <a:gd name="connsiteX1" fmla="*/ 946604 w 12191286"/>
              <a:gd name="connsiteY1" fmla="*/ 1990799 h 2299098"/>
              <a:gd name="connsiteX2" fmla="*/ 2149652 w 12191286"/>
              <a:gd name="connsiteY2" fmla="*/ 1430813 h 2299098"/>
              <a:gd name="connsiteX3" fmla="*/ 2031197 w 12191286"/>
              <a:gd name="connsiteY3" fmla="*/ 1212645 h 2299098"/>
              <a:gd name="connsiteX4" fmla="*/ 2201845 w 12191286"/>
              <a:gd name="connsiteY4" fmla="*/ 1047858 h 2299098"/>
              <a:gd name="connsiteX5" fmla="*/ 2500330 w 12191286"/>
              <a:gd name="connsiteY5" fmla="*/ 1196631 h 2299098"/>
              <a:gd name="connsiteX6" fmla="*/ 2188692 w 12191286"/>
              <a:gd name="connsiteY6" fmla="*/ 1433953 h 2299098"/>
              <a:gd name="connsiteX7" fmla="*/ 2857954 w 12191286"/>
              <a:gd name="connsiteY7" fmla="*/ 1822524 h 2299098"/>
              <a:gd name="connsiteX8" fmla="*/ 3432629 w 12191286"/>
              <a:gd name="connsiteY8" fmla="*/ 2066999 h 2299098"/>
              <a:gd name="connsiteX9" fmla="*/ 3880304 w 12191286"/>
              <a:gd name="connsiteY9" fmla="*/ 2051124 h 2299098"/>
              <a:gd name="connsiteX10" fmla="*/ 4143829 w 12191286"/>
              <a:gd name="connsiteY10" fmla="*/ 2190824 h 2299098"/>
              <a:gd name="connsiteX11" fmla="*/ 4451804 w 12191286"/>
              <a:gd name="connsiteY11" fmla="*/ 2209874 h 2299098"/>
              <a:gd name="connsiteX12" fmla="*/ 4991554 w 12191286"/>
              <a:gd name="connsiteY12" fmla="*/ 2028899 h 2299098"/>
              <a:gd name="connsiteX13" fmla="*/ 5705929 w 12191286"/>
              <a:gd name="connsiteY13" fmla="*/ 1536774 h 2299098"/>
              <a:gd name="connsiteX14" fmla="*/ 6544129 w 12191286"/>
              <a:gd name="connsiteY14" fmla="*/ 1152599 h 2299098"/>
              <a:gd name="connsiteX15" fmla="*/ 7153729 w 12191286"/>
              <a:gd name="connsiteY15" fmla="*/ 1254199 h 2299098"/>
              <a:gd name="connsiteX16" fmla="*/ 7429954 w 12191286"/>
              <a:gd name="connsiteY16" fmla="*/ 1130374 h 2299098"/>
              <a:gd name="connsiteX17" fmla="*/ 8185604 w 12191286"/>
              <a:gd name="connsiteY17" fmla="*/ 1263724 h 2299098"/>
              <a:gd name="connsiteX18" fmla="*/ 8699954 w 12191286"/>
              <a:gd name="connsiteY18" fmla="*/ 1365324 h 2299098"/>
              <a:gd name="connsiteX19" fmla="*/ 8963479 w 12191286"/>
              <a:gd name="connsiteY19" fmla="*/ 1177999 h 2299098"/>
              <a:gd name="connsiteX20" fmla="*/ 9668329 w 12191286"/>
              <a:gd name="connsiteY20" fmla="*/ 1019249 h 2299098"/>
              <a:gd name="connsiteX21" fmla="*/ 10328729 w 12191286"/>
              <a:gd name="connsiteY21" fmla="*/ 885899 h 2299098"/>
              <a:gd name="connsiteX22" fmla="*/ 10243004 w 12191286"/>
              <a:gd name="connsiteY22" fmla="*/ 841449 h 2299098"/>
              <a:gd name="connsiteX23" fmla="*/ 9944554 w 12191286"/>
              <a:gd name="connsiteY23" fmla="*/ 673174 h 2299098"/>
              <a:gd name="connsiteX24" fmla="*/ 10036629 w 12191286"/>
              <a:gd name="connsiteY24" fmla="*/ 9599 h 2299098"/>
              <a:gd name="connsiteX25" fmla="*/ 10417629 w 12191286"/>
              <a:gd name="connsiteY25" fmla="*/ 225499 h 2299098"/>
              <a:gd name="connsiteX26" fmla="*/ 10655754 w 12191286"/>
              <a:gd name="connsiteY26" fmla="*/ 149299 h 2299098"/>
              <a:gd name="connsiteX27" fmla="*/ 10862129 w 12191286"/>
              <a:gd name="connsiteY27" fmla="*/ 298524 h 2299098"/>
              <a:gd name="connsiteX28" fmla="*/ 10941504 w 12191286"/>
              <a:gd name="connsiteY28" fmla="*/ 654124 h 2299098"/>
              <a:gd name="connsiteX29" fmla="*/ 12055929 w 12191286"/>
              <a:gd name="connsiteY29" fmla="*/ 898599 h 2299098"/>
              <a:gd name="connsiteX30" fmla="*/ 12157529 w 12191286"/>
              <a:gd name="connsiteY30" fmla="*/ 974799 h 2299098"/>
              <a:gd name="connsiteX31" fmla="*/ 11922579 w 12191286"/>
              <a:gd name="connsiteY31" fmla="*/ 885899 h 2299098"/>
              <a:gd name="connsiteX32" fmla="*/ 10900229 w 12191286"/>
              <a:gd name="connsiteY32" fmla="*/ 663649 h 2299098"/>
              <a:gd name="connsiteX33" fmla="*/ 10827204 w 12191286"/>
              <a:gd name="connsiteY33" fmla="*/ 282649 h 2299098"/>
              <a:gd name="connsiteX34" fmla="*/ 10592254 w 12191286"/>
              <a:gd name="connsiteY34" fmla="*/ 165174 h 2299098"/>
              <a:gd name="connsiteX35" fmla="*/ 10325554 w 12191286"/>
              <a:gd name="connsiteY35" fmla="*/ 295349 h 2299098"/>
              <a:gd name="connsiteX36" fmla="*/ 10150929 w 12191286"/>
              <a:gd name="connsiteY36" fmla="*/ 15949 h 2299098"/>
              <a:gd name="connsiteX37" fmla="*/ 10017579 w 12191286"/>
              <a:gd name="connsiteY37" fmla="*/ 152474 h 2299098"/>
              <a:gd name="connsiteX38" fmla="*/ 9989004 w 12191286"/>
              <a:gd name="connsiteY38" fmla="*/ 698574 h 2299098"/>
              <a:gd name="connsiteX39" fmla="*/ 10398579 w 12191286"/>
              <a:gd name="connsiteY39" fmla="*/ 882724 h 2299098"/>
              <a:gd name="connsiteX40" fmla="*/ 9668329 w 12191286"/>
              <a:gd name="connsiteY40" fmla="*/ 1050999 h 2299098"/>
              <a:gd name="connsiteX41" fmla="*/ 8982529 w 12191286"/>
              <a:gd name="connsiteY41" fmla="*/ 1206574 h 2299098"/>
              <a:gd name="connsiteX42" fmla="*/ 8715829 w 12191286"/>
              <a:gd name="connsiteY42" fmla="*/ 1393899 h 2299098"/>
              <a:gd name="connsiteX43" fmla="*/ 8169729 w 12191286"/>
              <a:gd name="connsiteY43" fmla="*/ 1289124 h 2299098"/>
              <a:gd name="connsiteX44" fmla="*/ 7439479 w 12191286"/>
              <a:gd name="connsiteY44" fmla="*/ 1152599 h 2299098"/>
              <a:gd name="connsiteX45" fmla="*/ 7233104 w 12191286"/>
              <a:gd name="connsiteY45" fmla="*/ 1266899 h 2299098"/>
              <a:gd name="connsiteX46" fmla="*/ 7026729 w 12191286"/>
              <a:gd name="connsiteY46" fmla="*/ 1260549 h 2299098"/>
              <a:gd name="connsiteX47" fmla="*/ 6601279 w 12191286"/>
              <a:gd name="connsiteY47" fmla="*/ 1171649 h 2299098"/>
              <a:gd name="connsiteX48" fmla="*/ 6010729 w 12191286"/>
              <a:gd name="connsiteY48" fmla="*/ 1400249 h 2299098"/>
              <a:gd name="connsiteX49" fmla="*/ 5305879 w 12191286"/>
              <a:gd name="connsiteY49" fmla="*/ 1828874 h 2299098"/>
              <a:gd name="connsiteX50" fmla="*/ 4724854 w 12191286"/>
              <a:gd name="connsiteY50" fmla="*/ 2168599 h 2299098"/>
              <a:gd name="connsiteX51" fmla="*/ 4213679 w 12191286"/>
              <a:gd name="connsiteY51" fmla="*/ 2232099 h 2299098"/>
              <a:gd name="connsiteX52" fmla="*/ 3883479 w 12191286"/>
              <a:gd name="connsiteY52" fmla="*/ 2079699 h 2299098"/>
              <a:gd name="connsiteX53" fmla="*/ 3496129 w 12191286"/>
              <a:gd name="connsiteY53" fmla="*/ 2105099 h 2299098"/>
              <a:gd name="connsiteX54" fmla="*/ 3102429 w 12191286"/>
              <a:gd name="connsiteY54" fmla="*/ 1978099 h 2299098"/>
              <a:gd name="connsiteX55" fmla="*/ 2581729 w 12191286"/>
              <a:gd name="connsiteY55" fmla="*/ 1692349 h 2299098"/>
              <a:gd name="connsiteX56" fmla="*/ 2177422 w 12191286"/>
              <a:gd name="connsiteY56" fmla="*/ 1452584 h 2299098"/>
              <a:gd name="connsiteX57" fmla="*/ 2174248 w 12191286"/>
              <a:gd name="connsiteY57" fmla="*/ 1409006 h 2299098"/>
              <a:gd name="connsiteX58" fmla="*/ 2464149 w 12191286"/>
              <a:gd name="connsiteY58" fmla="*/ 1191223 h 2299098"/>
              <a:gd name="connsiteX59" fmla="*/ 2200870 w 12191286"/>
              <a:gd name="connsiteY59" fmla="*/ 1075317 h 2299098"/>
              <a:gd name="connsiteX60" fmla="*/ 2056528 w 12191286"/>
              <a:gd name="connsiteY60" fmla="*/ 1235288 h 2299098"/>
              <a:gd name="connsiteX61" fmla="*/ 2174912 w 12191286"/>
              <a:gd name="connsiteY61" fmla="*/ 1414240 h 2299098"/>
              <a:gd name="connsiteX62" fmla="*/ 2177388 w 12191286"/>
              <a:gd name="connsiteY62" fmla="*/ 1444036 h 2299098"/>
              <a:gd name="connsiteX63" fmla="*/ 1121229 w 12191286"/>
              <a:gd name="connsiteY63" fmla="*/ 1946349 h 2299098"/>
              <a:gd name="connsiteX64" fmla="*/ 454 w 12191286"/>
              <a:gd name="connsiteY64" fmla="*/ 2298774 h 2299098"/>
              <a:gd name="connsiteX65" fmla="*/ 3629 w 12191286"/>
              <a:gd name="connsiteY65" fmla="*/ 2273374 h 2299098"/>
              <a:gd name="connsiteX0" fmla="*/ 3629 w 12191286"/>
              <a:gd name="connsiteY0" fmla="*/ 2273374 h 2299098"/>
              <a:gd name="connsiteX1" fmla="*/ 946604 w 12191286"/>
              <a:gd name="connsiteY1" fmla="*/ 1990799 h 2299098"/>
              <a:gd name="connsiteX2" fmla="*/ 2149652 w 12191286"/>
              <a:gd name="connsiteY2" fmla="*/ 1430813 h 2299098"/>
              <a:gd name="connsiteX3" fmla="*/ 2031197 w 12191286"/>
              <a:gd name="connsiteY3" fmla="*/ 1212645 h 2299098"/>
              <a:gd name="connsiteX4" fmla="*/ 2201845 w 12191286"/>
              <a:gd name="connsiteY4" fmla="*/ 1047858 h 2299098"/>
              <a:gd name="connsiteX5" fmla="*/ 2500330 w 12191286"/>
              <a:gd name="connsiteY5" fmla="*/ 1196631 h 2299098"/>
              <a:gd name="connsiteX6" fmla="*/ 2188692 w 12191286"/>
              <a:gd name="connsiteY6" fmla="*/ 1433953 h 2299098"/>
              <a:gd name="connsiteX7" fmla="*/ 2857954 w 12191286"/>
              <a:gd name="connsiteY7" fmla="*/ 1822524 h 2299098"/>
              <a:gd name="connsiteX8" fmla="*/ 3432629 w 12191286"/>
              <a:gd name="connsiteY8" fmla="*/ 2066999 h 2299098"/>
              <a:gd name="connsiteX9" fmla="*/ 3880304 w 12191286"/>
              <a:gd name="connsiteY9" fmla="*/ 2051124 h 2299098"/>
              <a:gd name="connsiteX10" fmla="*/ 4143829 w 12191286"/>
              <a:gd name="connsiteY10" fmla="*/ 2190824 h 2299098"/>
              <a:gd name="connsiteX11" fmla="*/ 4451804 w 12191286"/>
              <a:gd name="connsiteY11" fmla="*/ 2209874 h 2299098"/>
              <a:gd name="connsiteX12" fmla="*/ 4991554 w 12191286"/>
              <a:gd name="connsiteY12" fmla="*/ 2028899 h 2299098"/>
              <a:gd name="connsiteX13" fmla="*/ 5705929 w 12191286"/>
              <a:gd name="connsiteY13" fmla="*/ 1536774 h 2299098"/>
              <a:gd name="connsiteX14" fmla="*/ 6544129 w 12191286"/>
              <a:gd name="connsiteY14" fmla="*/ 1152599 h 2299098"/>
              <a:gd name="connsiteX15" fmla="*/ 7153729 w 12191286"/>
              <a:gd name="connsiteY15" fmla="*/ 1254199 h 2299098"/>
              <a:gd name="connsiteX16" fmla="*/ 7429954 w 12191286"/>
              <a:gd name="connsiteY16" fmla="*/ 1130374 h 2299098"/>
              <a:gd name="connsiteX17" fmla="*/ 8185604 w 12191286"/>
              <a:gd name="connsiteY17" fmla="*/ 1263724 h 2299098"/>
              <a:gd name="connsiteX18" fmla="*/ 8699954 w 12191286"/>
              <a:gd name="connsiteY18" fmla="*/ 1365324 h 2299098"/>
              <a:gd name="connsiteX19" fmla="*/ 8963479 w 12191286"/>
              <a:gd name="connsiteY19" fmla="*/ 1177999 h 2299098"/>
              <a:gd name="connsiteX20" fmla="*/ 9668329 w 12191286"/>
              <a:gd name="connsiteY20" fmla="*/ 1019249 h 2299098"/>
              <a:gd name="connsiteX21" fmla="*/ 10328729 w 12191286"/>
              <a:gd name="connsiteY21" fmla="*/ 885899 h 2299098"/>
              <a:gd name="connsiteX22" fmla="*/ 10243004 w 12191286"/>
              <a:gd name="connsiteY22" fmla="*/ 841449 h 2299098"/>
              <a:gd name="connsiteX23" fmla="*/ 9944554 w 12191286"/>
              <a:gd name="connsiteY23" fmla="*/ 673174 h 2299098"/>
              <a:gd name="connsiteX24" fmla="*/ 10036629 w 12191286"/>
              <a:gd name="connsiteY24" fmla="*/ 9599 h 2299098"/>
              <a:gd name="connsiteX25" fmla="*/ 10417629 w 12191286"/>
              <a:gd name="connsiteY25" fmla="*/ 225499 h 2299098"/>
              <a:gd name="connsiteX26" fmla="*/ 10655754 w 12191286"/>
              <a:gd name="connsiteY26" fmla="*/ 149299 h 2299098"/>
              <a:gd name="connsiteX27" fmla="*/ 10862129 w 12191286"/>
              <a:gd name="connsiteY27" fmla="*/ 298524 h 2299098"/>
              <a:gd name="connsiteX28" fmla="*/ 10941504 w 12191286"/>
              <a:gd name="connsiteY28" fmla="*/ 654124 h 2299098"/>
              <a:gd name="connsiteX29" fmla="*/ 12055929 w 12191286"/>
              <a:gd name="connsiteY29" fmla="*/ 898599 h 2299098"/>
              <a:gd name="connsiteX30" fmla="*/ 12157529 w 12191286"/>
              <a:gd name="connsiteY30" fmla="*/ 974799 h 2299098"/>
              <a:gd name="connsiteX31" fmla="*/ 11922579 w 12191286"/>
              <a:gd name="connsiteY31" fmla="*/ 885899 h 2299098"/>
              <a:gd name="connsiteX32" fmla="*/ 10900229 w 12191286"/>
              <a:gd name="connsiteY32" fmla="*/ 663649 h 2299098"/>
              <a:gd name="connsiteX33" fmla="*/ 10827204 w 12191286"/>
              <a:gd name="connsiteY33" fmla="*/ 282649 h 2299098"/>
              <a:gd name="connsiteX34" fmla="*/ 10595429 w 12191286"/>
              <a:gd name="connsiteY34" fmla="*/ 174699 h 2299098"/>
              <a:gd name="connsiteX35" fmla="*/ 10325554 w 12191286"/>
              <a:gd name="connsiteY35" fmla="*/ 295349 h 2299098"/>
              <a:gd name="connsiteX36" fmla="*/ 10150929 w 12191286"/>
              <a:gd name="connsiteY36" fmla="*/ 15949 h 2299098"/>
              <a:gd name="connsiteX37" fmla="*/ 10017579 w 12191286"/>
              <a:gd name="connsiteY37" fmla="*/ 152474 h 2299098"/>
              <a:gd name="connsiteX38" fmla="*/ 9989004 w 12191286"/>
              <a:gd name="connsiteY38" fmla="*/ 698574 h 2299098"/>
              <a:gd name="connsiteX39" fmla="*/ 10398579 w 12191286"/>
              <a:gd name="connsiteY39" fmla="*/ 882724 h 2299098"/>
              <a:gd name="connsiteX40" fmla="*/ 9668329 w 12191286"/>
              <a:gd name="connsiteY40" fmla="*/ 1050999 h 2299098"/>
              <a:gd name="connsiteX41" fmla="*/ 8982529 w 12191286"/>
              <a:gd name="connsiteY41" fmla="*/ 1206574 h 2299098"/>
              <a:gd name="connsiteX42" fmla="*/ 8715829 w 12191286"/>
              <a:gd name="connsiteY42" fmla="*/ 1393899 h 2299098"/>
              <a:gd name="connsiteX43" fmla="*/ 8169729 w 12191286"/>
              <a:gd name="connsiteY43" fmla="*/ 1289124 h 2299098"/>
              <a:gd name="connsiteX44" fmla="*/ 7439479 w 12191286"/>
              <a:gd name="connsiteY44" fmla="*/ 1152599 h 2299098"/>
              <a:gd name="connsiteX45" fmla="*/ 7233104 w 12191286"/>
              <a:gd name="connsiteY45" fmla="*/ 1266899 h 2299098"/>
              <a:gd name="connsiteX46" fmla="*/ 7026729 w 12191286"/>
              <a:gd name="connsiteY46" fmla="*/ 1260549 h 2299098"/>
              <a:gd name="connsiteX47" fmla="*/ 6601279 w 12191286"/>
              <a:gd name="connsiteY47" fmla="*/ 1171649 h 2299098"/>
              <a:gd name="connsiteX48" fmla="*/ 6010729 w 12191286"/>
              <a:gd name="connsiteY48" fmla="*/ 1400249 h 2299098"/>
              <a:gd name="connsiteX49" fmla="*/ 5305879 w 12191286"/>
              <a:gd name="connsiteY49" fmla="*/ 1828874 h 2299098"/>
              <a:gd name="connsiteX50" fmla="*/ 4724854 w 12191286"/>
              <a:gd name="connsiteY50" fmla="*/ 2168599 h 2299098"/>
              <a:gd name="connsiteX51" fmla="*/ 4213679 w 12191286"/>
              <a:gd name="connsiteY51" fmla="*/ 2232099 h 2299098"/>
              <a:gd name="connsiteX52" fmla="*/ 3883479 w 12191286"/>
              <a:gd name="connsiteY52" fmla="*/ 2079699 h 2299098"/>
              <a:gd name="connsiteX53" fmla="*/ 3496129 w 12191286"/>
              <a:gd name="connsiteY53" fmla="*/ 2105099 h 2299098"/>
              <a:gd name="connsiteX54" fmla="*/ 3102429 w 12191286"/>
              <a:gd name="connsiteY54" fmla="*/ 1978099 h 2299098"/>
              <a:gd name="connsiteX55" fmla="*/ 2581729 w 12191286"/>
              <a:gd name="connsiteY55" fmla="*/ 1692349 h 2299098"/>
              <a:gd name="connsiteX56" fmla="*/ 2177422 w 12191286"/>
              <a:gd name="connsiteY56" fmla="*/ 1452584 h 2299098"/>
              <a:gd name="connsiteX57" fmla="*/ 2174248 w 12191286"/>
              <a:gd name="connsiteY57" fmla="*/ 1409006 h 2299098"/>
              <a:gd name="connsiteX58" fmla="*/ 2464149 w 12191286"/>
              <a:gd name="connsiteY58" fmla="*/ 1191223 h 2299098"/>
              <a:gd name="connsiteX59" fmla="*/ 2200870 w 12191286"/>
              <a:gd name="connsiteY59" fmla="*/ 1075317 h 2299098"/>
              <a:gd name="connsiteX60" fmla="*/ 2056528 w 12191286"/>
              <a:gd name="connsiteY60" fmla="*/ 1235288 h 2299098"/>
              <a:gd name="connsiteX61" fmla="*/ 2174912 w 12191286"/>
              <a:gd name="connsiteY61" fmla="*/ 1414240 h 2299098"/>
              <a:gd name="connsiteX62" fmla="*/ 2177388 w 12191286"/>
              <a:gd name="connsiteY62" fmla="*/ 1444036 h 2299098"/>
              <a:gd name="connsiteX63" fmla="*/ 1121229 w 12191286"/>
              <a:gd name="connsiteY63" fmla="*/ 1946349 h 2299098"/>
              <a:gd name="connsiteX64" fmla="*/ 454 w 12191286"/>
              <a:gd name="connsiteY64" fmla="*/ 2298774 h 2299098"/>
              <a:gd name="connsiteX65" fmla="*/ 3629 w 12191286"/>
              <a:gd name="connsiteY65" fmla="*/ 2273374 h 2299098"/>
              <a:gd name="connsiteX0" fmla="*/ 3629 w 12191286"/>
              <a:gd name="connsiteY0" fmla="*/ 2277206 h 2302930"/>
              <a:gd name="connsiteX1" fmla="*/ 946604 w 12191286"/>
              <a:gd name="connsiteY1" fmla="*/ 1994631 h 2302930"/>
              <a:gd name="connsiteX2" fmla="*/ 2149652 w 12191286"/>
              <a:gd name="connsiteY2" fmla="*/ 1434645 h 2302930"/>
              <a:gd name="connsiteX3" fmla="*/ 2031197 w 12191286"/>
              <a:gd name="connsiteY3" fmla="*/ 1216477 h 2302930"/>
              <a:gd name="connsiteX4" fmla="*/ 2201845 w 12191286"/>
              <a:gd name="connsiteY4" fmla="*/ 1051690 h 2302930"/>
              <a:gd name="connsiteX5" fmla="*/ 2500330 w 12191286"/>
              <a:gd name="connsiteY5" fmla="*/ 1200463 h 2302930"/>
              <a:gd name="connsiteX6" fmla="*/ 2188692 w 12191286"/>
              <a:gd name="connsiteY6" fmla="*/ 1437785 h 2302930"/>
              <a:gd name="connsiteX7" fmla="*/ 2857954 w 12191286"/>
              <a:gd name="connsiteY7" fmla="*/ 1826356 h 2302930"/>
              <a:gd name="connsiteX8" fmla="*/ 3432629 w 12191286"/>
              <a:gd name="connsiteY8" fmla="*/ 2070831 h 2302930"/>
              <a:gd name="connsiteX9" fmla="*/ 3880304 w 12191286"/>
              <a:gd name="connsiteY9" fmla="*/ 2054956 h 2302930"/>
              <a:gd name="connsiteX10" fmla="*/ 4143829 w 12191286"/>
              <a:gd name="connsiteY10" fmla="*/ 2194656 h 2302930"/>
              <a:gd name="connsiteX11" fmla="*/ 4451804 w 12191286"/>
              <a:gd name="connsiteY11" fmla="*/ 2213706 h 2302930"/>
              <a:gd name="connsiteX12" fmla="*/ 4991554 w 12191286"/>
              <a:gd name="connsiteY12" fmla="*/ 2032731 h 2302930"/>
              <a:gd name="connsiteX13" fmla="*/ 5705929 w 12191286"/>
              <a:gd name="connsiteY13" fmla="*/ 1540606 h 2302930"/>
              <a:gd name="connsiteX14" fmla="*/ 6544129 w 12191286"/>
              <a:gd name="connsiteY14" fmla="*/ 1156431 h 2302930"/>
              <a:gd name="connsiteX15" fmla="*/ 7153729 w 12191286"/>
              <a:gd name="connsiteY15" fmla="*/ 1258031 h 2302930"/>
              <a:gd name="connsiteX16" fmla="*/ 7429954 w 12191286"/>
              <a:gd name="connsiteY16" fmla="*/ 1134206 h 2302930"/>
              <a:gd name="connsiteX17" fmla="*/ 8185604 w 12191286"/>
              <a:gd name="connsiteY17" fmla="*/ 1267556 h 2302930"/>
              <a:gd name="connsiteX18" fmla="*/ 8699954 w 12191286"/>
              <a:gd name="connsiteY18" fmla="*/ 1369156 h 2302930"/>
              <a:gd name="connsiteX19" fmla="*/ 8963479 w 12191286"/>
              <a:gd name="connsiteY19" fmla="*/ 1181831 h 2302930"/>
              <a:gd name="connsiteX20" fmla="*/ 9668329 w 12191286"/>
              <a:gd name="connsiteY20" fmla="*/ 1023081 h 2302930"/>
              <a:gd name="connsiteX21" fmla="*/ 10328729 w 12191286"/>
              <a:gd name="connsiteY21" fmla="*/ 889731 h 2302930"/>
              <a:gd name="connsiteX22" fmla="*/ 10243004 w 12191286"/>
              <a:gd name="connsiteY22" fmla="*/ 845281 h 2302930"/>
              <a:gd name="connsiteX23" fmla="*/ 9944554 w 12191286"/>
              <a:gd name="connsiteY23" fmla="*/ 677006 h 2302930"/>
              <a:gd name="connsiteX24" fmla="*/ 10036629 w 12191286"/>
              <a:gd name="connsiteY24" fmla="*/ 13431 h 2302930"/>
              <a:gd name="connsiteX25" fmla="*/ 10317234 w 12191286"/>
              <a:gd name="connsiteY25" fmla="*/ 231423 h 2302930"/>
              <a:gd name="connsiteX26" fmla="*/ 10417629 w 12191286"/>
              <a:gd name="connsiteY26" fmla="*/ 229331 h 2302930"/>
              <a:gd name="connsiteX27" fmla="*/ 10655754 w 12191286"/>
              <a:gd name="connsiteY27" fmla="*/ 153131 h 2302930"/>
              <a:gd name="connsiteX28" fmla="*/ 10862129 w 12191286"/>
              <a:gd name="connsiteY28" fmla="*/ 302356 h 2302930"/>
              <a:gd name="connsiteX29" fmla="*/ 10941504 w 12191286"/>
              <a:gd name="connsiteY29" fmla="*/ 657956 h 2302930"/>
              <a:gd name="connsiteX30" fmla="*/ 12055929 w 12191286"/>
              <a:gd name="connsiteY30" fmla="*/ 902431 h 2302930"/>
              <a:gd name="connsiteX31" fmla="*/ 12157529 w 12191286"/>
              <a:gd name="connsiteY31" fmla="*/ 978631 h 2302930"/>
              <a:gd name="connsiteX32" fmla="*/ 11922579 w 12191286"/>
              <a:gd name="connsiteY32" fmla="*/ 889731 h 2302930"/>
              <a:gd name="connsiteX33" fmla="*/ 10900229 w 12191286"/>
              <a:gd name="connsiteY33" fmla="*/ 667481 h 2302930"/>
              <a:gd name="connsiteX34" fmla="*/ 10827204 w 12191286"/>
              <a:gd name="connsiteY34" fmla="*/ 286481 h 2302930"/>
              <a:gd name="connsiteX35" fmla="*/ 10595429 w 12191286"/>
              <a:gd name="connsiteY35" fmla="*/ 178531 h 2302930"/>
              <a:gd name="connsiteX36" fmla="*/ 10325554 w 12191286"/>
              <a:gd name="connsiteY36" fmla="*/ 299181 h 2302930"/>
              <a:gd name="connsiteX37" fmla="*/ 10150929 w 12191286"/>
              <a:gd name="connsiteY37" fmla="*/ 19781 h 2302930"/>
              <a:gd name="connsiteX38" fmla="*/ 10017579 w 12191286"/>
              <a:gd name="connsiteY38" fmla="*/ 156306 h 2302930"/>
              <a:gd name="connsiteX39" fmla="*/ 9989004 w 12191286"/>
              <a:gd name="connsiteY39" fmla="*/ 702406 h 2302930"/>
              <a:gd name="connsiteX40" fmla="*/ 10398579 w 12191286"/>
              <a:gd name="connsiteY40" fmla="*/ 886556 h 2302930"/>
              <a:gd name="connsiteX41" fmla="*/ 9668329 w 12191286"/>
              <a:gd name="connsiteY41" fmla="*/ 1054831 h 2302930"/>
              <a:gd name="connsiteX42" fmla="*/ 8982529 w 12191286"/>
              <a:gd name="connsiteY42" fmla="*/ 1210406 h 2302930"/>
              <a:gd name="connsiteX43" fmla="*/ 8715829 w 12191286"/>
              <a:gd name="connsiteY43" fmla="*/ 1397731 h 2302930"/>
              <a:gd name="connsiteX44" fmla="*/ 8169729 w 12191286"/>
              <a:gd name="connsiteY44" fmla="*/ 1292956 h 2302930"/>
              <a:gd name="connsiteX45" fmla="*/ 7439479 w 12191286"/>
              <a:gd name="connsiteY45" fmla="*/ 1156431 h 2302930"/>
              <a:gd name="connsiteX46" fmla="*/ 7233104 w 12191286"/>
              <a:gd name="connsiteY46" fmla="*/ 1270731 h 2302930"/>
              <a:gd name="connsiteX47" fmla="*/ 7026729 w 12191286"/>
              <a:gd name="connsiteY47" fmla="*/ 1264381 h 2302930"/>
              <a:gd name="connsiteX48" fmla="*/ 6601279 w 12191286"/>
              <a:gd name="connsiteY48" fmla="*/ 1175481 h 2302930"/>
              <a:gd name="connsiteX49" fmla="*/ 6010729 w 12191286"/>
              <a:gd name="connsiteY49" fmla="*/ 1404081 h 2302930"/>
              <a:gd name="connsiteX50" fmla="*/ 5305879 w 12191286"/>
              <a:gd name="connsiteY50" fmla="*/ 1832706 h 2302930"/>
              <a:gd name="connsiteX51" fmla="*/ 4724854 w 12191286"/>
              <a:gd name="connsiteY51" fmla="*/ 2172431 h 2302930"/>
              <a:gd name="connsiteX52" fmla="*/ 4213679 w 12191286"/>
              <a:gd name="connsiteY52" fmla="*/ 2235931 h 2302930"/>
              <a:gd name="connsiteX53" fmla="*/ 3883479 w 12191286"/>
              <a:gd name="connsiteY53" fmla="*/ 2083531 h 2302930"/>
              <a:gd name="connsiteX54" fmla="*/ 3496129 w 12191286"/>
              <a:gd name="connsiteY54" fmla="*/ 2108931 h 2302930"/>
              <a:gd name="connsiteX55" fmla="*/ 3102429 w 12191286"/>
              <a:gd name="connsiteY55" fmla="*/ 1981931 h 2302930"/>
              <a:gd name="connsiteX56" fmla="*/ 2581729 w 12191286"/>
              <a:gd name="connsiteY56" fmla="*/ 1696181 h 2302930"/>
              <a:gd name="connsiteX57" fmla="*/ 2177422 w 12191286"/>
              <a:gd name="connsiteY57" fmla="*/ 1456416 h 2302930"/>
              <a:gd name="connsiteX58" fmla="*/ 2174248 w 12191286"/>
              <a:gd name="connsiteY58" fmla="*/ 1412838 h 2302930"/>
              <a:gd name="connsiteX59" fmla="*/ 2464149 w 12191286"/>
              <a:gd name="connsiteY59" fmla="*/ 1195055 h 2302930"/>
              <a:gd name="connsiteX60" fmla="*/ 2200870 w 12191286"/>
              <a:gd name="connsiteY60" fmla="*/ 1079149 h 2302930"/>
              <a:gd name="connsiteX61" fmla="*/ 2056528 w 12191286"/>
              <a:gd name="connsiteY61" fmla="*/ 1239120 h 2302930"/>
              <a:gd name="connsiteX62" fmla="*/ 2174912 w 12191286"/>
              <a:gd name="connsiteY62" fmla="*/ 1418072 h 2302930"/>
              <a:gd name="connsiteX63" fmla="*/ 2177388 w 12191286"/>
              <a:gd name="connsiteY63" fmla="*/ 1447868 h 2302930"/>
              <a:gd name="connsiteX64" fmla="*/ 1121229 w 12191286"/>
              <a:gd name="connsiteY64" fmla="*/ 1950181 h 2302930"/>
              <a:gd name="connsiteX65" fmla="*/ 454 w 12191286"/>
              <a:gd name="connsiteY65" fmla="*/ 2302606 h 2302930"/>
              <a:gd name="connsiteX66" fmla="*/ 3629 w 12191286"/>
              <a:gd name="connsiteY66" fmla="*/ 2277206 h 2302930"/>
              <a:gd name="connsiteX0" fmla="*/ 3629 w 12191286"/>
              <a:gd name="connsiteY0" fmla="*/ 2282096 h 2307820"/>
              <a:gd name="connsiteX1" fmla="*/ 946604 w 12191286"/>
              <a:gd name="connsiteY1" fmla="*/ 1999521 h 2307820"/>
              <a:gd name="connsiteX2" fmla="*/ 2149652 w 12191286"/>
              <a:gd name="connsiteY2" fmla="*/ 1439535 h 2307820"/>
              <a:gd name="connsiteX3" fmla="*/ 2031197 w 12191286"/>
              <a:gd name="connsiteY3" fmla="*/ 1221367 h 2307820"/>
              <a:gd name="connsiteX4" fmla="*/ 2201845 w 12191286"/>
              <a:gd name="connsiteY4" fmla="*/ 1056580 h 2307820"/>
              <a:gd name="connsiteX5" fmla="*/ 2500330 w 12191286"/>
              <a:gd name="connsiteY5" fmla="*/ 1205353 h 2307820"/>
              <a:gd name="connsiteX6" fmla="*/ 2188692 w 12191286"/>
              <a:gd name="connsiteY6" fmla="*/ 1442675 h 2307820"/>
              <a:gd name="connsiteX7" fmla="*/ 2857954 w 12191286"/>
              <a:gd name="connsiteY7" fmla="*/ 1831246 h 2307820"/>
              <a:gd name="connsiteX8" fmla="*/ 3432629 w 12191286"/>
              <a:gd name="connsiteY8" fmla="*/ 2075721 h 2307820"/>
              <a:gd name="connsiteX9" fmla="*/ 3880304 w 12191286"/>
              <a:gd name="connsiteY9" fmla="*/ 2059846 h 2307820"/>
              <a:gd name="connsiteX10" fmla="*/ 4143829 w 12191286"/>
              <a:gd name="connsiteY10" fmla="*/ 2199546 h 2307820"/>
              <a:gd name="connsiteX11" fmla="*/ 4451804 w 12191286"/>
              <a:gd name="connsiteY11" fmla="*/ 2218596 h 2307820"/>
              <a:gd name="connsiteX12" fmla="*/ 4991554 w 12191286"/>
              <a:gd name="connsiteY12" fmla="*/ 2037621 h 2307820"/>
              <a:gd name="connsiteX13" fmla="*/ 5705929 w 12191286"/>
              <a:gd name="connsiteY13" fmla="*/ 1545496 h 2307820"/>
              <a:gd name="connsiteX14" fmla="*/ 6544129 w 12191286"/>
              <a:gd name="connsiteY14" fmla="*/ 1161321 h 2307820"/>
              <a:gd name="connsiteX15" fmla="*/ 7153729 w 12191286"/>
              <a:gd name="connsiteY15" fmla="*/ 1262921 h 2307820"/>
              <a:gd name="connsiteX16" fmla="*/ 7429954 w 12191286"/>
              <a:gd name="connsiteY16" fmla="*/ 1139096 h 2307820"/>
              <a:gd name="connsiteX17" fmla="*/ 8185604 w 12191286"/>
              <a:gd name="connsiteY17" fmla="*/ 1272446 h 2307820"/>
              <a:gd name="connsiteX18" fmla="*/ 8699954 w 12191286"/>
              <a:gd name="connsiteY18" fmla="*/ 1374046 h 2307820"/>
              <a:gd name="connsiteX19" fmla="*/ 8963479 w 12191286"/>
              <a:gd name="connsiteY19" fmla="*/ 1186721 h 2307820"/>
              <a:gd name="connsiteX20" fmla="*/ 9668329 w 12191286"/>
              <a:gd name="connsiteY20" fmla="*/ 1027971 h 2307820"/>
              <a:gd name="connsiteX21" fmla="*/ 10328729 w 12191286"/>
              <a:gd name="connsiteY21" fmla="*/ 894621 h 2307820"/>
              <a:gd name="connsiteX22" fmla="*/ 10243004 w 12191286"/>
              <a:gd name="connsiteY22" fmla="*/ 850171 h 2307820"/>
              <a:gd name="connsiteX23" fmla="*/ 9944554 w 12191286"/>
              <a:gd name="connsiteY23" fmla="*/ 681896 h 2307820"/>
              <a:gd name="connsiteX24" fmla="*/ 10036629 w 12191286"/>
              <a:gd name="connsiteY24" fmla="*/ 18321 h 2307820"/>
              <a:gd name="connsiteX25" fmla="*/ 10317234 w 12191286"/>
              <a:gd name="connsiteY25" fmla="*/ 236313 h 2307820"/>
              <a:gd name="connsiteX26" fmla="*/ 10417629 w 12191286"/>
              <a:gd name="connsiteY26" fmla="*/ 234221 h 2307820"/>
              <a:gd name="connsiteX27" fmla="*/ 10655754 w 12191286"/>
              <a:gd name="connsiteY27" fmla="*/ 158021 h 2307820"/>
              <a:gd name="connsiteX28" fmla="*/ 10862129 w 12191286"/>
              <a:gd name="connsiteY28" fmla="*/ 307246 h 2307820"/>
              <a:gd name="connsiteX29" fmla="*/ 10941504 w 12191286"/>
              <a:gd name="connsiteY29" fmla="*/ 662846 h 2307820"/>
              <a:gd name="connsiteX30" fmla="*/ 12055929 w 12191286"/>
              <a:gd name="connsiteY30" fmla="*/ 907321 h 2307820"/>
              <a:gd name="connsiteX31" fmla="*/ 12157529 w 12191286"/>
              <a:gd name="connsiteY31" fmla="*/ 983521 h 2307820"/>
              <a:gd name="connsiteX32" fmla="*/ 11922579 w 12191286"/>
              <a:gd name="connsiteY32" fmla="*/ 894621 h 2307820"/>
              <a:gd name="connsiteX33" fmla="*/ 10900229 w 12191286"/>
              <a:gd name="connsiteY33" fmla="*/ 672371 h 2307820"/>
              <a:gd name="connsiteX34" fmla="*/ 10827204 w 12191286"/>
              <a:gd name="connsiteY34" fmla="*/ 291371 h 2307820"/>
              <a:gd name="connsiteX35" fmla="*/ 10595429 w 12191286"/>
              <a:gd name="connsiteY35" fmla="*/ 183421 h 2307820"/>
              <a:gd name="connsiteX36" fmla="*/ 10325554 w 12191286"/>
              <a:gd name="connsiteY36" fmla="*/ 304071 h 2307820"/>
              <a:gd name="connsiteX37" fmla="*/ 10150929 w 12191286"/>
              <a:gd name="connsiteY37" fmla="*/ 24671 h 2307820"/>
              <a:gd name="connsiteX38" fmla="*/ 10017579 w 12191286"/>
              <a:gd name="connsiteY38" fmla="*/ 161196 h 2307820"/>
              <a:gd name="connsiteX39" fmla="*/ 9989004 w 12191286"/>
              <a:gd name="connsiteY39" fmla="*/ 707296 h 2307820"/>
              <a:gd name="connsiteX40" fmla="*/ 10398579 w 12191286"/>
              <a:gd name="connsiteY40" fmla="*/ 891446 h 2307820"/>
              <a:gd name="connsiteX41" fmla="*/ 9668329 w 12191286"/>
              <a:gd name="connsiteY41" fmla="*/ 1059721 h 2307820"/>
              <a:gd name="connsiteX42" fmla="*/ 8982529 w 12191286"/>
              <a:gd name="connsiteY42" fmla="*/ 1215296 h 2307820"/>
              <a:gd name="connsiteX43" fmla="*/ 8715829 w 12191286"/>
              <a:gd name="connsiteY43" fmla="*/ 1402621 h 2307820"/>
              <a:gd name="connsiteX44" fmla="*/ 8169729 w 12191286"/>
              <a:gd name="connsiteY44" fmla="*/ 1297846 h 2307820"/>
              <a:gd name="connsiteX45" fmla="*/ 7439479 w 12191286"/>
              <a:gd name="connsiteY45" fmla="*/ 1161321 h 2307820"/>
              <a:gd name="connsiteX46" fmla="*/ 7233104 w 12191286"/>
              <a:gd name="connsiteY46" fmla="*/ 1275621 h 2307820"/>
              <a:gd name="connsiteX47" fmla="*/ 7026729 w 12191286"/>
              <a:gd name="connsiteY47" fmla="*/ 1269271 h 2307820"/>
              <a:gd name="connsiteX48" fmla="*/ 6601279 w 12191286"/>
              <a:gd name="connsiteY48" fmla="*/ 1180371 h 2307820"/>
              <a:gd name="connsiteX49" fmla="*/ 6010729 w 12191286"/>
              <a:gd name="connsiteY49" fmla="*/ 1408971 h 2307820"/>
              <a:gd name="connsiteX50" fmla="*/ 5305879 w 12191286"/>
              <a:gd name="connsiteY50" fmla="*/ 1837596 h 2307820"/>
              <a:gd name="connsiteX51" fmla="*/ 4724854 w 12191286"/>
              <a:gd name="connsiteY51" fmla="*/ 2177321 h 2307820"/>
              <a:gd name="connsiteX52" fmla="*/ 4213679 w 12191286"/>
              <a:gd name="connsiteY52" fmla="*/ 2240821 h 2307820"/>
              <a:gd name="connsiteX53" fmla="*/ 3883479 w 12191286"/>
              <a:gd name="connsiteY53" fmla="*/ 2088421 h 2307820"/>
              <a:gd name="connsiteX54" fmla="*/ 3496129 w 12191286"/>
              <a:gd name="connsiteY54" fmla="*/ 2113821 h 2307820"/>
              <a:gd name="connsiteX55" fmla="*/ 3102429 w 12191286"/>
              <a:gd name="connsiteY55" fmla="*/ 1986821 h 2307820"/>
              <a:gd name="connsiteX56" fmla="*/ 2581729 w 12191286"/>
              <a:gd name="connsiteY56" fmla="*/ 1701071 h 2307820"/>
              <a:gd name="connsiteX57" fmla="*/ 2177422 w 12191286"/>
              <a:gd name="connsiteY57" fmla="*/ 1461306 h 2307820"/>
              <a:gd name="connsiteX58" fmla="*/ 2174248 w 12191286"/>
              <a:gd name="connsiteY58" fmla="*/ 1417728 h 2307820"/>
              <a:gd name="connsiteX59" fmla="*/ 2464149 w 12191286"/>
              <a:gd name="connsiteY59" fmla="*/ 1199945 h 2307820"/>
              <a:gd name="connsiteX60" fmla="*/ 2200870 w 12191286"/>
              <a:gd name="connsiteY60" fmla="*/ 1084039 h 2307820"/>
              <a:gd name="connsiteX61" fmla="*/ 2056528 w 12191286"/>
              <a:gd name="connsiteY61" fmla="*/ 1244010 h 2307820"/>
              <a:gd name="connsiteX62" fmla="*/ 2174912 w 12191286"/>
              <a:gd name="connsiteY62" fmla="*/ 1422962 h 2307820"/>
              <a:gd name="connsiteX63" fmla="*/ 2177388 w 12191286"/>
              <a:gd name="connsiteY63" fmla="*/ 1452758 h 2307820"/>
              <a:gd name="connsiteX64" fmla="*/ 1121229 w 12191286"/>
              <a:gd name="connsiteY64" fmla="*/ 1955071 h 2307820"/>
              <a:gd name="connsiteX65" fmla="*/ 454 w 12191286"/>
              <a:gd name="connsiteY65" fmla="*/ 2307496 h 2307820"/>
              <a:gd name="connsiteX66" fmla="*/ 3629 w 12191286"/>
              <a:gd name="connsiteY66" fmla="*/ 2282096 h 2307820"/>
              <a:gd name="connsiteX0" fmla="*/ 3629 w 12191286"/>
              <a:gd name="connsiteY0" fmla="*/ 2295893 h 2321617"/>
              <a:gd name="connsiteX1" fmla="*/ 946604 w 12191286"/>
              <a:gd name="connsiteY1" fmla="*/ 2013318 h 2321617"/>
              <a:gd name="connsiteX2" fmla="*/ 2149652 w 12191286"/>
              <a:gd name="connsiteY2" fmla="*/ 1453332 h 2321617"/>
              <a:gd name="connsiteX3" fmla="*/ 2031197 w 12191286"/>
              <a:gd name="connsiteY3" fmla="*/ 1235164 h 2321617"/>
              <a:gd name="connsiteX4" fmla="*/ 2201845 w 12191286"/>
              <a:gd name="connsiteY4" fmla="*/ 1070377 h 2321617"/>
              <a:gd name="connsiteX5" fmla="*/ 2500330 w 12191286"/>
              <a:gd name="connsiteY5" fmla="*/ 1219150 h 2321617"/>
              <a:gd name="connsiteX6" fmla="*/ 2188692 w 12191286"/>
              <a:gd name="connsiteY6" fmla="*/ 1456472 h 2321617"/>
              <a:gd name="connsiteX7" fmla="*/ 2857954 w 12191286"/>
              <a:gd name="connsiteY7" fmla="*/ 1845043 h 2321617"/>
              <a:gd name="connsiteX8" fmla="*/ 3432629 w 12191286"/>
              <a:gd name="connsiteY8" fmla="*/ 2089518 h 2321617"/>
              <a:gd name="connsiteX9" fmla="*/ 3880304 w 12191286"/>
              <a:gd name="connsiteY9" fmla="*/ 2073643 h 2321617"/>
              <a:gd name="connsiteX10" fmla="*/ 4143829 w 12191286"/>
              <a:gd name="connsiteY10" fmla="*/ 2213343 h 2321617"/>
              <a:gd name="connsiteX11" fmla="*/ 4451804 w 12191286"/>
              <a:gd name="connsiteY11" fmla="*/ 2232393 h 2321617"/>
              <a:gd name="connsiteX12" fmla="*/ 4991554 w 12191286"/>
              <a:gd name="connsiteY12" fmla="*/ 2051418 h 2321617"/>
              <a:gd name="connsiteX13" fmla="*/ 5705929 w 12191286"/>
              <a:gd name="connsiteY13" fmla="*/ 1559293 h 2321617"/>
              <a:gd name="connsiteX14" fmla="*/ 6544129 w 12191286"/>
              <a:gd name="connsiteY14" fmla="*/ 1175118 h 2321617"/>
              <a:gd name="connsiteX15" fmla="*/ 7153729 w 12191286"/>
              <a:gd name="connsiteY15" fmla="*/ 1276718 h 2321617"/>
              <a:gd name="connsiteX16" fmla="*/ 7429954 w 12191286"/>
              <a:gd name="connsiteY16" fmla="*/ 1152893 h 2321617"/>
              <a:gd name="connsiteX17" fmla="*/ 8185604 w 12191286"/>
              <a:gd name="connsiteY17" fmla="*/ 1286243 h 2321617"/>
              <a:gd name="connsiteX18" fmla="*/ 8699954 w 12191286"/>
              <a:gd name="connsiteY18" fmla="*/ 1387843 h 2321617"/>
              <a:gd name="connsiteX19" fmla="*/ 8963479 w 12191286"/>
              <a:gd name="connsiteY19" fmla="*/ 1200518 h 2321617"/>
              <a:gd name="connsiteX20" fmla="*/ 9668329 w 12191286"/>
              <a:gd name="connsiteY20" fmla="*/ 1041768 h 2321617"/>
              <a:gd name="connsiteX21" fmla="*/ 10328729 w 12191286"/>
              <a:gd name="connsiteY21" fmla="*/ 908418 h 2321617"/>
              <a:gd name="connsiteX22" fmla="*/ 10243004 w 12191286"/>
              <a:gd name="connsiteY22" fmla="*/ 863968 h 2321617"/>
              <a:gd name="connsiteX23" fmla="*/ 9944554 w 12191286"/>
              <a:gd name="connsiteY23" fmla="*/ 695693 h 2321617"/>
              <a:gd name="connsiteX24" fmla="*/ 10036629 w 12191286"/>
              <a:gd name="connsiteY24" fmla="*/ 32118 h 2321617"/>
              <a:gd name="connsiteX25" fmla="*/ 10275959 w 12191286"/>
              <a:gd name="connsiteY25" fmla="*/ 173910 h 2321617"/>
              <a:gd name="connsiteX26" fmla="*/ 10417629 w 12191286"/>
              <a:gd name="connsiteY26" fmla="*/ 248018 h 2321617"/>
              <a:gd name="connsiteX27" fmla="*/ 10655754 w 12191286"/>
              <a:gd name="connsiteY27" fmla="*/ 171818 h 2321617"/>
              <a:gd name="connsiteX28" fmla="*/ 10862129 w 12191286"/>
              <a:gd name="connsiteY28" fmla="*/ 321043 h 2321617"/>
              <a:gd name="connsiteX29" fmla="*/ 10941504 w 12191286"/>
              <a:gd name="connsiteY29" fmla="*/ 676643 h 2321617"/>
              <a:gd name="connsiteX30" fmla="*/ 12055929 w 12191286"/>
              <a:gd name="connsiteY30" fmla="*/ 921118 h 2321617"/>
              <a:gd name="connsiteX31" fmla="*/ 12157529 w 12191286"/>
              <a:gd name="connsiteY31" fmla="*/ 997318 h 2321617"/>
              <a:gd name="connsiteX32" fmla="*/ 11922579 w 12191286"/>
              <a:gd name="connsiteY32" fmla="*/ 908418 h 2321617"/>
              <a:gd name="connsiteX33" fmla="*/ 10900229 w 12191286"/>
              <a:gd name="connsiteY33" fmla="*/ 686168 h 2321617"/>
              <a:gd name="connsiteX34" fmla="*/ 10827204 w 12191286"/>
              <a:gd name="connsiteY34" fmla="*/ 305168 h 2321617"/>
              <a:gd name="connsiteX35" fmla="*/ 10595429 w 12191286"/>
              <a:gd name="connsiteY35" fmla="*/ 197218 h 2321617"/>
              <a:gd name="connsiteX36" fmla="*/ 10325554 w 12191286"/>
              <a:gd name="connsiteY36" fmla="*/ 317868 h 2321617"/>
              <a:gd name="connsiteX37" fmla="*/ 10150929 w 12191286"/>
              <a:gd name="connsiteY37" fmla="*/ 38468 h 2321617"/>
              <a:gd name="connsiteX38" fmla="*/ 10017579 w 12191286"/>
              <a:gd name="connsiteY38" fmla="*/ 174993 h 2321617"/>
              <a:gd name="connsiteX39" fmla="*/ 9989004 w 12191286"/>
              <a:gd name="connsiteY39" fmla="*/ 721093 h 2321617"/>
              <a:gd name="connsiteX40" fmla="*/ 10398579 w 12191286"/>
              <a:gd name="connsiteY40" fmla="*/ 905243 h 2321617"/>
              <a:gd name="connsiteX41" fmla="*/ 9668329 w 12191286"/>
              <a:gd name="connsiteY41" fmla="*/ 1073518 h 2321617"/>
              <a:gd name="connsiteX42" fmla="*/ 8982529 w 12191286"/>
              <a:gd name="connsiteY42" fmla="*/ 1229093 h 2321617"/>
              <a:gd name="connsiteX43" fmla="*/ 8715829 w 12191286"/>
              <a:gd name="connsiteY43" fmla="*/ 1416418 h 2321617"/>
              <a:gd name="connsiteX44" fmla="*/ 8169729 w 12191286"/>
              <a:gd name="connsiteY44" fmla="*/ 1311643 h 2321617"/>
              <a:gd name="connsiteX45" fmla="*/ 7439479 w 12191286"/>
              <a:gd name="connsiteY45" fmla="*/ 1175118 h 2321617"/>
              <a:gd name="connsiteX46" fmla="*/ 7233104 w 12191286"/>
              <a:gd name="connsiteY46" fmla="*/ 1289418 h 2321617"/>
              <a:gd name="connsiteX47" fmla="*/ 7026729 w 12191286"/>
              <a:gd name="connsiteY47" fmla="*/ 1283068 h 2321617"/>
              <a:gd name="connsiteX48" fmla="*/ 6601279 w 12191286"/>
              <a:gd name="connsiteY48" fmla="*/ 1194168 h 2321617"/>
              <a:gd name="connsiteX49" fmla="*/ 6010729 w 12191286"/>
              <a:gd name="connsiteY49" fmla="*/ 1422768 h 2321617"/>
              <a:gd name="connsiteX50" fmla="*/ 5305879 w 12191286"/>
              <a:gd name="connsiteY50" fmla="*/ 1851393 h 2321617"/>
              <a:gd name="connsiteX51" fmla="*/ 4724854 w 12191286"/>
              <a:gd name="connsiteY51" fmla="*/ 2191118 h 2321617"/>
              <a:gd name="connsiteX52" fmla="*/ 4213679 w 12191286"/>
              <a:gd name="connsiteY52" fmla="*/ 2254618 h 2321617"/>
              <a:gd name="connsiteX53" fmla="*/ 3883479 w 12191286"/>
              <a:gd name="connsiteY53" fmla="*/ 2102218 h 2321617"/>
              <a:gd name="connsiteX54" fmla="*/ 3496129 w 12191286"/>
              <a:gd name="connsiteY54" fmla="*/ 2127618 h 2321617"/>
              <a:gd name="connsiteX55" fmla="*/ 3102429 w 12191286"/>
              <a:gd name="connsiteY55" fmla="*/ 2000618 h 2321617"/>
              <a:gd name="connsiteX56" fmla="*/ 2581729 w 12191286"/>
              <a:gd name="connsiteY56" fmla="*/ 1714868 h 2321617"/>
              <a:gd name="connsiteX57" fmla="*/ 2177422 w 12191286"/>
              <a:gd name="connsiteY57" fmla="*/ 1475103 h 2321617"/>
              <a:gd name="connsiteX58" fmla="*/ 2174248 w 12191286"/>
              <a:gd name="connsiteY58" fmla="*/ 1431525 h 2321617"/>
              <a:gd name="connsiteX59" fmla="*/ 2464149 w 12191286"/>
              <a:gd name="connsiteY59" fmla="*/ 1213742 h 2321617"/>
              <a:gd name="connsiteX60" fmla="*/ 2200870 w 12191286"/>
              <a:gd name="connsiteY60" fmla="*/ 1097836 h 2321617"/>
              <a:gd name="connsiteX61" fmla="*/ 2056528 w 12191286"/>
              <a:gd name="connsiteY61" fmla="*/ 1257807 h 2321617"/>
              <a:gd name="connsiteX62" fmla="*/ 2174912 w 12191286"/>
              <a:gd name="connsiteY62" fmla="*/ 1436759 h 2321617"/>
              <a:gd name="connsiteX63" fmla="*/ 2177388 w 12191286"/>
              <a:gd name="connsiteY63" fmla="*/ 1466555 h 2321617"/>
              <a:gd name="connsiteX64" fmla="*/ 1121229 w 12191286"/>
              <a:gd name="connsiteY64" fmla="*/ 1968868 h 2321617"/>
              <a:gd name="connsiteX65" fmla="*/ 454 w 12191286"/>
              <a:gd name="connsiteY65" fmla="*/ 2321293 h 2321617"/>
              <a:gd name="connsiteX66" fmla="*/ 3629 w 12191286"/>
              <a:gd name="connsiteY66" fmla="*/ 2295893 h 2321617"/>
              <a:gd name="connsiteX0" fmla="*/ 3629 w 12191286"/>
              <a:gd name="connsiteY0" fmla="*/ 2295893 h 2321617"/>
              <a:gd name="connsiteX1" fmla="*/ 946604 w 12191286"/>
              <a:gd name="connsiteY1" fmla="*/ 2013318 h 2321617"/>
              <a:gd name="connsiteX2" fmla="*/ 2149652 w 12191286"/>
              <a:gd name="connsiteY2" fmla="*/ 1453332 h 2321617"/>
              <a:gd name="connsiteX3" fmla="*/ 2031197 w 12191286"/>
              <a:gd name="connsiteY3" fmla="*/ 1235164 h 2321617"/>
              <a:gd name="connsiteX4" fmla="*/ 2201845 w 12191286"/>
              <a:gd name="connsiteY4" fmla="*/ 1070377 h 2321617"/>
              <a:gd name="connsiteX5" fmla="*/ 2500330 w 12191286"/>
              <a:gd name="connsiteY5" fmla="*/ 1219150 h 2321617"/>
              <a:gd name="connsiteX6" fmla="*/ 2188692 w 12191286"/>
              <a:gd name="connsiteY6" fmla="*/ 1456472 h 2321617"/>
              <a:gd name="connsiteX7" fmla="*/ 2857954 w 12191286"/>
              <a:gd name="connsiteY7" fmla="*/ 1845043 h 2321617"/>
              <a:gd name="connsiteX8" fmla="*/ 3432629 w 12191286"/>
              <a:gd name="connsiteY8" fmla="*/ 2089518 h 2321617"/>
              <a:gd name="connsiteX9" fmla="*/ 3880304 w 12191286"/>
              <a:gd name="connsiteY9" fmla="*/ 2073643 h 2321617"/>
              <a:gd name="connsiteX10" fmla="*/ 4143829 w 12191286"/>
              <a:gd name="connsiteY10" fmla="*/ 2213343 h 2321617"/>
              <a:gd name="connsiteX11" fmla="*/ 4451804 w 12191286"/>
              <a:gd name="connsiteY11" fmla="*/ 2232393 h 2321617"/>
              <a:gd name="connsiteX12" fmla="*/ 4991554 w 12191286"/>
              <a:gd name="connsiteY12" fmla="*/ 2051418 h 2321617"/>
              <a:gd name="connsiteX13" fmla="*/ 5705929 w 12191286"/>
              <a:gd name="connsiteY13" fmla="*/ 1559293 h 2321617"/>
              <a:gd name="connsiteX14" fmla="*/ 6544129 w 12191286"/>
              <a:gd name="connsiteY14" fmla="*/ 1175118 h 2321617"/>
              <a:gd name="connsiteX15" fmla="*/ 7153729 w 12191286"/>
              <a:gd name="connsiteY15" fmla="*/ 1276718 h 2321617"/>
              <a:gd name="connsiteX16" fmla="*/ 7429954 w 12191286"/>
              <a:gd name="connsiteY16" fmla="*/ 1152893 h 2321617"/>
              <a:gd name="connsiteX17" fmla="*/ 8185604 w 12191286"/>
              <a:gd name="connsiteY17" fmla="*/ 1286243 h 2321617"/>
              <a:gd name="connsiteX18" fmla="*/ 8699954 w 12191286"/>
              <a:gd name="connsiteY18" fmla="*/ 1387843 h 2321617"/>
              <a:gd name="connsiteX19" fmla="*/ 8963479 w 12191286"/>
              <a:gd name="connsiteY19" fmla="*/ 1200518 h 2321617"/>
              <a:gd name="connsiteX20" fmla="*/ 9668329 w 12191286"/>
              <a:gd name="connsiteY20" fmla="*/ 1041768 h 2321617"/>
              <a:gd name="connsiteX21" fmla="*/ 10328729 w 12191286"/>
              <a:gd name="connsiteY21" fmla="*/ 908418 h 2321617"/>
              <a:gd name="connsiteX22" fmla="*/ 10243004 w 12191286"/>
              <a:gd name="connsiteY22" fmla="*/ 863968 h 2321617"/>
              <a:gd name="connsiteX23" fmla="*/ 9944554 w 12191286"/>
              <a:gd name="connsiteY23" fmla="*/ 695693 h 2321617"/>
              <a:gd name="connsiteX24" fmla="*/ 10036629 w 12191286"/>
              <a:gd name="connsiteY24" fmla="*/ 32118 h 2321617"/>
              <a:gd name="connsiteX25" fmla="*/ 10275959 w 12191286"/>
              <a:gd name="connsiteY25" fmla="*/ 173910 h 2321617"/>
              <a:gd name="connsiteX26" fmla="*/ 10417629 w 12191286"/>
              <a:gd name="connsiteY26" fmla="*/ 248018 h 2321617"/>
              <a:gd name="connsiteX27" fmla="*/ 10655754 w 12191286"/>
              <a:gd name="connsiteY27" fmla="*/ 171818 h 2321617"/>
              <a:gd name="connsiteX28" fmla="*/ 10862129 w 12191286"/>
              <a:gd name="connsiteY28" fmla="*/ 321043 h 2321617"/>
              <a:gd name="connsiteX29" fmla="*/ 10941504 w 12191286"/>
              <a:gd name="connsiteY29" fmla="*/ 676643 h 2321617"/>
              <a:gd name="connsiteX30" fmla="*/ 12055929 w 12191286"/>
              <a:gd name="connsiteY30" fmla="*/ 921118 h 2321617"/>
              <a:gd name="connsiteX31" fmla="*/ 12157529 w 12191286"/>
              <a:gd name="connsiteY31" fmla="*/ 997318 h 2321617"/>
              <a:gd name="connsiteX32" fmla="*/ 11922579 w 12191286"/>
              <a:gd name="connsiteY32" fmla="*/ 908418 h 2321617"/>
              <a:gd name="connsiteX33" fmla="*/ 10900229 w 12191286"/>
              <a:gd name="connsiteY33" fmla="*/ 686168 h 2321617"/>
              <a:gd name="connsiteX34" fmla="*/ 10827204 w 12191286"/>
              <a:gd name="connsiteY34" fmla="*/ 305168 h 2321617"/>
              <a:gd name="connsiteX35" fmla="*/ 10595429 w 12191286"/>
              <a:gd name="connsiteY35" fmla="*/ 197218 h 2321617"/>
              <a:gd name="connsiteX36" fmla="*/ 10325554 w 12191286"/>
              <a:gd name="connsiteY36" fmla="*/ 317868 h 2321617"/>
              <a:gd name="connsiteX37" fmla="*/ 10150929 w 12191286"/>
              <a:gd name="connsiteY37" fmla="*/ 38468 h 2321617"/>
              <a:gd name="connsiteX38" fmla="*/ 10017579 w 12191286"/>
              <a:gd name="connsiteY38" fmla="*/ 174993 h 2321617"/>
              <a:gd name="connsiteX39" fmla="*/ 9989004 w 12191286"/>
              <a:gd name="connsiteY39" fmla="*/ 721093 h 2321617"/>
              <a:gd name="connsiteX40" fmla="*/ 10398579 w 12191286"/>
              <a:gd name="connsiteY40" fmla="*/ 905243 h 2321617"/>
              <a:gd name="connsiteX41" fmla="*/ 9668329 w 12191286"/>
              <a:gd name="connsiteY41" fmla="*/ 1073518 h 2321617"/>
              <a:gd name="connsiteX42" fmla="*/ 8982529 w 12191286"/>
              <a:gd name="connsiteY42" fmla="*/ 1229093 h 2321617"/>
              <a:gd name="connsiteX43" fmla="*/ 8715829 w 12191286"/>
              <a:gd name="connsiteY43" fmla="*/ 1416418 h 2321617"/>
              <a:gd name="connsiteX44" fmla="*/ 8169729 w 12191286"/>
              <a:gd name="connsiteY44" fmla="*/ 1311643 h 2321617"/>
              <a:gd name="connsiteX45" fmla="*/ 7439479 w 12191286"/>
              <a:gd name="connsiteY45" fmla="*/ 1175118 h 2321617"/>
              <a:gd name="connsiteX46" fmla="*/ 7233104 w 12191286"/>
              <a:gd name="connsiteY46" fmla="*/ 1289418 h 2321617"/>
              <a:gd name="connsiteX47" fmla="*/ 7026729 w 12191286"/>
              <a:gd name="connsiteY47" fmla="*/ 1283068 h 2321617"/>
              <a:gd name="connsiteX48" fmla="*/ 6601279 w 12191286"/>
              <a:gd name="connsiteY48" fmla="*/ 1194168 h 2321617"/>
              <a:gd name="connsiteX49" fmla="*/ 6010729 w 12191286"/>
              <a:gd name="connsiteY49" fmla="*/ 1422768 h 2321617"/>
              <a:gd name="connsiteX50" fmla="*/ 5305879 w 12191286"/>
              <a:gd name="connsiteY50" fmla="*/ 1851393 h 2321617"/>
              <a:gd name="connsiteX51" fmla="*/ 4724854 w 12191286"/>
              <a:gd name="connsiteY51" fmla="*/ 2191118 h 2321617"/>
              <a:gd name="connsiteX52" fmla="*/ 4213679 w 12191286"/>
              <a:gd name="connsiteY52" fmla="*/ 2254618 h 2321617"/>
              <a:gd name="connsiteX53" fmla="*/ 3883479 w 12191286"/>
              <a:gd name="connsiteY53" fmla="*/ 2102218 h 2321617"/>
              <a:gd name="connsiteX54" fmla="*/ 3496129 w 12191286"/>
              <a:gd name="connsiteY54" fmla="*/ 2127618 h 2321617"/>
              <a:gd name="connsiteX55" fmla="*/ 3102429 w 12191286"/>
              <a:gd name="connsiteY55" fmla="*/ 2000618 h 2321617"/>
              <a:gd name="connsiteX56" fmla="*/ 2581729 w 12191286"/>
              <a:gd name="connsiteY56" fmla="*/ 1714868 h 2321617"/>
              <a:gd name="connsiteX57" fmla="*/ 2177422 w 12191286"/>
              <a:gd name="connsiteY57" fmla="*/ 1475103 h 2321617"/>
              <a:gd name="connsiteX58" fmla="*/ 2174248 w 12191286"/>
              <a:gd name="connsiteY58" fmla="*/ 1431525 h 2321617"/>
              <a:gd name="connsiteX59" fmla="*/ 2464149 w 12191286"/>
              <a:gd name="connsiteY59" fmla="*/ 1213742 h 2321617"/>
              <a:gd name="connsiteX60" fmla="*/ 2200870 w 12191286"/>
              <a:gd name="connsiteY60" fmla="*/ 1097836 h 2321617"/>
              <a:gd name="connsiteX61" fmla="*/ 2056528 w 12191286"/>
              <a:gd name="connsiteY61" fmla="*/ 1257807 h 2321617"/>
              <a:gd name="connsiteX62" fmla="*/ 2174912 w 12191286"/>
              <a:gd name="connsiteY62" fmla="*/ 1436759 h 2321617"/>
              <a:gd name="connsiteX63" fmla="*/ 2177388 w 12191286"/>
              <a:gd name="connsiteY63" fmla="*/ 1466555 h 2321617"/>
              <a:gd name="connsiteX64" fmla="*/ 1121229 w 12191286"/>
              <a:gd name="connsiteY64" fmla="*/ 1968868 h 2321617"/>
              <a:gd name="connsiteX65" fmla="*/ 454 w 12191286"/>
              <a:gd name="connsiteY65" fmla="*/ 2321293 h 2321617"/>
              <a:gd name="connsiteX66" fmla="*/ 3629 w 12191286"/>
              <a:gd name="connsiteY66" fmla="*/ 2295893 h 2321617"/>
              <a:gd name="connsiteX0" fmla="*/ 3629 w 12191286"/>
              <a:gd name="connsiteY0" fmla="*/ 2295893 h 2321617"/>
              <a:gd name="connsiteX1" fmla="*/ 946604 w 12191286"/>
              <a:gd name="connsiteY1" fmla="*/ 2013318 h 2321617"/>
              <a:gd name="connsiteX2" fmla="*/ 2149652 w 12191286"/>
              <a:gd name="connsiteY2" fmla="*/ 1453332 h 2321617"/>
              <a:gd name="connsiteX3" fmla="*/ 2031197 w 12191286"/>
              <a:gd name="connsiteY3" fmla="*/ 1235164 h 2321617"/>
              <a:gd name="connsiteX4" fmla="*/ 2201845 w 12191286"/>
              <a:gd name="connsiteY4" fmla="*/ 1070377 h 2321617"/>
              <a:gd name="connsiteX5" fmla="*/ 2500330 w 12191286"/>
              <a:gd name="connsiteY5" fmla="*/ 1219150 h 2321617"/>
              <a:gd name="connsiteX6" fmla="*/ 2188692 w 12191286"/>
              <a:gd name="connsiteY6" fmla="*/ 1456472 h 2321617"/>
              <a:gd name="connsiteX7" fmla="*/ 2857954 w 12191286"/>
              <a:gd name="connsiteY7" fmla="*/ 1845043 h 2321617"/>
              <a:gd name="connsiteX8" fmla="*/ 3432629 w 12191286"/>
              <a:gd name="connsiteY8" fmla="*/ 2089518 h 2321617"/>
              <a:gd name="connsiteX9" fmla="*/ 3880304 w 12191286"/>
              <a:gd name="connsiteY9" fmla="*/ 2073643 h 2321617"/>
              <a:gd name="connsiteX10" fmla="*/ 4143829 w 12191286"/>
              <a:gd name="connsiteY10" fmla="*/ 2213343 h 2321617"/>
              <a:gd name="connsiteX11" fmla="*/ 4451804 w 12191286"/>
              <a:gd name="connsiteY11" fmla="*/ 2232393 h 2321617"/>
              <a:gd name="connsiteX12" fmla="*/ 4991554 w 12191286"/>
              <a:gd name="connsiteY12" fmla="*/ 2051418 h 2321617"/>
              <a:gd name="connsiteX13" fmla="*/ 5705929 w 12191286"/>
              <a:gd name="connsiteY13" fmla="*/ 1559293 h 2321617"/>
              <a:gd name="connsiteX14" fmla="*/ 6544129 w 12191286"/>
              <a:gd name="connsiteY14" fmla="*/ 1175118 h 2321617"/>
              <a:gd name="connsiteX15" fmla="*/ 7153729 w 12191286"/>
              <a:gd name="connsiteY15" fmla="*/ 1276718 h 2321617"/>
              <a:gd name="connsiteX16" fmla="*/ 7429954 w 12191286"/>
              <a:gd name="connsiteY16" fmla="*/ 1152893 h 2321617"/>
              <a:gd name="connsiteX17" fmla="*/ 8185604 w 12191286"/>
              <a:gd name="connsiteY17" fmla="*/ 1286243 h 2321617"/>
              <a:gd name="connsiteX18" fmla="*/ 8699954 w 12191286"/>
              <a:gd name="connsiteY18" fmla="*/ 1387843 h 2321617"/>
              <a:gd name="connsiteX19" fmla="*/ 8963479 w 12191286"/>
              <a:gd name="connsiteY19" fmla="*/ 1200518 h 2321617"/>
              <a:gd name="connsiteX20" fmla="*/ 9668329 w 12191286"/>
              <a:gd name="connsiteY20" fmla="*/ 1041768 h 2321617"/>
              <a:gd name="connsiteX21" fmla="*/ 10328729 w 12191286"/>
              <a:gd name="connsiteY21" fmla="*/ 908418 h 2321617"/>
              <a:gd name="connsiteX22" fmla="*/ 10243004 w 12191286"/>
              <a:gd name="connsiteY22" fmla="*/ 863968 h 2321617"/>
              <a:gd name="connsiteX23" fmla="*/ 9944554 w 12191286"/>
              <a:gd name="connsiteY23" fmla="*/ 695693 h 2321617"/>
              <a:gd name="connsiteX24" fmla="*/ 10036629 w 12191286"/>
              <a:gd name="connsiteY24" fmla="*/ 32118 h 2321617"/>
              <a:gd name="connsiteX25" fmla="*/ 10275959 w 12191286"/>
              <a:gd name="connsiteY25" fmla="*/ 173910 h 2321617"/>
              <a:gd name="connsiteX26" fmla="*/ 10417629 w 12191286"/>
              <a:gd name="connsiteY26" fmla="*/ 248018 h 2321617"/>
              <a:gd name="connsiteX27" fmla="*/ 10655754 w 12191286"/>
              <a:gd name="connsiteY27" fmla="*/ 171818 h 2321617"/>
              <a:gd name="connsiteX28" fmla="*/ 10862129 w 12191286"/>
              <a:gd name="connsiteY28" fmla="*/ 321043 h 2321617"/>
              <a:gd name="connsiteX29" fmla="*/ 10941504 w 12191286"/>
              <a:gd name="connsiteY29" fmla="*/ 676643 h 2321617"/>
              <a:gd name="connsiteX30" fmla="*/ 12055929 w 12191286"/>
              <a:gd name="connsiteY30" fmla="*/ 921118 h 2321617"/>
              <a:gd name="connsiteX31" fmla="*/ 12157529 w 12191286"/>
              <a:gd name="connsiteY31" fmla="*/ 997318 h 2321617"/>
              <a:gd name="connsiteX32" fmla="*/ 11922579 w 12191286"/>
              <a:gd name="connsiteY32" fmla="*/ 908418 h 2321617"/>
              <a:gd name="connsiteX33" fmla="*/ 10900229 w 12191286"/>
              <a:gd name="connsiteY33" fmla="*/ 686168 h 2321617"/>
              <a:gd name="connsiteX34" fmla="*/ 10827204 w 12191286"/>
              <a:gd name="connsiteY34" fmla="*/ 305168 h 2321617"/>
              <a:gd name="connsiteX35" fmla="*/ 10595429 w 12191286"/>
              <a:gd name="connsiteY35" fmla="*/ 197218 h 2321617"/>
              <a:gd name="connsiteX36" fmla="*/ 10325554 w 12191286"/>
              <a:gd name="connsiteY36" fmla="*/ 317868 h 2321617"/>
              <a:gd name="connsiteX37" fmla="*/ 10150929 w 12191286"/>
              <a:gd name="connsiteY37" fmla="*/ 38468 h 2321617"/>
              <a:gd name="connsiteX38" fmla="*/ 10017579 w 12191286"/>
              <a:gd name="connsiteY38" fmla="*/ 174993 h 2321617"/>
              <a:gd name="connsiteX39" fmla="*/ 9989004 w 12191286"/>
              <a:gd name="connsiteY39" fmla="*/ 721093 h 2321617"/>
              <a:gd name="connsiteX40" fmla="*/ 10398579 w 12191286"/>
              <a:gd name="connsiteY40" fmla="*/ 905243 h 2321617"/>
              <a:gd name="connsiteX41" fmla="*/ 9668329 w 12191286"/>
              <a:gd name="connsiteY41" fmla="*/ 1073518 h 2321617"/>
              <a:gd name="connsiteX42" fmla="*/ 8982529 w 12191286"/>
              <a:gd name="connsiteY42" fmla="*/ 1229093 h 2321617"/>
              <a:gd name="connsiteX43" fmla="*/ 8715829 w 12191286"/>
              <a:gd name="connsiteY43" fmla="*/ 1416418 h 2321617"/>
              <a:gd name="connsiteX44" fmla="*/ 8169729 w 12191286"/>
              <a:gd name="connsiteY44" fmla="*/ 1311643 h 2321617"/>
              <a:gd name="connsiteX45" fmla="*/ 7439479 w 12191286"/>
              <a:gd name="connsiteY45" fmla="*/ 1175118 h 2321617"/>
              <a:gd name="connsiteX46" fmla="*/ 7233104 w 12191286"/>
              <a:gd name="connsiteY46" fmla="*/ 1289418 h 2321617"/>
              <a:gd name="connsiteX47" fmla="*/ 7026729 w 12191286"/>
              <a:gd name="connsiteY47" fmla="*/ 1283068 h 2321617"/>
              <a:gd name="connsiteX48" fmla="*/ 6601279 w 12191286"/>
              <a:gd name="connsiteY48" fmla="*/ 1194168 h 2321617"/>
              <a:gd name="connsiteX49" fmla="*/ 6010729 w 12191286"/>
              <a:gd name="connsiteY49" fmla="*/ 1422768 h 2321617"/>
              <a:gd name="connsiteX50" fmla="*/ 5305879 w 12191286"/>
              <a:gd name="connsiteY50" fmla="*/ 1851393 h 2321617"/>
              <a:gd name="connsiteX51" fmla="*/ 4724854 w 12191286"/>
              <a:gd name="connsiteY51" fmla="*/ 2191118 h 2321617"/>
              <a:gd name="connsiteX52" fmla="*/ 4213679 w 12191286"/>
              <a:gd name="connsiteY52" fmla="*/ 2254618 h 2321617"/>
              <a:gd name="connsiteX53" fmla="*/ 3883479 w 12191286"/>
              <a:gd name="connsiteY53" fmla="*/ 2102218 h 2321617"/>
              <a:gd name="connsiteX54" fmla="*/ 3496129 w 12191286"/>
              <a:gd name="connsiteY54" fmla="*/ 2127618 h 2321617"/>
              <a:gd name="connsiteX55" fmla="*/ 3102429 w 12191286"/>
              <a:gd name="connsiteY55" fmla="*/ 2000618 h 2321617"/>
              <a:gd name="connsiteX56" fmla="*/ 2581729 w 12191286"/>
              <a:gd name="connsiteY56" fmla="*/ 1714868 h 2321617"/>
              <a:gd name="connsiteX57" fmla="*/ 2177422 w 12191286"/>
              <a:gd name="connsiteY57" fmla="*/ 1475103 h 2321617"/>
              <a:gd name="connsiteX58" fmla="*/ 2174248 w 12191286"/>
              <a:gd name="connsiteY58" fmla="*/ 1431525 h 2321617"/>
              <a:gd name="connsiteX59" fmla="*/ 2464149 w 12191286"/>
              <a:gd name="connsiteY59" fmla="*/ 1213742 h 2321617"/>
              <a:gd name="connsiteX60" fmla="*/ 2200870 w 12191286"/>
              <a:gd name="connsiteY60" fmla="*/ 1097836 h 2321617"/>
              <a:gd name="connsiteX61" fmla="*/ 2056528 w 12191286"/>
              <a:gd name="connsiteY61" fmla="*/ 1257807 h 2321617"/>
              <a:gd name="connsiteX62" fmla="*/ 2174912 w 12191286"/>
              <a:gd name="connsiteY62" fmla="*/ 1436759 h 2321617"/>
              <a:gd name="connsiteX63" fmla="*/ 2177388 w 12191286"/>
              <a:gd name="connsiteY63" fmla="*/ 1466555 h 2321617"/>
              <a:gd name="connsiteX64" fmla="*/ 1121229 w 12191286"/>
              <a:gd name="connsiteY64" fmla="*/ 1968868 h 2321617"/>
              <a:gd name="connsiteX65" fmla="*/ 454 w 12191286"/>
              <a:gd name="connsiteY65" fmla="*/ 2321293 h 2321617"/>
              <a:gd name="connsiteX66" fmla="*/ 3629 w 12191286"/>
              <a:gd name="connsiteY66" fmla="*/ 2295893 h 2321617"/>
              <a:gd name="connsiteX0" fmla="*/ 3629 w 12191286"/>
              <a:gd name="connsiteY0" fmla="*/ 2295893 h 2321617"/>
              <a:gd name="connsiteX1" fmla="*/ 946604 w 12191286"/>
              <a:gd name="connsiteY1" fmla="*/ 2013318 h 2321617"/>
              <a:gd name="connsiteX2" fmla="*/ 2149652 w 12191286"/>
              <a:gd name="connsiteY2" fmla="*/ 1453332 h 2321617"/>
              <a:gd name="connsiteX3" fmla="*/ 2031197 w 12191286"/>
              <a:gd name="connsiteY3" fmla="*/ 1235164 h 2321617"/>
              <a:gd name="connsiteX4" fmla="*/ 2201845 w 12191286"/>
              <a:gd name="connsiteY4" fmla="*/ 1070377 h 2321617"/>
              <a:gd name="connsiteX5" fmla="*/ 2500330 w 12191286"/>
              <a:gd name="connsiteY5" fmla="*/ 1219150 h 2321617"/>
              <a:gd name="connsiteX6" fmla="*/ 2188692 w 12191286"/>
              <a:gd name="connsiteY6" fmla="*/ 1456472 h 2321617"/>
              <a:gd name="connsiteX7" fmla="*/ 2857954 w 12191286"/>
              <a:gd name="connsiteY7" fmla="*/ 1845043 h 2321617"/>
              <a:gd name="connsiteX8" fmla="*/ 3432629 w 12191286"/>
              <a:gd name="connsiteY8" fmla="*/ 2089518 h 2321617"/>
              <a:gd name="connsiteX9" fmla="*/ 3880304 w 12191286"/>
              <a:gd name="connsiteY9" fmla="*/ 2073643 h 2321617"/>
              <a:gd name="connsiteX10" fmla="*/ 4143829 w 12191286"/>
              <a:gd name="connsiteY10" fmla="*/ 2213343 h 2321617"/>
              <a:gd name="connsiteX11" fmla="*/ 4451804 w 12191286"/>
              <a:gd name="connsiteY11" fmla="*/ 2232393 h 2321617"/>
              <a:gd name="connsiteX12" fmla="*/ 4991554 w 12191286"/>
              <a:gd name="connsiteY12" fmla="*/ 2051418 h 2321617"/>
              <a:gd name="connsiteX13" fmla="*/ 5705929 w 12191286"/>
              <a:gd name="connsiteY13" fmla="*/ 1559293 h 2321617"/>
              <a:gd name="connsiteX14" fmla="*/ 6544129 w 12191286"/>
              <a:gd name="connsiteY14" fmla="*/ 1175118 h 2321617"/>
              <a:gd name="connsiteX15" fmla="*/ 7153729 w 12191286"/>
              <a:gd name="connsiteY15" fmla="*/ 1276718 h 2321617"/>
              <a:gd name="connsiteX16" fmla="*/ 7429954 w 12191286"/>
              <a:gd name="connsiteY16" fmla="*/ 1152893 h 2321617"/>
              <a:gd name="connsiteX17" fmla="*/ 8185604 w 12191286"/>
              <a:gd name="connsiteY17" fmla="*/ 1286243 h 2321617"/>
              <a:gd name="connsiteX18" fmla="*/ 8699954 w 12191286"/>
              <a:gd name="connsiteY18" fmla="*/ 1387843 h 2321617"/>
              <a:gd name="connsiteX19" fmla="*/ 8963479 w 12191286"/>
              <a:gd name="connsiteY19" fmla="*/ 1200518 h 2321617"/>
              <a:gd name="connsiteX20" fmla="*/ 9668329 w 12191286"/>
              <a:gd name="connsiteY20" fmla="*/ 1041768 h 2321617"/>
              <a:gd name="connsiteX21" fmla="*/ 10328729 w 12191286"/>
              <a:gd name="connsiteY21" fmla="*/ 908418 h 2321617"/>
              <a:gd name="connsiteX22" fmla="*/ 10243004 w 12191286"/>
              <a:gd name="connsiteY22" fmla="*/ 863968 h 2321617"/>
              <a:gd name="connsiteX23" fmla="*/ 9944554 w 12191286"/>
              <a:gd name="connsiteY23" fmla="*/ 695693 h 2321617"/>
              <a:gd name="connsiteX24" fmla="*/ 10036629 w 12191286"/>
              <a:gd name="connsiteY24" fmla="*/ 32118 h 2321617"/>
              <a:gd name="connsiteX25" fmla="*/ 10275959 w 12191286"/>
              <a:gd name="connsiteY25" fmla="*/ 173910 h 2321617"/>
              <a:gd name="connsiteX26" fmla="*/ 10417629 w 12191286"/>
              <a:gd name="connsiteY26" fmla="*/ 248018 h 2321617"/>
              <a:gd name="connsiteX27" fmla="*/ 10655754 w 12191286"/>
              <a:gd name="connsiteY27" fmla="*/ 171818 h 2321617"/>
              <a:gd name="connsiteX28" fmla="*/ 10862129 w 12191286"/>
              <a:gd name="connsiteY28" fmla="*/ 321043 h 2321617"/>
              <a:gd name="connsiteX29" fmla="*/ 10941504 w 12191286"/>
              <a:gd name="connsiteY29" fmla="*/ 676643 h 2321617"/>
              <a:gd name="connsiteX30" fmla="*/ 12055929 w 12191286"/>
              <a:gd name="connsiteY30" fmla="*/ 921118 h 2321617"/>
              <a:gd name="connsiteX31" fmla="*/ 12157529 w 12191286"/>
              <a:gd name="connsiteY31" fmla="*/ 997318 h 2321617"/>
              <a:gd name="connsiteX32" fmla="*/ 11922579 w 12191286"/>
              <a:gd name="connsiteY32" fmla="*/ 908418 h 2321617"/>
              <a:gd name="connsiteX33" fmla="*/ 10900229 w 12191286"/>
              <a:gd name="connsiteY33" fmla="*/ 686168 h 2321617"/>
              <a:gd name="connsiteX34" fmla="*/ 10827204 w 12191286"/>
              <a:gd name="connsiteY34" fmla="*/ 305168 h 2321617"/>
              <a:gd name="connsiteX35" fmla="*/ 10595429 w 12191286"/>
              <a:gd name="connsiteY35" fmla="*/ 197218 h 2321617"/>
              <a:gd name="connsiteX36" fmla="*/ 10325554 w 12191286"/>
              <a:gd name="connsiteY36" fmla="*/ 317868 h 2321617"/>
              <a:gd name="connsiteX37" fmla="*/ 10150929 w 12191286"/>
              <a:gd name="connsiteY37" fmla="*/ 38468 h 2321617"/>
              <a:gd name="connsiteX38" fmla="*/ 10017579 w 12191286"/>
              <a:gd name="connsiteY38" fmla="*/ 174993 h 2321617"/>
              <a:gd name="connsiteX39" fmla="*/ 9989004 w 12191286"/>
              <a:gd name="connsiteY39" fmla="*/ 721093 h 2321617"/>
              <a:gd name="connsiteX40" fmla="*/ 10398579 w 12191286"/>
              <a:gd name="connsiteY40" fmla="*/ 905243 h 2321617"/>
              <a:gd name="connsiteX41" fmla="*/ 9668329 w 12191286"/>
              <a:gd name="connsiteY41" fmla="*/ 1073518 h 2321617"/>
              <a:gd name="connsiteX42" fmla="*/ 8982529 w 12191286"/>
              <a:gd name="connsiteY42" fmla="*/ 1229093 h 2321617"/>
              <a:gd name="connsiteX43" fmla="*/ 8715829 w 12191286"/>
              <a:gd name="connsiteY43" fmla="*/ 1416418 h 2321617"/>
              <a:gd name="connsiteX44" fmla="*/ 8169729 w 12191286"/>
              <a:gd name="connsiteY44" fmla="*/ 1311643 h 2321617"/>
              <a:gd name="connsiteX45" fmla="*/ 7439479 w 12191286"/>
              <a:gd name="connsiteY45" fmla="*/ 1175118 h 2321617"/>
              <a:gd name="connsiteX46" fmla="*/ 7233104 w 12191286"/>
              <a:gd name="connsiteY46" fmla="*/ 1289418 h 2321617"/>
              <a:gd name="connsiteX47" fmla="*/ 7026729 w 12191286"/>
              <a:gd name="connsiteY47" fmla="*/ 1283068 h 2321617"/>
              <a:gd name="connsiteX48" fmla="*/ 6601279 w 12191286"/>
              <a:gd name="connsiteY48" fmla="*/ 1194168 h 2321617"/>
              <a:gd name="connsiteX49" fmla="*/ 6010729 w 12191286"/>
              <a:gd name="connsiteY49" fmla="*/ 1422768 h 2321617"/>
              <a:gd name="connsiteX50" fmla="*/ 5305879 w 12191286"/>
              <a:gd name="connsiteY50" fmla="*/ 1851393 h 2321617"/>
              <a:gd name="connsiteX51" fmla="*/ 4724854 w 12191286"/>
              <a:gd name="connsiteY51" fmla="*/ 2191118 h 2321617"/>
              <a:gd name="connsiteX52" fmla="*/ 4213679 w 12191286"/>
              <a:gd name="connsiteY52" fmla="*/ 2254618 h 2321617"/>
              <a:gd name="connsiteX53" fmla="*/ 3883479 w 12191286"/>
              <a:gd name="connsiteY53" fmla="*/ 2102218 h 2321617"/>
              <a:gd name="connsiteX54" fmla="*/ 3496129 w 12191286"/>
              <a:gd name="connsiteY54" fmla="*/ 2127618 h 2321617"/>
              <a:gd name="connsiteX55" fmla="*/ 3102429 w 12191286"/>
              <a:gd name="connsiteY55" fmla="*/ 2000618 h 2321617"/>
              <a:gd name="connsiteX56" fmla="*/ 2581729 w 12191286"/>
              <a:gd name="connsiteY56" fmla="*/ 1714868 h 2321617"/>
              <a:gd name="connsiteX57" fmla="*/ 2177422 w 12191286"/>
              <a:gd name="connsiteY57" fmla="*/ 1475103 h 2321617"/>
              <a:gd name="connsiteX58" fmla="*/ 2174248 w 12191286"/>
              <a:gd name="connsiteY58" fmla="*/ 1431525 h 2321617"/>
              <a:gd name="connsiteX59" fmla="*/ 2464149 w 12191286"/>
              <a:gd name="connsiteY59" fmla="*/ 1213742 h 2321617"/>
              <a:gd name="connsiteX60" fmla="*/ 2200870 w 12191286"/>
              <a:gd name="connsiteY60" fmla="*/ 1097836 h 2321617"/>
              <a:gd name="connsiteX61" fmla="*/ 2056528 w 12191286"/>
              <a:gd name="connsiteY61" fmla="*/ 1257807 h 2321617"/>
              <a:gd name="connsiteX62" fmla="*/ 2174912 w 12191286"/>
              <a:gd name="connsiteY62" fmla="*/ 1436759 h 2321617"/>
              <a:gd name="connsiteX63" fmla="*/ 2177388 w 12191286"/>
              <a:gd name="connsiteY63" fmla="*/ 1466555 h 2321617"/>
              <a:gd name="connsiteX64" fmla="*/ 1121229 w 12191286"/>
              <a:gd name="connsiteY64" fmla="*/ 1968868 h 2321617"/>
              <a:gd name="connsiteX65" fmla="*/ 454 w 12191286"/>
              <a:gd name="connsiteY65" fmla="*/ 2321293 h 2321617"/>
              <a:gd name="connsiteX66" fmla="*/ 3629 w 12191286"/>
              <a:gd name="connsiteY66" fmla="*/ 2295893 h 2321617"/>
              <a:gd name="connsiteX0" fmla="*/ 3629 w 12191286"/>
              <a:gd name="connsiteY0" fmla="*/ 2295893 h 2321617"/>
              <a:gd name="connsiteX1" fmla="*/ 946604 w 12191286"/>
              <a:gd name="connsiteY1" fmla="*/ 2013318 h 2321617"/>
              <a:gd name="connsiteX2" fmla="*/ 2149652 w 12191286"/>
              <a:gd name="connsiteY2" fmla="*/ 1453332 h 2321617"/>
              <a:gd name="connsiteX3" fmla="*/ 2031197 w 12191286"/>
              <a:gd name="connsiteY3" fmla="*/ 1235164 h 2321617"/>
              <a:gd name="connsiteX4" fmla="*/ 2201845 w 12191286"/>
              <a:gd name="connsiteY4" fmla="*/ 1070377 h 2321617"/>
              <a:gd name="connsiteX5" fmla="*/ 2500330 w 12191286"/>
              <a:gd name="connsiteY5" fmla="*/ 1219150 h 2321617"/>
              <a:gd name="connsiteX6" fmla="*/ 2188692 w 12191286"/>
              <a:gd name="connsiteY6" fmla="*/ 1456472 h 2321617"/>
              <a:gd name="connsiteX7" fmla="*/ 2857954 w 12191286"/>
              <a:gd name="connsiteY7" fmla="*/ 1845043 h 2321617"/>
              <a:gd name="connsiteX8" fmla="*/ 3432629 w 12191286"/>
              <a:gd name="connsiteY8" fmla="*/ 2089518 h 2321617"/>
              <a:gd name="connsiteX9" fmla="*/ 3880304 w 12191286"/>
              <a:gd name="connsiteY9" fmla="*/ 2073643 h 2321617"/>
              <a:gd name="connsiteX10" fmla="*/ 4143829 w 12191286"/>
              <a:gd name="connsiteY10" fmla="*/ 2213343 h 2321617"/>
              <a:gd name="connsiteX11" fmla="*/ 4451804 w 12191286"/>
              <a:gd name="connsiteY11" fmla="*/ 2232393 h 2321617"/>
              <a:gd name="connsiteX12" fmla="*/ 4991554 w 12191286"/>
              <a:gd name="connsiteY12" fmla="*/ 2051418 h 2321617"/>
              <a:gd name="connsiteX13" fmla="*/ 5705929 w 12191286"/>
              <a:gd name="connsiteY13" fmla="*/ 1559293 h 2321617"/>
              <a:gd name="connsiteX14" fmla="*/ 6544129 w 12191286"/>
              <a:gd name="connsiteY14" fmla="*/ 1175118 h 2321617"/>
              <a:gd name="connsiteX15" fmla="*/ 7153729 w 12191286"/>
              <a:gd name="connsiteY15" fmla="*/ 1276718 h 2321617"/>
              <a:gd name="connsiteX16" fmla="*/ 7429954 w 12191286"/>
              <a:gd name="connsiteY16" fmla="*/ 1152893 h 2321617"/>
              <a:gd name="connsiteX17" fmla="*/ 8185604 w 12191286"/>
              <a:gd name="connsiteY17" fmla="*/ 1286243 h 2321617"/>
              <a:gd name="connsiteX18" fmla="*/ 8699954 w 12191286"/>
              <a:gd name="connsiteY18" fmla="*/ 1387843 h 2321617"/>
              <a:gd name="connsiteX19" fmla="*/ 8963479 w 12191286"/>
              <a:gd name="connsiteY19" fmla="*/ 1200518 h 2321617"/>
              <a:gd name="connsiteX20" fmla="*/ 9668329 w 12191286"/>
              <a:gd name="connsiteY20" fmla="*/ 1041768 h 2321617"/>
              <a:gd name="connsiteX21" fmla="*/ 10328729 w 12191286"/>
              <a:gd name="connsiteY21" fmla="*/ 908418 h 2321617"/>
              <a:gd name="connsiteX22" fmla="*/ 10243004 w 12191286"/>
              <a:gd name="connsiteY22" fmla="*/ 863968 h 2321617"/>
              <a:gd name="connsiteX23" fmla="*/ 9944554 w 12191286"/>
              <a:gd name="connsiteY23" fmla="*/ 695693 h 2321617"/>
              <a:gd name="connsiteX24" fmla="*/ 10036629 w 12191286"/>
              <a:gd name="connsiteY24" fmla="*/ 32118 h 2321617"/>
              <a:gd name="connsiteX25" fmla="*/ 10275959 w 12191286"/>
              <a:gd name="connsiteY25" fmla="*/ 173910 h 2321617"/>
              <a:gd name="connsiteX26" fmla="*/ 10443029 w 12191286"/>
              <a:gd name="connsiteY26" fmla="*/ 241668 h 2321617"/>
              <a:gd name="connsiteX27" fmla="*/ 10655754 w 12191286"/>
              <a:gd name="connsiteY27" fmla="*/ 171818 h 2321617"/>
              <a:gd name="connsiteX28" fmla="*/ 10862129 w 12191286"/>
              <a:gd name="connsiteY28" fmla="*/ 321043 h 2321617"/>
              <a:gd name="connsiteX29" fmla="*/ 10941504 w 12191286"/>
              <a:gd name="connsiteY29" fmla="*/ 676643 h 2321617"/>
              <a:gd name="connsiteX30" fmla="*/ 12055929 w 12191286"/>
              <a:gd name="connsiteY30" fmla="*/ 921118 h 2321617"/>
              <a:gd name="connsiteX31" fmla="*/ 12157529 w 12191286"/>
              <a:gd name="connsiteY31" fmla="*/ 997318 h 2321617"/>
              <a:gd name="connsiteX32" fmla="*/ 11922579 w 12191286"/>
              <a:gd name="connsiteY32" fmla="*/ 908418 h 2321617"/>
              <a:gd name="connsiteX33" fmla="*/ 10900229 w 12191286"/>
              <a:gd name="connsiteY33" fmla="*/ 686168 h 2321617"/>
              <a:gd name="connsiteX34" fmla="*/ 10827204 w 12191286"/>
              <a:gd name="connsiteY34" fmla="*/ 305168 h 2321617"/>
              <a:gd name="connsiteX35" fmla="*/ 10595429 w 12191286"/>
              <a:gd name="connsiteY35" fmla="*/ 197218 h 2321617"/>
              <a:gd name="connsiteX36" fmla="*/ 10325554 w 12191286"/>
              <a:gd name="connsiteY36" fmla="*/ 317868 h 2321617"/>
              <a:gd name="connsiteX37" fmla="*/ 10150929 w 12191286"/>
              <a:gd name="connsiteY37" fmla="*/ 38468 h 2321617"/>
              <a:gd name="connsiteX38" fmla="*/ 10017579 w 12191286"/>
              <a:gd name="connsiteY38" fmla="*/ 174993 h 2321617"/>
              <a:gd name="connsiteX39" fmla="*/ 9989004 w 12191286"/>
              <a:gd name="connsiteY39" fmla="*/ 721093 h 2321617"/>
              <a:gd name="connsiteX40" fmla="*/ 10398579 w 12191286"/>
              <a:gd name="connsiteY40" fmla="*/ 905243 h 2321617"/>
              <a:gd name="connsiteX41" fmla="*/ 9668329 w 12191286"/>
              <a:gd name="connsiteY41" fmla="*/ 1073518 h 2321617"/>
              <a:gd name="connsiteX42" fmla="*/ 8982529 w 12191286"/>
              <a:gd name="connsiteY42" fmla="*/ 1229093 h 2321617"/>
              <a:gd name="connsiteX43" fmla="*/ 8715829 w 12191286"/>
              <a:gd name="connsiteY43" fmla="*/ 1416418 h 2321617"/>
              <a:gd name="connsiteX44" fmla="*/ 8169729 w 12191286"/>
              <a:gd name="connsiteY44" fmla="*/ 1311643 h 2321617"/>
              <a:gd name="connsiteX45" fmla="*/ 7439479 w 12191286"/>
              <a:gd name="connsiteY45" fmla="*/ 1175118 h 2321617"/>
              <a:gd name="connsiteX46" fmla="*/ 7233104 w 12191286"/>
              <a:gd name="connsiteY46" fmla="*/ 1289418 h 2321617"/>
              <a:gd name="connsiteX47" fmla="*/ 7026729 w 12191286"/>
              <a:gd name="connsiteY47" fmla="*/ 1283068 h 2321617"/>
              <a:gd name="connsiteX48" fmla="*/ 6601279 w 12191286"/>
              <a:gd name="connsiteY48" fmla="*/ 1194168 h 2321617"/>
              <a:gd name="connsiteX49" fmla="*/ 6010729 w 12191286"/>
              <a:gd name="connsiteY49" fmla="*/ 1422768 h 2321617"/>
              <a:gd name="connsiteX50" fmla="*/ 5305879 w 12191286"/>
              <a:gd name="connsiteY50" fmla="*/ 1851393 h 2321617"/>
              <a:gd name="connsiteX51" fmla="*/ 4724854 w 12191286"/>
              <a:gd name="connsiteY51" fmla="*/ 2191118 h 2321617"/>
              <a:gd name="connsiteX52" fmla="*/ 4213679 w 12191286"/>
              <a:gd name="connsiteY52" fmla="*/ 2254618 h 2321617"/>
              <a:gd name="connsiteX53" fmla="*/ 3883479 w 12191286"/>
              <a:gd name="connsiteY53" fmla="*/ 2102218 h 2321617"/>
              <a:gd name="connsiteX54" fmla="*/ 3496129 w 12191286"/>
              <a:gd name="connsiteY54" fmla="*/ 2127618 h 2321617"/>
              <a:gd name="connsiteX55" fmla="*/ 3102429 w 12191286"/>
              <a:gd name="connsiteY55" fmla="*/ 2000618 h 2321617"/>
              <a:gd name="connsiteX56" fmla="*/ 2581729 w 12191286"/>
              <a:gd name="connsiteY56" fmla="*/ 1714868 h 2321617"/>
              <a:gd name="connsiteX57" fmla="*/ 2177422 w 12191286"/>
              <a:gd name="connsiteY57" fmla="*/ 1475103 h 2321617"/>
              <a:gd name="connsiteX58" fmla="*/ 2174248 w 12191286"/>
              <a:gd name="connsiteY58" fmla="*/ 1431525 h 2321617"/>
              <a:gd name="connsiteX59" fmla="*/ 2464149 w 12191286"/>
              <a:gd name="connsiteY59" fmla="*/ 1213742 h 2321617"/>
              <a:gd name="connsiteX60" fmla="*/ 2200870 w 12191286"/>
              <a:gd name="connsiteY60" fmla="*/ 1097836 h 2321617"/>
              <a:gd name="connsiteX61" fmla="*/ 2056528 w 12191286"/>
              <a:gd name="connsiteY61" fmla="*/ 1257807 h 2321617"/>
              <a:gd name="connsiteX62" fmla="*/ 2174912 w 12191286"/>
              <a:gd name="connsiteY62" fmla="*/ 1436759 h 2321617"/>
              <a:gd name="connsiteX63" fmla="*/ 2177388 w 12191286"/>
              <a:gd name="connsiteY63" fmla="*/ 1466555 h 2321617"/>
              <a:gd name="connsiteX64" fmla="*/ 1121229 w 12191286"/>
              <a:gd name="connsiteY64" fmla="*/ 1968868 h 2321617"/>
              <a:gd name="connsiteX65" fmla="*/ 454 w 12191286"/>
              <a:gd name="connsiteY65" fmla="*/ 2321293 h 2321617"/>
              <a:gd name="connsiteX66" fmla="*/ 3629 w 12191286"/>
              <a:gd name="connsiteY66" fmla="*/ 2295893 h 2321617"/>
              <a:gd name="connsiteX0" fmla="*/ 3629 w 12191286"/>
              <a:gd name="connsiteY0" fmla="*/ 2295893 h 2321617"/>
              <a:gd name="connsiteX1" fmla="*/ 946604 w 12191286"/>
              <a:gd name="connsiteY1" fmla="*/ 2013318 h 2321617"/>
              <a:gd name="connsiteX2" fmla="*/ 2149652 w 12191286"/>
              <a:gd name="connsiteY2" fmla="*/ 1453332 h 2321617"/>
              <a:gd name="connsiteX3" fmla="*/ 2031197 w 12191286"/>
              <a:gd name="connsiteY3" fmla="*/ 1235164 h 2321617"/>
              <a:gd name="connsiteX4" fmla="*/ 2201845 w 12191286"/>
              <a:gd name="connsiteY4" fmla="*/ 1070377 h 2321617"/>
              <a:gd name="connsiteX5" fmla="*/ 2500330 w 12191286"/>
              <a:gd name="connsiteY5" fmla="*/ 1219150 h 2321617"/>
              <a:gd name="connsiteX6" fmla="*/ 2188692 w 12191286"/>
              <a:gd name="connsiteY6" fmla="*/ 1456472 h 2321617"/>
              <a:gd name="connsiteX7" fmla="*/ 2857954 w 12191286"/>
              <a:gd name="connsiteY7" fmla="*/ 1845043 h 2321617"/>
              <a:gd name="connsiteX8" fmla="*/ 3432629 w 12191286"/>
              <a:gd name="connsiteY8" fmla="*/ 2089518 h 2321617"/>
              <a:gd name="connsiteX9" fmla="*/ 3880304 w 12191286"/>
              <a:gd name="connsiteY9" fmla="*/ 2073643 h 2321617"/>
              <a:gd name="connsiteX10" fmla="*/ 4143829 w 12191286"/>
              <a:gd name="connsiteY10" fmla="*/ 2213343 h 2321617"/>
              <a:gd name="connsiteX11" fmla="*/ 4451804 w 12191286"/>
              <a:gd name="connsiteY11" fmla="*/ 2232393 h 2321617"/>
              <a:gd name="connsiteX12" fmla="*/ 4991554 w 12191286"/>
              <a:gd name="connsiteY12" fmla="*/ 2051418 h 2321617"/>
              <a:gd name="connsiteX13" fmla="*/ 5705929 w 12191286"/>
              <a:gd name="connsiteY13" fmla="*/ 1559293 h 2321617"/>
              <a:gd name="connsiteX14" fmla="*/ 6544129 w 12191286"/>
              <a:gd name="connsiteY14" fmla="*/ 1175118 h 2321617"/>
              <a:gd name="connsiteX15" fmla="*/ 7153729 w 12191286"/>
              <a:gd name="connsiteY15" fmla="*/ 1276718 h 2321617"/>
              <a:gd name="connsiteX16" fmla="*/ 7429954 w 12191286"/>
              <a:gd name="connsiteY16" fmla="*/ 1152893 h 2321617"/>
              <a:gd name="connsiteX17" fmla="*/ 8185604 w 12191286"/>
              <a:gd name="connsiteY17" fmla="*/ 1286243 h 2321617"/>
              <a:gd name="connsiteX18" fmla="*/ 8699954 w 12191286"/>
              <a:gd name="connsiteY18" fmla="*/ 1387843 h 2321617"/>
              <a:gd name="connsiteX19" fmla="*/ 8963479 w 12191286"/>
              <a:gd name="connsiteY19" fmla="*/ 1200518 h 2321617"/>
              <a:gd name="connsiteX20" fmla="*/ 9668329 w 12191286"/>
              <a:gd name="connsiteY20" fmla="*/ 1041768 h 2321617"/>
              <a:gd name="connsiteX21" fmla="*/ 10328729 w 12191286"/>
              <a:gd name="connsiteY21" fmla="*/ 908418 h 2321617"/>
              <a:gd name="connsiteX22" fmla="*/ 10243004 w 12191286"/>
              <a:gd name="connsiteY22" fmla="*/ 863968 h 2321617"/>
              <a:gd name="connsiteX23" fmla="*/ 9944554 w 12191286"/>
              <a:gd name="connsiteY23" fmla="*/ 695693 h 2321617"/>
              <a:gd name="connsiteX24" fmla="*/ 10036629 w 12191286"/>
              <a:gd name="connsiteY24" fmla="*/ 32118 h 2321617"/>
              <a:gd name="connsiteX25" fmla="*/ 10275959 w 12191286"/>
              <a:gd name="connsiteY25" fmla="*/ 173910 h 2321617"/>
              <a:gd name="connsiteX26" fmla="*/ 10443029 w 12191286"/>
              <a:gd name="connsiteY26" fmla="*/ 241668 h 2321617"/>
              <a:gd name="connsiteX27" fmla="*/ 10655754 w 12191286"/>
              <a:gd name="connsiteY27" fmla="*/ 171818 h 2321617"/>
              <a:gd name="connsiteX28" fmla="*/ 10862129 w 12191286"/>
              <a:gd name="connsiteY28" fmla="*/ 321043 h 2321617"/>
              <a:gd name="connsiteX29" fmla="*/ 10941504 w 12191286"/>
              <a:gd name="connsiteY29" fmla="*/ 676643 h 2321617"/>
              <a:gd name="connsiteX30" fmla="*/ 12055929 w 12191286"/>
              <a:gd name="connsiteY30" fmla="*/ 921118 h 2321617"/>
              <a:gd name="connsiteX31" fmla="*/ 12157529 w 12191286"/>
              <a:gd name="connsiteY31" fmla="*/ 997318 h 2321617"/>
              <a:gd name="connsiteX32" fmla="*/ 11922579 w 12191286"/>
              <a:gd name="connsiteY32" fmla="*/ 908418 h 2321617"/>
              <a:gd name="connsiteX33" fmla="*/ 10900229 w 12191286"/>
              <a:gd name="connsiteY33" fmla="*/ 686168 h 2321617"/>
              <a:gd name="connsiteX34" fmla="*/ 10827204 w 12191286"/>
              <a:gd name="connsiteY34" fmla="*/ 305168 h 2321617"/>
              <a:gd name="connsiteX35" fmla="*/ 10604954 w 12191286"/>
              <a:gd name="connsiteY35" fmla="*/ 203568 h 2321617"/>
              <a:gd name="connsiteX36" fmla="*/ 10325554 w 12191286"/>
              <a:gd name="connsiteY36" fmla="*/ 317868 h 2321617"/>
              <a:gd name="connsiteX37" fmla="*/ 10150929 w 12191286"/>
              <a:gd name="connsiteY37" fmla="*/ 38468 h 2321617"/>
              <a:gd name="connsiteX38" fmla="*/ 10017579 w 12191286"/>
              <a:gd name="connsiteY38" fmla="*/ 174993 h 2321617"/>
              <a:gd name="connsiteX39" fmla="*/ 9989004 w 12191286"/>
              <a:gd name="connsiteY39" fmla="*/ 721093 h 2321617"/>
              <a:gd name="connsiteX40" fmla="*/ 10398579 w 12191286"/>
              <a:gd name="connsiteY40" fmla="*/ 905243 h 2321617"/>
              <a:gd name="connsiteX41" fmla="*/ 9668329 w 12191286"/>
              <a:gd name="connsiteY41" fmla="*/ 1073518 h 2321617"/>
              <a:gd name="connsiteX42" fmla="*/ 8982529 w 12191286"/>
              <a:gd name="connsiteY42" fmla="*/ 1229093 h 2321617"/>
              <a:gd name="connsiteX43" fmla="*/ 8715829 w 12191286"/>
              <a:gd name="connsiteY43" fmla="*/ 1416418 h 2321617"/>
              <a:gd name="connsiteX44" fmla="*/ 8169729 w 12191286"/>
              <a:gd name="connsiteY44" fmla="*/ 1311643 h 2321617"/>
              <a:gd name="connsiteX45" fmla="*/ 7439479 w 12191286"/>
              <a:gd name="connsiteY45" fmla="*/ 1175118 h 2321617"/>
              <a:gd name="connsiteX46" fmla="*/ 7233104 w 12191286"/>
              <a:gd name="connsiteY46" fmla="*/ 1289418 h 2321617"/>
              <a:gd name="connsiteX47" fmla="*/ 7026729 w 12191286"/>
              <a:gd name="connsiteY47" fmla="*/ 1283068 h 2321617"/>
              <a:gd name="connsiteX48" fmla="*/ 6601279 w 12191286"/>
              <a:gd name="connsiteY48" fmla="*/ 1194168 h 2321617"/>
              <a:gd name="connsiteX49" fmla="*/ 6010729 w 12191286"/>
              <a:gd name="connsiteY49" fmla="*/ 1422768 h 2321617"/>
              <a:gd name="connsiteX50" fmla="*/ 5305879 w 12191286"/>
              <a:gd name="connsiteY50" fmla="*/ 1851393 h 2321617"/>
              <a:gd name="connsiteX51" fmla="*/ 4724854 w 12191286"/>
              <a:gd name="connsiteY51" fmla="*/ 2191118 h 2321617"/>
              <a:gd name="connsiteX52" fmla="*/ 4213679 w 12191286"/>
              <a:gd name="connsiteY52" fmla="*/ 2254618 h 2321617"/>
              <a:gd name="connsiteX53" fmla="*/ 3883479 w 12191286"/>
              <a:gd name="connsiteY53" fmla="*/ 2102218 h 2321617"/>
              <a:gd name="connsiteX54" fmla="*/ 3496129 w 12191286"/>
              <a:gd name="connsiteY54" fmla="*/ 2127618 h 2321617"/>
              <a:gd name="connsiteX55" fmla="*/ 3102429 w 12191286"/>
              <a:gd name="connsiteY55" fmla="*/ 2000618 h 2321617"/>
              <a:gd name="connsiteX56" fmla="*/ 2581729 w 12191286"/>
              <a:gd name="connsiteY56" fmla="*/ 1714868 h 2321617"/>
              <a:gd name="connsiteX57" fmla="*/ 2177422 w 12191286"/>
              <a:gd name="connsiteY57" fmla="*/ 1475103 h 2321617"/>
              <a:gd name="connsiteX58" fmla="*/ 2174248 w 12191286"/>
              <a:gd name="connsiteY58" fmla="*/ 1431525 h 2321617"/>
              <a:gd name="connsiteX59" fmla="*/ 2464149 w 12191286"/>
              <a:gd name="connsiteY59" fmla="*/ 1213742 h 2321617"/>
              <a:gd name="connsiteX60" fmla="*/ 2200870 w 12191286"/>
              <a:gd name="connsiteY60" fmla="*/ 1097836 h 2321617"/>
              <a:gd name="connsiteX61" fmla="*/ 2056528 w 12191286"/>
              <a:gd name="connsiteY61" fmla="*/ 1257807 h 2321617"/>
              <a:gd name="connsiteX62" fmla="*/ 2174912 w 12191286"/>
              <a:gd name="connsiteY62" fmla="*/ 1436759 h 2321617"/>
              <a:gd name="connsiteX63" fmla="*/ 2177388 w 12191286"/>
              <a:gd name="connsiteY63" fmla="*/ 1466555 h 2321617"/>
              <a:gd name="connsiteX64" fmla="*/ 1121229 w 12191286"/>
              <a:gd name="connsiteY64" fmla="*/ 1968868 h 2321617"/>
              <a:gd name="connsiteX65" fmla="*/ 454 w 12191286"/>
              <a:gd name="connsiteY65" fmla="*/ 2321293 h 2321617"/>
              <a:gd name="connsiteX66" fmla="*/ 3629 w 12191286"/>
              <a:gd name="connsiteY66" fmla="*/ 2295893 h 2321617"/>
              <a:gd name="connsiteX0" fmla="*/ 3629 w 12191286"/>
              <a:gd name="connsiteY0" fmla="*/ 2295893 h 2321617"/>
              <a:gd name="connsiteX1" fmla="*/ 946604 w 12191286"/>
              <a:gd name="connsiteY1" fmla="*/ 2013318 h 2321617"/>
              <a:gd name="connsiteX2" fmla="*/ 2149652 w 12191286"/>
              <a:gd name="connsiteY2" fmla="*/ 1453332 h 2321617"/>
              <a:gd name="connsiteX3" fmla="*/ 2031197 w 12191286"/>
              <a:gd name="connsiteY3" fmla="*/ 1235164 h 2321617"/>
              <a:gd name="connsiteX4" fmla="*/ 2201845 w 12191286"/>
              <a:gd name="connsiteY4" fmla="*/ 1070377 h 2321617"/>
              <a:gd name="connsiteX5" fmla="*/ 2500330 w 12191286"/>
              <a:gd name="connsiteY5" fmla="*/ 1219150 h 2321617"/>
              <a:gd name="connsiteX6" fmla="*/ 2188692 w 12191286"/>
              <a:gd name="connsiteY6" fmla="*/ 1456472 h 2321617"/>
              <a:gd name="connsiteX7" fmla="*/ 2857954 w 12191286"/>
              <a:gd name="connsiteY7" fmla="*/ 1845043 h 2321617"/>
              <a:gd name="connsiteX8" fmla="*/ 3432629 w 12191286"/>
              <a:gd name="connsiteY8" fmla="*/ 2089518 h 2321617"/>
              <a:gd name="connsiteX9" fmla="*/ 3880304 w 12191286"/>
              <a:gd name="connsiteY9" fmla="*/ 2073643 h 2321617"/>
              <a:gd name="connsiteX10" fmla="*/ 4143829 w 12191286"/>
              <a:gd name="connsiteY10" fmla="*/ 2213343 h 2321617"/>
              <a:gd name="connsiteX11" fmla="*/ 4451804 w 12191286"/>
              <a:gd name="connsiteY11" fmla="*/ 2232393 h 2321617"/>
              <a:gd name="connsiteX12" fmla="*/ 4991554 w 12191286"/>
              <a:gd name="connsiteY12" fmla="*/ 2051418 h 2321617"/>
              <a:gd name="connsiteX13" fmla="*/ 5705929 w 12191286"/>
              <a:gd name="connsiteY13" fmla="*/ 1559293 h 2321617"/>
              <a:gd name="connsiteX14" fmla="*/ 6544129 w 12191286"/>
              <a:gd name="connsiteY14" fmla="*/ 1175118 h 2321617"/>
              <a:gd name="connsiteX15" fmla="*/ 7153729 w 12191286"/>
              <a:gd name="connsiteY15" fmla="*/ 1276718 h 2321617"/>
              <a:gd name="connsiteX16" fmla="*/ 7429954 w 12191286"/>
              <a:gd name="connsiteY16" fmla="*/ 1152893 h 2321617"/>
              <a:gd name="connsiteX17" fmla="*/ 8185604 w 12191286"/>
              <a:gd name="connsiteY17" fmla="*/ 1286243 h 2321617"/>
              <a:gd name="connsiteX18" fmla="*/ 8699954 w 12191286"/>
              <a:gd name="connsiteY18" fmla="*/ 1387843 h 2321617"/>
              <a:gd name="connsiteX19" fmla="*/ 8963479 w 12191286"/>
              <a:gd name="connsiteY19" fmla="*/ 1200518 h 2321617"/>
              <a:gd name="connsiteX20" fmla="*/ 9668329 w 12191286"/>
              <a:gd name="connsiteY20" fmla="*/ 1041768 h 2321617"/>
              <a:gd name="connsiteX21" fmla="*/ 10328729 w 12191286"/>
              <a:gd name="connsiteY21" fmla="*/ 908418 h 2321617"/>
              <a:gd name="connsiteX22" fmla="*/ 10243004 w 12191286"/>
              <a:gd name="connsiteY22" fmla="*/ 863968 h 2321617"/>
              <a:gd name="connsiteX23" fmla="*/ 9944554 w 12191286"/>
              <a:gd name="connsiteY23" fmla="*/ 695693 h 2321617"/>
              <a:gd name="connsiteX24" fmla="*/ 10036629 w 12191286"/>
              <a:gd name="connsiteY24" fmla="*/ 32118 h 2321617"/>
              <a:gd name="connsiteX25" fmla="*/ 10275959 w 12191286"/>
              <a:gd name="connsiteY25" fmla="*/ 173910 h 2321617"/>
              <a:gd name="connsiteX26" fmla="*/ 10443029 w 12191286"/>
              <a:gd name="connsiteY26" fmla="*/ 241668 h 2321617"/>
              <a:gd name="connsiteX27" fmla="*/ 10655754 w 12191286"/>
              <a:gd name="connsiteY27" fmla="*/ 171818 h 2321617"/>
              <a:gd name="connsiteX28" fmla="*/ 10862129 w 12191286"/>
              <a:gd name="connsiteY28" fmla="*/ 321043 h 2321617"/>
              <a:gd name="connsiteX29" fmla="*/ 10941504 w 12191286"/>
              <a:gd name="connsiteY29" fmla="*/ 676643 h 2321617"/>
              <a:gd name="connsiteX30" fmla="*/ 12055929 w 12191286"/>
              <a:gd name="connsiteY30" fmla="*/ 921118 h 2321617"/>
              <a:gd name="connsiteX31" fmla="*/ 12157529 w 12191286"/>
              <a:gd name="connsiteY31" fmla="*/ 997318 h 2321617"/>
              <a:gd name="connsiteX32" fmla="*/ 11922579 w 12191286"/>
              <a:gd name="connsiteY32" fmla="*/ 908418 h 2321617"/>
              <a:gd name="connsiteX33" fmla="*/ 10900229 w 12191286"/>
              <a:gd name="connsiteY33" fmla="*/ 686168 h 2321617"/>
              <a:gd name="connsiteX34" fmla="*/ 10824029 w 12191286"/>
              <a:gd name="connsiteY34" fmla="*/ 324218 h 2321617"/>
              <a:gd name="connsiteX35" fmla="*/ 10604954 w 12191286"/>
              <a:gd name="connsiteY35" fmla="*/ 203568 h 2321617"/>
              <a:gd name="connsiteX36" fmla="*/ 10325554 w 12191286"/>
              <a:gd name="connsiteY36" fmla="*/ 317868 h 2321617"/>
              <a:gd name="connsiteX37" fmla="*/ 10150929 w 12191286"/>
              <a:gd name="connsiteY37" fmla="*/ 38468 h 2321617"/>
              <a:gd name="connsiteX38" fmla="*/ 10017579 w 12191286"/>
              <a:gd name="connsiteY38" fmla="*/ 174993 h 2321617"/>
              <a:gd name="connsiteX39" fmla="*/ 9989004 w 12191286"/>
              <a:gd name="connsiteY39" fmla="*/ 721093 h 2321617"/>
              <a:gd name="connsiteX40" fmla="*/ 10398579 w 12191286"/>
              <a:gd name="connsiteY40" fmla="*/ 905243 h 2321617"/>
              <a:gd name="connsiteX41" fmla="*/ 9668329 w 12191286"/>
              <a:gd name="connsiteY41" fmla="*/ 1073518 h 2321617"/>
              <a:gd name="connsiteX42" fmla="*/ 8982529 w 12191286"/>
              <a:gd name="connsiteY42" fmla="*/ 1229093 h 2321617"/>
              <a:gd name="connsiteX43" fmla="*/ 8715829 w 12191286"/>
              <a:gd name="connsiteY43" fmla="*/ 1416418 h 2321617"/>
              <a:gd name="connsiteX44" fmla="*/ 8169729 w 12191286"/>
              <a:gd name="connsiteY44" fmla="*/ 1311643 h 2321617"/>
              <a:gd name="connsiteX45" fmla="*/ 7439479 w 12191286"/>
              <a:gd name="connsiteY45" fmla="*/ 1175118 h 2321617"/>
              <a:gd name="connsiteX46" fmla="*/ 7233104 w 12191286"/>
              <a:gd name="connsiteY46" fmla="*/ 1289418 h 2321617"/>
              <a:gd name="connsiteX47" fmla="*/ 7026729 w 12191286"/>
              <a:gd name="connsiteY47" fmla="*/ 1283068 h 2321617"/>
              <a:gd name="connsiteX48" fmla="*/ 6601279 w 12191286"/>
              <a:gd name="connsiteY48" fmla="*/ 1194168 h 2321617"/>
              <a:gd name="connsiteX49" fmla="*/ 6010729 w 12191286"/>
              <a:gd name="connsiteY49" fmla="*/ 1422768 h 2321617"/>
              <a:gd name="connsiteX50" fmla="*/ 5305879 w 12191286"/>
              <a:gd name="connsiteY50" fmla="*/ 1851393 h 2321617"/>
              <a:gd name="connsiteX51" fmla="*/ 4724854 w 12191286"/>
              <a:gd name="connsiteY51" fmla="*/ 2191118 h 2321617"/>
              <a:gd name="connsiteX52" fmla="*/ 4213679 w 12191286"/>
              <a:gd name="connsiteY52" fmla="*/ 2254618 h 2321617"/>
              <a:gd name="connsiteX53" fmla="*/ 3883479 w 12191286"/>
              <a:gd name="connsiteY53" fmla="*/ 2102218 h 2321617"/>
              <a:gd name="connsiteX54" fmla="*/ 3496129 w 12191286"/>
              <a:gd name="connsiteY54" fmla="*/ 2127618 h 2321617"/>
              <a:gd name="connsiteX55" fmla="*/ 3102429 w 12191286"/>
              <a:gd name="connsiteY55" fmla="*/ 2000618 h 2321617"/>
              <a:gd name="connsiteX56" fmla="*/ 2581729 w 12191286"/>
              <a:gd name="connsiteY56" fmla="*/ 1714868 h 2321617"/>
              <a:gd name="connsiteX57" fmla="*/ 2177422 w 12191286"/>
              <a:gd name="connsiteY57" fmla="*/ 1475103 h 2321617"/>
              <a:gd name="connsiteX58" fmla="*/ 2174248 w 12191286"/>
              <a:gd name="connsiteY58" fmla="*/ 1431525 h 2321617"/>
              <a:gd name="connsiteX59" fmla="*/ 2464149 w 12191286"/>
              <a:gd name="connsiteY59" fmla="*/ 1213742 h 2321617"/>
              <a:gd name="connsiteX60" fmla="*/ 2200870 w 12191286"/>
              <a:gd name="connsiteY60" fmla="*/ 1097836 h 2321617"/>
              <a:gd name="connsiteX61" fmla="*/ 2056528 w 12191286"/>
              <a:gd name="connsiteY61" fmla="*/ 1257807 h 2321617"/>
              <a:gd name="connsiteX62" fmla="*/ 2174912 w 12191286"/>
              <a:gd name="connsiteY62" fmla="*/ 1436759 h 2321617"/>
              <a:gd name="connsiteX63" fmla="*/ 2177388 w 12191286"/>
              <a:gd name="connsiteY63" fmla="*/ 1466555 h 2321617"/>
              <a:gd name="connsiteX64" fmla="*/ 1121229 w 12191286"/>
              <a:gd name="connsiteY64" fmla="*/ 1968868 h 2321617"/>
              <a:gd name="connsiteX65" fmla="*/ 454 w 12191286"/>
              <a:gd name="connsiteY65" fmla="*/ 2321293 h 2321617"/>
              <a:gd name="connsiteX66" fmla="*/ 3629 w 12191286"/>
              <a:gd name="connsiteY66" fmla="*/ 2295893 h 2321617"/>
              <a:gd name="connsiteX0" fmla="*/ 3629 w 12191286"/>
              <a:gd name="connsiteY0" fmla="*/ 2303535 h 2329259"/>
              <a:gd name="connsiteX1" fmla="*/ 946604 w 12191286"/>
              <a:gd name="connsiteY1" fmla="*/ 2020960 h 2329259"/>
              <a:gd name="connsiteX2" fmla="*/ 2149652 w 12191286"/>
              <a:gd name="connsiteY2" fmla="*/ 1460974 h 2329259"/>
              <a:gd name="connsiteX3" fmla="*/ 2031197 w 12191286"/>
              <a:gd name="connsiteY3" fmla="*/ 1242806 h 2329259"/>
              <a:gd name="connsiteX4" fmla="*/ 2201845 w 12191286"/>
              <a:gd name="connsiteY4" fmla="*/ 1078019 h 2329259"/>
              <a:gd name="connsiteX5" fmla="*/ 2500330 w 12191286"/>
              <a:gd name="connsiteY5" fmla="*/ 1226792 h 2329259"/>
              <a:gd name="connsiteX6" fmla="*/ 2188692 w 12191286"/>
              <a:gd name="connsiteY6" fmla="*/ 1464114 h 2329259"/>
              <a:gd name="connsiteX7" fmla="*/ 2857954 w 12191286"/>
              <a:gd name="connsiteY7" fmla="*/ 1852685 h 2329259"/>
              <a:gd name="connsiteX8" fmla="*/ 3432629 w 12191286"/>
              <a:gd name="connsiteY8" fmla="*/ 2097160 h 2329259"/>
              <a:gd name="connsiteX9" fmla="*/ 3880304 w 12191286"/>
              <a:gd name="connsiteY9" fmla="*/ 2081285 h 2329259"/>
              <a:gd name="connsiteX10" fmla="*/ 4143829 w 12191286"/>
              <a:gd name="connsiteY10" fmla="*/ 2220985 h 2329259"/>
              <a:gd name="connsiteX11" fmla="*/ 4451804 w 12191286"/>
              <a:gd name="connsiteY11" fmla="*/ 2240035 h 2329259"/>
              <a:gd name="connsiteX12" fmla="*/ 4991554 w 12191286"/>
              <a:gd name="connsiteY12" fmla="*/ 2059060 h 2329259"/>
              <a:gd name="connsiteX13" fmla="*/ 5705929 w 12191286"/>
              <a:gd name="connsiteY13" fmla="*/ 1566935 h 2329259"/>
              <a:gd name="connsiteX14" fmla="*/ 6544129 w 12191286"/>
              <a:gd name="connsiteY14" fmla="*/ 1182760 h 2329259"/>
              <a:gd name="connsiteX15" fmla="*/ 7153729 w 12191286"/>
              <a:gd name="connsiteY15" fmla="*/ 1284360 h 2329259"/>
              <a:gd name="connsiteX16" fmla="*/ 7429954 w 12191286"/>
              <a:gd name="connsiteY16" fmla="*/ 1160535 h 2329259"/>
              <a:gd name="connsiteX17" fmla="*/ 8185604 w 12191286"/>
              <a:gd name="connsiteY17" fmla="*/ 1293885 h 2329259"/>
              <a:gd name="connsiteX18" fmla="*/ 8699954 w 12191286"/>
              <a:gd name="connsiteY18" fmla="*/ 1395485 h 2329259"/>
              <a:gd name="connsiteX19" fmla="*/ 8963479 w 12191286"/>
              <a:gd name="connsiteY19" fmla="*/ 1208160 h 2329259"/>
              <a:gd name="connsiteX20" fmla="*/ 9668329 w 12191286"/>
              <a:gd name="connsiteY20" fmla="*/ 1049410 h 2329259"/>
              <a:gd name="connsiteX21" fmla="*/ 10328729 w 12191286"/>
              <a:gd name="connsiteY21" fmla="*/ 916060 h 2329259"/>
              <a:gd name="connsiteX22" fmla="*/ 10243004 w 12191286"/>
              <a:gd name="connsiteY22" fmla="*/ 871610 h 2329259"/>
              <a:gd name="connsiteX23" fmla="*/ 9944554 w 12191286"/>
              <a:gd name="connsiteY23" fmla="*/ 703335 h 2329259"/>
              <a:gd name="connsiteX24" fmla="*/ 10036629 w 12191286"/>
              <a:gd name="connsiteY24" fmla="*/ 39760 h 2329259"/>
              <a:gd name="connsiteX25" fmla="*/ 10275959 w 12191286"/>
              <a:gd name="connsiteY25" fmla="*/ 181552 h 2329259"/>
              <a:gd name="connsiteX26" fmla="*/ 10443029 w 12191286"/>
              <a:gd name="connsiteY26" fmla="*/ 249310 h 2329259"/>
              <a:gd name="connsiteX27" fmla="*/ 10655754 w 12191286"/>
              <a:gd name="connsiteY27" fmla="*/ 179460 h 2329259"/>
              <a:gd name="connsiteX28" fmla="*/ 10862129 w 12191286"/>
              <a:gd name="connsiteY28" fmla="*/ 328685 h 2329259"/>
              <a:gd name="connsiteX29" fmla="*/ 10941504 w 12191286"/>
              <a:gd name="connsiteY29" fmla="*/ 684285 h 2329259"/>
              <a:gd name="connsiteX30" fmla="*/ 12055929 w 12191286"/>
              <a:gd name="connsiteY30" fmla="*/ 928760 h 2329259"/>
              <a:gd name="connsiteX31" fmla="*/ 12157529 w 12191286"/>
              <a:gd name="connsiteY31" fmla="*/ 1004960 h 2329259"/>
              <a:gd name="connsiteX32" fmla="*/ 11922579 w 12191286"/>
              <a:gd name="connsiteY32" fmla="*/ 916060 h 2329259"/>
              <a:gd name="connsiteX33" fmla="*/ 10900229 w 12191286"/>
              <a:gd name="connsiteY33" fmla="*/ 693810 h 2329259"/>
              <a:gd name="connsiteX34" fmla="*/ 10824029 w 12191286"/>
              <a:gd name="connsiteY34" fmla="*/ 331860 h 2329259"/>
              <a:gd name="connsiteX35" fmla="*/ 10604954 w 12191286"/>
              <a:gd name="connsiteY35" fmla="*/ 211210 h 2329259"/>
              <a:gd name="connsiteX36" fmla="*/ 10325554 w 12191286"/>
              <a:gd name="connsiteY36" fmla="*/ 325510 h 2329259"/>
              <a:gd name="connsiteX37" fmla="*/ 10150929 w 12191286"/>
              <a:gd name="connsiteY37" fmla="*/ 46110 h 2329259"/>
              <a:gd name="connsiteX38" fmla="*/ 10017579 w 12191286"/>
              <a:gd name="connsiteY38" fmla="*/ 182635 h 2329259"/>
              <a:gd name="connsiteX39" fmla="*/ 9989004 w 12191286"/>
              <a:gd name="connsiteY39" fmla="*/ 728735 h 2329259"/>
              <a:gd name="connsiteX40" fmla="*/ 10398579 w 12191286"/>
              <a:gd name="connsiteY40" fmla="*/ 912885 h 2329259"/>
              <a:gd name="connsiteX41" fmla="*/ 9668329 w 12191286"/>
              <a:gd name="connsiteY41" fmla="*/ 1081160 h 2329259"/>
              <a:gd name="connsiteX42" fmla="*/ 8982529 w 12191286"/>
              <a:gd name="connsiteY42" fmla="*/ 1236735 h 2329259"/>
              <a:gd name="connsiteX43" fmla="*/ 8715829 w 12191286"/>
              <a:gd name="connsiteY43" fmla="*/ 1424060 h 2329259"/>
              <a:gd name="connsiteX44" fmla="*/ 8169729 w 12191286"/>
              <a:gd name="connsiteY44" fmla="*/ 1319285 h 2329259"/>
              <a:gd name="connsiteX45" fmla="*/ 7439479 w 12191286"/>
              <a:gd name="connsiteY45" fmla="*/ 1182760 h 2329259"/>
              <a:gd name="connsiteX46" fmla="*/ 7233104 w 12191286"/>
              <a:gd name="connsiteY46" fmla="*/ 1297060 h 2329259"/>
              <a:gd name="connsiteX47" fmla="*/ 7026729 w 12191286"/>
              <a:gd name="connsiteY47" fmla="*/ 1290710 h 2329259"/>
              <a:gd name="connsiteX48" fmla="*/ 6601279 w 12191286"/>
              <a:gd name="connsiteY48" fmla="*/ 1201810 h 2329259"/>
              <a:gd name="connsiteX49" fmla="*/ 6010729 w 12191286"/>
              <a:gd name="connsiteY49" fmla="*/ 1430410 h 2329259"/>
              <a:gd name="connsiteX50" fmla="*/ 5305879 w 12191286"/>
              <a:gd name="connsiteY50" fmla="*/ 1859035 h 2329259"/>
              <a:gd name="connsiteX51" fmla="*/ 4724854 w 12191286"/>
              <a:gd name="connsiteY51" fmla="*/ 2198760 h 2329259"/>
              <a:gd name="connsiteX52" fmla="*/ 4213679 w 12191286"/>
              <a:gd name="connsiteY52" fmla="*/ 2262260 h 2329259"/>
              <a:gd name="connsiteX53" fmla="*/ 3883479 w 12191286"/>
              <a:gd name="connsiteY53" fmla="*/ 2109860 h 2329259"/>
              <a:gd name="connsiteX54" fmla="*/ 3496129 w 12191286"/>
              <a:gd name="connsiteY54" fmla="*/ 2135260 h 2329259"/>
              <a:gd name="connsiteX55" fmla="*/ 3102429 w 12191286"/>
              <a:gd name="connsiteY55" fmla="*/ 2008260 h 2329259"/>
              <a:gd name="connsiteX56" fmla="*/ 2581729 w 12191286"/>
              <a:gd name="connsiteY56" fmla="*/ 1722510 h 2329259"/>
              <a:gd name="connsiteX57" fmla="*/ 2177422 w 12191286"/>
              <a:gd name="connsiteY57" fmla="*/ 1482745 h 2329259"/>
              <a:gd name="connsiteX58" fmla="*/ 2174248 w 12191286"/>
              <a:gd name="connsiteY58" fmla="*/ 1439167 h 2329259"/>
              <a:gd name="connsiteX59" fmla="*/ 2464149 w 12191286"/>
              <a:gd name="connsiteY59" fmla="*/ 1221384 h 2329259"/>
              <a:gd name="connsiteX60" fmla="*/ 2200870 w 12191286"/>
              <a:gd name="connsiteY60" fmla="*/ 1105478 h 2329259"/>
              <a:gd name="connsiteX61" fmla="*/ 2056528 w 12191286"/>
              <a:gd name="connsiteY61" fmla="*/ 1265449 h 2329259"/>
              <a:gd name="connsiteX62" fmla="*/ 2174912 w 12191286"/>
              <a:gd name="connsiteY62" fmla="*/ 1444401 h 2329259"/>
              <a:gd name="connsiteX63" fmla="*/ 2177388 w 12191286"/>
              <a:gd name="connsiteY63" fmla="*/ 1474197 h 2329259"/>
              <a:gd name="connsiteX64" fmla="*/ 1121229 w 12191286"/>
              <a:gd name="connsiteY64" fmla="*/ 1976510 h 2329259"/>
              <a:gd name="connsiteX65" fmla="*/ 454 w 12191286"/>
              <a:gd name="connsiteY65" fmla="*/ 2328935 h 2329259"/>
              <a:gd name="connsiteX66" fmla="*/ 3629 w 12191286"/>
              <a:gd name="connsiteY66" fmla="*/ 2303535 h 2329259"/>
              <a:gd name="connsiteX0" fmla="*/ 3629 w 12191286"/>
              <a:gd name="connsiteY0" fmla="*/ 2293892 h 2319616"/>
              <a:gd name="connsiteX1" fmla="*/ 946604 w 12191286"/>
              <a:gd name="connsiteY1" fmla="*/ 2011317 h 2319616"/>
              <a:gd name="connsiteX2" fmla="*/ 2149652 w 12191286"/>
              <a:gd name="connsiteY2" fmla="*/ 1451331 h 2319616"/>
              <a:gd name="connsiteX3" fmla="*/ 2031197 w 12191286"/>
              <a:gd name="connsiteY3" fmla="*/ 1233163 h 2319616"/>
              <a:gd name="connsiteX4" fmla="*/ 2201845 w 12191286"/>
              <a:gd name="connsiteY4" fmla="*/ 1068376 h 2319616"/>
              <a:gd name="connsiteX5" fmla="*/ 2500330 w 12191286"/>
              <a:gd name="connsiteY5" fmla="*/ 1217149 h 2319616"/>
              <a:gd name="connsiteX6" fmla="*/ 2188692 w 12191286"/>
              <a:gd name="connsiteY6" fmla="*/ 1454471 h 2319616"/>
              <a:gd name="connsiteX7" fmla="*/ 2857954 w 12191286"/>
              <a:gd name="connsiteY7" fmla="*/ 1843042 h 2319616"/>
              <a:gd name="connsiteX8" fmla="*/ 3432629 w 12191286"/>
              <a:gd name="connsiteY8" fmla="*/ 2087517 h 2319616"/>
              <a:gd name="connsiteX9" fmla="*/ 3880304 w 12191286"/>
              <a:gd name="connsiteY9" fmla="*/ 2071642 h 2319616"/>
              <a:gd name="connsiteX10" fmla="*/ 4143829 w 12191286"/>
              <a:gd name="connsiteY10" fmla="*/ 2211342 h 2319616"/>
              <a:gd name="connsiteX11" fmla="*/ 4451804 w 12191286"/>
              <a:gd name="connsiteY11" fmla="*/ 2230392 h 2319616"/>
              <a:gd name="connsiteX12" fmla="*/ 4991554 w 12191286"/>
              <a:gd name="connsiteY12" fmla="*/ 2049417 h 2319616"/>
              <a:gd name="connsiteX13" fmla="*/ 5705929 w 12191286"/>
              <a:gd name="connsiteY13" fmla="*/ 1557292 h 2319616"/>
              <a:gd name="connsiteX14" fmla="*/ 6544129 w 12191286"/>
              <a:gd name="connsiteY14" fmla="*/ 1173117 h 2319616"/>
              <a:gd name="connsiteX15" fmla="*/ 7153729 w 12191286"/>
              <a:gd name="connsiteY15" fmla="*/ 1274717 h 2319616"/>
              <a:gd name="connsiteX16" fmla="*/ 7429954 w 12191286"/>
              <a:gd name="connsiteY16" fmla="*/ 1150892 h 2319616"/>
              <a:gd name="connsiteX17" fmla="*/ 8185604 w 12191286"/>
              <a:gd name="connsiteY17" fmla="*/ 1284242 h 2319616"/>
              <a:gd name="connsiteX18" fmla="*/ 8699954 w 12191286"/>
              <a:gd name="connsiteY18" fmla="*/ 1385842 h 2319616"/>
              <a:gd name="connsiteX19" fmla="*/ 8963479 w 12191286"/>
              <a:gd name="connsiteY19" fmla="*/ 1198517 h 2319616"/>
              <a:gd name="connsiteX20" fmla="*/ 9668329 w 12191286"/>
              <a:gd name="connsiteY20" fmla="*/ 1039767 h 2319616"/>
              <a:gd name="connsiteX21" fmla="*/ 10328729 w 12191286"/>
              <a:gd name="connsiteY21" fmla="*/ 906417 h 2319616"/>
              <a:gd name="connsiteX22" fmla="*/ 10243004 w 12191286"/>
              <a:gd name="connsiteY22" fmla="*/ 861967 h 2319616"/>
              <a:gd name="connsiteX23" fmla="*/ 9944554 w 12191286"/>
              <a:gd name="connsiteY23" fmla="*/ 693692 h 2319616"/>
              <a:gd name="connsiteX24" fmla="*/ 10036629 w 12191286"/>
              <a:gd name="connsiteY24" fmla="*/ 42817 h 2319616"/>
              <a:gd name="connsiteX25" fmla="*/ 10275959 w 12191286"/>
              <a:gd name="connsiteY25" fmla="*/ 171909 h 2319616"/>
              <a:gd name="connsiteX26" fmla="*/ 10443029 w 12191286"/>
              <a:gd name="connsiteY26" fmla="*/ 239667 h 2319616"/>
              <a:gd name="connsiteX27" fmla="*/ 10655754 w 12191286"/>
              <a:gd name="connsiteY27" fmla="*/ 169817 h 2319616"/>
              <a:gd name="connsiteX28" fmla="*/ 10862129 w 12191286"/>
              <a:gd name="connsiteY28" fmla="*/ 319042 h 2319616"/>
              <a:gd name="connsiteX29" fmla="*/ 10941504 w 12191286"/>
              <a:gd name="connsiteY29" fmla="*/ 674642 h 2319616"/>
              <a:gd name="connsiteX30" fmla="*/ 12055929 w 12191286"/>
              <a:gd name="connsiteY30" fmla="*/ 919117 h 2319616"/>
              <a:gd name="connsiteX31" fmla="*/ 12157529 w 12191286"/>
              <a:gd name="connsiteY31" fmla="*/ 995317 h 2319616"/>
              <a:gd name="connsiteX32" fmla="*/ 11922579 w 12191286"/>
              <a:gd name="connsiteY32" fmla="*/ 906417 h 2319616"/>
              <a:gd name="connsiteX33" fmla="*/ 10900229 w 12191286"/>
              <a:gd name="connsiteY33" fmla="*/ 684167 h 2319616"/>
              <a:gd name="connsiteX34" fmla="*/ 10824029 w 12191286"/>
              <a:gd name="connsiteY34" fmla="*/ 322217 h 2319616"/>
              <a:gd name="connsiteX35" fmla="*/ 10604954 w 12191286"/>
              <a:gd name="connsiteY35" fmla="*/ 201567 h 2319616"/>
              <a:gd name="connsiteX36" fmla="*/ 10325554 w 12191286"/>
              <a:gd name="connsiteY36" fmla="*/ 315867 h 2319616"/>
              <a:gd name="connsiteX37" fmla="*/ 10150929 w 12191286"/>
              <a:gd name="connsiteY37" fmla="*/ 36467 h 2319616"/>
              <a:gd name="connsiteX38" fmla="*/ 10017579 w 12191286"/>
              <a:gd name="connsiteY38" fmla="*/ 172992 h 2319616"/>
              <a:gd name="connsiteX39" fmla="*/ 9989004 w 12191286"/>
              <a:gd name="connsiteY39" fmla="*/ 719092 h 2319616"/>
              <a:gd name="connsiteX40" fmla="*/ 10398579 w 12191286"/>
              <a:gd name="connsiteY40" fmla="*/ 903242 h 2319616"/>
              <a:gd name="connsiteX41" fmla="*/ 9668329 w 12191286"/>
              <a:gd name="connsiteY41" fmla="*/ 1071517 h 2319616"/>
              <a:gd name="connsiteX42" fmla="*/ 8982529 w 12191286"/>
              <a:gd name="connsiteY42" fmla="*/ 1227092 h 2319616"/>
              <a:gd name="connsiteX43" fmla="*/ 8715829 w 12191286"/>
              <a:gd name="connsiteY43" fmla="*/ 1414417 h 2319616"/>
              <a:gd name="connsiteX44" fmla="*/ 8169729 w 12191286"/>
              <a:gd name="connsiteY44" fmla="*/ 1309642 h 2319616"/>
              <a:gd name="connsiteX45" fmla="*/ 7439479 w 12191286"/>
              <a:gd name="connsiteY45" fmla="*/ 1173117 h 2319616"/>
              <a:gd name="connsiteX46" fmla="*/ 7233104 w 12191286"/>
              <a:gd name="connsiteY46" fmla="*/ 1287417 h 2319616"/>
              <a:gd name="connsiteX47" fmla="*/ 7026729 w 12191286"/>
              <a:gd name="connsiteY47" fmla="*/ 1281067 h 2319616"/>
              <a:gd name="connsiteX48" fmla="*/ 6601279 w 12191286"/>
              <a:gd name="connsiteY48" fmla="*/ 1192167 h 2319616"/>
              <a:gd name="connsiteX49" fmla="*/ 6010729 w 12191286"/>
              <a:gd name="connsiteY49" fmla="*/ 1420767 h 2319616"/>
              <a:gd name="connsiteX50" fmla="*/ 5305879 w 12191286"/>
              <a:gd name="connsiteY50" fmla="*/ 1849392 h 2319616"/>
              <a:gd name="connsiteX51" fmla="*/ 4724854 w 12191286"/>
              <a:gd name="connsiteY51" fmla="*/ 2189117 h 2319616"/>
              <a:gd name="connsiteX52" fmla="*/ 4213679 w 12191286"/>
              <a:gd name="connsiteY52" fmla="*/ 2252617 h 2319616"/>
              <a:gd name="connsiteX53" fmla="*/ 3883479 w 12191286"/>
              <a:gd name="connsiteY53" fmla="*/ 2100217 h 2319616"/>
              <a:gd name="connsiteX54" fmla="*/ 3496129 w 12191286"/>
              <a:gd name="connsiteY54" fmla="*/ 2125617 h 2319616"/>
              <a:gd name="connsiteX55" fmla="*/ 3102429 w 12191286"/>
              <a:gd name="connsiteY55" fmla="*/ 1998617 h 2319616"/>
              <a:gd name="connsiteX56" fmla="*/ 2581729 w 12191286"/>
              <a:gd name="connsiteY56" fmla="*/ 1712867 h 2319616"/>
              <a:gd name="connsiteX57" fmla="*/ 2177422 w 12191286"/>
              <a:gd name="connsiteY57" fmla="*/ 1473102 h 2319616"/>
              <a:gd name="connsiteX58" fmla="*/ 2174248 w 12191286"/>
              <a:gd name="connsiteY58" fmla="*/ 1429524 h 2319616"/>
              <a:gd name="connsiteX59" fmla="*/ 2464149 w 12191286"/>
              <a:gd name="connsiteY59" fmla="*/ 1211741 h 2319616"/>
              <a:gd name="connsiteX60" fmla="*/ 2200870 w 12191286"/>
              <a:gd name="connsiteY60" fmla="*/ 1095835 h 2319616"/>
              <a:gd name="connsiteX61" fmla="*/ 2056528 w 12191286"/>
              <a:gd name="connsiteY61" fmla="*/ 1255806 h 2319616"/>
              <a:gd name="connsiteX62" fmla="*/ 2174912 w 12191286"/>
              <a:gd name="connsiteY62" fmla="*/ 1434758 h 2319616"/>
              <a:gd name="connsiteX63" fmla="*/ 2177388 w 12191286"/>
              <a:gd name="connsiteY63" fmla="*/ 1464554 h 2319616"/>
              <a:gd name="connsiteX64" fmla="*/ 1121229 w 12191286"/>
              <a:gd name="connsiteY64" fmla="*/ 1966867 h 2319616"/>
              <a:gd name="connsiteX65" fmla="*/ 454 w 12191286"/>
              <a:gd name="connsiteY65" fmla="*/ 2319292 h 2319616"/>
              <a:gd name="connsiteX66" fmla="*/ 3629 w 12191286"/>
              <a:gd name="connsiteY66" fmla="*/ 2293892 h 2319616"/>
              <a:gd name="connsiteX0" fmla="*/ 3629 w 12191286"/>
              <a:gd name="connsiteY0" fmla="*/ 2304238 h 2329962"/>
              <a:gd name="connsiteX1" fmla="*/ 946604 w 12191286"/>
              <a:gd name="connsiteY1" fmla="*/ 2021663 h 2329962"/>
              <a:gd name="connsiteX2" fmla="*/ 2149652 w 12191286"/>
              <a:gd name="connsiteY2" fmla="*/ 1461677 h 2329962"/>
              <a:gd name="connsiteX3" fmla="*/ 2031197 w 12191286"/>
              <a:gd name="connsiteY3" fmla="*/ 1243509 h 2329962"/>
              <a:gd name="connsiteX4" fmla="*/ 2201845 w 12191286"/>
              <a:gd name="connsiteY4" fmla="*/ 1078722 h 2329962"/>
              <a:gd name="connsiteX5" fmla="*/ 2500330 w 12191286"/>
              <a:gd name="connsiteY5" fmla="*/ 1227495 h 2329962"/>
              <a:gd name="connsiteX6" fmla="*/ 2188692 w 12191286"/>
              <a:gd name="connsiteY6" fmla="*/ 1464817 h 2329962"/>
              <a:gd name="connsiteX7" fmla="*/ 2857954 w 12191286"/>
              <a:gd name="connsiteY7" fmla="*/ 1853388 h 2329962"/>
              <a:gd name="connsiteX8" fmla="*/ 3432629 w 12191286"/>
              <a:gd name="connsiteY8" fmla="*/ 2097863 h 2329962"/>
              <a:gd name="connsiteX9" fmla="*/ 3880304 w 12191286"/>
              <a:gd name="connsiteY9" fmla="*/ 2081988 h 2329962"/>
              <a:gd name="connsiteX10" fmla="*/ 4143829 w 12191286"/>
              <a:gd name="connsiteY10" fmla="*/ 2221688 h 2329962"/>
              <a:gd name="connsiteX11" fmla="*/ 4451804 w 12191286"/>
              <a:gd name="connsiteY11" fmla="*/ 2240738 h 2329962"/>
              <a:gd name="connsiteX12" fmla="*/ 4991554 w 12191286"/>
              <a:gd name="connsiteY12" fmla="*/ 2059763 h 2329962"/>
              <a:gd name="connsiteX13" fmla="*/ 5705929 w 12191286"/>
              <a:gd name="connsiteY13" fmla="*/ 1567638 h 2329962"/>
              <a:gd name="connsiteX14" fmla="*/ 6544129 w 12191286"/>
              <a:gd name="connsiteY14" fmla="*/ 1183463 h 2329962"/>
              <a:gd name="connsiteX15" fmla="*/ 7153729 w 12191286"/>
              <a:gd name="connsiteY15" fmla="*/ 1285063 h 2329962"/>
              <a:gd name="connsiteX16" fmla="*/ 7429954 w 12191286"/>
              <a:gd name="connsiteY16" fmla="*/ 1161238 h 2329962"/>
              <a:gd name="connsiteX17" fmla="*/ 8185604 w 12191286"/>
              <a:gd name="connsiteY17" fmla="*/ 1294588 h 2329962"/>
              <a:gd name="connsiteX18" fmla="*/ 8699954 w 12191286"/>
              <a:gd name="connsiteY18" fmla="*/ 1396188 h 2329962"/>
              <a:gd name="connsiteX19" fmla="*/ 8963479 w 12191286"/>
              <a:gd name="connsiteY19" fmla="*/ 1208863 h 2329962"/>
              <a:gd name="connsiteX20" fmla="*/ 9668329 w 12191286"/>
              <a:gd name="connsiteY20" fmla="*/ 1050113 h 2329962"/>
              <a:gd name="connsiteX21" fmla="*/ 10328729 w 12191286"/>
              <a:gd name="connsiteY21" fmla="*/ 916763 h 2329962"/>
              <a:gd name="connsiteX22" fmla="*/ 10243004 w 12191286"/>
              <a:gd name="connsiteY22" fmla="*/ 872313 h 2329962"/>
              <a:gd name="connsiteX23" fmla="*/ 9944554 w 12191286"/>
              <a:gd name="connsiteY23" fmla="*/ 704038 h 2329962"/>
              <a:gd name="connsiteX24" fmla="*/ 10036629 w 12191286"/>
              <a:gd name="connsiteY24" fmla="*/ 53163 h 2329962"/>
              <a:gd name="connsiteX25" fmla="*/ 10263259 w 12191286"/>
              <a:gd name="connsiteY25" fmla="*/ 153680 h 2329962"/>
              <a:gd name="connsiteX26" fmla="*/ 10443029 w 12191286"/>
              <a:gd name="connsiteY26" fmla="*/ 250013 h 2329962"/>
              <a:gd name="connsiteX27" fmla="*/ 10655754 w 12191286"/>
              <a:gd name="connsiteY27" fmla="*/ 180163 h 2329962"/>
              <a:gd name="connsiteX28" fmla="*/ 10862129 w 12191286"/>
              <a:gd name="connsiteY28" fmla="*/ 329388 h 2329962"/>
              <a:gd name="connsiteX29" fmla="*/ 10941504 w 12191286"/>
              <a:gd name="connsiteY29" fmla="*/ 684988 h 2329962"/>
              <a:gd name="connsiteX30" fmla="*/ 12055929 w 12191286"/>
              <a:gd name="connsiteY30" fmla="*/ 929463 h 2329962"/>
              <a:gd name="connsiteX31" fmla="*/ 12157529 w 12191286"/>
              <a:gd name="connsiteY31" fmla="*/ 1005663 h 2329962"/>
              <a:gd name="connsiteX32" fmla="*/ 11922579 w 12191286"/>
              <a:gd name="connsiteY32" fmla="*/ 916763 h 2329962"/>
              <a:gd name="connsiteX33" fmla="*/ 10900229 w 12191286"/>
              <a:gd name="connsiteY33" fmla="*/ 694513 h 2329962"/>
              <a:gd name="connsiteX34" fmla="*/ 10824029 w 12191286"/>
              <a:gd name="connsiteY34" fmla="*/ 332563 h 2329962"/>
              <a:gd name="connsiteX35" fmla="*/ 10604954 w 12191286"/>
              <a:gd name="connsiteY35" fmla="*/ 211913 h 2329962"/>
              <a:gd name="connsiteX36" fmla="*/ 10325554 w 12191286"/>
              <a:gd name="connsiteY36" fmla="*/ 326213 h 2329962"/>
              <a:gd name="connsiteX37" fmla="*/ 10150929 w 12191286"/>
              <a:gd name="connsiteY37" fmla="*/ 46813 h 2329962"/>
              <a:gd name="connsiteX38" fmla="*/ 10017579 w 12191286"/>
              <a:gd name="connsiteY38" fmla="*/ 183338 h 2329962"/>
              <a:gd name="connsiteX39" fmla="*/ 9989004 w 12191286"/>
              <a:gd name="connsiteY39" fmla="*/ 729438 h 2329962"/>
              <a:gd name="connsiteX40" fmla="*/ 10398579 w 12191286"/>
              <a:gd name="connsiteY40" fmla="*/ 913588 h 2329962"/>
              <a:gd name="connsiteX41" fmla="*/ 9668329 w 12191286"/>
              <a:gd name="connsiteY41" fmla="*/ 1081863 h 2329962"/>
              <a:gd name="connsiteX42" fmla="*/ 8982529 w 12191286"/>
              <a:gd name="connsiteY42" fmla="*/ 1237438 h 2329962"/>
              <a:gd name="connsiteX43" fmla="*/ 8715829 w 12191286"/>
              <a:gd name="connsiteY43" fmla="*/ 1424763 h 2329962"/>
              <a:gd name="connsiteX44" fmla="*/ 8169729 w 12191286"/>
              <a:gd name="connsiteY44" fmla="*/ 1319988 h 2329962"/>
              <a:gd name="connsiteX45" fmla="*/ 7439479 w 12191286"/>
              <a:gd name="connsiteY45" fmla="*/ 1183463 h 2329962"/>
              <a:gd name="connsiteX46" fmla="*/ 7233104 w 12191286"/>
              <a:gd name="connsiteY46" fmla="*/ 1297763 h 2329962"/>
              <a:gd name="connsiteX47" fmla="*/ 7026729 w 12191286"/>
              <a:gd name="connsiteY47" fmla="*/ 1291413 h 2329962"/>
              <a:gd name="connsiteX48" fmla="*/ 6601279 w 12191286"/>
              <a:gd name="connsiteY48" fmla="*/ 1202513 h 2329962"/>
              <a:gd name="connsiteX49" fmla="*/ 6010729 w 12191286"/>
              <a:gd name="connsiteY49" fmla="*/ 1431113 h 2329962"/>
              <a:gd name="connsiteX50" fmla="*/ 5305879 w 12191286"/>
              <a:gd name="connsiteY50" fmla="*/ 1859738 h 2329962"/>
              <a:gd name="connsiteX51" fmla="*/ 4724854 w 12191286"/>
              <a:gd name="connsiteY51" fmla="*/ 2199463 h 2329962"/>
              <a:gd name="connsiteX52" fmla="*/ 4213679 w 12191286"/>
              <a:gd name="connsiteY52" fmla="*/ 2262963 h 2329962"/>
              <a:gd name="connsiteX53" fmla="*/ 3883479 w 12191286"/>
              <a:gd name="connsiteY53" fmla="*/ 2110563 h 2329962"/>
              <a:gd name="connsiteX54" fmla="*/ 3496129 w 12191286"/>
              <a:gd name="connsiteY54" fmla="*/ 2135963 h 2329962"/>
              <a:gd name="connsiteX55" fmla="*/ 3102429 w 12191286"/>
              <a:gd name="connsiteY55" fmla="*/ 2008963 h 2329962"/>
              <a:gd name="connsiteX56" fmla="*/ 2581729 w 12191286"/>
              <a:gd name="connsiteY56" fmla="*/ 1723213 h 2329962"/>
              <a:gd name="connsiteX57" fmla="*/ 2177422 w 12191286"/>
              <a:gd name="connsiteY57" fmla="*/ 1483448 h 2329962"/>
              <a:gd name="connsiteX58" fmla="*/ 2174248 w 12191286"/>
              <a:gd name="connsiteY58" fmla="*/ 1439870 h 2329962"/>
              <a:gd name="connsiteX59" fmla="*/ 2464149 w 12191286"/>
              <a:gd name="connsiteY59" fmla="*/ 1222087 h 2329962"/>
              <a:gd name="connsiteX60" fmla="*/ 2200870 w 12191286"/>
              <a:gd name="connsiteY60" fmla="*/ 1106181 h 2329962"/>
              <a:gd name="connsiteX61" fmla="*/ 2056528 w 12191286"/>
              <a:gd name="connsiteY61" fmla="*/ 1266152 h 2329962"/>
              <a:gd name="connsiteX62" fmla="*/ 2174912 w 12191286"/>
              <a:gd name="connsiteY62" fmla="*/ 1445104 h 2329962"/>
              <a:gd name="connsiteX63" fmla="*/ 2177388 w 12191286"/>
              <a:gd name="connsiteY63" fmla="*/ 1474900 h 2329962"/>
              <a:gd name="connsiteX64" fmla="*/ 1121229 w 12191286"/>
              <a:gd name="connsiteY64" fmla="*/ 1977213 h 2329962"/>
              <a:gd name="connsiteX65" fmla="*/ 454 w 12191286"/>
              <a:gd name="connsiteY65" fmla="*/ 2329638 h 2329962"/>
              <a:gd name="connsiteX66" fmla="*/ 3629 w 12191286"/>
              <a:gd name="connsiteY66" fmla="*/ 2304238 h 2329962"/>
              <a:gd name="connsiteX0" fmla="*/ 3629 w 12191286"/>
              <a:gd name="connsiteY0" fmla="*/ 2292929 h 2318653"/>
              <a:gd name="connsiteX1" fmla="*/ 946604 w 12191286"/>
              <a:gd name="connsiteY1" fmla="*/ 2010354 h 2318653"/>
              <a:gd name="connsiteX2" fmla="*/ 2149652 w 12191286"/>
              <a:gd name="connsiteY2" fmla="*/ 1450368 h 2318653"/>
              <a:gd name="connsiteX3" fmla="*/ 2031197 w 12191286"/>
              <a:gd name="connsiteY3" fmla="*/ 1232200 h 2318653"/>
              <a:gd name="connsiteX4" fmla="*/ 2201845 w 12191286"/>
              <a:gd name="connsiteY4" fmla="*/ 1067413 h 2318653"/>
              <a:gd name="connsiteX5" fmla="*/ 2500330 w 12191286"/>
              <a:gd name="connsiteY5" fmla="*/ 1216186 h 2318653"/>
              <a:gd name="connsiteX6" fmla="*/ 2188692 w 12191286"/>
              <a:gd name="connsiteY6" fmla="*/ 1453508 h 2318653"/>
              <a:gd name="connsiteX7" fmla="*/ 2857954 w 12191286"/>
              <a:gd name="connsiteY7" fmla="*/ 1842079 h 2318653"/>
              <a:gd name="connsiteX8" fmla="*/ 3432629 w 12191286"/>
              <a:gd name="connsiteY8" fmla="*/ 2086554 h 2318653"/>
              <a:gd name="connsiteX9" fmla="*/ 3880304 w 12191286"/>
              <a:gd name="connsiteY9" fmla="*/ 2070679 h 2318653"/>
              <a:gd name="connsiteX10" fmla="*/ 4143829 w 12191286"/>
              <a:gd name="connsiteY10" fmla="*/ 2210379 h 2318653"/>
              <a:gd name="connsiteX11" fmla="*/ 4451804 w 12191286"/>
              <a:gd name="connsiteY11" fmla="*/ 2229429 h 2318653"/>
              <a:gd name="connsiteX12" fmla="*/ 4991554 w 12191286"/>
              <a:gd name="connsiteY12" fmla="*/ 2048454 h 2318653"/>
              <a:gd name="connsiteX13" fmla="*/ 5705929 w 12191286"/>
              <a:gd name="connsiteY13" fmla="*/ 1556329 h 2318653"/>
              <a:gd name="connsiteX14" fmla="*/ 6544129 w 12191286"/>
              <a:gd name="connsiteY14" fmla="*/ 1172154 h 2318653"/>
              <a:gd name="connsiteX15" fmla="*/ 7153729 w 12191286"/>
              <a:gd name="connsiteY15" fmla="*/ 1273754 h 2318653"/>
              <a:gd name="connsiteX16" fmla="*/ 7429954 w 12191286"/>
              <a:gd name="connsiteY16" fmla="*/ 1149929 h 2318653"/>
              <a:gd name="connsiteX17" fmla="*/ 8185604 w 12191286"/>
              <a:gd name="connsiteY17" fmla="*/ 1283279 h 2318653"/>
              <a:gd name="connsiteX18" fmla="*/ 8699954 w 12191286"/>
              <a:gd name="connsiteY18" fmla="*/ 1384879 h 2318653"/>
              <a:gd name="connsiteX19" fmla="*/ 8963479 w 12191286"/>
              <a:gd name="connsiteY19" fmla="*/ 1197554 h 2318653"/>
              <a:gd name="connsiteX20" fmla="*/ 9668329 w 12191286"/>
              <a:gd name="connsiteY20" fmla="*/ 1038804 h 2318653"/>
              <a:gd name="connsiteX21" fmla="*/ 10328729 w 12191286"/>
              <a:gd name="connsiteY21" fmla="*/ 905454 h 2318653"/>
              <a:gd name="connsiteX22" fmla="*/ 10243004 w 12191286"/>
              <a:gd name="connsiteY22" fmla="*/ 861004 h 2318653"/>
              <a:gd name="connsiteX23" fmla="*/ 9944554 w 12191286"/>
              <a:gd name="connsiteY23" fmla="*/ 692729 h 2318653"/>
              <a:gd name="connsiteX24" fmla="*/ 10036629 w 12191286"/>
              <a:gd name="connsiteY24" fmla="*/ 41854 h 2318653"/>
              <a:gd name="connsiteX25" fmla="*/ 10263259 w 12191286"/>
              <a:gd name="connsiteY25" fmla="*/ 142371 h 2318653"/>
              <a:gd name="connsiteX26" fmla="*/ 10443029 w 12191286"/>
              <a:gd name="connsiteY26" fmla="*/ 238704 h 2318653"/>
              <a:gd name="connsiteX27" fmla="*/ 10655754 w 12191286"/>
              <a:gd name="connsiteY27" fmla="*/ 168854 h 2318653"/>
              <a:gd name="connsiteX28" fmla="*/ 10862129 w 12191286"/>
              <a:gd name="connsiteY28" fmla="*/ 318079 h 2318653"/>
              <a:gd name="connsiteX29" fmla="*/ 10941504 w 12191286"/>
              <a:gd name="connsiteY29" fmla="*/ 673679 h 2318653"/>
              <a:gd name="connsiteX30" fmla="*/ 12055929 w 12191286"/>
              <a:gd name="connsiteY30" fmla="*/ 918154 h 2318653"/>
              <a:gd name="connsiteX31" fmla="*/ 12157529 w 12191286"/>
              <a:gd name="connsiteY31" fmla="*/ 994354 h 2318653"/>
              <a:gd name="connsiteX32" fmla="*/ 11922579 w 12191286"/>
              <a:gd name="connsiteY32" fmla="*/ 905454 h 2318653"/>
              <a:gd name="connsiteX33" fmla="*/ 10900229 w 12191286"/>
              <a:gd name="connsiteY33" fmla="*/ 683204 h 2318653"/>
              <a:gd name="connsiteX34" fmla="*/ 10824029 w 12191286"/>
              <a:gd name="connsiteY34" fmla="*/ 321254 h 2318653"/>
              <a:gd name="connsiteX35" fmla="*/ 10604954 w 12191286"/>
              <a:gd name="connsiteY35" fmla="*/ 200604 h 2318653"/>
              <a:gd name="connsiteX36" fmla="*/ 10325554 w 12191286"/>
              <a:gd name="connsiteY36" fmla="*/ 314904 h 2318653"/>
              <a:gd name="connsiteX37" fmla="*/ 10150929 w 12191286"/>
              <a:gd name="connsiteY37" fmla="*/ 35504 h 2318653"/>
              <a:gd name="connsiteX38" fmla="*/ 10017579 w 12191286"/>
              <a:gd name="connsiteY38" fmla="*/ 172029 h 2318653"/>
              <a:gd name="connsiteX39" fmla="*/ 9989004 w 12191286"/>
              <a:gd name="connsiteY39" fmla="*/ 718129 h 2318653"/>
              <a:gd name="connsiteX40" fmla="*/ 10398579 w 12191286"/>
              <a:gd name="connsiteY40" fmla="*/ 902279 h 2318653"/>
              <a:gd name="connsiteX41" fmla="*/ 9668329 w 12191286"/>
              <a:gd name="connsiteY41" fmla="*/ 1070554 h 2318653"/>
              <a:gd name="connsiteX42" fmla="*/ 8982529 w 12191286"/>
              <a:gd name="connsiteY42" fmla="*/ 1226129 h 2318653"/>
              <a:gd name="connsiteX43" fmla="*/ 8715829 w 12191286"/>
              <a:gd name="connsiteY43" fmla="*/ 1413454 h 2318653"/>
              <a:gd name="connsiteX44" fmla="*/ 8169729 w 12191286"/>
              <a:gd name="connsiteY44" fmla="*/ 1308679 h 2318653"/>
              <a:gd name="connsiteX45" fmla="*/ 7439479 w 12191286"/>
              <a:gd name="connsiteY45" fmla="*/ 1172154 h 2318653"/>
              <a:gd name="connsiteX46" fmla="*/ 7233104 w 12191286"/>
              <a:gd name="connsiteY46" fmla="*/ 1286454 h 2318653"/>
              <a:gd name="connsiteX47" fmla="*/ 7026729 w 12191286"/>
              <a:gd name="connsiteY47" fmla="*/ 1280104 h 2318653"/>
              <a:gd name="connsiteX48" fmla="*/ 6601279 w 12191286"/>
              <a:gd name="connsiteY48" fmla="*/ 1191204 h 2318653"/>
              <a:gd name="connsiteX49" fmla="*/ 6010729 w 12191286"/>
              <a:gd name="connsiteY49" fmla="*/ 1419804 h 2318653"/>
              <a:gd name="connsiteX50" fmla="*/ 5305879 w 12191286"/>
              <a:gd name="connsiteY50" fmla="*/ 1848429 h 2318653"/>
              <a:gd name="connsiteX51" fmla="*/ 4724854 w 12191286"/>
              <a:gd name="connsiteY51" fmla="*/ 2188154 h 2318653"/>
              <a:gd name="connsiteX52" fmla="*/ 4213679 w 12191286"/>
              <a:gd name="connsiteY52" fmla="*/ 2251654 h 2318653"/>
              <a:gd name="connsiteX53" fmla="*/ 3883479 w 12191286"/>
              <a:gd name="connsiteY53" fmla="*/ 2099254 h 2318653"/>
              <a:gd name="connsiteX54" fmla="*/ 3496129 w 12191286"/>
              <a:gd name="connsiteY54" fmla="*/ 2124654 h 2318653"/>
              <a:gd name="connsiteX55" fmla="*/ 3102429 w 12191286"/>
              <a:gd name="connsiteY55" fmla="*/ 1997654 h 2318653"/>
              <a:gd name="connsiteX56" fmla="*/ 2581729 w 12191286"/>
              <a:gd name="connsiteY56" fmla="*/ 1711904 h 2318653"/>
              <a:gd name="connsiteX57" fmla="*/ 2177422 w 12191286"/>
              <a:gd name="connsiteY57" fmla="*/ 1472139 h 2318653"/>
              <a:gd name="connsiteX58" fmla="*/ 2174248 w 12191286"/>
              <a:gd name="connsiteY58" fmla="*/ 1428561 h 2318653"/>
              <a:gd name="connsiteX59" fmla="*/ 2464149 w 12191286"/>
              <a:gd name="connsiteY59" fmla="*/ 1210778 h 2318653"/>
              <a:gd name="connsiteX60" fmla="*/ 2200870 w 12191286"/>
              <a:gd name="connsiteY60" fmla="*/ 1094872 h 2318653"/>
              <a:gd name="connsiteX61" fmla="*/ 2056528 w 12191286"/>
              <a:gd name="connsiteY61" fmla="*/ 1254843 h 2318653"/>
              <a:gd name="connsiteX62" fmla="*/ 2174912 w 12191286"/>
              <a:gd name="connsiteY62" fmla="*/ 1433795 h 2318653"/>
              <a:gd name="connsiteX63" fmla="*/ 2177388 w 12191286"/>
              <a:gd name="connsiteY63" fmla="*/ 1463591 h 2318653"/>
              <a:gd name="connsiteX64" fmla="*/ 1121229 w 12191286"/>
              <a:gd name="connsiteY64" fmla="*/ 1965904 h 2318653"/>
              <a:gd name="connsiteX65" fmla="*/ 454 w 12191286"/>
              <a:gd name="connsiteY65" fmla="*/ 2318329 h 2318653"/>
              <a:gd name="connsiteX66" fmla="*/ 3629 w 12191286"/>
              <a:gd name="connsiteY66" fmla="*/ 2292929 h 2318653"/>
              <a:gd name="connsiteX0" fmla="*/ 3629 w 12191286"/>
              <a:gd name="connsiteY0" fmla="*/ 2298173 h 2323897"/>
              <a:gd name="connsiteX1" fmla="*/ 946604 w 12191286"/>
              <a:gd name="connsiteY1" fmla="*/ 2015598 h 2323897"/>
              <a:gd name="connsiteX2" fmla="*/ 2149652 w 12191286"/>
              <a:gd name="connsiteY2" fmla="*/ 1455612 h 2323897"/>
              <a:gd name="connsiteX3" fmla="*/ 2031197 w 12191286"/>
              <a:gd name="connsiteY3" fmla="*/ 1237444 h 2323897"/>
              <a:gd name="connsiteX4" fmla="*/ 2201845 w 12191286"/>
              <a:gd name="connsiteY4" fmla="*/ 1072657 h 2323897"/>
              <a:gd name="connsiteX5" fmla="*/ 2500330 w 12191286"/>
              <a:gd name="connsiteY5" fmla="*/ 1221430 h 2323897"/>
              <a:gd name="connsiteX6" fmla="*/ 2188692 w 12191286"/>
              <a:gd name="connsiteY6" fmla="*/ 1458752 h 2323897"/>
              <a:gd name="connsiteX7" fmla="*/ 2857954 w 12191286"/>
              <a:gd name="connsiteY7" fmla="*/ 1847323 h 2323897"/>
              <a:gd name="connsiteX8" fmla="*/ 3432629 w 12191286"/>
              <a:gd name="connsiteY8" fmla="*/ 2091798 h 2323897"/>
              <a:gd name="connsiteX9" fmla="*/ 3880304 w 12191286"/>
              <a:gd name="connsiteY9" fmla="*/ 2075923 h 2323897"/>
              <a:gd name="connsiteX10" fmla="*/ 4143829 w 12191286"/>
              <a:gd name="connsiteY10" fmla="*/ 2215623 h 2323897"/>
              <a:gd name="connsiteX11" fmla="*/ 4451804 w 12191286"/>
              <a:gd name="connsiteY11" fmla="*/ 2234673 h 2323897"/>
              <a:gd name="connsiteX12" fmla="*/ 4991554 w 12191286"/>
              <a:gd name="connsiteY12" fmla="*/ 2053698 h 2323897"/>
              <a:gd name="connsiteX13" fmla="*/ 5705929 w 12191286"/>
              <a:gd name="connsiteY13" fmla="*/ 1561573 h 2323897"/>
              <a:gd name="connsiteX14" fmla="*/ 6544129 w 12191286"/>
              <a:gd name="connsiteY14" fmla="*/ 1177398 h 2323897"/>
              <a:gd name="connsiteX15" fmla="*/ 7153729 w 12191286"/>
              <a:gd name="connsiteY15" fmla="*/ 1278998 h 2323897"/>
              <a:gd name="connsiteX16" fmla="*/ 7429954 w 12191286"/>
              <a:gd name="connsiteY16" fmla="*/ 1155173 h 2323897"/>
              <a:gd name="connsiteX17" fmla="*/ 8185604 w 12191286"/>
              <a:gd name="connsiteY17" fmla="*/ 1288523 h 2323897"/>
              <a:gd name="connsiteX18" fmla="*/ 8699954 w 12191286"/>
              <a:gd name="connsiteY18" fmla="*/ 1390123 h 2323897"/>
              <a:gd name="connsiteX19" fmla="*/ 8963479 w 12191286"/>
              <a:gd name="connsiteY19" fmla="*/ 1202798 h 2323897"/>
              <a:gd name="connsiteX20" fmla="*/ 9668329 w 12191286"/>
              <a:gd name="connsiteY20" fmla="*/ 1044048 h 2323897"/>
              <a:gd name="connsiteX21" fmla="*/ 10328729 w 12191286"/>
              <a:gd name="connsiteY21" fmla="*/ 910698 h 2323897"/>
              <a:gd name="connsiteX22" fmla="*/ 10243004 w 12191286"/>
              <a:gd name="connsiteY22" fmla="*/ 866248 h 2323897"/>
              <a:gd name="connsiteX23" fmla="*/ 9944554 w 12191286"/>
              <a:gd name="connsiteY23" fmla="*/ 697973 h 2323897"/>
              <a:gd name="connsiteX24" fmla="*/ 10036629 w 12191286"/>
              <a:gd name="connsiteY24" fmla="*/ 47098 h 2323897"/>
              <a:gd name="connsiteX25" fmla="*/ 10241034 w 12191286"/>
              <a:gd name="connsiteY25" fmla="*/ 131740 h 2323897"/>
              <a:gd name="connsiteX26" fmla="*/ 10443029 w 12191286"/>
              <a:gd name="connsiteY26" fmla="*/ 243948 h 2323897"/>
              <a:gd name="connsiteX27" fmla="*/ 10655754 w 12191286"/>
              <a:gd name="connsiteY27" fmla="*/ 174098 h 2323897"/>
              <a:gd name="connsiteX28" fmla="*/ 10862129 w 12191286"/>
              <a:gd name="connsiteY28" fmla="*/ 323323 h 2323897"/>
              <a:gd name="connsiteX29" fmla="*/ 10941504 w 12191286"/>
              <a:gd name="connsiteY29" fmla="*/ 678923 h 2323897"/>
              <a:gd name="connsiteX30" fmla="*/ 12055929 w 12191286"/>
              <a:gd name="connsiteY30" fmla="*/ 923398 h 2323897"/>
              <a:gd name="connsiteX31" fmla="*/ 12157529 w 12191286"/>
              <a:gd name="connsiteY31" fmla="*/ 999598 h 2323897"/>
              <a:gd name="connsiteX32" fmla="*/ 11922579 w 12191286"/>
              <a:gd name="connsiteY32" fmla="*/ 910698 h 2323897"/>
              <a:gd name="connsiteX33" fmla="*/ 10900229 w 12191286"/>
              <a:gd name="connsiteY33" fmla="*/ 688448 h 2323897"/>
              <a:gd name="connsiteX34" fmla="*/ 10824029 w 12191286"/>
              <a:gd name="connsiteY34" fmla="*/ 326498 h 2323897"/>
              <a:gd name="connsiteX35" fmla="*/ 10604954 w 12191286"/>
              <a:gd name="connsiteY35" fmla="*/ 205848 h 2323897"/>
              <a:gd name="connsiteX36" fmla="*/ 10325554 w 12191286"/>
              <a:gd name="connsiteY36" fmla="*/ 320148 h 2323897"/>
              <a:gd name="connsiteX37" fmla="*/ 10150929 w 12191286"/>
              <a:gd name="connsiteY37" fmla="*/ 40748 h 2323897"/>
              <a:gd name="connsiteX38" fmla="*/ 10017579 w 12191286"/>
              <a:gd name="connsiteY38" fmla="*/ 177273 h 2323897"/>
              <a:gd name="connsiteX39" fmla="*/ 9989004 w 12191286"/>
              <a:gd name="connsiteY39" fmla="*/ 723373 h 2323897"/>
              <a:gd name="connsiteX40" fmla="*/ 10398579 w 12191286"/>
              <a:gd name="connsiteY40" fmla="*/ 907523 h 2323897"/>
              <a:gd name="connsiteX41" fmla="*/ 9668329 w 12191286"/>
              <a:gd name="connsiteY41" fmla="*/ 1075798 h 2323897"/>
              <a:gd name="connsiteX42" fmla="*/ 8982529 w 12191286"/>
              <a:gd name="connsiteY42" fmla="*/ 1231373 h 2323897"/>
              <a:gd name="connsiteX43" fmla="*/ 8715829 w 12191286"/>
              <a:gd name="connsiteY43" fmla="*/ 1418698 h 2323897"/>
              <a:gd name="connsiteX44" fmla="*/ 8169729 w 12191286"/>
              <a:gd name="connsiteY44" fmla="*/ 1313923 h 2323897"/>
              <a:gd name="connsiteX45" fmla="*/ 7439479 w 12191286"/>
              <a:gd name="connsiteY45" fmla="*/ 1177398 h 2323897"/>
              <a:gd name="connsiteX46" fmla="*/ 7233104 w 12191286"/>
              <a:gd name="connsiteY46" fmla="*/ 1291698 h 2323897"/>
              <a:gd name="connsiteX47" fmla="*/ 7026729 w 12191286"/>
              <a:gd name="connsiteY47" fmla="*/ 1285348 h 2323897"/>
              <a:gd name="connsiteX48" fmla="*/ 6601279 w 12191286"/>
              <a:gd name="connsiteY48" fmla="*/ 1196448 h 2323897"/>
              <a:gd name="connsiteX49" fmla="*/ 6010729 w 12191286"/>
              <a:gd name="connsiteY49" fmla="*/ 1425048 h 2323897"/>
              <a:gd name="connsiteX50" fmla="*/ 5305879 w 12191286"/>
              <a:gd name="connsiteY50" fmla="*/ 1853673 h 2323897"/>
              <a:gd name="connsiteX51" fmla="*/ 4724854 w 12191286"/>
              <a:gd name="connsiteY51" fmla="*/ 2193398 h 2323897"/>
              <a:gd name="connsiteX52" fmla="*/ 4213679 w 12191286"/>
              <a:gd name="connsiteY52" fmla="*/ 2256898 h 2323897"/>
              <a:gd name="connsiteX53" fmla="*/ 3883479 w 12191286"/>
              <a:gd name="connsiteY53" fmla="*/ 2104498 h 2323897"/>
              <a:gd name="connsiteX54" fmla="*/ 3496129 w 12191286"/>
              <a:gd name="connsiteY54" fmla="*/ 2129898 h 2323897"/>
              <a:gd name="connsiteX55" fmla="*/ 3102429 w 12191286"/>
              <a:gd name="connsiteY55" fmla="*/ 2002898 h 2323897"/>
              <a:gd name="connsiteX56" fmla="*/ 2581729 w 12191286"/>
              <a:gd name="connsiteY56" fmla="*/ 1717148 h 2323897"/>
              <a:gd name="connsiteX57" fmla="*/ 2177422 w 12191286"/>
              <a:gd name="connsiteY57" fmla="*/ 1477383 h 2323897"/>
              <a:gd name="connsiteX58" fmla="*/ 2174248 w 12191286"/>
              <a:gd name="connsiteY58" fmla="*/ 1433805 h 2323897"/>
              <a:gd name="connsiteX59" fmla="*/ 2464149 w 12191286"/>
              <a:gd name="connsiteY59" fmla="*/ 1216022 h 2323897"/>
              <a:gd name="connsiteX60" fmla="*/ 2200870 w 12191286"/>
              <a:gd name="connsiteY60" fmla="*/ 1100116 h 2323897"/>
              <a:gd name="connsiteX61" fmla="*/ 2056528 w 12191286"/>
              <a:gd name="connsiteY61" fmla="*/ 1260087 h 2323897"/>
              <a:gd name="connsiteX62" fmla="*/ 2174912 w 12191286"/>
              <a:gd name="connsiteY62" fmla="*/ 1439039 h 2323897"/>
              <a:gd name="connsiteX63" fmla="*/ 2177388 w 12191286"/>
              <a:gd name="connsiteY63" fmla="*/ 1468835 h 2323897"/>
              <a:gd name="connsiteX64" fmla="*/ 1121229 w 12191286"/>
              <a:gd name="connsiteY64" fmla="*/ 1971148 h 2323897"/>
              <a:gd name="connsiteX65" fmla="*/ 454 w 12191286"/>
              <a:gd name="connsiteY65" fmla="*/ 2323573 h 2323897"/>
              <a:gd name="connsiteX66" fmla="*/ 3629 w 12191286"/>
              <a:gd name="connsiteY66" fmla="*/ 2298173 h 2323897"/>
              <a:gd name="connsiteX0" fmla="*/ 3629 w 12191286"/>
              <a:gd name="connsiteY0" fmla="*/ 2298173 h 2323897"/>
              <a:gd name="connsiteX1" fmla="*/ 946604 w 12191286"/>
              <a:gd name="connsiteY1" fmla="*/ 2015598 h 2323897"/>
              <a:gd name="connsiteX2" fmla="*/ 2149652 w 12191286"/>
              <a:gd name="connsiteY2" fmla="*/ 1455612 h 2323897"/>
              <a:gd name="connsiteX3" fmla="*/ 2031197 w 12191286"/>
              <a:gd name="connsiteY3" fmla="*/ 1237444 h 2323897"/>
              <a:gd name="connsiteX4" fmla="*/ 2201845 w 12191286"/>
              <a:gd name="connsiteY4" fmla="*/ 1072657 h 2323897"/>
              <a:gd name="connsiteX5" fmla="*/ 2500330 w 12191286"/>
              <a:gd name="connsiteY5" fmla="*/ 1221430 h 2323897"/>
              <a:gd name="connsiteX6" fmla="*/ 2188692 w 12191286"/>
              <a:gd name="connsiteY6" fmla="*/ 1458752 h 2323897"/>
              <a:gd name="connsiteX7" fmla="*/ 2857954 w 12191286"/>
              <a:gd name="connsiteY7" fmla="*/ 1847323 h 2323897"/>
              <a:gd name="connsiteX8" fmla="*/ 3432629 w 12191286"/>
              <a:gd name="connsiteY8" fmla="*/ 2091798 h 2323897"/>
              <a:gd name="connsiteX9" fmla="*/ 3880304 w 12191286"/>
              <a:gd name="connsiteY9" fmla="*/ 2075923 h 2323897"/>
              <a:gd name="connsiteX10" fmla="*/ 4143829 w 12191286"/>
              <a:gd name="connsiteY10" fmla="*/ 2215623 h 2323897"/>
              <a:gd name="connsiteX11" fmla="*/ 4451804 w 12191286"/>
              <a:gd name="connsiteY11" fmla="*/ 2234673 h 2323897"/>
              <a:gd name="connsiteX12" fmla="*/ 4991554 w 12191286"/>
              <a:gd name="connsiteY12" fmla="*/ 2053698 h 2323897"/>
              <a:gd name="connsiteX13" fmla="*/ 5705929 w 12191286"/>
              <a:gd name="connsiteY13" fmla="*/ 1561573 h 2323897"/>
              <a:gd name="connsiteX14" fmla="*/ 6544129 w 12191286"/>
              <a:gd name="connsiteY14" fmla="*/ 1177398 h 2323897"/>
              <a:gd name="connsiteX15" fmla="*/ 7153729 w 12191286"/>
              <a:gd name="connsiteY15" fmla="*/ 1278998 h 2323897"/>
              <a:gd name="connsiteX16" fmla="*/ 7429954 w 12191286"/>
              <a:gd name="connsiteY16" fmla="*/ 1155173 h 2323897"/>
              <a:gd name="connsiteX17" fmla="*/ 8185604 w 12191286"/>
              <a:gd name="connsiteY17" fmla="*/ 1288523 h 2323897"/>
              <a:gd name="connsiteX18" fmla="*/ 8699954 w 12191286"/>
              <a:gd name="connsiteY18" fmla="*/ 1390123 h 2323897"/>
              <a:gd name="connsiteX19" fmla="*/ 8963479 w 12191286"/>
              <a:gd name="connsiteY19" fmla="*/ 1202798 h 2323897"/>
              <a:gd name="connsiteX20" fmla="*/ 9668329 w 12191286"/>
              <a:gd name="connsiteY20" fmla="*/ 1044048 h 2323897"/>
              <a:gd name="connsiteX21" fmla="*/ 10328729 w 12191286"/>
              <a:gd name="connsiteY21" fmla="*/ 910698 h 2323897"/>
              <a:gd name="connsiteX22" fmla="*/ 10243004 w 12191286"/>
              <a:gd name="connsiteY22" fmla="*/ 866248 h 2323897"/>
              <a:gd name="connsiteX23" fmla="*/ 9944554 w 12191286"/>
              <a:gd name="connsiteY23" fmla="*/ 697973 h 2323897"/>
              <a:gd name="connsiteX24" fmla="*/ 10036629 w 12191286"/>
              <a:gd name="connsiteY24" fmla="*/ 47098 h 2323897"/>
              <a:gd name="connsiteX25" fmla="*/ 10241034 w 12191286"/>
              <a:gd name="connsiteY25" fmla="*/ 131740 h 2323897"/>
              <a:gd name="connsiteX26" fmla="*/ 10443029 w 12191286"/>
              <a:gd name="connsiteY26" fmla="*/ 243948 h 2323897"/>
              <a:gd name="connsiteX27" fmla="*/ 10655754 w 12191286"/>
              <a:gd name="connsiteY27" fmla="*/ 174098 h 2323897"/>
              <a:gd name="connsiteX28" fmla="*/ 10862129 w 12191286"/>
              <a:gd name="connsiteY28" fmla="*/ 323323 h 2323897"/>
              <a:gd name="connsiteX29" fmla="*/ 10941504 w 12191286"/>
              <a:gd name="connsiteY29" fmla="*/ 678923 h 2323897"/>
              <a:gd name="connsiteX30" fmla="*/ 12055929 w 12191286"/>
              <a:gd name="connsiteY30" fmla="*/ 923398 h 2323897"/>
              <a:gd name="connsiteX31" fmla="*/ 12157529 w 12191286"/>
              <a:gd name="connsiteY31" fmla="*/ 999598 h 2323897"/>
              <a:gd name="connsiteX32" fmla="*/ 11922579 w 12191286"/>
              <a:gd name="connsiteY32" fmla="*/ 910698 h 2323897"/>
              <a:gd name="connsiteX33" fmla="*/ 10900229 w 12191286"/>
              <a:gd name="connsiteY33" fmla="*/ 688448 h 2323897"/>
              <a:gd name="connsiteX34" fmla="*/ 10824029 w 12191286"/>
              <a:gd name="connsiteY34" fmla="*/ 326498 h 2323897"/>
              <a:gd name="connsiteX35" fmla="*/ 10604954 w 12191286"/>
              <a:gd name="connsiteY35" fmla="*/ 205848 h 2323897"/>
              <a:gd name="connsiteX36" fmla="*/ 10325554 w 12191286"/>
              <a:gd name="connsiteY36" fmla="*/ 320148 h 2323897"/>
              <a:gd name="connsiteX37" fmla="*/ 10150929 w 12191286"/>
              <a:gd name="connsiteY37" fmla="*/ 40748 h 2323897"/>
              <a:gd name="connsiteX38" fmla="*/ 10017579 w 12191286"/>
              <a:gd name="connsiteY38" fmla="*/ 177273 h 2323897"/>
              <a:gd name="connsiteX39" fmla="*/ 9989004 w 12191286"/>
              <a:gd name="connsiteY39" fmla="*/ 723373 h 2323897"/>
              <a:gd name="connsiteX40" fmla="*/ 10398579 w 12191286"/>
              <a:gd name="connsiteY40" fmla="*/ 907523 h 2323897"/>
              <a:gd name="connsiteX41" fmla="*/ 9668329 w 12191286"/>
              <a:gd name="connsiteY41" fmla="*/ 1075798 h 2323897"/>
              <a:gd name="connsiteX42" fmla="*/ 8982529 w 12191286"/>
              <a:gd name="connsiteY42" fmla="*/ 1231373 h 2323897"/>
              <a:gd name="connsiteX43" fmla="*/ 8715829 w 12191286"/>
              <a:gd name="connsiteY43" fmla="*/ 1418698 h 2323897"/>
              <a:gd name="connsiteX44" fmla="*/ 8169729 w 12191286"/>
              <a:gd name="connsiteY44" fmla="*/ 1313923 h 2323897"/>
              <a:gd name="connsiteX45" fmla="*/ 7439479 w 12191286"/>
              <a:gd name="connsiteY45" fmla="*/ 1177398 h 2323897"/>
              <a:gd name="connsiteX46" fmla="*/ 7233104 w 12191286"/>
              <a:gd name="connsiteY46" fmla="*/ 1291698 h 2323897"/>
              <a:gd name="connsiteX47" fmla="*/ 7026729 w 12191286"/>
              <a:gd name="connsiteY47" fmla="*/ 1285348 h 2323897"/>
              <a:gd name="connsiteX48" fmla="*/ 6601279 w 12191286"/>
              <a:gd name="connsiteY48" fmla="*/ 1196448 h 2323897"/>
              <a:gd name="connsiteX49" fmla="*/ 6010729 w 12191286"/>
              <a:gd name="connsiteY49" fmla="*/ 1425048 h 2323897"/>
              <a:gd name="connsiteX50" fmla="*/ 5305879 w 12191286"/>
              <a:gd name="connsiteY50" fmla="*/ 1853673 h 2323897"/>
              <a:gd name="connsiteX51" fmla="*/ 4724854 w 12191286"/>
              <a:gd name="connsiteY51" fmla="*/ 2193398 h 2323897"/>
              <a:gd name="connsiteX52" fmla="*/ 4213679 w 12191286"/>
              <a:gd name="connsiteY52" fmla="*/ 2256898 h 2323897"/>
              <a:gd name="connsiteX53" fmla="*/ 3883479 w 12191286"/>
              <a:gd name="connsiteY53" fmla="*/ 2104498 h 2323897"/>
              <a:gd name="connsiteX54" fmla="*/ 3496129 w 12191286"/>
              <a:gd name="connsiteY54" fmla="*/ 2129898 h 2323897"/>
              <a:gd name="connsiteX55" fmla="*/ 3102429 w 12191286"/>
              <a:gd name="connsiteY55" fmla="*/ 2002898 h 2323897"/>
              <a:gd name="connsiteX56" fmla="*/ 2581729 w 12191286"/>
              <a:gd name="connsiteY56" fmla="*/ 1717148 h 2323897"/>
              <a:gd name="connsiteX57" fmla="*/ 2177422 w 12191286"/>
              <a:gd name="connsiteY57" fmla="*/ 1477383 h 2323897"/>
              <a:gd name="connsiteX58" fmla="*/ 2174248 w 12191286"/>
              <a:gd name="connsiteY58" fmla="*/ 1433805 h 2323897"/>
              <a:gd name="connsiteX59" fmla="*/ 2464149 w 12191286"/>
              <a:gd name="connsiteY59" fmla="*/ 1216022 h 2323897"/>
              <a:gd name="connsiteX60" fmla="*/ 2200870 w 12191286"/>
              <a:gd name="connsiteY60" fmla="*/ 1100116 h 2323897"/>
              <a:gd name="connsiteX61" fmla="*/ 2056528 w 12191286"/>
              <a:gd name="connsiteY61" fmla="*/ 1260087 h 2323897"/>
              <a:gd name="connsiteX62" fmla="*/ 2174912 w 12191286"/>
              <a:gd name="connsiteY62" fmla="*/ 1439039 h 2323897"/>
              <a:gd name="connsiteX63" fmla="*/ 2177388 w 12191286"/>
              <a:gd name="connsiteY63" fmla="*/ 1468835 h 2323897"/>
              <a:gd name="connsiteX64" fmla="*/ 1121229 w 12191286"/>
              <a:gd name="connsiteY64" fmla="*/ 1971148 h 2323897"/>
              <a:gd name="connsiteX65" fmla="*/ 454 w 12191286"/>
              <a:gd name="connsiteY65" fmla="*/ 2323573 h 2323897"/>
              <a:gd name="connsiteX66" fmla="*/ 3629 w 12191286"/>
              <a:gd name="connsiteY66" fmla="*/ 2298173 h 2323897"/>
              <a:gd name="connsiteX0" fmla="*/ 3629 w 12191286"/>
              <a:gd name="connsiteY0" fmla="*/ 2298173 h 2323897"/>
              <a:gd name="connsiteX1" fmla="*/ 946604 w 12191286"/>
              <a:gd name="connsiteY1" fmla="*/ 2015598 h 2323897"/>
              <a:gd name="connsiteX2" fmla="*/ 2149652 w 12191286"/>
              <a:gd name="connsiteY2" fmla="*/ 1455612 h 2323897"/>
              <a:gd name="connsiteX3" fmla="*/ 2031197 w 12191286"/>
              <a:gd name="connsiteY3" fmla="*/ 1237444 h 2323897"/>
              <a:gd name="connsiteX4" fmla="*/ 2201845 w 12191286"/>
              <a:gd name="connsiteY4" fmla="*/ 1072657 h 2323897"/>
              <a:gd name="connsiteX5" fmla="*/ 2500330 w 12191286"/>
              <a:gd name="connsiteY5" fmla="*/ 1221430 h 2323897"/>
              <a:gd name="connsiteX6" fmla="*/ 2188692 w 12191286"/>
              <a:gd name="connsiteY6" fmla="*/ 1458752 h 2323897"/>
              <a:gd name="connsiteX7" fmla="*/ 2857954 w 12191286"/>
              <a:gd name="connsiteY7" fmla="*/ 1847323 h 2323897"/>
              <a:gd name="connsiteX8" fmla="*/ 3432629 w 12191286"/>
              <a:gd name="connsiteY8" fmla="*/ 2091798 h 2323897"/>
              <a:gd name="connsiteX9" fmla="*/ 3880304 w 12191286"/>
              <a:gd name="connsiteY9" fmla="*/ 2075923 h 2323897"/>
              <a:gd name="connsiteX10" fmla="*/ 4143829 w 12191286"/>
              <a:gd name="connsiteY10" fmla="*/ 2215623 h 2323897"/>
              <a:gd name="connsiteX11" fmla="*/ 4451804 w 12191286"/>
              <a:gd name="connsiteY11" fmla="*/ 2234673 h 2323897"/>
              <a:gd name="connsiteX12" fmla="*/ 4991554 w 12191286"/>
              <a:gd name="connsiteY12" fmla="*/ 2053698 h 2323897"/>
              <a:gd name="connsiteX13" fmla="*/ 5705929 w 12191286"/>
              <a:gd name="connsiteY13" fmla="*/ 1561573 h 2323897"/>
              <a:gd name="connsiteX14" fmla="*/ 6544129 w 12191286"/>
              <a:gd name="connsiteY14" fmla="*/ 1177398 h 2323897"/>
              <a:gd name="connsiteX15" fmla="*/ 7153729 w 12191286"/>
              <a:gd name="connsiteY15" fmla="*/ 1278998 h 2323897"/>
              <a:gd name="connsiteX16" fmla="*/ 7429954 w 12191286"/>
              <a:gd name="connsiteY16" fmla="*/ 1155173 h 2323897"/>
              <a:gd name="connsiteX17" fmla="*/ 8185604 w 12191286"/>
              <a:gd name="connsiteY17" fmla="*/ 1288523 h 2323897"/>
              <a:gd name="connsiteX18" fmla="*/ 8699954 w 12191286"/>
              <a:gd name="connsiteY18" fmla="*/ 1390123 h 2323897"/>
              <a:gd name="connsiteX19" fmla="*/ 8963479 w 12191286"/>
              <a:gd name="connsiteY19" fmla="*/ 1202798 h 2323897"/>
              <a:gd name="connsiteX20" fmla="*/ 9668329 w 12191286"/>
              <a:gd name="connsiteY20" fmla="*/ 1044048 h 2323897"/>
              <a:gd name="connsiteX21" fmla="*/ 10328729 w 12191286"/>
              <a:gd name="connsiteY21" fmla="*/ 910698 h 2323897"/>
              <a:gd name="connsiteX22" fmla="*/ 10243004 w 12191286"/>
              <a:gd name="connsiteY22" fmla="*/ 866248 h 2323897"/>
              <a:gd name="connsiteX23" fmla="*/ 9944554 w 12191286"/>
              <a:gd name="connsiteY23" fmla="*/ 697973 h 2323897"/>
              <a:gd name="connsiteX24" fmla="*/ 10036629 w 12191286"/>
              <a:gd name="connsiteY24" fmla="*/ 47098 h 2323897"/>
              <a:gd name="connsiteX25" fmla="*/ 10241034 w 12191286"/>
              <a:gd name="connsiteY25" fmla="*/ 131740 h 2323897"/>
              <a:gd name="connsiteX26" fmla="*/ 10446204 w 12191286"/>
              <a:gd name="connsiteY26" fmla="*/ 250298 h 2323897"/>
              <a:gd name="connsiteX27" fmla="*/ 10655754 w 12191286"/>
              <a:gd name="connsiteY27" fmla="*/ 174098 h 2323897"/>
              <a:gd name="connsiteX28" fmla="*/ 10862129 w 12191286"/>
              <a:gd name="connsiteY28" fmla="*/ 323323 h 2323897"/>
              <a:gd name="connsiteX29" fmla="*/ 10941504 w 12191286"/>
              <a:gd name="connsiteY29" fmla="*/ 678923 h 2323897"/>
              <a:gd name="connsiteX30" fmla="*/ 12055929 w 12191286"/>
              <a:gd name="connsiteY30" fmla="*/ 923398 h 2323897"/>
              <a:gd name="connsiteX31" fmla="*/ 12157529 w 12191286"/>
              <a:gd name="connsiteY31" fmla="*/ 999598 h 2323897"/>
              <a:gd name="connsiteX32" fmla="*/ 11922579 w 12191286"/>
              <a:gd name="connsiteY32" fmla="*/ 910698 h 2323897"/>
              <a:gd name="connsiteX33" fmla="*/ 10900229 w 12191286"/>
              <a:gd name="connsiteY33" fmla="*/ 688448 h 2323897"/>
              <a:gd name="connsiteX34" fmla="*/ 10824029 w 12191286"/>
              <a:gd name="connsiteY34" fmla="*/ 326498 h 2323897"/>
              <a:gd name="connsiteX35" fmla="*/ 10604954 w 12191286"/>
              <a:gd name="connsiteY35" fmla="*/ 205848 h 2323897"/>
              <a:gd name="connsiteX36" fmla="*/ 10325554 w 12191286"/>
              <a:gd name="connsiteY36" fmla="*/ 320148 h 2323897"/>
              <a:gd name="connsiteX37" fmla="*/ 10150929 w 12191286"/>
              <a:gd name="connsiteY37" fmla="*/ 40748 h 2323897"/>
              <a:gd name="connsiteX38" fmla="*/ 10017579 w 12191286"/>
              <a:gd name="connsiteY38" fmla="*/ 177273 h 2323897"/>
              <a:gd name="connsiteX39" fmla="*/ 9989004 w 12191286"/>
              <a:gd name="connsiteY39" fmla="*/ 723373 h 2323897"/>
              <a:gd name="connsiteX40" fmla="*/ 10398579 w 12191286"/>
              <a:gd name="connsiteY40" fmla="*/ 907523 h 2323897"/>
              <a:gd name="connsiteX41" fmla="*/ 9668329 w 12191286"/>
              <a:gd name="connsiteY41" fmla="*/ 1075798 h 2323897"/>
              <a:gd name="connsiteX42" fmla="*/ 8982529 w 12191286"/>
              <a:gd name="connsiteY42" fmla="*/ 1231373 h 2323897"/>
              <a:gd name="connsiteX43" fmla="*/ 8715829 w 12191286"/>
              <a:gd name="connsiteY43" fmla="*/ 1418698 h 2323897"/>
              <a:gd name="connsiteX44" fmla="*/ 8169729 w 12191286"/>
              <a:gd name="connsiteY44" fmla="*/ 1313923 h 2323897"/>
              <a:gd name="connsiteX45" fmla="*/ 7439479 w 12191286"/>
              <a:gd name="connsiteY45" fmla="*/ 1177398 h 2323897"/>
              <a:gd name="connsiteX46" fmla="*/ 7233104 w 12191286"/>
              <a:gd name="connsiteY46" fmla="*/ 1291698 h 2323897"/>
              <a:gd name="connsiteX47" fmla="*/ 7026729 w 12191286"/>
              <a:gd name="connsiteY47" fmla="*/ 1285348 h 2323897"/>
              <a:gd name="connsiteX48" fmla="*/ 6601279 w 12191286"/>
              <a:gd name="connsiteY48" fmla="*/ 1196448 h 2323897"/>
              <a:gd name="connsiteX49" fmla="*/ 6010729 w 12191286"/>
              <a:gd name="connsiteY49" fmla="*/ 1425048 h 2323897"/>
              <a:gd name="connsiteX50" fmla="*/ 5305879 w 12191286"/>
              <a:gd name="connsiteY50" fmla="*/ 1853673 h 2323897"/>
              <a:gd name="connsiteX51" fmla="*/ 4724854 w 12191286"/>
              <a:gd name="connsiteY51" fmla="*/ 2193398 h 2323897"/>
              <a:gd name="connsiteX52" fmla="*/ 4213679 w 12191286"/>
              <a:gd name="connsiteY52" fmla="*/ 2256898 h 2323897"/>
              <a:gd name="connsiteX53" fmla="*/ 3883479 w 12191286"/>
              <a:gd name="connsiteY53" fmla="*/ 2104498 h 2323897"/>
              <a:gd name="connsiteX54" fmla="*/ 3496129 w 12191286"/>
              <a:gd name="connsiteY54" fmla="*/ 2129898 h 2323897"/>
              <a:gd name="connsiteX55" fmla="*/ 3102429 w 12191286"/>
              <a:gd name="connsiteY55" fmla="*/ 2002898 h 2323897"/>
              <a:gd name="connsiteX56" fmla="*/ 2581729 w 12191286"/>
              <a:gd name="connsiteY56" fmla="*/ 1717148 h 2323897"/>
              <a:gd name="connsiteX57" fmla="*/ 2177422 w 12191286"/>
              <a:gd name="connsiteY57" fmla="*/ 1477383 h 2323897"/>
              <a:gd name="connsiteX58" fmla="*/ 2174248 w 12191286"/>
              <a:gd name="connsiteY58" fmla="*/ 1433805 h 2323897"/>
              <a:gd name="connsiteX59" fmla="*/ 2464149 w 12191286"/>
              <a:gd name="connsiteY59" fmla="*/ 1216022 h 2323897"/>
              <a:gd name="connsiteX60" fmla="*/ 2200870 w 12191286"/>
              <a:gd name="connsiteY60" fmla="*/ 1100116 h 2323897"/>
              <a:gd name="connsiteX61" fmla="*/ 2056528 w 12191286"/>
              <a:gd name="connsiteY61" fmla="*/ 1260087 h 2323897"/>
              <a:gd name="connsiteX62" fmla="*/ 2174912 w 12191286"/>
              <a:gd name="connsiteY62" fmla="*/ 1439039 h 2323897"/>
              <a:gd name="connsiteX63" fmla="*/ 2177388 w 12191286"/>
              <a:gd name="connsiteY63" fmla="*/ 1468835 h 2323897"/>
              <a:gd name="connsiteX64" fmla="*/ 1121229 w 12191286"/>
              <a:gd name="connsiteY64" fmla="*/ 1971148 h 2323897"/>
              <a:gd name="connsiteX65" fmla="*/ 454 w 12191286"/>
              <a:gd name="connsiteY65" fmla="*/ 2323573 h 2323897"/>
              <a:gd name="connsiteX66" fmla="*/ 3629 w 12191286"/>
              <a:gd name="connsiteY66" fmla="*/ 2298173 h 2323897"/>
              <a:gd name="connsiteX0" fmla="*/ 3629 w 12191286"/>
              <a:gd name="connsiteY0" fmla="*/ 2298173 h 2323897"/>
              <a:gd name="connsiteX1" fmla="*/ 946604 w 12191286"/>
              <a:gd name="connsiteY1" fmla="*/ 2015598 h 2323897"/>
              <a:gd name="connsiteX2" fmla="*/ 2149652 w 12191286"/>
              <a:gd name="connsiteY2" fmla="*/ 1455612 h 2323897"/>
              <a:gd name="connsiteX3" fmla="*/ 2031197 w 12191286"/>
              <a:gd name="connsiteY3" fmla="*/ 1237444 h 2323897"/>
              <a:gd name="connsiteX4" fmla="*/ 2201845 w 12191286"/>
              <a:gd name="connsiteY4" fmla="*/ 1072657 h 2323897"/>
              <a:gd name="connsiteX5" fmla="*/ 2500330 w 12191286"/>
              <a:gd name="connsiteY5" fmla="*/ 1221430 h 2323897"/>
              <a:gd name="connsiteX6" fmla="*/ 2188692 w 12191286"/>
              <a:gd name="connsiteY6" fmla="*/ 1458752 h 2323897"/>
              <a:gd name="connsiteX7" fmla="*/ 2857954 w 12191286"/>
              <a:gd name="connsiteY7" fmla="*/ 1847323 h 2323897"/>
              <a:gd name="connsiteX8" fmla="*/ 3432629 w 12191286"/>
              <a:gd name="connsiteY8" fmla="*/ 2091798 h 2323897"/>
              <a:gd name="connsiteX9" fmla="*/ 3880304 w 12191286"/>
              <a:gd name="connsiteY9" fmla="*/ 2075923 h 2323897"/>
              <a:gd name="connsiteX10" fmla="*/ 4143829 w 12191286"/>
              <a:gd name="connsiteY10" fmla="*/ 2215623 h 2323897"/>
              <a:gd name="connsiteX11" fmla="*/ 4451804 w 12191286"/>
              <a:gd name="connsiteY11" fmla="*/ 2234673 h 2323897"/>
              <a:gd name="connsiteX12" fmla="*/ 4991554 w 12191286"/>
              <a:gd name="connsiteY12" fmla="*/ 2053698 h 2323897"/>
              <a:gd name="connsiteX13" fmla="*/ 5705929 w 12191286"/>
              <a:gd name="connsiteY13" fmla="*/ 1561573 h 2323897"/>
              <a:gd name="connsiteX14" fmla="*/ 6544129 w 12191286"/>
              <a:gd name="connsiteY14" fmla="*/ 1177398 h 2323897"/>
              <a:gd name="connsiteX15" fmla="*/ 7153729 w 12191286"/>
              <a:gd name="connsiteY15" fmla="*/ 1278998 h 2323897"/>
              <a:gd name="connsiteX16" fmla="*/ 7429954 w 12191286"/>
              <a:gd name="connsiteY16" fmla="*/ 1155173 h 2323897"/>
              <a:gd name="connsiteX17" fmla="*/ 8185604 w 12191286"/>
              <a:gd name="connsiteY17" fmla="*/ 1288523 h 2323897"/>
              <a:gd name="connsiteX18" fmla="*/ 8699954 w 12191286"/>
              <a:gd name="connsiteY18" fmla="*/ 1390123 h 2323897"/>
              <a:gd name="connsiteX19" fmla="*/ 8963479 w 12191286"/>
              <a:gd name="connsiteY19" fmla="*/ 1202798 h 2323897"/>
              <a:gd name="connsiteX20" fmla="*/ 9668329 w 12191286"/>
              <a:gd name="connsiteY20" fmla="*/ 1044048 h 2323897"/>
              <a:gd name="connsiteX21" fmla="*/ 10328729 w 12191286"/>
              <a:gd name="connsiteY21" fmla="*/ 910698 h 2323897"/>
              <a:gd name="connsiteX22" fmla="*/ 10243004 w 12191286"/>
              <a:gd name="connsiteY22" fmla="*/ 866248 h 2323897"/>
              <a:gd name="connsiteX23" fmla="*/ 9944554 w 12191286"/>
              <a:gd name="connsiteY23" fmla="*/ 697973 h 2323897"/>
              <a:gd name="connsiteX24" fmla="*/ 10036629 w 12191286"/>
              <a:gd name="connsiteY24" fmla="*/ 47098 h 2323897"/>
              <a:gd name="connsiteX25" fmla="*/ 10241034 w 12191286"/>
              <a:gd name="connsiteY25" fmla="*/ 131740 h 2323897"/>
              <a:gd name="connsiteX26" fmla="*/ 10446204 w 12191286"/>
              <a:gd name="connsiteY26" fmla="*/ 250298 h 2323897"/>
              <a:gd name="connsiteX27" fmla="*/ 10655754 w 12191286"/>
              <a:gd name="connsiteY27" fmla="*/ 174098 h 2323897"/>
              <a:gd name="connsiteX28" fmla="*/ 10862129 w 12191286"/>
              <a:gd name="connsiteY28" fmla="*/ 323323 h 2323897"/>
              <a:gd name="connsiteX29" fmla="*/ 10941504 w 12191286"/>
              <a:gd name="connsiteY29" fmla="*/ 678923 h 2323897"/>
              <a:gd name="connsiteX30" fmla="*/ 12055929 w 12191286"/>
              <a:gd name="connsiteY30" fmla="*/ 923398 h 2323897"/>
              <a:gd name="connsiteX31" fmla="*/ 12157529 w 12191286"/>
              <a:gd name="connsiteY31" fmla="*/ 999598 h 2323897"/>
              <a:gd name="connsiteX32" fmla="*/ 11922579 w 12191286"/>
              <a:gd name="connsiteY32" fmla="*/ 910698 h 2323897"/>
              <a:gd name="connsiteX33" fmla="*/ 10900229 w 12191286"/>
              <a:gd name="connsiteY33" fmla="*/ 688448 h 2323897"/>
              <a:gd name="connsiteX34" fmla="*/ 10824029 w 12191286"/>
              <a:gd name="connsiteY34" fmla="*/ 326498 h 2323897"/>
              <a:gd name="connsiteX35" fmla="*/ 10604954 w 12191286"/>
              <a:gd name="connsiteY35" fmla="*/ 205848 h 2323897"/>
              <a:gd name="connsiteX36" fmla="*/ 10325554 w 12191286"/>
              <a:gd name="connsiteY36" fmla="*/ 320148 h 2323897"/>
              <a:gd name="connsiteX37" fmla="*/ 10150929 w 12191286"/>
              <a:gd name="connsiteY37" fmla="*/ 40748 h 2323897"/>
              <a:gd name="connsiteX38" fmla="*/ 10017579 w 12191286"/>
              <a:gd name="connsiteY38" fmla="*/ 177273 h 2323897"/>
              <a:gd name="connsiteX39" fmla="*/ 9989004 w 12191286"/>
              <a:gd name="connsiteY39" fmla="*/ 723373 h 2323897"/>
              <a:gd name="connsiteX40" fmla="*/ 10398579 w 12191286"/>
              <a:gd name="connsiteY40" fmla="*/ 907523 h 2323897"/>
              <a:gd name="connsiteX41" fmla="*/ 9668329 w 12191286"/>
              <a:gd name="connsiteY41" fmla="*/ 1075798 h 2323897"/>
              <a:gd name="connsiteX42" fmla="*/ 8982529 w 12191286"/>
              <a:gd name="connsiteY42" fmla="*/ 1231373 h 2323897"/>
              <a:gd name="connsiteX43" fmla="*/ 8715829 w 12191286"/>
              <a:gd name="connsiteY43" fmla="*/ 1418698 h 2323897"/>
              <a:gd name="connsiteX44" fmla="*/ 8169729 w 12191286"/>
              <a:gd name="connsiteY44" fmla="*/ 1313923 h 2323897"/>
              <a:gd name="connsiteX45" fmla="*/ 7439479 w 12191286"/>
              <a:gd name="connsiteY45" fmla="*/ 1177398 h 2323897"/>
              <a:gd name="connsiteX46" fmla="*/ 7233104 w 12191286"/>
              <a:gd name="connsiteY46" fmla="*/ 1291698 h 2323897"/>
              <a:gd name="connsiteX47" fmla="*/ 7026729 w 12191286"/>
              <a:gd name="connsiteY47" fmla="*/ 1285348 h 2323897"/>
              <a:gd name="connsiteX48" fmla="*/ 6601279 w 12191286"/>
              <a:gd name="connsiteY48" fmla="*/ 1196448 h 2323897"/>
              <a:gd name="connsiteX49" fmla="*/ 6010729 w 12191286"/>
              <a:gd name="connsiteY49" fmla="*/ 1425048 h 2323897"/>
              <a:gd name="connsiteX50" fmla="*/ 5305879 w 12191286"/>
              <a:gd name="connsiteY50" fmla="*/ 1853673 h 2323897"/>
              <a:gd name="connsiteX51" fmla="*/ 4724854 w 12191286"/>
              <a:gd name="connsiteY51" fmla="*/ 2193398 h 2323897"/>
              <a:gd name="connsiteX52" fmla="*/ 4213679 w 12191286"/>
              <a:gd name="connsiteY52" fmla="*/ 2256898 h 2323897"/>
              <a:gd name="connsiteX53" fmla="*/ 3883479 w 12191286"/>
              <a:gd name="connsiteY53" fmla="*/ 2104498 h 2323897"/>
              <a:gd name="connsiteX54" fmla="*/ 3496129 w 12191286"/>
              <a:gd name="connsiteY54" fmla="*/ 2129898 h 2323897"/>
              <a:gd name="connsiteX55" fmla="*/ 3102429 w 12191286"/>
              <a:gd name="connsiteY55" fmla="*/ 2002898 h 2323897"/>
              <a:gd name="connsiteX56" fmla="*/ 2581729 w 12191286"/>
              <a:gd name="connsiteY56" fmla="*/ 1717148 h 2323897"/>
              <a:gd name="connsiteX57" fmla="*/ 2177422 w 12191286"/>
              <a:gd name="connsiteY57" fmla="*/ 1477383 h 2323897"/>
              <a:gd name="connsiteX58" fmla="*/ 2174248 w 12191286"/>
              <a:gd name="connsiteY58" fmla="*/ 1433805 h 2323897"/>
              <a:gd name="connsiteX59" fmla="*/ 2464149 w 12191286"/>
              <a:gd name="connsiteY59" fmla="*/ 1216022 h 2323897"/>
              <a:gd name="connsiteX60" fmla="*/ 2200870 w 12191286"/>
              <a:gd name="connsiteY60" fmla="*/ 1100116 h 2323897"/>
              <a:gd name="connsiteX61" fmla="*/ 2056528 w 12191286"/>
              <a:gd name="connsiteY61" fmla="*/ 1260087 h 2323897"/>
              <a:gd name="connsiteX62" fmla="*/ 2174912 w 12191286"/>
              <a:gd name="connsiteY62" fmla="*/ 1439039 h 2323897"/>
              <a:gd name="connsiteX63" fmla="*/ 2177388 w 12191286"/>
              <a:gd name="connsiteY63" fmla="*/ 1468835 h 2323897"/>
              <a:gd name="connsiteX64" fmla="*/ 1121229 w 12191286"/>
              <a:gd name="connsiteY64" fmla="*/ 1971148 h 2323897"/>
              <a:gd name="connsiteX65" fmla="*/ 454 w 12191286"/>
              <a:gd name="connsiteY65" fmla="*/ 2323573 h 2323897"/>
              <a:gd name="connsiteX66" fmla="*/ 3629 w 12191286"/>
              <a:gd name="connsiteY66" fmla="*/ 2298173 h 2323897"/>
              <a:gd name="connsiteX0" fmla="*/ 3629 w 12191286"/>
              <a:gd name="connsiteY0" fmla="*/ 2298924 h 2324648"/>
              <a:gd name="connsiteX1" fmla="*/ 946604 w 12191286"/>
              <a:gd name="connsiteY1" fmla="*/ 2016349 h 2324648"/>
              <a:gd name="connsiteX2" fmla="*/ 2149652 w 12191286"/>
              <a:gd name="connsiteY2" fmla="*/ 1456363 h 2324648"/>
              <a:gd name="connsiteX3" fmla="*/ 2031197 w 12191286"/>
              <a:gd name="connsiteY3" fmla="*/ 1238195 h 2324648"/>
              <a:gd name="connsiteX4" fmla="*/ 2201845 w 12191286"/>
              <a:gd name="connsiteY4" fmla="*/ 1073408 h 2324648"/>
              <a:gd name="connsiteX5" fmla="*/ 2500330 w 12191286"/>
              <a:gd name="connsiteY5" fmla="*/ 1222181 h 2324648"/>
              <a:gd name="connsiteX6" fmla="*/ 2188692 w 12191286"/>
              <a:gd name="connsiteY6" fmla="*/ 1459503 h 2324648"/>
              <a:gd name="connsiteX7" fmla="*/ 2857954 w 12191286"/>
              <a:gd name="connsiteY7" fmla="*/ 1848074 h 2324648"/>
              <a:gd name="connsiteX8" fmla="*/ 3432629 w 12191286"/>
              <a:gd name="connsiteY8" fmla="*/ 2092549 h 2324648"/>
              <a:gd name="connsiteX9" fmla="*/ 3880304 w 12191286"/>
              <a:gd name="connsiteY9" fmla="*/ 2076674 h 2324648"/>
              <a:gd name="connsiteX10" fmla="*/ 4143829 w 12191286"/>
              <a:gd name="connsiteY10" fmla="*/ 2216374 h 2324648"/>
              <a:gd name="connsiteX11" fmla="*/ 4451804 w 12191286"/>
              <a:gd name="connsiteY11" fmla="*/ 2235424 h 2324648"/>
              <a:gd name="connsiteX12" fmla="*/ 4991554 w 12191286"/>
              <a:gd name="connsiteY12" fmla="*/ 2054449 h 2324648"/>
              <a:gd name="connsiteX13" fmla="*/ 5705929 w 12191286"/>
              <a:gd name="connsiteY13" fmla="*/ 1562324 h 2324648"/>
              <a:gd name="connsiteX14" fmla="*/ 6544129 w 12191286"/>
              <a:gd name="connsiteY14" fmla="*/ 1178149 h 2324648"/>
              <a:gd name="connsiteX15" fmla="*/ 7153729 w 12191286"/>
              <a:gd name="connsiteY15" fmla="*/ 1279749 h 2324648"/>
              <a:gd name="connsiteX16" fmla="*/ 7429954 w 12191286"/>
              <a:gd name="connsiteY16" fmla="*/ 1155924 h 2324648"/>
              <a:gd name="connsiteX17" fmla="*/ 8185604 w 12191286"/>
              <a:gd name="connsiteY17" fmla="*/ 1289274 h 2324648"/>
              <a:gd name="connsiteX18" fmla="*/ 8699954 w 12191286"/>
              <a:gd name="connsiteY18" fmla="*/ 1390874 h 2324648"/>
              <a:gd name="connsiteX19" fmla="*/ 8963479 w 12191286"/>
              <a:gd name="connsiteY19" fmla="*/ 1203549 h 2324648"/>
              <a:gd name="connsiteX20" fmla="*/ 9668329 w 12191286"/>
              <a:gd name="connsiteY20" fmla="*/ 1044799 h 2324648"/>
              <a:gd name="connsiteX21" fmla="*/ 10328729 w 12191286"/>
              <a:gd name="connsiteY21" fmla="*/ 911449 h 2324648"/>
              <a:gd name="connsiteX22" fmla="*/ 10243004 w 12191286"/>
              <a:gd name="connsiteY22" fmla="*/ 866999 h 2324648"/>
              <a:gd name="connsiteX23" fmla="*/ 9944554 w 12191286"/>
              <a:gd name="connsiteY23" fmla="*/ 698724 h 2324648"/>
              <a:gd name="connsiteX24" fmla="*/ 10036629 w 12191286"/>
              <a:gd name="connsiteY24" fmla="*/ 47849 h 2324648"/>
              <a:gd name="connsiteX25" fmla="*/ 10241034 w 12191286"/>
              <a:gd name="connsiteY25" fmla="*/ 132491 h 2324648"/>
              <a:gd name="connsiteX26" fmla="*/ 10446204 w 12191286"/>
              <a:gd name="connsiteY26" fmla="*/ 251049 h 2324648"/>
              <a:gd name="connsiteX27" fmla="*/ 10655754 w 12191286"/>
              <a:gd name="connsiteY27" fmla="*/ 174849 h 2324648"/>
              <a:gd name="connsiteX28" fmla="*/ 10862129 w 12191286"/>
              <a:gd name="connsiteY28" fmla="*/ 324074 h 2324648"/>
              <a:gd name="connsiteX29" fmla="*/ 10941504 w 12191286"/>
              <a:gd name="connsiteY29" fmla="*/ 679674 h 2324648"/>
              <a:gd name="connsiteX30" fmla="*/ 12055929 w 12191286"/>
              <a:gd name="connsiteY30" fmla="*/ 924149 h 2324648"/>
              <a:gd name="connsiteX31" fmla="*/ 12157529 w 12191286"/>
              <a:gd name="connsiteY31" fmla="*/ 1000349 h 2324648"/>
              <a:gd name="connsiteX32" fmla="*/ 11922579 w 12191286"/>
              <a:gd name="connsiteY32" fmla="*/ 911449 h 2324648"/>
              <a:gd name="connsiteX33" fmla="*/ 10900229 w 12191286"/>
              <a:gd name="connsiteY33" fmla="*/ 689199 h 2324648"/>
              <a:gd name="connsiteX34" fmla="*/ 10824029 w 12191286"/>
              <a:gd name="connsiteY34" fmla="*/ 327249 h 2324648"/>
              <a:gd name="connsiteX35" fmla="*/ 10604954 w 12191286"/>
              <a:gd name="connsiteY35" fmla="*/ 206599 h 2324648"/>
              <a:gd name="connsiteX36" fmla="*/ 10325554 w 12191286"/>
              <a:gd name="connsiteY36" fmla="*/ 320899 h 2324648"/>
              <a:gd name="connsiteX37" fmla="*/ 10150929 w 12191286"/>
              <a:gd name="connsiteY37" fmla="*/ 41499 h 2324648"/>
              <a:gd name="connsiteX38" fmla="*/ 10017579 w 12191286"/>
              <a:gd name="connsiteY38" fmla="*/ 178024 h 2324648"/>
              <a:gd name="connsiteX39" fmla="*/ 9989004 w 12191286"/>
              <a:gd name="connsiteY39" fmla="*/ 724124 h 2324648"/>
              <a:gd name="connsiteX40" fmla="*/ 10398579 w 12191286"/>
              <a:gd name="connsiteY40" fmla="*/ 908274 h 2324648"/>
              <a:gd name="connsiteX41" fmla="*/ 9668329 w 12191286"/>
              <a:gd name="connsiteY41" fmla="*/ 1076549 h 2324648"/>
              <a:gd name="connsiteX42" fmla="*/ 8982529 w 12191286"/>
              <a:gd name="connsiteY42" fmla="*/ 1232124 h 2324648"/>
              <a:gd name="connsiteX43" fmla="*/ 8715829 w 12191286"/>
              <a:gd name="connsiteY43" fmla="*/ 1419449 h 2324648"/>
              <a:gd name="connsiteX44" fmla="*/ 8169729 w 12191286"/>
              <a:gd name="connsiteY44" fmla="*/ 1314674 h 2324648"/>
              <a:gd name="connsiteX45" fmla="*/ 7439479 w 12191286"/>
              <a:gd name="connsiteY45" fmla="*/ 1178149 h 2324648"/>
              <a:gd name="connsiteX46" fmla="*/ 7233104 w 12191286"/>
              <a:gd name="connsiteY46" fmla="*/ 1292449 h 2324648"/>
              <a:gd name="connsiteX47" fmla="*/ 7026729 w 12191286"/>
              <a:gd name="connsiteY47" fmla="*/ 1286099 h 2324648"/>
              <a:gd name="connsiteX48" fmla="*/ 6601279 w 12191286"/>
              <a:gd name="connsiteY48" fmla="*/ 1197199 h 2324648"/>
              <a:gd name="connsiteX49" fmla="*/ 6010729 w 12191286"/>
              <a:gd name="connsiteY49" fmla="*/ 1425799 h 2324648"/>
              <a:gd name="connsiteX50" fmla="*/ 5305879 w 12191286"/>
              <a:gd name="connsiteY50" fmla="*/ 1854424 h 2324648"/>
              <a:gd name="connsiteX51" fmla="*/ 4724854 w 12191286"/>
              <a:gd name="connsiteY51" fmla="*/ 2194149 h 2324648"/>
              <a:gd name="connsiteX52" fmla="*/ 4213679 w 12191286"/>
              <a:gd name="connsiteY52" fmla="*/ 2257649 h 2324648"/>
              <a:gd name="connsiteX53" fmla="*/ 3883479 w 12191286"/>
              <a:gd name="connsiteY53" fmla="*/ 2105249 h 2324648"/>
              <a:gd name="connsiteX54" fmla="*/ 3496129 w 12191286"/>
              <a:gd name="connsiteY54" fmla="*/ 2130649 h 2324648"/>
              <a:gd name="connsiteX55" fmla="*/ 3102429 w 12191286"/>
              <a:gd name="connsiteY55" fmla="*/ 2003649 h 2324648"/>
              <a:gd name="connsiteX56" fmla="*/ 2581729 w 12191286"/>
              <a:gd name="connsiteY56" fmla="*/ 1717899 h 2324648"/>
              <a:gd name="connsiteX57" fmla="*/ 2177422 w 12191286"/>
              <a:gd name="connsiteY57" fmla="*/ 1478134 h 2324648"/>
              <a:gd name="connsiteX58" fmla="*/ 2174248 w 12191286"/>
              <a:gd name="connsiteY58" fmla="*/ 1434556 h 2324648"/>
              <a:gd name="connsiteX59" fmla="*/ 2464149 w 12191286"/>
              <a:gd name="connsiteY59" fmla="*/ 1216773 h 2324648"/>
              <a:gd name="connsiteX60" fmla="*/ 2200870 w 12191286"/>
              <a:gd name="connsiteY60" fmla="*/ 1100867 h 2324648"/>
              <a:gd name="connsiteX61" fmla="*/ 2056528 w 12191286"/>
              <a:gd name="connsiteY61" fmla="*/ 1260838 h 2324648"/>
              <a:gd name="connsiteX62" fmla="*/ 2174912 w 12191286"/>
              <a:gd name="connsiteY62" fmla="*/ 1439790 h 2324648"/>
              <a:gd name="connsiteX63" fmla="*/ 2177388 w 12191286"/>
              <a:gd name="connsiteY63" fmla="*/ 1469586 h 2324648"/>
              <a:gd name="connsiteX64" fmla="*/ 1121229 w 12191286"/>
              <a:gd name="connsiteY64" fmla="*/ 1971899 h 2324648"/>
              <a:gd name="connsiteX65" fmla="*/ 454 w 12191286"/>
              <a:gd name="connsiteY65" fmla="*/ 2324324 h 2324648"/>
              <a:gd name="connsiteX66" fmla="*/ 3629 w 12191286"/>
              <a:gd name="connsiteY66" fmla="*/ 2298924 h 2324648"/>
              <a:gd name="connsiteX0" fmla="*/ 3629 w 12191286"/>
              <a:gd name="connsiteY0" fmla="*/ 2291884 h 2317608"/>
              <a:gd name="connsiteX1" fmla="*/ 946604 w 12191286"/>
              <a:gd name="connsiteY1" fmla="*/ 2009309 h 2317608"/>
              <a:gd name="connsiteX2" fmla="*/ 2149652 w 12191286"/>
              <a:gd name="connsiteY2" fmla="*/ 1449323 h 2317608"/>
              <a:gd name="connsiteX3" fmla="*/ 2031197 w 12191286"/>
              <a:gd name="connsiteY3" fmla="*/ 1231155 h 2317608"/>
              <a:gd name="connsiteX4" fmla="*/ 2201845 w 12191286"/>
              <a:gd name="connsiteY4" fmla="*/ 1066368 h 2317608"/>
              <a:gd name="connsiteX5" fmla="*/ 2500330 w 12191286"/>
              <a:gd name="connsiteY5" fmla="*/ 1215141 h 2317608"/>
              <a:gd name="connsiteX6" fmla="*/ 2188692 w 12191286"/>
              <a:gd name="connsiteY6" fmla="*/ 1452463 h 2317608"/>
              <a:gd name="connsiteX7" fmla="*/ 2857954 w 12191286"/>
              <a:gd name="connsiteY7" fmla="*/ 1841034 h 2317608"/>
              <a:gd name="connsiteX8" fmla="*/ 3432629 w 12191286"/>
              <a:gd name="connsiteY8" fmla="*/ 2085509 h 2317608"/>
              <a:gd name="connsiteX9" fmla="*/ 3880304 w 12191286"/>
              <a:gd name="connsiteY9" fmla="*/ 2069634 h 2317608"/>
              <a:gd name="connsiteX10" fmla="*/ 4143829 w 12191286"/>
              <a:gd name="connsiteY10" fmla="*/ 2209334 h 2317608"/>
              <a:gd name="connsiteX11" fmla="*/ 4451804 w 12191286"/>
              <a:gd name="connsiteY11" fmla="*/ 2228384 h 2317608"/>
              <a:gd name="connsiteX12" fmla="*/ 4991554 w 12191286"/>
              <a:gd name="connsiteY12" fmla="*/ 2047409 h 2317608"/>
              <a:gd name="connsiteX13" fmla="*/ 5705929 w 12191286"/>
              <a:gd name="connsiteY13" fmla="*/ 1555284 h 2317608"/>
              <a:gd name="connsiteX14" fmla="*/ 6544129 w 12191286"/>
              <a:gd name="connsiteY14" fmla="*/ 1171109 h 2317608"/>
              <a:gd name="connsiteX15" fmla="*/ 7153729 w 12191286"/>
              <a:gd name="connsiteY15" fmla="*/ 1272709 h 2317608"/>
              <a:gd name="connsiteX16" fmla="*/ 7429954 w 12191286"/>
              <a:gd name="connsiteY16" fmla="*/ 1148884 h 2317608"/>
              <a:gd name="connsiteX17" fmla="*/ 8185604 w 12191286"/>
              <a:gd name="connsiteY17" fmla="*/ 1282234 h 2317608"/>
              <a:gd name="connsiteX18" fmla="*/ 8699954 w 12191286"/>
              <a:gd name="connsiteY18" fmla="*/ 1383834 h 2317608"/>
              <a:gd name="connsiteX19" fmla="*/ 8963479 w 12191286"/>
              <a:gd name="connsiteY19" fmla="*/ 1196509 h 2317608"/>
              <a:gd name="connsiteX20" fmla="*/ 9668329 w 12191286"/>
              <a:gd name="connsiteY20" fmla="*/ 1037759 h 2317608"/>
              <a:gd name="connsiteX21" fmla="*/ 10328729 w 12191286"/>
              <a:gd name="connsiteY21" fmla="*/ 904409 h 2317608"/>
              <a:gd name="connsiteX22" fmla="*/ 10243004 w 12191286"/>
              <a:gd name="connsiteY22" fmla="*/ 859959 h 2317608"/>
              <a:gd name="connsiteX23" fmla="*/ 9944554 w 12191286"/>
              <a:gd name="connsiteY23" fmla="*/ 691684 h 2317608"/>
              <a:gd name="connsiteX24" fmla="*/ 10036629 w 12191286"/>
              <a:gd name="connsiteY24" fmla="*/ 40809 h 2317608"/>
              <a:gd name="connsiteX25" fmla="*/ 10241034 w 12191286"/>
              <a:gd name="connsiteY25" fmla="*/ 125451 h 2317608"/>
              <a:gd name="connsiteX26" fmla="*/ 10446204 w 12191286"/>
              <a:gd name="connsiteY26" fmla="*/ 244009 h 2317608"/>
              <a:gd name="connsiteX27" fmla="*/ 10655754 w 12191286"/>
              <a:gd name="connsiteY27" fmla="*/ 167809 h 2317608"/>
              <a:gd name="connsiteX28" fmla="*/ 10862129 w 12191286"/>
              <a:gd name="connsiteY28" fmla="*/ 317034 h 2317608"/>
              <a:gd name="connsiteX29" fmla="*/ 10941504 w 12191286"/>
              <a:gd name="connsiteY29" fmla="*/ 672634 h 2317608"/>
              <a:gd name="connsiteX30" fmla="*/ 12055929 w 12191286"/>
              <a:gd name="connsiteY30" fmla="*/ 917109 h 2317608"/>
              <a:gd name="connsiteX31" fmla="*/ 12157529 w 12191286"/>
              <a:gd name="connsiteY31" fmla="*/ 993309 h 2317608"/>
              <a:gd name="connsiteX32" fmla="*/ 11922579 w 12191286"/>
              <a:gd name="connsiteY32" fmla="*/ 904409 h 2317608"/>
              <a:gd name="connsiteX33" fmla="*/ 10900229 w 12191286"/>
              <a:gd name="connsiteY33" fmla="*/ 682159 h 2317608"/>
              <a:gd name="connsiteX34" fmla="*/ 10824029 w 12191286"/>
              <a:gd name="connsiteY34" fmla="*/ 320209 h 2317608"/>
              <a:gd name="connsiteX35" fmla="*/ 10604954 w 12191286"/>
              <a:gd name="connsiteY35" fmla="*/ 199559 h 2317608"/>
              <a:gd name="connsiteX36" fmla="*/ 10325554 w 12191286"/>
              <a:gd name="connsiteY36" fmla="*/ 313859 h 2317608"/>
              <a:gd name="connsiteX37" fmla="*/ 10150929 w 12191286"/>
              <a:gd name="connsiteY37" fmla="*/ 34459 h 2317608"/>
              <a:gd name="connsiteX38" fmla="*/ 10017579 w 12191286"/>
              <a:gd name="connsiteY38" fmla="*/ 170984 h 2317608"/>
              <a:gd name="connsiteX39" fmla="*/ 9989004 w 12191286"/>
              <a:gd name="connsiteY39" fmla="*/ 717084 h 2317608"/>
              <a:gd name="connsiteX40" fmla="*/ 10398579 w 12191286"/>
              <a:gd name="connsiteY40" fmla="*/ 901234 h 2317608"/>
              <a:gd name="connsiteX41" fmla="*/ 9668329 w 12191286"/>
              <a:gd name="connsiteY41" fmla="*/ 1069509 h 2317608"/>
              <a:gd name="connsiteX42" fmla="*/ 8982529 w 12191286"/>
              <a:gd name="connsiteY42" fmla="*/ 1225084 h 2317608"/>
              <a:gd name="connsiteX43" fmla="*/ 8715829 w 12191286"/>
              <a:gd name="connsiteY43" fmla="*/ 1412409 h 2317608"/>
              <a:gd name="connsiteX44" fmla="*/ 8169729 w 12191286"/>
              <a:gd name="connsiteY44" fmla="*/ 1307634 h 2317608"/>
              <a:gd name="connsiteX45" fmla="*/ 7439479 w 12191286"/>
              <a:gd name="connsiteY45" fmla="*/ 1171109 h 2317608"/>
              <a:gd name="connsiteX46" fmla="*/ 7233104 w 12191286"/>
              <a:gd name="connsiteY46" fmla="*/ 1285409 h 2317608"/>
              <a:gd name="connsiteX47" fmla="*/ 7026729 w 12191286"/>
              <a:gd name="connsiteY47" fmla="*/ 1279059 h 2317608"/>
              <a:gd name="connsiteX48" fmla="*/ 6601279 w 12191286"/>
              <a:gd name="connsiteY48" fmla="*/ 1190159 h 2317608"/>
              <a:gd name="connsiteX49" fmla="*/ 6010729 w 12191286"/>
              <a:gd name="connsiteY49" fmla="*/ 1418759 h 2317608"/>
              <a:gd name="connsiteX50" fmla="*/ 5305879 w 12191286"/>
              <a:gd name="connsiteY50" fmla="*/ 1847384 h 2317608"/>
              <a:gd name="connsiteX51" fmla="*/ 4724854 w 12191286"/>
              <a:gd name="connsiteY51" fmla="*/ 2187109 h 2317608"/>
              <a:gd name="connsiteX52" fmla="*/ 4213679 w 12191286"/>
              <a:gd name="connsiteY52" fmla="*/ 2250609 h 2317608"/>
              <a:gd name="connsiteX53" fmla="*/ 3883479 w 12191286"/>
              <a:gd name="connsiteY53" fmla="*/ 2098209 h 2317608"/>
              <a:gd name="connsiteX54" fmla="*/ 3496129 w 12191286"/>
              <a:gd name="connsiteY54" fmla="*/ 2123609 h 2317608"/>
              <a:gd name="connsiteX55" fmla="*/ 3102429 w 12191286"/>
              <a:gd name="connsiteY55" fmla="*/ 1996609 h 2317608"/>
              <a:gd name="connsiteX56" fmla="*/ 2581729 w 12191286"/>
              <a:gd name="connsiteY56" fmla="*/ 1710859 h 2317608"/>
              <a:gd name="connsiteX57" fmla="*/ 2177422 w 12191286"/>
              <a:gd name="connsiteY57" fmla="*/ 1471094 h 2317608"/>
              <a:gd name="connsiteX58" fmla="*/ 2174248 w 12191286"/>
              <a:gd name="connsiteY58" fmla="*/ 1427516 h 2317608"/>
              <a:gd name="connsiteX59" fmla="*/ 2464149 w 12191286"/>
              <a:gd name="connsiteY59" fmla="*/ 1209733 h 2317608"/>
              <a:gd name="connsiteX60" fmla="*/ 2200870 w 12191286"/>
              <a:gd name="connsiteY60" fmla="*/ 1093827 h 2317608"/>
              <a:gd name="connsiteX61" fmla="*/ 2056528 w 12191286"/>
              <a:gd name="connsiteY61" fmla="*/ 1253798 h 2317608"/>
              <a:gd name="connsiteX62" fmla="*/ 2174912 w 12191286"/>
              <a:gd name="connsiteY62" fmla="*/ 1432750 h 2317608"/>
              <a:gd name="connsiteX63" fmla="*/ 2177388 w 12191286"/>
              <a:gd name="connsiteY63" fmla="*/ 1462546 h 2317608"/>
              <a:gd name="connsiteX64" fmla="*/ 1121229 w 12191286"/>
              <a:gd name="connsiteY64" fmla="*/ 1964859 h 2317608"/>
              <a:gd name="connsiteX65" fmla="*/ 454 w 12191286"/>
              <a:gd name="connsiteY65" fmla="*/ 2317284 h 2317608"/>
              <a:gd name="connsiteX66" fmla="*/ 3629 w 12191286"/>
              <a:gd name="connsiteY66" fmla="*/ 2291884 h 2317608"/>
              <a:gd name="connsiteX0" fmla="*/ 3629 w 12191286"/>
              <a:gd name="connsiteY0" fmla="*/ 2294168 h 2319892"/>
              <a:gd name="connsiteX1" fmla="*/ 946604 w 12191286"/>
              <a:gd name="connsiteY1" fmla="*/ 2011593 h 2319892"/>
              <a:gd name="connsiteX2" fmla="*/ 2149652 w 12191286"/>
              <a:gd name="connsiteY2" fmla="*/ 1451607 h 2319892"/>
              <a:gd name="connsiteX3" fmla="*/ 2031197 w 12191286"/>
              <a:gd name="connsiteY3" fmla="*/ 1233439 h 2319892"/>
              <a:gd name="connsiteX4" fmla="*/ 2201845 w 12191286"/>
              <a:gd name="connsiteY4" fmla="*/ 1068652 h 2319892"/>
              <a:gd name="connsiteX5" fmla="*/ 2500330 w 12191286"/>
              <a:gd name="connsiteY5" fmla="*/ 1217425 h 2319892"/>
              <a:gd name="connsiteX6" fmla="*/ 2188692 w 12191286"/>
              <a:gd name="connsiteY6" fmla="*/ 1454747 h 2319892"/>
              <a:gd name="connsiteX7" fmla="*/ 2857954 w 12191286"/>
              <a:gd name="connsiteY7" fmla="*/ 1843318 h 2319892"/>
              <a:gd name="connsiteX8" fmla="*/ 3432629 w 12191286"/>
              <a:gd name="connsiteY8" fmla="*/ 2087793 h 2319892"/>
              <a:gd name="connsiteX9" fmla="*/ 3880304 w 12191286"/>
              <a:gd name="connsiteY9" fmla="*/ 2071918 h 2319892"/>
              <a:gd name="connsiteX10" fmla="*/ 4143829 w 12191286"/>
              <a:gd name="connsiteY10" fmla="*/ 2211618 h 2319892"/>
              <a:gd name="connsiteX11" fmla="*/ 4451804 w 12191286"/>
              <a:gd name="connsiteY11" fmla="*/ 2230668 h 2319892"/>
              <a:gd name="connsiteX12" fmla="*/ 4991554 w 12191286"/>
              <a:gd name="connsiteY12" fmla="*/ 2049693 h 2319892"/>
              <a:gd name="connsiteX13" fmla="*/ 5705929 w 12191286"/>
              <a:gd name="connsiteY13" fmla="*/ 1557568 h 2319892"/>
              <a:gd name="connsiteX14" fmla="*/ 6544129 w 12191286"/>
              <a:gd name="connsiteY14" fmla="*/ 1173393 h 2319892"/>
              <a:gd name="connsiteX15" fmla="*/ 7153729 w 12191286"/>
              <a:gd name="connsiteY15" fmla="*/ 1274993 h 2319892"/>
              <a:gd name="connsiteX16" fmla="*/ 7429954 w 12191286"/>
              <a:gd name="connsiteY16" fmla="*/ 1151168 h 2319892"/>
              <a:gd name="connsiteX17" fmla="*/ 8185604 w 12191286"/>
              <a:gd name="connsiteY17" fmla="*/ 1284518 h 2319892"/>
              <a:gd name="connsiteX18" fmla="*/ 8699954 w 12191286"/>
              <a:gd name="connsiteY18" fmla="*/ 1386118 h 2319892"/>
              <a:gd name="connsiteX19" fmla="*/ 8963479 w 12191286"/>
              <a:gd name="connsiteY19" fmla="*/ 1198793 h 2319892"/>
              <a:gd name="connsiteX20" fmla="*/ 9668329 w 12191286"/>
              <a:gd name="connsiteY20" fmla="*/ 1040043 h 2319892"/>
              <a:gd name="connsiteX21" fmla="*/ 10328729 w 12191286"/>
              <a:gd name="connsiteY21" fmla="*/ 906693 h 2319892"/>
              <a:gd name="connsiteX22" fmla="*/ 10243004 w 12191286"/>
              <a:gd name="connsiteY22" fmla="*/ 862243 h 2319892"/>
              <a:gd name="connsiteX23" fmla="*/ 9944554 w 12191286"/>
              <a:gd name="connsiteY23" fmla="*/ 693968 h 2319892"/>
              <a:gd name="connsiteX24" fmla="*/ 10046154 w 12191286"/>
              <a:gd name="connsiteY24" fmla="*/ 39918 h 2319892"/>
              <a:gd name="connsiteX25" fmla="*/ 10241034 w 12191286"/>
              <a:gd name="connsiteY25" fmla="*/ 127735 h 2319892"/>
              <a:gd name="connsiteX26" fmla="*/ 10446204 w 12191286"/>
              <a:gd name="connsiteY26" fmla="*/ 246293 h 2319892"/>
              <a:gd name="connsiteX27" fmla="*/ 10655754 w 12191286"/>
              <a:gd name="connsiteY27" fmla="*/ 170093 h 2319892"/>
              <a:gd name="connsiteX28" fmla="*/ 10862129 w 12191286"/>
              <a:gd name="connsiteY28" fmla="*/ 319318 h 2319892"/>
              <a:gd name="connsiteX29" fmla="*/ 10941504 w 12191286"/>
              <a:gd name="connsiteY29" fmla="*/ 674918 h 2319892"/>
              <a:gd name="connsiteX30" fmla="*/ 12055929 w 12191286"/>
              <a:gd name="connsiteY30" fmla="*/ 919393 h 2319892"/>
              <a:gd name="connsiteX31" fmla="*/ 12157529 w 12191286"/>
              <a:gd name="connsiteY31" fmla="*/ 995593 h 2319892"/>
              <a:gd name="connsiteX32" fmla="*/ 11922579 w 12191286"/>
              <a:gd name="connsiteY32" fmla="*/ 906693 h 2319892"/>
              <a:gd name="connsiteX33" fmla="*/ 10900229 w 12191286"/>
              <a:gd name="connsiteY33" fmla="*/ 684443 h 2319892"/>
              <a:gd name="connsiteX34" fmla="*/ 10824029 w 12191286"/>
              <a:gd name="connsiteY34" fmla="*/ 322493 h 2319892"/>
              <a:gd name="connsiteX35" fmla="*/ 10604954 w 12191286"/>
              <a:gd name="connsiteY35" fmla="*/ 201843 h 2319892"/>
              <a:gd name="connsiteX36" fmla="*/ 10325554 w 12191286"/>
              <a:gd name="connsiteY36" fmla="*/ 316143 h 2319892"/>
              <a:gd name="connsiteX37" fmla="*/ 10150929 w 12191286"/>
              <a:gd name="connsiteY37" fmla="*/ 36743 h 2319892"/>
              <a:gd name="connsiteX38" fmla="*/ 10017579 w 12191286"/>
              <a:gd name="connsiteY38" fmla="*/ 173268 h 2319892"/>
              <a:gd name="connsiteX39" fmla="*/ 9989004 w 12191286"/>
              <a:gd name="connsiteY39" fmla="*/ 719368 h 2319892"/>
              <a:gd name="connsiteX40" fmla="*/ 10398579 w 12191286"/>
              <a:gd name="connsiteY40" fmla="*/ 903518 h 2319892"/>
              <a:gd name="connsiteX41" fmla="*/ 9668329 w 12191286"/>
              <a:gd name="connsiteY41" fmla="*/ 1071793 h 2319892"/>
              <a:gd name="connsiteX42" fmla="*/ 8982529 w 12191286"/>
              <a:gd name="connsiteY42" fmla="*/ 1227368 h 2319892"/>
              <a:gd name="connsiteX43" fmla="*/ 8715829 w 12191286"/>
              <a:gd name="connsiteY43" fmla="*/ 1414693 h 2319892"/>
              <a:gd name="connsiteX44" fmla="*/ 8169729 w 12191286"/>
              <a:gd name="connsiteY44" fmla="*/ 1309918 h 2319892"/>
              <a:gd name="connsiteX45" fmla="*/ 7439479 w 12191286"/>
              <a:gd name="connsiteY45" fmla="*/ 1173393 h 2319892"/>
              <a:gd name="connsiteX46" fmla="*/ 7233104 w 12191286"/>
              <a:gd name="connsiteY46" fmla="*/ 1287693 h 2319892"/>
              <a:gd name="connsiteX47" fmla="*/ 7026729 w 12191286"/>
              <a:gd name="connsiteY47" fmla="*/ 1281343 h 2319892"/>
              <a:gd name="connsiteX48" fmla="*/ 6601279 w 12191286"/>
              <a:gd name="connsiteY48" fmla="*/ 1192443 h 2319892"/>
              <a:gd name="connsiteX49" fmla="*/ 6010729 w 12191286"/>
              <a:gd name="connsiteY49" fmla="*/ 1421043 h 2319892"/>
              <a:gd name="connsiteX50" fmla="*/ 5305879 w 12191286"/>
              <a:gd name="connsiteY50" fmla="*/ 1849668 h 2319892"/>
              <a:gd name="connsiteX51" fmla="*/ 4724854 w 12191286"/>
              <a:gd name="connsiteY51" fmla="*/ 2189393 h 2319892"/>
              <a:gd name="connsiteX52" fmla="*/ 4213679 w 12191286"/>
              <a:gd name="connsiteY52" fmla="*/ 2252893 h 2319892"/>
              <a:gd name="connsiteX53" fmla="*/ 3883479 w 12191286"/>
              <a:gd name="connsiteY53" fmla="*/ 2100493 h 2319892"/>
              <a:gd name="connsiteX54" fmla="*/ 3496129 w 12191286"/>
              <a:gd name="connsiteY54" fmla="*/ 2125893 h 2319892"/>
              <a:gd name="connsiteX55" fmla="*/ 3102429 w 12191286"/>
              <a:gd name="connsiteY55" fmla="*/ 1998893 h 2319892"/>
              <a:gd name="connsiteX56" fmla="*/ 2581729 w 12191286"/>
              <a:gd name="connsiteY56" fmla="*/ 1713143 h 2319892"/>
              <a:gd name="connsiteX57" fmla="*/ 2177422 w 12191286"/>
              <a:gd name="connsiteY57" fmla="*/ 1473378 h 2319892"/>
              <a:gd name="connsiteX58" fmla="*/ 2174248 w 12191286"/>
              <a:gd name="connsiteY58" fmla="*/ 1429800 h 2319892"/>
              <a:gd name="connsiteX59" fmla="*/ 2464149 w 12191286"/>
              <a:gd name="connsiteY59" fmla="*/ 1212017 h 2319892"/>
              <a:gd name="connsiteX60" fmla="*/ 2200870 w 12191286"/>
              <a:gd name="connsiteY60" fmla="*/ 1096111 h 2319892"/>
              <a:gd name="connsiteX61" fmla="*/ 2056528 w 12191286"/>
              <a:gd name="connsiteY61" fmla="*/ 1256082 h 2319892"/>
              <a:gd name="connsiteX62" fmla="*/ 2174912 w 12191286"/>
              <a:gd name="connsiteY62" fmla="*/ 1435034 h 2319892"/>
              <a:gd name="connsiteX63" fmla="*/ 2177388 w 12191286"/>
              <a:gd name="connsiteY63" fmla="*/ 1464830 h 2319892"/>
              <a:gd name="connsiteX64" fmla="*/ 1121229 w 12191286"/>
              <a:gd name="connsiteY64" fmla="*/ 1967143 h 2319892"/>
              <a:gd name="connsiteX65" fmla="*/ 454 w 12191286"/>
              <a:gd name="connsiteY65" fmla="*/ 2319568 h 2319892"/>
              <a:gd name="connsiteX66" fmla="*/ 3629 w 12191286"/>
              <a:gd name="connsiteY66" fmla="*/ 2294168 h 2319892"/>
              <a:gd name="connsiteX0" fmla="*/ 3629 w 12191286"/>
              <a:gd name="connsiteY0" fmla="*/ 2294168 h 2319892"/>
              <a:gd name="connsiteX1" fmla="*/ 946604 w 12191286"/>
              <a:gd name="connsiteY1" fmla="*/ 2011593 h 2319892"/>
              <a:gd name="connsiteX2" fmla="*/ 2149652 w 12191286"/>
              <a:gd name="connsiteY2" fmla="*/ 1451607 h 2319892"/>
              <a:gd name="connsiteX3" fmla="*/ 2031197 w 12191286"/>
              <a:gd name="connsiteY3" fmla="*/ 1233439 h 2319892"/>
              <a:gd name="connsiteX4" fmla="*/ 2201845 w 12191286"/>
              <a:gd name="connsiteY4" fmla="*/ 1068652 h 2319892"/>
              <a:gd name="connsiteX5" fmla="*/ 2500330 w 12191286"/>
              <a:gd name="connsiteY5" fmla="*/ 1217425 h 2319892"/>
              <a:gd name="connsiteX6" fmla="*/ 2188692 w 12191286"/>
              <a:gd name="connsiteY6" fmla="*/ 1454747 h 2319892"/>
              <a:gd name="connsiteX7" fmla="*/ 2857954 w 12191286"/>
              <a:gd name="connsiteY7" fmla="*/ 1843318 h 2319892"/>
              <a:gd name="connsiteX8" fmla="*/ 3432629 w 12191286"/>
              <a:gd name="connsiteY8" fmla="*/ 2087793 h 2319892"/>
              <a:gd name="connsiteX9" fmla="*/ 3880304 w 12191286"/>
              <a:gd name="connsiteY9" fmla="*/ 2071918 h 2319892"/>
              <a:gd name="connsiteX10" fmla="*/ 4143829 w 12191286"/>
              <a:gd name="connsiteY10" fmla="*/ 2211618 h 2319892"/>
              <a:gd name="connsiteX11" fmla="*/ 4451804 w 12191286"/>
              <a:gd name="connsiteY11" fmla="*/ 2230668 h 2319892"/>
              <a:gd name="connsiteX12" fmla="*/ 4991554 w 12191286"/>
              <a:gd name="connsiteY12" fmla="*/ 2049693 h 2319892"/>
              <a:gd name="connsiteX13" fmla="*/ 5705929 w 12191286"/>
              <a:gd name="connsiteY13" fmla="*/ 1557568 h 2319892"/>
              <a:gd name="connsiteX14" fmla="*/ 6544129 w 12191286"/>
              <a:gd name="connsiteY14" fmla="*/ 1173393 h 2319892"/>
              <a:gd name="connsiteX15" fmla="*/ 7153729 w 12191286"/>
              <a:gd name="connsiteY15" fmla="*/ 1274993 h 2319892"/>
              <a:gd name="connsiteX16" fmla="*/ 7429954 w 12191286"/>
              <a:gd name="connsiteY16" fmla="*/ 1151168 h 2319892"/>
              <a:gd name="connsiteX17" fmla="*/ 8185604 w 12191286"/>
              <a:gd name="connsiteY17" fmla="*/ 1284518 h 2319892"/>
              <a:gd name="connsiteX18" fmla="*/ 8699954 w 12191286"/>
              <a:gd name="connsiteY18" fmla="*/ 1386118 h 2319892"/>
              <a:gd name="connsiteX19" fmla="*/ 8963479 w 12191286"/>
              <a:gd name="connsiteY19" fmla="*/ 1198793 h 2319892"/>
              <a:gd name="connsiteX20" fmla="*/ 9668329 w 12191286"/>
              <a:gd name="connsiteY20" fmla="*/ 1040043 h 2319892"/>
              <a:gd name="connsiteX21" fmla="*/ 10328729 w 12191286"/>
              <a:gd name="connsiteY21" fmla="*/ 906693 h 2319892"/>
              <a:gd name="connsiteX22" fmla="*/ 10243004 w 12191286"/>
              <a:gd name="connsiteY22" fmla="*/ 862243 h 2319892"/>
              <a:gd name="connsiteX23" fmla="*/ 9944554 w 12191286"/>
              <a:gd name="connsiteY23" fmla="*/ 693968 h 2319892"/>
              <a:gd name="connsiteX24" fmla="*/ 10046154 w 12191286"/>
              <a:gd name="connsiteY24" fmla="*/ 39918 h 2319892"/>
              <a:gd name="connsiteX25" fmla="*/ 10241034 w 12191286"/>
              <a:gd name="connsiteY25" fmla="*/ 127735 h 2319892"/>
              <a:gd name="connsiteX26" fmla="*/ 10446204 w 12191286"/>
              <a:gd name="connsiteY26" fmla="*/ 246293 h 2319892"/>
              <a:gd name="connsiteX27" fmla="*/ 10655754 w 12191286"/>
              <a:gd name="connsiteY27" fmla="*/ 170093 h 2319892"/>
              <a:gd name="connsiteX28" fmla="*/ 10862129 w 12191286"/>
              <a:gd name="connsiteY28" fmla="*/ 319318 h 2319892"/>
              <a:gd name="connsiteX29" fmla="*/ 10941504 w 12191286"/>
              <a:gd name="connsiteY29" fmla="*/ 674918 h 2319892"/>
              <a:gd name="connsiteX30" fmla="*/ 12055929 w 12191286"/>
              <a:gd name="connsiteY30" fmla="*/ 919393 h 2319892"/>
              <a:gd name="connsiteX31" fmla="*/ 12157529 w 12191286"/>
              <a:gd name="connsiteY31" fmla="*/ 995593 h 2319892"/>
              <a:gd name="connsiteX32" fmla="*/ 11922579 w 12191286"/>
              <a:gd name="connsiteY32" fmla="*/ 906693 h 2319892"/>
              <a:gd name="connsiteX33" fmla="*/ 10900229 w 12191286"/>
              <a:gd name="connsiteY33" fmla="*/ 684443 h 2319892"/>
              <a:gd name="connsiteX34" fmla="*/ 10824029 w 12191286"/>
              <a:gd name="connsiteY34" fmla="*/ 322493 h 2319892"/>
              <a:gd name="connsiteX35" fmla="*/ 10604954 w 12191286"/>
              <a:gd name="connsiteY35" fmla="*/ 201843 h 2319892"/>
              <a:gd name="connsiteX36" fmla="*/ 10325554 w 12191286"/>
              <a:gd name="connsiteY36" fmla="*/ 316143 h 2319892"/>
              <a:gd name="connsiteX37" fmla="*/ 10150929 w 12191286"/>
              <a:gd name="connsiteY37" fmla="*/ 36743 h 2319892"/>
              <a:gd name="connsiteX38" fmla="*/ 10023929 w 12191286"/>
              <a:gd name="connsiteY38" fmla="*/ 189143 h 2319892"/>
              <a:gd name="connsiteX39" fmla="*/ 9989004 w 12191286"/>
              <a:gd name="connsiteY39" fmla="*/ 719368 h 2319892"/>
              <a:gd name="connsiteX40" fmla="*/ 10398579 w 12191286"/>
              <a:gd name="connsiteY40" fmla="*/ 903518 h 2319892"/>
              <a:gd name="connsiteX41" fmla="*/ 9668329 w 12191286"/>
              <a:gd name="connsiteY41" fmla="*/ 1071793 h 2319892"/>
              <a:gd name="connsiteX42" fmla="*/ 8982529 w 12191286"/>
              <a:gd name="connsiteY42" fmla="*/ 1227368 h 2319892"/>
              <a:gd name="connsiteX43" fmla="*/ 8715829 w 12191286"/>
              <a:gd name="connsiteY43" fmla="*/ 1414693 h 2319892"/>
              <a:gd name="connsiteX44" fmla="*/ 8169729 w 12191286"/>
              <a:gd name="connsiteY44" fmla="*/ 1309918 h 2319892"/>
              <a:gd name="connsiteX45" fmla="*/ 7439479 w 12191286"/>
              <a:gd name="connsiteY45" fmla="*/ 1173393 h 2319892"/>
              <a:gd name="connsiteX46" fmla="*/ 7233104 w 12191286"/>
              <a:gd name="connsiteY46" fmla="*/ 1287693 h 2319892"/>
              <a:gd name="connsiteX47" fmla="*/ 7026729 w 12191286"/>
              <a:gd name="connsiteY47" fmla="*/ 1281343 h 2319892"/>
              <a:gd name="connsiteX48" fmla="*/ 6601279 w 12191286"/>
              <a:gd name="connsiteY48" fmla="*/ 1192443 h 2319892"/>
              <a:gd name="connsiteX49" fmla="*/ 6010729 w 12191286"/>
              <a:gd name="connsiteY49" fmla="*/ 1421043 h 2319892"/>
              <a:gd name="connsiteX50" fmla="*/ 5305879 w 12191286"/>
              <a:gd name="connsiteY50" fmla="*/ 1849668 h 2319892"/>
              <a:gd name="connsiteX51" fmla="*/ 4724854 w 12191286"/>
              <a:gd name="connsiteY51" fmla="*/ 2189393 h 2319892"/>
              <a:gd name="connsiteX52" fmla="*/ 4213679 w 12191286"/>
              <a:gd name="connsiteY52" fmla="*/ 2252893 h 2319892"/>
              <a:gd name="connsiteX53" fmla="*/ 3883479 w 12191286"/>
              <a:gd name="connsiteY53" fmla="*/ 2100493 h 2319892"/>
              <a:gd name="connsiteX54" fmla="*/ 3496129 w 12191286"/>
              <a:gd name="connsiteY54" fmla="*/ 2125893 h 2319892"/>
              <a:gd name="connsiteX55" fmla="*/ 3102429 w 12191286"/>
              <a:gd name="connsiteY55" fmla="*/ 1998893 h 2319892"/>
              <a:gd name="connsiteX56" fmla="*/ 2581729 w 12191286"/>
              <a:gd name="connsiteY56" fmla="*/ 1713143 h 2319892"/>
              <a:gd name="connsiteX57" fmla="*/ 2177422 w 12191286"/>
              <a:gd name="connsiteY57" fmla="*/ 1473378 h 2319892"/>
              <a:gd name="connsiteX58" fmla="*/ 2174248 w 12191286"/>
              <a:gd name="connsiteY58" fmla="*/ 1429800 h 2319892"/>
              <a:gd name="connsiteX59" fmla="*/ 2464149 w 12191286"/>
              <a:gd name="connsiteY59" fmla="*/ 1212017 h 2319892"/>
              <a:gd name="connsiteX60" fmla="*/ 2200870 w 12191286"/>
              <a:gd name="connsiteY60" fmla="*/ 1096111 h 2319892"/>
              <a:gd name="connsiteX61" fmla="*/ 2056528 w 12191286"/>
              <a:gd name="connsiteY61" fmla="*/ 1256082 h 2319892"/>
              <a:gd name="connsiteX62" fmla="*/ 2174912 w 12191286"/>
              <a:gd name="connsiteY62" fmla="*/ 1435034 h 2319892"/>
              <a:gd name="connsiteX63" fmla="*/ 2177388 w 12191286"/>
              <a:gd name="connsiteY63" fmla="*/ 1464830 h 2319892"/>
              <a:gd name="connsiteX64" fmla="*/ 1121229 w 12191286"/>
              <a:gd name="connsiteY64" fmla="*/ 1967143 h 2319892"/>
              <a:gd name="connsiteX65" fmla="*/ 454 w 12191286"/>
              <a:gd name="connsiteY65" fmla="*/ 2319568 h 2319892"/>
              <a:gd name="connsiteX66" fmla="*/ 3629 w 12191286"/>
              <a:gd name="connsiteY66" fmla="*/ 2294168 h 2319892"/>
              <a:gd name="connsiteX0" fmla="*/ 3629 w 12191286"/>
              <a:gd name="connsiteY0" fmla="*/ 2294168 h 2319892"/>
              <a:gd name="connsiteX1" fmla="*/ 946604 w 12191286"/>
              <a:gd name="connsiteY1" fmla="*/ 2011593 h 2319892"/>
              <a:gd name="connsiteX2" fmla="*/ 2149652 w 12191286"/>
              <a:gd name="connsiteY2" fmla="*/ 1451607 h 2319892"/>
              <a:gd name="connsiteX3" fmla="*/ 2031197 w 12191286"/>
              <a:gd name="connsiteY3" fmla="*/ 1233439 h 2319892"/>
              <a:gd name="connsiteX4" fmla="*/ 2201845 w 12191286"/>
              <a:gd name="connsiteY4" fmla="*/ 1068652 h 2319892"/>
              <a:gd name="connsiteX5" fmla="*/ 2500330 w 12191286"/>
              <a:gd name="connsiteY5" fmla="*/ 1217425 h 2319892"/>
              <a:gd name="connsiteX6" fmla="*/ 2188692 w 12191286"/>
              <a:gd name="connsiteY6" fmla="*/ 1454747 h 2319892"/>
              <a:gd name="connsiteX7" fmla="*/ 2857954 w 12191286"/>
              <a:gd name="connsiteY7" fmla="*/ 1843318 h 2319892"/>
              <a:gd name="connsiteX8" fmla="*/ 3432629 w 12191286"/>
              <a:gd name="connsiteY8" fmla="*/ 2087793 h 2319892"/>
              <a:gd name="connsiteX9" fmla="*/ 3880304 w 12191286"/>
              <a:gd name="connsiteY9" fmla="*/ 2071918 h 2319892"/>
              <a:gd name="connsiteX10" fmla="*/ 4143829 w 12191286"/>
              <a:gd name="connsiteY10" fmla="*/ 2211618 h 2319892"/>
              <a:gd name="connsiteX11" fmla="*/ 4451804 w 12191286"/>
              <a:gd name="connsiteY11" fmla="*/ 2230668 h 2319892"/>
              <a:gd name="connsiteX12" fmla="*/ 4991554 w 12191286"/>
              <a:gd name="connsiteY12" fmla="*/ 2049693 h 2319892"/>
              <a:gd name="connsiteX13" fmla="*/ 5705929 w 12191286"/>
              <a:gd name="connsiteY13" fmla="*/ 1557568 h 2319892"/>
              <a:gd name="connsiteX14" fmla="*/ 6544129 w 12191286"/>
              <a:gd name="connsiteY14" fmla="*/ 1173393 h 2319892"/>
              <a:gd name="connsiteX15" fmla="*/ 7153729 w 12191286"/>
              <a:gd name="connsiteY15" fmla="*/ 1274993 h 2319892"/>
              <a:gd name="connsiteX16" fmla="*/ 7429954 w 12191286"/>
              <a:gd name="connsiteY16" fmla="*/ 1151168 h 2319892"/>
              <a:gd name="connsiteX17" fmla="*/ 8185604 w 12191286"/>
              <a:gd name="connsiteY17" fmla="*/ 1284518 h 2319892"/>
              <a:gd name="connsiteX18" fmla="*/ 8699954 w 12191286"/>
              <a:gd name="connsiteY18" fmla="*/ 1386118 h 2319892"/>
              <a:gd name="connsiteX19" fmla="*/ 8963479 w 12191286"/>
              <a:gd name="connsiteY19" fmla="*/ 1198793 h 2319892"/>
              <a:gd name="connsiteX20" fmla="*/ 9668329 w 12191286"/>
              <a:gd name="connsiteY20" fmla="*/ 1040043 h 2319892"/>
              <a:gd name="connsiteX21" fmla="*/ 10328729 w 12191286"/>
              <a:gd name="connsiteY21" fmla="*/ 906693 h 2319892"/>
              <a:gd name="connsiteX22" fmla="*/ 10243004 w 12191286"/>
              <a:gd name="connsiteY22" fmla="*/ 862243 h 2319892"/>
              <a:gd name="connsiteX23" fmla="*/ 9944554 w 12191286"/>
              <a:gd name="connsiteY23" fmla="*/ 693968 h 2319892"/>
              <a:gd name="connsiteX24" fmla="*/ 10046154 w 12191286"/>
              <a:gd name="connsiteY24" fmla="*/ 39918 h 2319892"/>
              <a:gd name="connsiteX25" fmla="*/ 10241034 w 12191286"/>
              <a:gd name="connsiteY25" fmla="*/ 127735 h 2319892"/>
              <a:gd name="connsiteX26" fmla="*/ 10446204 w 12191286"/>
              <a:gd name="connsiteY26" fmla="*/ 246293 h 2319892"/>
              <a:gd name="connsiteX27" fmla="*/ 10655754 w 12191286"/>
              <a:gd name="connsiteY27" fmla="*/ 170093 h 2319892"/>
              <a:gd name="connsiteX28" fmla="*/ 10862129 w 12191286"/>
              <a:gd name="connsiteY28" fmla="*/ 319318 h 2319892"/>
              <a:gd name="connsiteX29" fmla="*/ 10941504 w 12191286"/>
              <a:gd name="connsiteY29" fmla="*/ 674918 h 2319892"/>
              <a:gd name="connsiteX30" fmla="*/ 12055929 w 12191286"/>
              <a:gd name="connsiteY30" fmla="*/ 919393 h 2319892"/>
              <a:gd name="connsiteX31" fmla="*/ 12157529 w 12191286"/>
              <a:gd name="connsiteY31" fmla="*/ 995593 h 2319892"/>
              <a:gd name="connsiteX32" fmla="*/ 11922579 w 12191286"/>
              <a:gd name="connsiteY32" fmla="*/ 906693 h 2319892"/>
              <a:gd name="connsiteX33" fmla="*/ 10900229 w 12191286"/>
              <a:gd name="connsiteY33" fmla="*/ 684443 h 2319892"/>
              <a:gd name="connsiteX34" fmla="*/ 10824029 w 12191286"/>
              <a:gd name="connsiteY34" fmla="*/ 322493 h 2319892"/>
              <a:gd name="connsiteX35" fmla="*/ 10604954 w 12191286"/>
              <a:gd name="connsiteY35" fmla="*/ 201843 h 2319892"/>
              <a:gd name="connsiteX36" fmla="*/ 10325554 w 12191286"/>
              <a:gd name="connsiteY36" fmla="*/ 316143 h 2319892"/>
              <a:gd name="connsiteX37" fmla="*/ 10150929 w 12191286"/>
              <a:gd name="connsiteY37" fmla="*/ 36743 h 2319892"/>
              <a:gd name="connsiteX38" fmla="*/ 10023929 w 12191286"/>
              <a:gd name="connsiteY38" fmla="*/ 189143 h 2319892"/>
              <a:gd name="connsiteX39" fmla="*/ 9989004 w 12191286"/>
              <a:gd name="connsiteY39" fmla="*/ 719368 h 2319892"/>
              <a:gd name="connsiteX40" fmla="*/ 10398579 w 12191286"/>
              <a:gd name="connsiteY40" fmla="*/ 903518 h 2319892"/>
              <a:gd name="connsiteX41" fmla="*/ 9668329 w 12191286"/>
              <a:gd name="connsiteY41" fmla="*/ 1071793 h 2319892"/>
              <a:gd name="connsiteX42" fmla="*/ 8982529 w 12191286"/>
              <a:gd name="connsiteY42" fmla="*/ 1227368 h 2319892"/>
              <a:gd name="connsiteX43" fmla="*/ 8715829 w 12191286"/>
              <a:gd name="connsiteY43" fmla="*/ 1414693 h 2319892"/>
              <a:gd name="connsiteX44" fmla="*/ 8169729 w 12191286"/>
              <a:gd name="connsiteY44" fmla="*/ 1309918 h 2319892"/>
              <a:gd name="connsiteX45" fmla="*/ 7439479 w 12191286"/>
              <a:gd name="connsiteY45" fmla="*/ 1173393 h 2319892"/>
              <a:gd name="connsiteX46" fmla="*/ 7233104 w 12191286"/>
              <a:gd name="connsiteY46" fmla="*/ 1287693 h 2319892"/>
              <a:gd name="connsiteX47" fmla="*/ 7026729 w 12191286"/>
              <a:gd name="connsiteY47" fmla="*/ 1281343 h 2319892"/>
              <a:gd name="connsiteX48" fmla="*/ 6601279 w 12191286"/>
              <a:gd name="connsiteY48" fmla="*/ 1192443 h 2319892"/>
              <a:gd name="connsiteX49" fmla="*/ 6010729 w 12191286"/>
              <a:gd name="connsiteY49" fmla="*/ 1421043 h 2319892"/>
              <a:gd name="connsiteX50" fmla="*/ 5305879 w 12191286"/>
              <a:gd name="connsiteY50" fmla="*/ 1849668 h 2319892"/>
              <a:gd name="connsiteX51" fmla="*/ 4724854 w 12191286"/>
              <a:gd name="connsiteY51" fmla="*/ 2189393 h 2319892"/>
              <a:gd name="connsiteX52" fmla="*/ 4213679 w 12191286"/>
              <a:gd name="connsiteY52" fmla="*/ 2252893 h 2319892"/>
              <a:gd name="connsiteX53" fmla="*/ 3883479 w 12191286"/>
              <a:gd name="connsiteY53" fmla="*/ 2100493 h 2319892"/>
              <a:gd name="connsiteX54" fmla="*/ 3496129 w 12191286"/>
              <a:gd name="connsiteY54" fmla="*/ 2125893 h 2319892"/>
              <a:gd name="connsiteX55" fmla="*/ 3102429 w 12191286"/>
              <a:gd name="connsiteY55" fmla="*/ 1998893 h 2319892"/>
              <a:gd name="connsiteX56" fmla="*/ 2581729 w 12191286"/>
              <a:gd name="connsiteY56" fmla="*/ 1713143 h 2319892"/>
              <a:gd name="connsiteX57" fmla="*/ 2177422 w 12191286"/>
              <a:gd name="connsiteY57" fmla="*/ 1473378 h 2319892"/>
              <a:gd name="connsiteX58" fmla="*/ 2174248 w 12191286"/>
              <a:gd name="connsiteY58" fmla="*/ 1429800 h 2319892"/>
              <a:gd name="connsiteX59" fmla="*/ 2464149 w 12191286"/>
              <a:gd name="connsiteY59" fmla="*/ 1212017 h 2319892"/>
              <a:gd name="connsiteX60" fmla="*/ 2200870 w 12191286"/>
              <a:gd name="connsiteY60" fmla="*/ 1096111 h 2319892"/>
              <a:gd name="connsiteX61" fmla="*/ 2056528 w 12191286"/>
              <a:gd name="connsiteY61" fmla="*/ 1256082 h 2319892"/>
              <a:gd name="connsiteX62" fmla="*/ 2174912 w 12191286"/>
              <a:gd name="connsiteY62" fmla="*/ 1435034 h 2319892"/>
              <a:gd name="connsiteX63" fmla="*/ 2177388 w 12191286"/>
              <a:gd name="connsiteY63" fmla="*/ 1464830 h 2319892"/>
              <a:gd name="connsiteX64" fmla="*/ 1121229 w 12191286"/>
              <a:gd name="connsiteY64" fmla="*/ 1967143 h 2319892"/>
              <a:gd name="connsiteX65" fmla="*/ 454 w 12191286"/>
              <a:gd name="connsiteY65" fmla="*/ 2319568 h 2319892"/>
              <a:gd name="connsiteX66" fmla="*/ 3629 w 12191286"/>
              <a:gd name="connsiteY66" fmla="*/ 2294168 h 2319892"/>
              <a:gd name="connsiteX0" fmla="*/ 3629 w 12233034"/>
              <a:gd name="connsiteY0" fmla="*/ 2294168 h 2319892"/>
              <a:gd name="connsiteX1" fmla="*/ 946604 w 12233034"/>
              <a:gd name="connsiteY1" fmla="*/ 2011593 h 2319892"/>
              <a:gd name="connsiteX2" fmla="*/ 2149652 w 12233034"/>
              <a:gd name="connsiteY2" fmla="*/ 1451607 h 2319892"/>
              <a:gd name="connsiteX3" fmla="*/ 2031197 w 12233034"/>
              <a:gd name="connsiteY3" fmla="*/ 1233439 h 2319892"/>
              <a:gd name="connsiteX4" fmla="*/ 2201845 w 12233034"/>
              <a:gd name="connsiteY4" fmla="*/ 1068652 h 2319892"/>
              <a:gd name="connsiteX5" fmla="*/ 2500330 w 12233034"/>
              <a:gd name="connsiteY5" fmla="*/ 1217425 h 2319892"/>
              <a:gd name="connsiteX6" fmla="*/ 2188692 w 12233034"/>
              <a:gd name="connsiteY6" fmla="*/ 1454747 h 2319892"/>
              <a:gd name="connsiteX7" fmla="*/ 2857954 w 12233034"/>
              <a:gd name="connsiteY7" fmla="*/ 1843318 h 2319892"/>
              <a:gd name="connsiteX8" fmla="*/ 3432629 w 12233034"/>
              <a:gd name="connsiteY8" fmla="*/ 2087793 h 2319892"/>
              <a:gd name="connsiteX9" fmla="*/ 3880304 w 12233034"/>
              <a:gd name="connsiteY9" fmla="*/ 2071918 h 2319892"/>
              <a:gd name="connsiteX10" fmla="*/ 4143829 w 12233034"/>
              <a:gd name="connsiteY10" fmla="*/ 2211618 h 2319892"/>
              <a:gd name="connsiteX11" fmla="*/ 4451804 w 12233034"/>
              <a:gd name="connsiteY11" fmla="*/ 2230668 h 2319892"/>
              <a:gd name="connsiteX12" fmla="*/ 4991554 w 12233034"/>
              <a:gd name="connsiteY12" fmla="*/ 2049693 h 2319892"/>
              <a:gd name="connsiteX13" fmla="*/ 5705929 w 12233034"/>
              <a:gd name="connsiteY13" fmla="*/ 1557568 h 2319892"/>
              <a:gd name="connsiteX14" fmla="*/ 6544129 w 12233034"/>
              <a:gd name="connsiteY14" fmla="*/ 1173393 h 2319892"/>
              <a:gd name="connsiteX15" fmla="*/ 7153729 w 12233034"/>
              <a:gd name="connsiteY15" fmla="*/ 1274993 h 2319892"/>
              <a:gd name="connsiteX16" fmla="*/ 7429954 w 12233034"/>
              <a:gd name="connsiteY16" fmla="*/ 1151168 h 2319892"/>
              <a:gd name="connsiteX17" fmla="*/ 8185604 w 12233034"/>
              <a:gd name="connsiteY17" fmla="*/ 1284518 h 2319892"/>
              <a:gd name="connsiteX18" fmla="*/ 8699954 w 12233034"/>
              <a:gd name="connsiteY18" fmla="*/ 1386118 h 2319892"/>
              <a:gd name="connsiteX19" fmla="*/ 8963479 w 12233034"/>
              <a:gd name="connsiteY19" fmla="*/ 1198793 h 2319892"/>
              <a:gd name="connsiteX20" fmla="*/ 9668329 w 12233034"/>
              <a:gd name="connsiteY20" fmla="*/ 1040043 h 2319892"/>
              <a:gd name="connsiteX21" fmla="*/ 10328729 w 12233034"/>
              <a:gd name="connsiteY21" fmla="*/ 906693 h 2319892"/>
              <a:gd name="connsiteX22" fmla="*/ 10243004 w 12233034"/>
              <a:gd name="connsiteY22" fmla="*/ 862243 h 2319892"/>
              <a:gd name="connsiteX23" fmla="*/ 9944554 w 12233034"/>
              <a:gd name="connsiteY23" fmla="*/ 693968 h 2319892"/>
              <a:gd name="connsiteX24" fmla="*/ 10046154 w 12233034"/>
              <a:gd name="connsiteY24" fmla="*/ 39918 h 2319892"/>
              <a:gd name="connsiteX25" fmla="*/ 10241034 w 12233034"/>
              <a:gd name="connsiteY25" fmla="*/ 127735 h 2319892"/>
              <a:gd name="connsiteX26" fmla="*/ 10446204 w 12233034"/>
              <a:gd name="connsiteY26" fmla="*/ 246293 h 2319892"/>
              <a:gd name="connsiteX27" fmla="*/ 10655754 w 12233034"/>
              <a:gd name="connsiteY27" fmla="*/ 170093 h 2319892"/>
              <a:gd name="connsiteX28" fmla="*/ 10862129 w 12233034"/>
              <a:gd name="connsiteY28" fmla="*/ 319318 h 2319892"/>
              <a:gd name="connsiteX29" fmla="*/ 10941504 w 12233034"/>
              <a:gd name="connsiteY29" fmla="*/ 674918 h 2319892"/>
              <a:gd name="connsiteX30" fmla="*/ 12055929 w 12233034"/>
              <a:gd name="connsiteY30" fmla="*/ 919393 h 2319892"/>
              <a:gd name="connsiteX31" fmla="*/ 12217854 w 12233034"/>
              <a:gd name="connsiteY31" fmla="*/ 1030518 h 2319892"/>
              <a:gd name="connsiteX32" fmla="*/ 11922579 w 12233034"/>
              <a:gd name="connsiteY32" fmla="*/ 906693 h 2319892"/>
              <a:gd name="connsiteX33" fmla="*/ 10900229 w 12233034"/>
              <a:gd name="connsiteY33" fmla="*/ 684443 h 2319892"/>
              <a:gd name="connsiteX34" fmla="*/ 10824029 w 12233034"/>
              <a:gd name="connsiteY34" fmla="*/ 322493 h 2319892"/>
              <a:gd name="connsiteX35" fmla="*/ 10604954 w 12233034"/>
              <a:gd name="connsiteY35" fmla="*/ 201843 h 2319892"/>
              <a:gd name="connsiteX36" fmla="*/ 10325554 w 12233034"/>
              <a:gd name="connsiteY36" fmla="*/ 316143 h 2319892"/>
              <a:gd name="connsiteX37" fmla="*/ 10150929 w 12233034"/>
              <a:gd name="connsiteY37" fmla="*/ 36743 h 2319892"/>
              <a:gd name="connsiteX38" fmla="*/ 10023929 w 12233034"/>
              <a:gd name="connsiteY38" fmla="*/ 189143 h 2319892"/>
              <a:gd name="connsiteX39" fmla="*/ 9989004 w 12233034"/>
              <a:gd name="connsiteY39" fmla="*/ 719368 h 2319892"/>
              <a:gd name="connsiteX40" fmla="*/ 10398579 w 12233034"/>
              <a:gd name="connsiteY40" fmla="*/ 903518 h 2319892"/>
              <a:gd name="connsiteX41" fmla="*/ 9668329 w 12233034"/>
              <a:gd name="connsiteY41" fmla="*/ 1071793 h 2319892"/>
              <a:gd name="connsiteX42" fmla="*/ 8982529 w 12233034"/>
              <a:gd name="connsiteY42" fmla="*/ 1227368 h 2319892"/>
              <a:gd name="connsiteX43" fmla="*/ 8715829 w 12233034"/>
              <a:gd name="connsiteY43" fmla="*/ 1414693 h 2319892"/>
              <a:gd name="connsiteX44" fmla="*/ 8169729 w 12233034"/>
              <a:gd name="connsiteY44" fmla="*/ 1309918 h 2319892"/>
              <a:gd name="connsiteX45" fmla="*/ 7439479 w 12233034"/>
              <a:gd name="connsiteY45" fmla="*/ 1173393 h 2319892"/>
              <a:gd name="connsiteX46" fmla="*/ 7233104 w 12233034"/>
              <a:gd name="connsiteY46" fmla="*/ 1287693 h 2319892"/>
              <a:gd name="connsiteX47" fmla="*/ 7026729 w 12233034"/>
              <a:gd name="connsiteY47" fmla="*/ 1281343 h 2319892"/>
              <a:gd name="connsiteX48" fmla="*/ 6601279 w 12233034"/>
              <a:gd name="connsiteY48" fmla="*/ 1192443 h 2319892"/>
              <a:gd name="connsiteX49" fmla="*/ 6010729 w 12233034"/>
              <a:gd name="connsiteY49" fmla="*/ 1421043 h 2319892"/>
              <a:gd name="connsiteX50" fmla="*/ 5305879 w 12233034"/>
              <a:gd name="connsiteY50" fmla="*/ 1849668 h 2319892"/>
              <a:gd name="connsiteX51" fmla="*/ 4724854 w 12233034"/>
              <a:gd name="connsiteY51" fmla="*/ 2189393 h 2319892"/>
              <a:gd name="connsiteX52" fmla="*/ 4213679 w 12233034"/>
              <a:gd name="connsiteY52" fmla="*/ 2252893 h 2319892"/>
              <a:gd name="connsiteX53" fmla="*/ 3883479 w 12233034"/>
              <a:gd name="connsiteY53" fmla="*/ 2100493 h 2319892"/>
              <a:gd name="connsiteX54" fmla="*/ 3496129 w 12233034"/>
              <a:gd name="connsiteY54" fmla="*/ 2125893 h 2319892"/>
              <a:gd name="connsiteX55" fmla="*/ 3102429 w 12233034"/>
              <a:gd name="connsiteY55" fmla="*/ 1998893 h 2319892"/>
              <a:gd name="connsiteX56" fmla="*/ 2581729 w 12233034"/>
              <a:gd name="connsiteY56" fmla="*/ 1713143 h 2319892"/>
              <a:gd name="connsiteX57" fmla="*/ 2177422 w 12233034"/>
              <a:gd name="connsiteY57" fmla="*/ 1473378 h 2319892"/>
              <a:gd name="connsiteX58" fmla="*/ 2174248 w 12233034"/>
              <a:gd name="connsiteY58" fmla="*/ 1429800 h 2319892"/>
              <a:gd name="connsiteX59" fmla="*/ 2464149 w 12233034"/>
              <a:gd name="connsiteY59" fmla="*/ 1212017 h 2319892"/>
              <a:gd name="connsiteX60" fmla="*/ 2200870 w 12233034"/>
              <a:gd name="connsiteY60" fmla="*/ 1096111 h 2319892"/>
              <a:gd name="connsiteX61" fmla="*/ 2056528 w 12233034"/>
              <a:gd name="connsiteY61" fmla="*/ 1256082 h 2319892"/>
              <a:gd name="connsiteX62" fmla="*/ 2174912 w 12233034"/>
              <a:gd name="connsiteY62" fmla="*/ 1435034 h 2319892"/>
              <a:gd name="connsiteX63" fmla="*/ 2177388 w 12233034"/>
              <a:gd name="connsiteY63" fmla="*/ 1464830 h 2319892"/>
              <a:gd name="connsiteX64" fmla="*/ 1121229 w 12233034"/>
              <a:gd name="connsiteY64" fmla="*/ 1967143 h 2319892"/>
              <a:gd name="connsiteX65" fmla="*/ 454 w 12233034"/>
              <a:gd name="connsiteY65" fmla="*/ 2319568 h 2319892"/>
              <a:gd name="connsiteX66" fmla="*/ 3629 w 12233034"/>
              <a:gd name="connsiteY66" fmla="*/ 2294168 h 2319892"/>
              <a:gd name="connsiteX0" fmla="*/ 3629 w 12233739"/>
              <a:gd name="connsiteY0" fmla="*/ 2294168 h 2319892"/>
              <a:gd name="connsiteX1" fmla="*/ 946604 w 12233739"/>
              <a:gd name="connsiteY1" fmla="*/ 2011593 h 2319892"/>
              <a:gd name="connsiteX2" fmla="*/ 2149652 w 12233739"/>
              <a:gd name="connsiteY2" fmla="*/ 1451607 h 2319892"/>
              <a:gd name="connsiteX3" fmla="*/ 2031197 w 12233739"/>
              <a:gd name="connsiteY3" fmla="*/ 1233439 h 2319892"/>
              <a:gd name="connsiteX4" fmla="*/ 2201845 w 12233739"/>
              <a:gd name="connsiteY4" fmla="*/ 1068652 h 2319892"/>
              <a:gd name="connsiteX5" fmla="*/ 2500330 w 12233739"/>
              <a:gd name="connsiteY5" fmla="*/ 1217425 h 2319892"/>
              <a:gd name="connsiteX6" fmla="*/ 2188692 w 12233739"/>
              <a:gd name="connsiteY6" fmla="*/ 1454747 h 2319892"/>
              <a:gd name="connsiteX7" fmla="*/ 2857954 w 12233739"/>
              <a:gd name="connsiteY7" fmla="*/ 1843318 h 2319892"/>
              <a:gd name="connsiteX8" fmla="*/ 3432629 w 12233739"/>
              <a:gd name="connsiteY8" fmla="*/ 2087793 h 2319892"/>
              <a:gd name="connsiteX9" fmla="*/ 3880304 w 12233739"/>
              <a:gd name="connsiteY9" fmla="*/ 2071918 h 2319892"/>
              <a:gd name="connsiteX10" fmla="*/ 4143829 w 12233739"/>
              <a:gd name="connsiteY10" fmla="*/ 2211618 h 2319892"/>
              <a:gd name="connsiteX11" fmla="*/ 4451804 w 12233739"/>
              <a:gd name="connsiteY11" fmla="*/ 2230668 h 2319892"/>
              <a:gd name="connsiteX12" fmla="*/ 4991554 w 12233739"/>
              <a:gd name="connsiteY12" fmla="*/ 2049693 h 2319892"/>
              <a:gd name="connsiteX13" fmla="*/ 5705929 w 12233739"/>
              <a:gd name="connsiteY13" fmla="*/ 1557568 h 2319892"/>
              <a:gd name="connsiteX14" fmla="*/ 6544129 w 12233739"/>
              <a:gd name="connsiteY14" fmla="*/ 1173393 h 2319892"/>
              <a:gd name="connsiteX15" fmla="*/ 7153729 w 12233739"/>
              <a:gd name="connsiteY15" fmla="*/ 1274993 h 2319892"/>
              <a:gd name="connsiteX16" fmla="*/ 7429954 w 12233739"/>
              <a:gd name="connsiteY16" fmla="*/ 1151168 h 2319892"/>
              <a:gd name="connsiteX17" fmla="*/ 8185604 w 12233739"/>
              <a:gd name="connsiteY17" fmla="*/ 1284518 h 2319892"/>
              <a:gd name="connsiteX18" fmla="*/ 8699954 w 12233739"/>
              <a:gd name="connsiteY18" fmla="*/ 1386118 h 2319892"/>
              <a:gd name="connsiteX19" fmla="*/ 8963479 w 12233739"/>
              <a:gd name="connsiteY19" fmla="*/ 1198793 h 2319892"/>
              <a:gd name="connsiteX20" fmla="*/ 9668329 w 12233739"/>
              <a:gd name="connsiteY20" fmla="*/ 1040043 h 2319892"/>
              <a:gd name="connsiteX21" fmla="*/ 10328729 w 12233739"/>
              <a:gd name="connsiteY21" fmla="*/ 906693 h 2319892"/>
              <a:gd name="connsiteX22" fmla="*/ 10243004 w 12233739"/>
              <a:gd name="connsiteY22" fmla="*/ 862243 h 2319892"/>
              <a:gd name="connsiteX23" fmla="*/ 9944554 w 12233739"/>
              <a:gd name="connsiteY23" fmla="*/ 693968 h 2319892"/>
              <a:gd name="connsiteX24" fmla="*/ 10046154 w 12233739"/>
              <a:gd name="connsiteY24" fmla="*/ 39918 h 2319892"/>
              <a:gd name="connsiteX25" fmla="*/ 10241034 w 12233739"/>
              <a:gd name="connsiteY25" fmla="*/ 127735 h 2319892"/>
              <a:gd name="connsiteX26" fmla="*/ 10446204 w 12233739"/>
              <a:gd name="connsiteY26" fmla="*/ 246293 h 2319892"/>
              <a:gd name="connsiteX27" fmla="*/ 10655754 w 12233739"/>
              <a:gd name="connsiteY27" fmla="*/ 170093 h 2319892"/>
              <a:gd name="connsiteX28" fmla="*/ 10862129 w 12233739"/>
              <a:gd name="connsiteY28" fmla="*/ 319318 h 2319892"/>
              <a:gd name="connsiteX29" fmla="*/ 10941504 w 12233739"/>
              <a:gd name="connsiteY29" fmla="*/ 674918 h 2319892"/>
              <a:gd name="connsiteX30" fmla="*/ 12055929 w 12233739"/>
              <a:gd name="connsiteY30" fmla="*/ 919393 h 2319892"/>
              <a:gd name="connsiteX31" fmla="*/ 12217854 w 12233739"/>
              <a:gd name="connsiteY31" fmla="*/ 1030518 h 2319892"/>
              <a:gd name="connsiteX32" fmla="*/ 11913054 w 12233739"/>
              <a:gd name="connsiteY32" fmla="*/ 925743 h 2319892"/>
              <a:gd name="connsiteX33" fmla="*/ 10900229 w 12233739"/>
              <a:gd name="connsiteY33" fmla="*/ 684443 h 2319892"/>
              <a:gd name="connsiteX34" fmla="*/ 10824029 w 12233739"/>
              <a:gd name="connsiteY34" fmla="*/ 322493 h 2319892"/>
              <a:gd name="connsiteX35" fmla="*/ 10604954 w 12233739"/>
              <a:gd name="connsiteY35" fmla="*/ 201843 h 2319892"/>
              <a:gd name="connsiteX36" fmla="*/ 10325554 w 12233739"/>
              <a:gd name="connsiteY36" fmla="*/ 316143 h 2319892"/>
              <a:gd name="connsiteX37" fmla="*/ 10150929 w 12233739"/>
              <a:gd name="connsiteY37" fmla="*/ 36743 h 2319892"/>
              <a:gd name="connsiteX38" fmla="*/ 10023929 w 12233739"/>
              <a:gd name="connsiteY38" fmla="*/ 189143 h 2319892"/>
              <a:gd name="connsiteX39" fmla="*/ 9989004 w 12233739"/>
              <a:gd name="connsiteY39" fmla="*/ 719368 h 2319892"/>
              <a:gd name="connsiteX40" fmla="*/ 10398579 w 12233739"/>
              <a:gd name="connsiteY40" fmla="*/ 903518 h 2319892"/>
              <a:gd name="connsiteX41" fmla="*/ 9668329 w 12233739"/>
              <a:gd name="connsiteY41" fmla="*/ 1071793 h 2319892"/>
              <a:gd name="connsiteX42" fmla="*/ 8982529 w 12233739"/>
              <a:gd name="connsiteY42" fmla="*/ 1227368 h 2319892"/>
              <a:gd name="connsiteX43" fmla="*/ 8715829 w 12233739"/>
              <a:gd name="connsiteY43" fmla="*/ 1414693 h 2319892"/>
              <a:gd name="connsiteX44" fmla="*/ 8169729 w 12233739"/>
              <a:gd name="connsiteY44" fmla="*/ 1309918 h 2319892"/>
              <a:gd name="connsiteX45" fmla="*/ 7439479 w 12233739"/>
              <a:gd name="connsiteY45" fmla="*/ 1173393 h 2319892"/>
              <a:gd name="connsiteX46" fmla="*/ 7233104 w 12233739"/>
              <a:gd name="connsiteY46" fmla="*/ 1287693 h 2319892"/>
              <a:gd name="connsiteX47" fmla="*/ 7026729 w 12233739"/>
              <a:gd name="connsiteY47" fmla="*/ 1281343 h 2319892"/>
              <a:gd name="connsiteX48" fmla="*/ 6601279 w 12233739"/>
              <a:gd name="connsiteY48" fmla="*/ 1192443 h 2319892"/>
              <a:gd name="connsiteX49" fmla="*/ 6010729 w 12233739"/>
              <a:gd name="connsiteY49" fmla="*/ 1421043 h 2319892"/>
              <a:gd name="connsiteX50" fmla="*/ 5305879 w 12233739"/>
              <a:gd name="connsiteY50" fmla="*/ 1849668 h 2319892"/>
              <a:gd name="connsiteX51" fmla="*/ 4724854 w 12233739"/>
              <a:gd name="connsiteY51" fmla="*/ 2189393 h 2319892"/>
              <a:gd name="connsiteX52" fmla="*/ 4213679 w 12233739"/>
              <a:gd name="connsiteY52" fmla="*/ 2252893 h 2319892"/>
              <a:gd name="connsiteX53" fmla="*/ 3883479 w 12233739"/>
              <a:gd name="connsiteY53" fmla="*/ 2100493 h 2319892"/>
              <a:gd name="connsiteX54" fmla="*/ 3496129 w 12233739"/>
              <a:gd name="connsiteY54" fmla="*/ 2125893 h 2319892"/>
              <a:gd name="connsiteX55" fmla="*/ 3102429 w 12233739"/>
              <a:gd name="connsiteY55" fmla="*/ 1998893 h 2319892"/>
              <a:gd name="connsiteX56" fmla="*/ 2581729 w 12233739"/>
              <a:gd name="connsiteY56" fmla="*/ 1713143 h 2319892"/>
              <a:gd name="connsiteX57" fmla="*/ 2177422 w 12233739"/>
              <a:gd name="connsiteY57" fmla="*/ 1473378 h 2319892"/>
              <a:gd name="connsiteX58" fmla="*/ 2174248 w 12233739"/>
              <a:gd name="connsiteY58" fmla="*/ 1429800 h 2319892"/>
              <a:gd name="connsiteX59" fmla="*/ 2464149 w 12233739"/>
              <a:gd name="connsiteY59" fmla="*/ 1212017 h 2319892"/>
              <a:gd name="connsiteX60" fmla="*/ 2200870 w 12233739"/>
              <a:gd name="connsiteY60" fmla="*/ 1096111 h 2319892"/>
              <a:gd name="connsiteX61" fmla="*/ 2056528 w 12233739"/>
              <a:gd name="connsiteY61" fmla="*/ 1256082 h 2319892"/>
              <a:gd name="connsiteX62" fmla="*/ 2174912 w 12233739"/>
              <a:gd name="connsiteY62" fmla="*/ 1435034 h 2319892"/>
              <a:gd name="connsiteX63" fmla="*/ 2177388 w 12233739"/>
              <a:gd name="connsiteY63" fmla="*/ 1464830 h 2319892"/>
              <a:gd name="connsiteX64" fmla="*/ 1121229 w 12233739"/>
              <a:gd name="connsiteY64" fmla="*/ 1967143 h 2319892"/>
              <a:gd name="connsiteX65" fmla="*/ 454 w 12233739"/>
              <a:gd name="connsiteY65" fmla="*/ 2319568 h 2319892"/>
              <a:gd name="connsiteX66" fmla="*/ 3629 w 12233739"/>
              <a:gd name="connsiteY66" fmla="*/ 2294168 h 2319892"/>
              <a:gd name="connsiteX0" fmla="*/ 3629 w 12287691"/>
              <a:gd name="connsiteY0" fmla="*/ 2294168 h 2319892"/>
              <a:gd name="connsiteX1" fmla="*/ 946604 w 12287691"/>
              <a:gd name="connsiteY1" fmla="*/ 2011593 h 2319892"/>
              <a:gd name="connsiteX2" fmla="*/ 2149652 w 12287691"/>
              <a:gd name="connsiteY2" fmla="*/ 1451607 h 2319892"/>
              <a:gd name="connsiteX3" fmla="*/ 2031197 w 12287691"/>
              <a:gd name="connsiteY3" fmla="*/ 1233439 h 2319892"/>
              <a:gd name="connsiteX4" fmla="*/ 2201845 w 12287691"/>
              <a:gd name="connsiteY4" fmla="*/ 1068652 h 2319892"/>
              <a:gd name="connsiteX5" fmla="*/ 2500330 w 12287691"/>
              <a:gd name="connsiteY5" fmla="*/ 1217425 h 2319892"/>
              <a:gd name="connsiteX6" fmla="*/ 2188692 w 12287691"/>
              <a:gd name="connsiteY6" fmla="*/ 1454747 h 2319892"/>
              <a:gd name="connsiteX7" fmla="*/ 2857954 w 12287691"/>
              <a:gd name="connsiteY7" fmla="*/ 1843318 h 2319892"/>
              <a:gd name="connsiteX8" fmla="*/ 3432629 w 12287691"/>
              <a:gd name="connsiteY8" fmla="*/ 2087793 h 2319892"/>
              <a:gd name="connsiteX9" fmla="*/ 3880304 w 12287691"/>
              <a:gd name="connsiteY9" fmla="*/ 2071918 h 2319892"/>
              <a:gd name="connsiteX10" fmla="*/ 4143829 w 12287691"/>
              <a:gd name="connsiteY10" fmla="*/ 2211618 h 2319892"/>
              <a:gd name="connsiteX11" fmla="*/ 4451804 w 12287691"/>
              <a:gd name="connsiteY11" fmla="*/ 2230668 h 2319892"/>
              <a:gd name="connsiteX12" fmla="*/ 4991554 w 12287691"/>
              <a:gd name="connsiteY12" fmla="*/ 2049693 h 2319892"/>
              <a:gd name="connsiteX13" fmla="*/ 5705929 w 12287691"/>
              <a:gd name="connsiteY13" fmla="*/ 1557568 h 2319892"/>
              <a:gd name="connsiteX14" fmla="*/ 6544129 w 12287691"/>
              <a:gd name="connsiteY14" fmla="*/ 1173393 h 2319892"/>
              <a:gd name="connsiteX15" fmla="*/ 7153729 w 12287691"/>
              <a:gd name="connsiteY15" fmla="*/ 1274993 h 2319892"/>
              <a:gd name="connsiteX16" fmla="*/ 7429954 w 12287691"/>
              <a:gd name="connsiteY16" fmla="*/ 1151168 h 2319892"/>
              <a:gd name="connsiteX17" fmla="*/ 8185604 w 12287691"/>
              <a:gd name="connsiteY17" fmla="*/ 1284518 h 2319892"/>
              <a:gd name="connsiteX18" fmla="*/ 8699954 w 12287691"/>
              <a:gd name="connsiteY18" fmla="*/ 1386118 h 2319892"/>
              <a:gd name="connsiteX19" fmla="*/ 8963479 w 12287691"/>
              <a:gd name="connsiteY19" fmla="*/ 1198793 h 2319892"/>
              <a:gd name="connsiteX20" fmla="*/ 9668329 w 12287691"/>
              <a:gd name="connsiteY20" fmla="*/ 1040043 h 2319892"/>
              <a:gd name="connsiteX21" fmla="*/ 10328729 w 12287691"/>
              <a:gd name="connsiteY21" fmla="*/ 906693 h 2319892"/>
              <a:gd name="connsiteX22" fmla="*/ 10243004 w 12287691"/>
              <a:gd name="connsiteY22" fmla="*/ 862243 h 2319892"/>
              <a:gd name="connsiteX23" fmla="*/ 9944554 w 12287691"/>
              <a:gd name="connsiteY23" fmla="*/ 693968 h 2319892"/>
              <a:gd name="connsiteX24" fmla="*/ 10046154 w 12287691"/>
              <a:gd name="connsiteY24" fmla="*/ 39918 h 2319892"/>
              <a:gd name="connsiteX25" fmla="*/ 10241034 w 12287691"/>
              <a:gd name="connsiteY25" fmla="*/ 127735 h 2319892"/>
              <a:gd name="connsiteX26" fmla="*/ 10446204 w 12287691"/>
              <a:gd name="connsiteY26" fmla="*/ 246293 h 2319892"/>
              <a:gd name="connsiteX27" fmla="*/ 10655754 w 12287691"/>
              <a:gd name="connsiteY27" fmla="*/ 170093 h 2319892"/>
              <a:gd name="connsiteX28" fmla="*/ 10862129 w 12287691"/>
              <a:gd name="connsiteY28" fmla="*/ 319318 h 2319892"/>
              <a:gd name="connsiteX29" fmla="*/ 10941504 w 12287691"/>
              <a:gd name="connsiteY29" fmla="*/ 674918 h 2319892"/>
              <a:gd name="connsiteX30" fmla="*/ 12163879 w 12287691"/>
              <a:gd name="connsiteY30" fmla="*/ 963843 h 2319892"/>
              <a:gd name="connsiteX31" fmla="*/ 12217854 w 12287691"/>
              <a:gd name="connsiteY31" fmla="*/ 1030518 h 2319892"/>
              <a:gd name="connsiteX32" fmla="*/ 11913054 w 12287691"/>
              <a:gd name="connsiteY32" fmla="*/ 925743 h 2319892"/>
              <a:gd name="connsiteX33" fmla="*/ 10900229 w 12287691"/>
              <a:gd name="connsiteY33" fmla="*/ 684443 h 2319892"/>
              <a:gd name="connsiteX34" fmla="*/ 10824029 w 12287691"/>
              <a:gd name="connsiteY34" fmla="*/ 322493 h 2319892"/>
              <a:gd name="connsiteX35" fmla="*/ 10604954 w 12287691"/>
              <a:gd name="connsiteY35" fmla="*/ 201843 h 2319892"/>
              <a:gd name="connsiteX36" fmla="*/ 10325554 w 12287691"/>
              <a:gd name="connsiteY36" fmla="*/ 316143 h 2319892"/>
              <a:gd name="connsiteX37" fmla="*/ 10150929 w 12287691"/>
              <a:gd name="connsiteY37" fmla="*/ 36743 h 2319892"/>
              <a:gd name="connsiteX38" fmla="*/ 10023929 w 12287691"/>
              <a:gd name="connsiteY38" fmla="*/ 189143 h 2319892"/>
              <a:gd name="connsiteX39" fmla="*/ 9989004 w 12287691"/>
              <a:gd name="connsiteY39" fmla="*/ 719368 h 2319892"/>
              <a:gd name="connsiteX40" fmla="*/ 10398579 w 12287691"/>
              <a:gd name="connsiteY40" fmla="*/ 903518 h 2319892"/>
              <a:gd name="connsiteX41" fmla="*/ 9668329 w 12287691"/>
              <a:gd name="connsiteY41" fmla="*/ 1071793 h 2319892"/>
              <a:gd name="connsiteX42" fmla="*/ 8982529 w 12287691"/>
              <a:gd name="connsiteY42" fmla="*/ 1227368 h 2319892"/>
              <a:gd name="connsiteX43" fmla="*/ 8715829 w 12287691"/>
              <a:gd name="connsiteY43" fmla="*/ 1414693 h 2319892"/>
              <a:gd name="connsiteX44" fmla="*/ 8169729 w 12287691"/>
              <a:gd name="connsiteY44" fmla="*/ 1309918 h 2319892"/>
              <a:gd name="connsiteX45" fmla="*/ 7439479 w 12287691"/>
              <a:gd name="connsiteY45" fmla="*/ 1173393 h 2319892"/>
              <a:gd name="connsiteX46" fmla="*/ 7233104 w 12287691"/>
              <a:gd name="connsiteY46" fmla="*/ 1287693 h 2319892"/>
              <a:gd name="connsiteX47" fmla="*/ 7026729 w 12287691"/>
              <a:gd name="connsiteY47" fmla="*/ 1281343 h 2319892"/>
              <a:gd name="connsiteX48" fmla="*/ 6601279 w 12287691"/>
              <a:gd name="connsiteY48" fmla="*/ 1192443 h 2319892"/>
              <a:gd name="connsiteX49" fmla="*/ 6010729 w 12287691"/>
              <a:gd name="connsiteY49" fmla="*/ 1421043 h 2319892"/>
              <a:gd name="connsiteX50" fmla="*/ 5305879 w 12287691"/>
              <a:gd name="connsiteY50" fmla="*/ 1849668 h 2319892"/>
              <a:gd name="connsiteX51" fmla="*/ 4724854 w 12287691"/>
              <a:gd name="connsiteY51" fmla="*/ 2189393 h 2319892"/>
              <a:gd name="connsiteX52" fmla="*/ 4213679 w 12287691"/>
              <a:gd name="connsiteY52" fmla="*/ 2252893 h 2319892"/>
              <a:gd name="connsiteX53" fmla="*/ 3883479 w 12287691"/>
              <a:gd name="connsiteY53" fmla="*/ 2100493 h 2319892"/>
              <a:gd name="connsiteX54" fmla="*/ 3496129 w 12287691"/>
              <a:gd name="connsiteY54" fmla="*/ 2125893 h 2319892"/>
              <a:gd name="connsiteX55" fmla="*/ 3102429 w 12287691"/>
              <a:gd name="connsiteY55" fmla="*/ 1998893 h 2319892"/>
              <a:gd name="connsiteX56" fmla="*/ 2581729 w 12287691"/>
              <a:gd name="connsiteY56" fmla="*/ 1713143 h 2319892"/>
              <a:gd name="connsiteX57" fmla="*/ 2177422 w 12287691"/>
              <a:gd name="connsiteY57" fmla="*/ 1473378 h 2319892"/>
              <a:gd name="connsiteX58" fmla="*/ 2174248 w 12287691"/>
              <a:gd name="connsiteY58" fmla="*/ 1429800 h 2319892"/>
              <a:gd name="connsiteX59" fmla="*/ 2464149 w 12287691"/>
              <a:gd name="connsiteY59" fmla="*/ 1212017 h 2319892"/>
              <a:gd name="connsiteX60" fmla="*/ 2200870 w 12287691"/>
              <a:gd name="connsiteY60" fmla="*/ 1096111 h 2319892"/>
              <a:gd name="connsiteX61" fmla="*/ 2056528 w 12287691"/>
              <a:gd name="connsiteY61" fmla="*/ 1256082 h 2319892"/>
              <a:gd name="connsiteX62" fmla="*/ 2174912 w 12287691"/>
              <a:gd name="connsiteY62" fmla="*/ 1435034 h 2319892"/>
              <a:gd name="connsiteX63" fmla="*/ 2177388 w 12287691"/>
              <a:gd name="connsiteY63" fmla="*/ 1464830 h 2319892"/>
              <a:gd name="connsiteX64" fmla="*/ 1121229 w 12287691"/>
              <a:gd name="connsiteY64" fmla="*/ 1967143 h 2319892"/>
              <a:gd name="connsiteX65" fmla="*/ 454 w 12287691"/>
              <a:gd name="connsiteY65" fmla="*/ 2319568 h 2319892"/>
              <a:gd name="connsiteX66" fmla="*/ 3629 w 12287691"/>
              <a:gd name="connsiteY66" fmla="*/ 2294168 h 2319892"/>
              <a:gd name="connsiteX0" fmla="*/ 3629 w 12308975"/>
              <a:gd name="connsiteY0" fmla="*/ 2294168 h 2319892"/>
              <a:gd name="connsiteX1" fmla="*/ 946604 w 12308975"/>
              <a:gd name="connsiteY1" fmla="*/ 2011593 h 2319892"/>
              <a:gd name="connsiteX2" fmla="*/ 2149652 w 12308975"/>
              <a:gd name="connsiteY2" fmla="*/ 1451607 h 2319892"/>
              <a:gd name="connsiteX3" fmla="*/ 2031197 w 12308975"/>
              <a:gd name="connsiteY3" fmla="*/ 1233439 h 2319892"/>
              <a:gd name="connsiteX4" fmla="*/ 2201845 w 12308975"/>
              <a:gd name="connsiteY4" fmla="*/ 1068652 h 2319892"/>
              <a:gd name="connsiteX5" fmla="*/ 2500330 w 12308975"/>
              <a:gd name="connsiteY5" fmla="*/ 1217425 h 2319892"/>
              <a:gd name="connsiteX6" fmla="*/ 2188692 w 12308975"/>
              <a:gd name="connsiteY6" fmla="*/ 1454747 h 2319892"/>
              <a:gd name="connsiteX7" fmla="*/ 2857954 w 12308975"/>
              <a:gd name="connsiteY7" fmla="*/ 1843318 h 2319892"/>
              <a:gd name="connsiteX8" fmla="*/ 3432629 w 12308975"/>
              <a:gd name="connsiteY8" fmla="*/ 2087793 h 2319892"/>
              <a:gd name="connsiteX9" fmla="*/ 3880304 w 12308975"/>
              <a:gd name="connsiteY9" fmla="*/ 2071918 h 2319892"/>
              <a:gd name="connsiteX10" fmla="*/ 4143829 w 12308975"/>
              <a:gd name="connsiteY10" fmla="*/ 2211618 h 2319892"/>
              <a:gd name="connsiteX11" fmla="*/ 4451804 w 12308975"/>
              <a:gd name="connsiteY11" fmla="*/ 2230668 h 2319892"/>
              <a:gd name="connsiteX12" fmla="*/ 4991554 w 12308975"/>
              <a:gd name="connsiteY12" fmla="*/ 2049693 h 2319892"/>
              <a:gd name="connsiteX13" fmla="*/ 5705929 w 12308975"/>
              <a:gd name="connsiteY13" fmla="*/ 1557568 h 2319892"/>
              <a:gd name="connsiteX14" fmla="*/ 6544129 w 12308975"/>
              <a:gd name="connsiteY14" fmla="*/ 1173393 h 2319892"/>
              <a:gd name="connsiteX15" fmla="*/ 7153729 w 12308975"/>
              <a:gd name="connsiteY15" fmla="*/ 1274993 h 2319892"/>
              <a:gd name="connsiteX16" fmla="*/ 7429954 w 12308975"/>
              <a:gd name="connsiteY16" fmla="*/ 1151168 h 2319892"/>
              <a:gd name="connsiteX17" fmla="*/ 8185604 w 12308975"/>
              <a:gd name="connsiteY17" fmla="*/ 1284518 h 2319892"/>
              <a:gd name="connsiteX18" fmla="*/ 8699954 w 12308975"/>
              <a:gd name="connsiteY18" fmla="*/ 1386118 h 2319892"/>
              <a:gd name="connsiteX19" fmla="*/ 8963479 w 12308975"/>
              <a:gd name="connsiteY19" fmla="*/ 1198793 h 2319892"/>
              <a:gd name="connsiteX20" fmla="*/ 9668329 w 12308975"/>
              <a:gd name="connsiteY20" fmla="*/ 1040043 h 2319892"/>
              <a:gd name="connsiteX21" fmla="*/ 10328729 w 12308975"/>
              <a:gd name="connsiteY21" fmla="*/ 906693 h 2319892"/>
              <a:gd name="connsiteX22" fmla="*/ 10243004 w 12308975"/>
              <a:gd name="connsiteY22" fmla="*/ 862243 h 2319892"/>
              <a:gd name="connsiteX23" fmla="*/ 9944554 w 12308975"/>
              <a:gd name="connsiteY23" fmla="*/ 693968 h 2319892"/>
              <a:gd name="connsiteX24" fmla="*/ 10046154 w 12308975"/>
              <a:gd name="connsiteY24" fmla="*/ 39918 h 2319892"/>
              <a:gd name="connsiteX25" fmla="*/ 10241034 w 12308975"/>
              <a:gd name="connsiteY25" fmla="*/ 127735 h 2319892"/>
              <a:gd name="connsiteX26" fmla="*/ 10446204 w 12308975"/>
              <a:gd name="connsiteY26" fmla="*/ 246293 h 2319892"/>
              <a:gd name="connsiteX27" fmla="*/ 10655754 w 12308975"/>
              <a:gd name="connsiteY27" fmla="*/ 170093 h 2319892"/>
              <a:gd name="connsiteX28" fmla="*/ 10862129 w 12308975"/>
              <a:gd name="connsiteY28" fmla="*/ 319318 h 2319892"/>
              <a:gd name="connsiteX29" fmla="*/ 10941504 w 12308975"/>
              <a:gd name="connsiteY29" fmla="*/ 674918 h 2319892"/>
              <a:gd name="connsiteX30" fmla="*/ 12163879 w 12308975"/>
              <a:gd name="connsiteY30" fmla="*/ 963843 h 2319892"/>
              <a:gd name="connsiteX31" fmla="*/ 12217854 w 12308975"/>
              <a:gd name="connsiteY31" fmla="*/ 1030518 h 2319892"/>
              <a:gd name="connsiteX32" fmla="*/ 11913054 w 12308975"/>
              <a:gd name="connsiteY32" fmla="*/ 925743 h 2319892"/>
              <a:gd name="connsiteX33" fmla="*/ 10900229 w 12308975"/>
              <a:gd name="connsiteY33" fmla="*/ 684443 h 2319892"/>
              <a:gd name="connsiteX34" fmla="*/ 10824029 w 12308975"/>
              <a:gd name="connsiteY34" fmla="*/ 322493 h 2319892"/>
              <a:gd name="connsiteX35" fmla="*/ 10604954 w 12308975"/>
              <a:gd name="connsiteY35" fmla="*/ 201843 h 2319892"/>
              <a:gd name="connsiteX36" fmla="*/ 10325554 w 12308975"/>
              <a:gd name="connsiteY36" fmla="*/ 316143 h 2319892"/>
              <a:gd name="connsiteX37" fmla="*/ 10150929 w 12308975"/>
              <a:gd name="connsiteY37" fmla="*/ 36743 h 2319892"/>
              <a:gd name="connsiteX38" fmla="*/ 10023929 w 12308975"/>
              <a:gd name="connsiteY38" fmla="*/ 189143 h 2319892"/>
              <a:gd name="connsiteX39" fmla="*/ 9989004 w 12308975"/>
              <a:gd name="connsiteY39" fmla="*/ 719368 h 2319892"/>
              <a:gd name="connsiteX40" fmla="*/ 10398579 w 12308975"/>
              <a:gd name="connsiteY40" fmla="*/ 903518 h 2319892"/>
              <a:gd name="connsiteX41" fmla="*/ 9668329 w 12308975"/>
              <a:gd name="connsiteY41" fmla="*/ 1071793 h 2319892"/>
              <a:gd name="connsiteX42" fmla="*/ 8982529 w 12308975"/>
              <a:gd name="connsiteY42" fmla="*/ 1227368 h 2319892"/>
              <a:gd name="connsiteX43" fmla="*/ 8715829 w 12308975"/>
              <a:gd name="connsiteY43" fmla="*/ 1414693 h 2319892"/>
              <a:gd name="connsiteX44" fmla="*/ 8169729 w 12308975"/>
              <a:gd name="connsiteY44" fmla="*/ 1309918 h 2319892"/>
              <a:gd name="connsiteX45" fmla="*/ 7439479 w 12308975"/>
              <a:gd name="connsiteY45" fmla="*/ 1173393 h 2319892"/>
              <a:gd name="connsiteX46" fmla="*/ 7233104 w 12308975"/>
              <a:gd name="connsiteY46" fmla="*/ 1287693 h 2319892"/>
              <a:gd name="connsiteX47" fmla="*/ 7026729 w 12308975"/>
              <a:gd name="connsiteY47" fmla="*/ 1281343 h 2319892"/>
              <a:gd name="connsiteX48" fmla="*/ 6601279 w 12308975"/>
              <a:gd name="connsiteY48" fmla="*/ 1192443 h 2319892"/>
              <a:gd name="connsiteX49" fmla="*/ 6010729 w 12308975"/>
              <a:gd name="connsiteY49" fmla="*/ 1421043 h 2319892"/>
              <a:gd name="connsiteX50" fmla="*/ 5305879 w 12308975"/>
              <a:gd name="connsiteY50" fmla="*/ 1849668 h 2319892"/>
              <a:gd name="connsiteX51" fmla="*/ 4724854 w 12308975"/>
              <a:gd name="connsiteY51" fmla="*/ 2189393 h 2319892"/>
              <a:gd name="connsiteX52" fmla="*/ 4213679 w 12308975"/>
              <a:gd name="connsiteY52" fmla="*/ 2252893 h 2319892"/>
              <a:gd name="connsiteX53" fmla="*/ 3883479 w 12308975"/>
              <a:gd name="connsiteY53" fmla="*/ 2100493 h 2319892"/>
              <a:gd name="connsiteX54" fmla="*/ 3496129 w 12308975"/>
              <a:gd name="connsiteY54" fmla="*/ 2125893 h 2319892"/>
              <a:gd name="connsiteX55" fmla="*/ 3102429 w 12308975"/>
              <a:gd name="connsiteY55" fmla="*/ 1998893 h 2319892"/>
              <a:gd name="connsiteX56" fmla="*/ 2581729 w 12308975"/>
              <a:gd name="connsiteY56" fmla="*/ 1713143 h 2319892"/>
              <a:gd name="connsiteX57" fmla="*/ 2177422 w 12308975"/>
              <a:gd name="connsiteY57" fmla="*/ 1473378 h 2319892"/>
              <a:gd name="connsiteX58" fmla="*/ 2174248 w 12308975"/>
              <a:gd name="connsiteY58" fmla="*/ 1429800 h 2319892"/>
              <a:gd name="connsiteX59" fmla="*/ 2464149 w 12308975"/>
              <a:gd name="connsiteY59" fmla="*/ 1212017 h 2319892"/>
              <a:gd name="connsiteX60" fmla="*/ 2200870 w 12308975"/>
              <a:gd name="connsiteY60" fmla="*/ 1096111 h 2319892"/>
              <a:gd name="connsiteX61" fmla="*/ 2056528 w 12308975"/>
              <a:gd name="connsiteY61" fmla="*/ 1256082 h 2319892"/>
              <a:gd name="connsiteX62" fmla="*/ 2174912 w 12308975"/>
              <a:gd name="connsiteY62" fmla="*/ 1435034 h 2319892"/>
              <a:gd name="connsiteX63" fmla="*/ 2177388 w 12308975"/>
              <a:gd name="connsiteY63" fmla="*/ 1464830 h 2319892"/>
              <a:gd name="connsiteX64" fmla="*/ 1121229 w 12308975"/>
              <a:gd name="connsiteY64" fmla="*/ 1967143 h 2319892"/>
              <a:gd name="connsiteX65" fmla="*/ 454 w 12308975"/>
              <a:gd name="connsiteY65" fmla="*/ 2319568 h 2319892"/>
              <a:gd name="connsiteX66" fmla="*/ 3629 w 12308975"/>
              <a:gd name="connsiteY66" fmla="*/ 2294168 h 2319892"/>
              <a:gd name="connsiteX0" fmla="*/ 3629 w 12308975"/>
              <a:gd name="connsiteY0" fmla="*/ 2294168 h 2319892"/>
              <a:gd name="connsiteX1" fmla="*/ 946604 w 12308975"/>
              <a:gd name="connsiteY1" fmla="*/ 2011593 h 2319892"/>
              <a:gd name="connsiteX2" fmla="*/ 2149652 w 12308975"/>
              <a:gd name="connsiteY2" fmla="*/ 1451607 h 2319892"/>
              <a:gd name="connsiteX3" fmla="*/ 2031197 w 12308975"/>
              <a:gd name="connsiteY3" fmla="*/ 1233439 h 2319892"/>
              <a:gd name="connsiteX4" fmla="*/ 2201845 w 12308975"/>
              <a:gd name="connsiteY4" fmla="*/ 1068652 h 2319892"/>
              <a:gd name="connsiteX5" fmla="*/ 2500330 w 12308975"/>
              <a:gd name="connsiteY5" fmla="*/ 1217425 h 2319892"/>
              <a:gd name="connsiteX6" fmla="*/ 2188692 w 12308975"/>
              <a:gd name="connsiteY6" fmla="*/ 1454747 h 2319892"/>
              <a:gd name="connsiteX7" fmla="*/ 2857954 w 12308975"/>
              <a:gd name="connsiteY7" fmla="*/ 1843318 h 2319892"/>
              <a:gd name="connsiteX8" fmla="*/ 3432629 w 12308975"/>
              <a:gd name="connsiteY8" fmla="*/ 2087793 h 2319892"/>
              <a:gd name="connsiteX9" fmla="*/ 3880304 w 12308975"/>
              <a:gd name="connsiteY9" fmla="*/ 2071918 h 2319892"/>
              <a:gd name="connsiteX10" fmla="*/ 4143829 w 12308975"/>
              <a:gd name="connsiteY10" fmla="*/ 2211618 h 2319892"/>
              <a:gd name="connsiteX11" fmla="*/ 4451804 w 12308975"/>
              <a:gd name="connsiteY11" fmla="*/ 2230668 h 2319892"/>
              <a:gd name="connsiteX12" fmla="*/ 4991554 w 12308975"/>
              <a:gd name="connsiteY12" fmla="*/ 2049693 h 2319892"/>
              <a:gd name="connsiteX13" fmla="*/ 5705929 w 12308975"/>
              <a:gd name="connsiteY13" fmla="*/ 1557568 h 2319892"/>
              <a:gd name="connsiteX14" fmla="*/ 6544129 w 12308975"/>
              <a:gd name="connsiteY14" fmla="*/ 1173393 h 2319892"/>
              <a:gd name="connsiteX15" fmla="*/ 7153729 w 12308975"/>
              <a:gd name="connsiteY15" fmla="*/ 1274993 h 2319892"/>
              <a:gd name="connsiteX16" fmla="*/ 7429954 w 12308975"/>
              <a:gd name="connsiteY16" fmla="*/ 1151168 h 2319892"/>
              <a:gd name="connsiteX17" fmla="*/ 8185604 w 12308975"/>
              <a:gd name="connsiteY17" fmla="*/ 1284518 h 2319892"/>
              <a:gd name="connsiteX18" fmla="*/ 8699954 w 12308975"/>
              <a:gd name="connsiteY18" fmla="*/ 1386118 h 2319892"/>
              <a:gd name="connsiteX19" fmla="*/ 8963479 w 12308975"/>
              <a:gd name="connsiteY19" fmla="*/ 1198793 h 2319892"/>
              <a:gd name="connsiteX20" fmla="*/ 9668329 w 12308975"/>
              <a:gd name="connsiteY20" fmla="*/ 1040043 h 2319892"/>
              <a:gd name="connsiteX21" fmla="*/ 10328729 w 12308975"/>
              <a:gd name="connsiteY21" fmla="*/ 906693 h 2319892"/>
              <a:gd name="connsiteX22" fmla="*/ 10243004 w 12308975"/>
              <a:gd name="connsiteY22" fmla="*/ 862243 h 2319892"/>
              <a:gd name="connsiteX23" fmla="*/ 9944554 w 12308975"/>
              <a:gd name="connsiteY23" fmla="*/ 693968 h 2319892"/>
              <a:gd name="connsiteX24" fmla="*/ 10046154 w 12308975"/>
              <a:gd name="connsiteY24" fmla="*/ 39918 h 2319892"/>
              <a:gd name="connsiteX25" fmla="*/ 10241034 w 12308975"/>
              <a:gd name="connsiteY25" fmla="*/ 127735 h 2319892"/>
              <a:gd name="connsiteX26" fmla="*/ 10446204 w 12308975"/>
              <a:gd name="connsiteY26" fmla="*/ 246293 h 2319892"/>
              <a:gd name="connsiteX27" fmla="*/ 10655754 w 12308975"/>
              <a:gd name="connsiteY27" fmla="*/ 170093 h 2319892"/>
              <a:gd name="connsiteX28" fmla="*/ 10862129 w 12308975"/>
              <a:gd name="connsiteY28" fmla="*/ 319318 h 2319892"/>
              <a:gd name="connsiteX29" fmla="*/ 10941504 w 12308975"/>
              <a:gd name="connsiteY29" fmla="*/ 674918 h 2319892"/>
              <a:gd name="connsiteX30" fmla="*/ 12163879 w 12308975"/>
              <a:gd name="connsiteY30" fmla="*/ 963843 h 2319892"/>
              <a:gd name="connsiteX31" fmla="*/ 12217854 w 12308975"/>
              <a:gd name="connsiteY31" fmla="*/ 1030518 h 2319892"/>
              <a:gd name="connsiteX32" fmla="*/ 11913054 w 12308975"/>
              <a:gd name="connsiteY32" fmla="*/ 925743 h 2319892"/>
              <a:gd name="connsiteX33" fmla="*/ 10900229 w 12308975"/>
              <a:gd name="connsiteY33" fmla="*/ 684443 h 2319892"/>
              <a:gd name="connsiteX34" fmla="*/ 10824029 w 12308975"/>
              <a:gd name="connsiteY34" fmla="*/ 322493 h 2319892"/>
              <a:gd name="connsiteX35" fmla="*/ 10604954 w 12308975"/>
              <a:gd name="connsiteY35" fmla="*/ 201843 h 2319892"/>
              <a:gd name="connsiteX36" fmla="*/ 10325554 w 12308975"/>
              <a:gd name="connsiteY36" fmla="*/ 316143 h 2319892"/>
              <a:gd name="connsiteX37" fmla="*/ 10150929 w 12308975"/>
              <a:gd name="connsiteY37" fmla="*/ 36743 h 2319892"/>
              <a:gd name="connsiteX38" fmla="*/ 10023929 w 12308975"/>
              <a:gd name="connsiteY38" fmla="*/ 189143 h 2319892"/>
              <a:gd name="connsiteX39" fmla="*/ 9989004 w 12308975"/>
              <a:gd name="connsiteY39" fmla="*/ 719368 h 2319892"/>
              <a:gd name="connsiteX40" fmla="*/ 10398579 w 12308975"/>
              <a:gd name="connsiteY40" fmla="*/ 903518 h 2319892"/>
              <a:gd name="connsiteX41" fmla="*/ 9668329 w 12308975"/>
              <a:gd name="connsiteY41" fmla="*/ 1071793 h 2319892"/>
              <a:gd name="connsiteX42" fmla="*/ 8982529 w 12308975"/>
              <a:gd name="connsiteY42" fmla="*/ 1227368 h 2319892"/>
              <a:gd name="connsiteX43" fmla="*/ 8715829 w 12308975"/>
              <a:gd name="connsiteY43" fmla="*/ 1414693 h 2319892"/>
              <a:gd name="connsiteX44" fmla="*/ 8169729 w 12308975"/>
              <a:gd name="connsiteY44" fmla="*/ 1309918 h 2319892"/>
              <a:gd name="connsiteX45" fmla="*/ 7439479 w 12308975"/>
              <a:gd name="connsiteY45" fmla="*/ 1173393 h 2319892"/>
              <a:gd name="connsiteX46" fmla="*/ 7233104 w 12308975"/>
              <a:gd name="connsiteY46" fmla="*/ 1287693 h 2319892"/>
              <a:gd name="connsiteX47" fmla="*/ 7026729 w 12308975"/>
              <a:gd name="connsiteY47" fmla="*/ 1281343 h 2319892"/>
              <a:gd name="connsiteX48" fmla="*/ 6601279 w 12308975"/>
              <a:gd name="connsiteY48" fmla="*/ 1192443 h 2319892"/>
              <a:gd name="connsiteX49" fmla="*/ 6010729 w 12308975"/>
              <a:gd name="connsiteY49" fmla="*/ 1421043 h 2319892"/>
              <a:gd name="connsiteX50" fmla="*/ 5305879 w 12308975"/>
              <a:gd name="connsiteY50" fmla="*/ 1849668 h 2319892"/>
              <a:gd name="connsiteX51" fmla="*/ 4724854 w 12308975"/>
              <a:gd name="connsiteY51" fmla="*/ 2189393 h 2319892"/>
              <a:gd name="connsiteX52" fmla="*/ 4213679 w 12308975"/>
              <a:gd name="connsiteY52" fmla="*/ 2252893 h 2319892"/>
              <a:gd name="connsiteX53" fmla="*/ 3883479 w 12308975"/>
              <a:gd name="connsiteY53" fmla="*/ 2100493 h 2319892"/>
              <a:gd name="connsiteX54" fmla="*/ 3496129 w 12308975"/>
              <a:gd name="connsiteY54" fmla="*/ 2125893 h 2319892"/>
              <a:gd name="connsiteX55" fmla="*/ 3102429 w 12308975"/>
              <a:gd name="connsiteY55" fmla="*/ 1998893 h 2319892"/>
              <a:gd name="connsiteX56" fmla="*/ 2581729 w 12308975"/>
              <a:gd name="connsiteY56" fmla="*/ 1713143 h 2319892"/>
              <a:gd name="connsiteX57" fmla="*/ 2177422 w 12308975"/>
              <a:gd name="connsiteY57" fmla="*/ 1473378 h 2319892"/>
              <a:gd name="connsiteX58" fmla="*/ 2174248 w 12308975"/>
              <a:gd name="connsiteY58" fmla="*/ 1429800 h 2319892"/>
              <a:gd name="connsiteX59" fmla="*/ 2464149 w 12308975"/>
              <a:gd name="connsiteY59" fmla="*/ 1212017 h 2319892"/>
              <a:gd name="connsiteX60" fmla="*/ 2200870 w 12308975"/>
              <a:gd name="connsiteY60" fmla="*/ 1096111 h 2319892"/>
              <a:gd name="connsiteX61" fmla="*/ 2056528 w 12308975"/>
              <a:gd name="connsiteY61" fmla="*/ 1256082 h 2319892"/>
              <a:gd name="connsiteX62" fmla="*/ 2174912 w 12308975"/>
              <a:gd name="connsiteY62" fmla="*/ 1435034 h 2319892"/>
              <a:gd name="connsiteX63" fmla="*/ 2177388 w 12308975"/>
              <a:gd name="connsiteY63" fmla="*/ 1464830 h 2319892"/>
              <a:gd name="connsiteX64" fmla="*/ 1121229 w 12308975"/>
              <a:gd name="connsiteY64" fmla="*/ 1967143 h 2319892"/>
              <a:gd name="connsiteX65" fmla="*/ 454 w 12308975"/>
              <a:gd name="connsiteY65" fmla="*/ 2319568 h 2319892"/>
              <a:gd name="connsiteX66" fmla="*/ 3629 w 12308975"/>
              <a:gd name="connsiteY66" fmla="*/ 2294168 h 2319892"/>
              <a:gd name="connsiteX0" fmla="*/ 3629 w 12315436"/>
              <a:gd name="connsiteY0" fmla="*/ 2294168 h 2319892"/>
              <a:gd name="connsiteX1" fmla="*/ 946604 w 12315436"/>
              <a:gd name="connsiteY1" fmla="*/ 2011593 h 2319892"/>
              <a:gd name="connsiteX2" fmla="*/ 2149652 w 12315436"/>
              <a:gd name="connsiteY2" fmla="*/ 1451607 h 2319892"/>
              <a:gd name="connsiteX3" fmla="*/ 2031197 w 12315436"/>
              <a:gd name="connsiteY3" fmla="*/ 1233439 h 2319892"/>
              <a:gd name="connsiteX4" fmla="*/ 2201845 w 12315436"/>
              <a:gd name="connsiteY4" fmla="*/ 1068652 h 2319892"/>
              <a:gd name="connsiteX5" fmla="*/ 2500330 w 12315436"/>
              <a:gd name="connsiteY5" fmla="*/ 1217425 h 2319892"/>
              <a:gd name="connsiteX6" fmla="*/ 2188692 w 12315436"/>
              <a:gd name="connsiteY6" fmla="*/ 1454747 h 2319892"/>
              <a:gd name="connsiteX7" fmla="*/ 2857954 w 12315436"/>
              <a:gd name="connsiteY7" fmla="*/ 1843318 h 2319892"/>
              <a:gd name="connsiteX8" fmla="*/ 3432629 w 12315436"/>
              <a:gd name="connsiteY8" fmla="*/ 2087793 h 2319892"/>
              <a:gd name="connsiteX9" fmla="*/ 3880304 w 12315436"/>
              <a:gd name="connsiteY9" fmla="*/ 2071918 h 2319892"/>
              <a:gd name="connsiteX10" fmla="*/ 4143829 w 12315436"/>
              <a:gd name="connsiteY10" fmla="*/ 2211618 h 2319892"/>
              <a:gd name="connsiteX11" fmla="*/ 4451804 w 12315436"/>
              <a:gd name="connsiteY11" fmla="*/ 2230668 h 2319892"/>
              <a:gd name="connsiteX12" fmla="*/ 4991554 w 12315436"/>
              <a:gd name="connsiteY12" fmla="*/ 2049693 h 2319892"/>
              <a:gd name="connsiteX13" fmla="*/ 5705929 w 12315436"/>
              <a:gd name="connsiteY13" fmla="*/ 1557568 h 2319892"/>
              <a:gd name="connsiteX14" fmla="*/ 6544129 w 12315436"/>
              <a:gd name="connsiteY14" fmla="*/ 1173393 h 2319892"/>
              <a:gd name="connsiteX15" fmla="*/ 7153729 w 12315436"/>
              <a:gd name="connsiteY15" fmla="*/ 1274993 h 2319892"/>
              <a:gd name="connsiteX16" fmla="*/ 7429954 w 12315436"/>
              <a:gd name="connsiteY16" fmla="*/ 1151168 h 2319892"/>
              <a:gd name="connsiteX17" fmla="*/ 8185604 w 12315436"/>
              <a:gd name="connsiteY17" fmla="*/ 1284518 h 2319892"/>
              <a:gd name="connsiteX18" fmla="*/ 8699954 w 12315436"/>
              <a:gd name="connsiteY18" fmla="*/ 1386118 h 2319892"/>
              <a:gd name="connsiteX19" fmla="*/ 8963479 w 12315436"/>
              <a:gd name="connsiteY19" fmla="*/ 1198793 h 2319892"/>
              <a:gd name="connsiteX20" fmla="*/ 9668329 w 12315436"/>
              <a:gd name="connsiteY20" fmla="*/ 1040043 h 2319892"/>
              <a:gd name="connsiteX21" fmla="*/ 10328729 w 12315436"/>
              <a:gd name="connsiteY21" fmla="*/ 906693 h 2319892"/>
              <a:gd name="connsiteX22" fmla="*/ 10243004 w 12315436"/>
              <a:gd name="connsiteY22" fmla="*/ 862243 h 2319892"/>
              <a:gd name="connsiteX23" fmla="*/ 9944554 w 12315436"/>
              <a:gd name="connsiteY23" fmla="*/ 693968 h 2319892"/>
              <a:gd name="connsiteX24" fmla="*/ 10046154 w 12315436"/>
              <a:gd name="connsiteY24" fmla="*/ 39918 h 2319892"/>
              <a:gd name="connsiteX25" fmla="*/ 10241034 w 12315436"/>
              <a:gd name="connsiteY25" fmla="*/ 127735 h 2319892"/>
              <a:gd name="connsiteX26" fmla="*/ 10446204 w 12315436"/>
              <a:gd name="connsiteY26" fmla="*/ 246293 h 2319892"/>
              <a:gd name="connsiteX27" fmla="*/ 10655754 w 12315436"/>
              <a:gd name="connsiteY27" fmla="*/ 170093 h 2319892"/>
              <a:gd name="connsiteX28" fmla="*/ 10862129 w 12315436"/>
              <a:gd name="connsiteY28" fmla="*/ 319318 h 2319892"/>
              <a:gd name="connsiteX29" fmla="*/ 10941504 w 12315436"/>
              <a:gd name="connsiteY29" fmla="*/ 674918 h 2319892"/>
              <a:gd name="connsiteX30" fmla="*/ 12173404 w 12315436"/>
              <a:gd name="connsiteY30" fmla="*/ 982893 h 2319892"/>
              <a:gd name="connsiteX31" fmla="*/ 12217854 w 12315436"/>
              <a:gd name="connsiteY31" fmla="*/ 1030518 h 2319892"/>
              <a:gd name="connsiteX32" fmla="*/ 11913054 w 12315436"/>
              <a:gd name="connsiteY32" fmla="*/ 925743 h 2319892"/>
              <a:gd name="connsiteX33" fmla="*/ 10900229 w 12315436"/>
              <a:gd name="connsiteY33" fmla="*/ 684443 h 2319892"/>
              <a:gd name="connsiteX34" fmla="*/ 10824029 w 12315436"/>
              <a:gd name="connsiteY34" fmla="*/ 322493 h 2319892"/>
              <a:gd name="connsiteX35" fmla="*/ 10604954 w 12315436"/>
              <a:gd name="connsiteY35" fmla="*/ 201843 h 2319892"/>
              <a:gd name="connsiteX36" fmla="*/ 10325554 w 12315436"/>
              <a:gd name="connsiteY36" fmla="*/ 316143 h 2319892"/>
              <a:gd name="connsiteX37" fmla="*/ 10150929 w 12315436"/>
              <a:gd name="connsiteY37" fmla="*/ 36743 h 2319892"/>
              <a:gd name="connsiteX38" fmla="*/ 10023929 w 12315436"/>
              <a:gd name="connsiteY38" fmla="*/ 189143 h 2319892"/>
              <a:gd name="connsiteX39" fmla="*/ 9989004 w 12315436"/>
              <a:gd name="connsiteY39" fmla="*/ 719368 h 2319892"/>
              <a:gd name="connsiteX40" fmla="*/ 10398579 w 12315436"/>
              <a:gd name="connsiteY40" fmla="*/ 903518 h 2319892"/>
              <a:gd name="connsiteX41" fmla="*/ 9668329 w 12315436"/>
              <a:gd name="connsiteY41" fmla="*/ 1071793 h 2319892"/>
              <a:gd name="connsiteX42" fmla="*/ 8982529 w 12315436"/>
              <a:gd name="connsiteY42" fmla="*/ 1227368 h 2319892"/>
              <a:gd name="connsiteX43" fmla="*/ 8715829 w 12315436"/>
              <a:gd name="connsiteY43" fmla="*/ 1414693 h 2319892"/>
              <a:gd name="connsiteX44" fmla="*/ 8169729 w 12315436"/>
              <a:gd name="connsiteY44" fmla="*/ 1309918 h 2319892"/>
              <a:gd name="connsiteX45" fmla="*/ 7439479 w 12315436"/>
              <a:gd name="connsiteY45" fmla="*/ 1173393 h 2319892"/>
              <a:gd name="connsiteX46" fmla="*/ 7233104 w 12315436"/>
              <a:gd name="connsiteY46" fmla="*/ 1287693 h 2319892"/>
              <a:gd name="connsiteX47" fmla="*/ 7026729 w 12315436"/>
              <a:gd name="connsiteY47" fmla="*/ 1281343 h 2319892"/>
              <a:gd name="connsiteX48" fmla="*/ 6601279 w 12315436"/>
              <a:gd name="connsiteY48" fmla="*/ 1192443 h 2319892"/>
              <a:gd name="connsiteX49" fmla="*/ 6010729 w 12315436"/>
              <a:gd name="connsiteY49" fmla="*/ 1421043 h 2319892"/>
              <a:gd name="connsiteX50" fmla="*/ 5305879 w 12315436"/>
              <a:gd name="connsiteY50" fmla="*/ 1849668 h 2319892"/>
              <a:gd name="connsiteX51" fmla="*/ 4724854 w 12315436"/>
              <a:gd name="connsiteY51" fmla="*/ 2189393 h 2319892"/>
              <a:gd name="connsiteX52" fmla="*/ 4213679 w 12315436"/>
              <a:gd name="connsiteY52" fmla="*/ 2252893 h 2319892"/>
              <a:gd name="connsiteX53" fmla="*/ 3883479 w 12315436"/>
              <a:gd name="connsiteY53" fmla="*/ 2100493 h 2319892"/>
              <a:gd name="connsiteX54" fmla="*/ 3496129 w 12315436"/>
              <a:gd name="connsiteY54" fmla="*/ 2125893 h 2319892"/>
              <a:gd name="connsiteX55" fmla="*/ 3102429 w 12315436"/>
              <a:gd name="connsiteY55" fmla="*/ 1998893 h 2319892"/>
              <a:gd name="connsiteX56" fmla="*/ 2581729 w 12315436"/>
              <a:gd name="connsiteY56" fmla="*/ 1713143 h 2319892"/>
              <a:gd name="connsiteX57" fmla="*/ 2177422 w 12315436"/>
              <a:gd name="connsiteY57" fmla="*/ 1473378 h 2319892"/>
              <a:gd name="connsiteX58" fmla="*/ 2174248 w 12315436"/>
              <a:gd name="connsiteY58" fmla="*/ 1429800 h 2319892"/>
              <a:gd name="connsiteX59" fmla="*/ 2464149 w 12315436"/>
              <a:gd name="connsiteY59" fmla="*/ 1212017 h 2319892"/>
              <a:gd name="connsiteX60" fmla="*/ 2200870 w 12315436"/>
              <a:gd name="connsiteY60" fmla="*/ 1096111 h 2319892"/>
              <a:gd name="connsiteX61" fmla="*/ 2056528 w 12315436"/>
              <a:gd name="connsiteY61" fmla="*/ 1256082 h 2319892"/>
              <a:gd name="connsiteX62" fmla="*/ 2174912 w 12315436"/>
              <a:gd name="connsiteY62" fmla="*/ 1435034 h 2319892"/>
              <a:gd name="connsiteX63" fmla="*/ 2177388 w 12315436"/>
              <a:gd name="connsiteY63" fmla="*/ 1464830 h 2319892"/>
              <a:gd name="connsiteX64" fmla="*/ 1121229 w 12315436"/>
              <a:gd name="connsiteY64" fmla="*/ 1967143 h 2319892"/>
              <a:gd name="connsiteX65" fmla="*/ 454 w 12315436"/>
              <a:gd name="connsiteY65" fmla="*/ 2319568 h 2319892"/>
              <a:gd name="connsiteX66" fmla="*/ 3629 w 12315436"/>
              <a:gd name="connsiteY66" fmla="*/ 2294168 h 2319892"/>
              <a:gd name="connsiteX0" fmla="*/ 3629 w 12316798"/>
              <a:gd name="connsiteY0" fmla="*/ 2294168 h 2319892"/>
              <a:gd name="connsiteX1" fmla="*/ 946604 w 12316798"/>
              <a:gd name="connsiteY1" fmla="*/ 2011593 h 2319892"/>
              <a:gd name="connsiteX2" fmla="*/ 2149652 w 12316798"/>
              <a:gd name="connsiteY2" fmla="*/ 1451607 h 2319892"/>
              <a:gd name="connsiteX3" fmla="*/ 2031197 w 12316798"/>
              <a:gd name="connsiteY3" fmla="*/ 1233439 h 2319892"/>
              <a:gd name="connsiteX4" fmla="*/ 2201845 w 12316798"/>
              <a:gd name="connsiteY4" fmla="*/ 1068652 h 2319892"/>
              <a:gd name="connsiteX5" fmla="*/ 2500330 w 12316798"/>
              <a:gd name="connsiteY5" fmla="*/ 1217425 h 2319892"/>
              <a:gd name="connsiteX6" fmla="*/ 2188692 w 12316798"/>
              <a:gd name="connsiteY6" fmla="*/ 1454747 h 2319892"/>
              <a:gd name="connsiteX7" fmla="*/ 2857954 w 12316798"/>
              <a:gd name="connsiteY7" fmla="*/ 1843318 h 2319892"/>
              <a:gd name="connsiteX8" fmla="*/ 3432629 w 12316798"/>
              <a:gd name="connsiteY8" fmla="*/ 2087793 h 2319892"/>
              <a:gd name="connsiteX9" fmla="*/ 3880304 w 12316798"/>
              <a:gd name="connsiteY9" fmla="*/ 2071918 h 2319892"/>
              <a:gd name="connsiteX10" fmla="*/ 4143829 w 12316798"/>
              <a:gd name="connsiteY10" fmla="*/ 2211618 h 2319892"/>
              <a:gd name="connsiteX11" fmla="*/ 4451804 w 12316798"/>
              <a:gd name="connsiteY11" fmla="*/ 2230668 h 2319892"/>
              <a:gd name="connsiteX12" fmla="*/ 4991554 w 12316798"/>
              <a:gd name="connsiteY12" fmla="*/ 2049693 h 2319892"/>
              <a:gd name="connsiteX13" fmla="*/ 5705929 w 12316798"/>
              <a:gd name="connsiteY13" fmla="*/ 1557568 h 2319892"/>
              <a:gd name="connsiteX14" fmla="*/ 6544129 w 12316798"/>
              <a:gd name="connsiteY14" fmla="*/ 1173393 h 2319892"/>
              <a:gd name="connsiteX15" fmla="*/ 7153729 w 12316798"/>
              <a:gd name="connsiteY15" fmla="*/ 1274993 h 2319892"/>
              <a:gd name="connsiteX16" fmla="*/ 7429954 w 12316798"/>
              <a:gd name="connsiteY16" fmla="*/ 1151168 h 2319892"/>
              <a:gd name="connsiteX17" fmla="*/ 8185604 w 12316798"/>
              <a:gd name="connsiteY17" fmla="*/ 1284518 h 2319892"/>
              <a:gd name="connsiteX18" fmla="*/ 8699954 w 12316798"/>
              <a:gd name="connsiteY18" fmla="*/ 1386118 h 2319892"/>
              <a:gd name="connsiteX19" fmla="*/ 8963479 w 12316798"/>
              <a:gd name="connsiteY19" fmla="*/ 1198793 h 2319892"/>
              <a:gd name="connsiteX20" fmla="*/ 9668329 w 12316798"/>
              <a:gd name="connsiteY20" fmla="*/ 1040043 h 2319892"/>
              <a:gd name="connsiteX21" fmla="*/ 10328729 w 12316798"/>
              <a:gd name="connsiteY21" fmla="*/ 906693 h 2319892"/>
              <a:gd name="connsiteX22" fmla="*/ 10243004 w 12316798"/>
              <a:gd name="connsiteY22" fmla="*/ 862243 h 2319892"/>
              <a:gd name="connsiteX23" fmla="*/ 9944554 w 12316798"/>
              <a:gd name="connsiteY23" fmla="*/ 693968 h 2319892"/>
              <a:gd name="connsiteX24" fmla="*/ 10046154 w 12316798"/>
              <a:gd name="connsiteY24" fmla="*/ 39918 h 2319892"/>
              <a:gd name="connsiteX25" fmla="*/ 10241034 w 12316798"/>
              <a:gd name="connsiteY25" fmla="*/ 127735 h 2319892"/>
              <a:gd name="connsiteX26" fmla="*/ 10446204 w 12316798"/>
              <a:gd name="connsiteY26" fmla="*/ 246293 h 2319892"/>
              <a:gd name="connsiteX27" fmla="*/ 10655754 w 12316798"/>
              <a:gd name="connsiteY27" fmla="*/ 170093 h 2319892"/>
              <a:gd name="connsiteX28" fmla="*/ 10862129 w 12316798"/>
              <a:gd name="connsiteY28" fmla="*/ 319318 h 2319892"/>
              <a:gd name="connsiteX29" fmla="*/ 10941504 w 12316798"/>
              <a:gd name="connsiteY29" fmla="*/ 674918 h 2319892"/>
              <a:gd name="connsiteX30" fmla="*/ 12173404 w 12316798"/>
              <a:gd name="connsiteY30" fmla="*/ 982893 h 2319892"/>
              <a:gd name="connsiteX31" fmla="*/ 12217854 w 12316798"/>
              <a:gd name="connsiteY31" fmla="*/ 1030518 h 2319892"/>
              <a:gd name="connsiteX32" fmla="*/ 11913054 w 12316798"/>
              <a:gd name="connsiteY32" fmla="*/ 925743 h 2319892"/>
              <a:gd name="connsiteX33" fmla="*/ 10900229 w 12316798"/>
              <a:gd name="connsiteY33" fmla="*/ 684443 h 2319892"/>
              <a:gd name="connsiteX34" fmla="*/ 10824029 w 12316798"/>
              <a:gd name="connsiteY34" fmla="*/ 322493 h 2319892"/>
              <a:gd name="connsiteX35" fmla="*/ 10604954 w 12316798"/>
              <a:gd name="connsiteY35" fmla="*/ 201843 h 2319892"/>
              <a:gd name="connsiteX36" fmla="*/ 10325554 w 12316798"/>
              <a:gd name="connsiteY36" fmla="*/ 316143 h 2319892"/>
              <a:gd name="connsiteX37" fmla="*/ 10150929 w 12316798"/>
              <a:gd name="connsiteY37" fmla="*/ 36743 h 2319892"/>
              <a:gd name="connsiteX38" fmla="*/ 10023929 w 12316798"/>
              <a:gd name="connsiteY38" fmla="*/ 189143 h 2319892"/>
              <a:gd name="connsiteX39" fmla="*/ 9989004 w 12316798"/>
              <a:gd name="connsiteY39" fmla="*/ 719368 h 2319892"/>
              <a:gd name="connsiteX40" fmla="*/ 10398579 w 12316798"/>
              <a:gd name="connsiteY40" fmla="*/ 903518 h 2319892"/>
              <a:gd name="connsiteX41" fmla="*/ 9668329 w 12316798"/>
              <a:gd name="connsiteY41" fmla="*/ 1071793 h 2319892"/>
              <a:gd name="connsiteX42" fmla="*/ 8982529 w 12316798"/>
              <a:gd name="connsiteY42" fmla="*/ 1227368 h 2319892"/>
              <a:gd name="connsiteX43" fmla="*/ 8715829 w 12316798"/>
              <a:gd name="connsiteY43" fmla="*/ 1414693 h 2319892"/>
              <a:gd name="connsiteX44" fmla="*/ 8169729 w 12316798"/>
              <a:gd name="connsiteY44" fmla="*/ 1309918 h 2319892"/>
              <a:gd name="connsiteX45" fmla="*/ 7439479 w 12316798"/>
              <a:gd name="connsiteY45" fmla="*/ 1173393 h 2319892"/>
              <a:gd name="connsiteX46" fmla="*/ 7233104 w 12316798"/>
              <a:gd name="connsiteY46" fmla="*/ 1287693 h 2319892"/>
              <a:gd name="connsiteX47" fmla="*/ 7026729 w 12316798"/>
              <a:gd name="connsiteY47" fmla="*/ 1281343 h 2319892"/>
              <a:gd name="connsiteX48" fmla="*/ 6601279 w 12316798"/>
              <a:gd name="connsiteY48" fmla="*/ 1192443 h 2319892"/>
              <a:gd name="connsiteX49" fmla="*/ 6010729 w 12316798"/>
              <a:gd name="connsiteY49" fmla="*/ 1421043 h 2319892"/>
              <a:gd name="connsiteX50" fmla="*/ 5305879 w 12316798"/>
              <a:gd name="connsiteY50" fmla="*/ 1849668 h 2319892"/>
              <a:gd name="connsiteX51" fmla="*/ 4724854 w 12316798"/>
              <a:gd name="connsiteY51" fmla="*/ 2189393 h 2319892"/>
              <a:gd name="connsiteX52" fmla="*/ 4213679 w 12316798"/>
              <a:gd name="connsiteY52" fmla="*/ 2252893 h 2319892"/>
              <a:gd name="connsiteX53" fmla="*/ 3883479 w 12316798"/>
              <a:gd name="connsiteY53" fmla="*/ 2100493 h 2319892"/>
              <a:gd name="connsiteX54" fmla="*/ 3496129 w 12316798"/>
              <a:gd name="connsiteY54" fmla="*/ 2125893 h 2319892"/>
              <a:gd name="connsiteX55" fmla="*/ 3102429 w 12316798"/>
              <a:gd name="connsiteY55" fmla="*/ 1998893 h 2319892"/>
              <a:gd name="connsiteX56" fmla="*/ 2581729 w 12316798"/>
              <a:gd name="connsiteY56" fmla="*/ 1713143 h 2319892"/>
              <a:gd name="connsiteX57" fmla="*/ 2177422 w 12316798"/>
              <a:gd name="connsiteY57" fmla="*/ 1473378 h 2319892"/>
              <a:gd name="connsiteX58" fmla="*/ 2174248 w 12316798"/>
              <a:gd name="connsiteY58" fmla="*/ 1429800 h 2319892"/>
              <a:gd name="connsiteX59" fmla="*/ 2464149 w 12316798"/>
              <a:gd name="connsiteY59" fmla="*/ 1212017 h 2319892"/>
              <a:gd name="connsiteX60" fmla="*/ 2200870 w 12316798"/>
              <a:gd name="connsiteY60" fmla="*/ 1096111 h 2319892"/>
              <a:gd name="connsiteX61" fmla="*/ 2056528 w 12316798"/>
              <a:gd name="connsiteY61" fmla="*/ 1256082 h 2319892"/>
              <a:gd name="connsiteX62" fmla="*/ 2174912 w 12316798"/>
              <a:gd name="connsiteY62" fmla="*/ 1435034 h 2319892"/>
              <a:gd name="connsiteX63" fmla="*/ 2177388 w 12316798"/>
              <a:gd name="connsiteY63" fmla="*/ 1464830 h 2319892"/>
              <a:gd name="connsiteX64" fmla="*/ 1121229 w 12316798"/>
              <a:gd name="connsiteY64" fmla="*/ 1967143 h 2319892"/>
              <a:gd name="connsiteX65" fmla="*/ 454 w 12316798"/>
              <a:gd name="connsiteY65" fmla="*/ 2319568 h 2319892"/>
              <a:gd name="connsiteX66" fmla="*/ 3629 w 12316798"/>
              <a:gd name="connsiteY66" fmla="*/ 2294168 h 2319892"/>
              <a:gd name="connsiteX0" fmla="*/ 3629 w 12326363"/>
              <a:gd name="connsiteY0" fmla="*/ 2294168 h 2319892"/>
              <a:gd name="connsiteX1" fmla="*/ 946604 w 12326363"/>
              <a:gd name="connsiteY1" fmla="*/ 2011593 h 2319892"/>
              <a:gd name="connsiteX2" fmla="*/ 2149652 w 12326363"/>
              <a:gd name="connsiteY2" fmla="*/ 1451607 h 2319892"/>
              <a:gd name="connsiteX3" fmla="*/ 2031197 w 12326363"/>
              <a:gd name="connsiteY3" fmla="*/ 1233439 h 2319892"/>
              <a:gd name="connsiteX4" fmla="*/ 2201845 w 12326363"/>
              <a:gd name="connsiteY4" fmla="*/ 1068652 h 2319892"/>
              <a:gd name="connsiteX5" fmla="*/ 2500330 w 12326363"/>
              <a:gd name="connsiteY5" fmla="*/ 1217425 h 2319892"/>
              <a:gd name="connsiteX6" fmla="*/ 2188692 w 12326363"/>
              <a:gd name="connsiteY6" fmla="*/ 1454747 h 2319892"/>
              <a:gd name="connsiteX7" fmla="*/ 2857954 w 12326363"/>
              <a:gd name="connsiteY7" fmla="*/ 1843318 h 2319892"/>
              <a:gd name="connsiteX8" fmla="*/ 3432629 w 12326363"/>
              <a:gd name="connsiteY8" fmla="*/ 2087793 h 2319892"/>
              <a:gd name="connsiteX9" fmla="*/ 3880304 w 12326363"/>
              <a:gd name="connsiteY9" fmla="*/ 2071918 h 2319892"/>
              <a:gd name="connsiteX10" fmla="*/ 4143829 w 12326363"/>
              <a:gd name="connsiteY10" fmla="*/ 2211618 h 2319892"/>
              <a:gd name="connsiteX11" fmla="*/ 4451804 w 12326363"/>
              <a:gd name="connsiteY11" fmla="*/ 2230668 h 2319892"/>
              <a:gd name="connsiteX12" fmla="*/ 4991554 w 12326363"/>
              <a:gd name="connsiteY12" fmla="*/ 2049693 h 2319892"/>
              <a:gd name="connsiteX13" fmla="*/ 5705929 w 12326363"/>
              <a:gd name="connsiteY13" fmla="*/ 1557568 h 2319892"/>
              <a:gd name="connsiteX14" fmla="*/ 6544129 w 12326363"/>
              <a:gd name="connsiteY14" fmla="*/ 1173393 h 2319892"/>
              <a:gd name="connsiteX15" fmla="*/ 7153729 w 12326363"/>
              <a:gd name="connsiteY15" fmla="*/ 1274993 h 2319892"/>
              <a:gd name="connsiteX16" fmla="*/ 7429954 w 12326363"/>
              <a:gd name="connsiteY16" fmla="*/ 1151168 h 2319892"/>
              <a:gd name="connsiteX17" fmla="*/ 8185604 w 12326363"/>
              <a:gd name="connsiteY17" fmla="*/ 1284518 h 2319892"/>
              <a:gd name="connsiteX18" fmla="*/ 8699954 w 12326363"/>
              <a:gd name="connsiteY18" fmla="*/ 1386118 h 2319892"/>
              <a:gd name="connsiteX19" fmla="*/ 8963479 w 12326363"/>
              <a:gd name="connsiteY19" fmla="*/ 1198793 h 2319892"/>
              <a:gd name="connsiteX20" fmla="*/ 9668329 w 12326363"/>
              <a:gd name="connsiteY20" fmla="*/ 1040043 h 2319892"/>
              <a:gd name="connsiteX21" fmla="*/ 10328729 w 12326363"/>
              <a:gd name="connsiteY21" fmla="*/ 906693 h 2319892"/>
              <a:gd name="connsiteX22" fmla="*/ 10243004 w 12326363"/>
              <a:gd name="connsiteY22" fmla="*/ 862243 h 2319892"/>
              <a:gd name="connsiteX23" fmla="*/ 9944554 w 12326363"/>
              <a:gd name="connsiteY23" fmla="*/ 693968 h 2319892"/>
              <a:gd name="connsiteX24" fmla="*/ 10046154 w 12326363"/>
              <a:gd name="connsiteY24" fmla="*/ 39918 h 2319892"/>
              <a:gd name="connsiteX25" fmla="*/ 10241034 w 12326363"/>
              <a:gd name="connsiteY25" fmla="*/ 127735 h 2319892"/>
              <a:gd name="connsiteX26" fmla="*/ 10446204 w 12326363"/>
              <a:gd name="connsiteY26" fmla="*/ 246293 h 2319892"/>
              <a:gd name="connsiteX27" fmla="*/ 10655754 w 12326363"/>
              <a:gd name="connsiteY27" fmla="*/ 170093 h 2319892"/>
              <a:gd name="connsiteX28" fmla="*/ 10862129 w 12326363"/>
              <a:gd name="connsiteY28" fmla="*/ 319318 h 2319892"/>
              <a:gd name="connsiteX29" fmla="*/ 10941504 w 12326363"/>
              <a:gd name="connsiteY29" fmla="*/ 674918 h 2319892"/>
              <a:gd name="connsiteX30" fmla="*/ 12173404 w 12326363"/>
              <a:gd name="connsiteY30" fmla="*/ 982893 h 2319892"/>
              <a:gd name="connsiteX31" fmla="*/ 12217854 w 12326363"/>
              <a:gd name="connsiteY31" fmla="*/ 1030518 h 2319892"/>
              <a:gd name="connsiteX32" fmla="*/ 11913054 w 12326363"/>
              <a:gd name="connsiteY32" fmla="*/ 925743 h 2319892"/>
              <a:gd name="connsiteX33" fmla="*/ 10900229 w 12326363"/>
              <a:gd name="connsiteY33" fmla="*/ 684443 h 2319892"/>
              <a:gd name="connsiteX34" fmla="*/ 10824029 w 12326363"/>
              <a:gd name="connsiteY34" fmla="*/ 322493 h 2319892"/>
              <a:gd name="connsiteX35" fmla="*/ 10604954 w 12326363"/>
              <a:gd name="connsiteY35" fmla="*/ 201843 h 2319892"/>
              <a:gd name="connsiteX36" fmla="*/ 10325554 w 12326363"/>
              <a:gd name="connsiteY36" fmla="*/ 316143 h 2319892"/>
              <a:gd name="connsiteX37" fmla="*/ 10150929 w 12326363"/>
              <a:gd name="connsiteY37" fmla="*/ 36743 h 2319892"/>
              <a:gd name="connsiteX38" fmla="*/ 10023929 w 12326363"/>
              <a:gd name="connsiteY38" fmla="*/ 189143 h 2319892"/>
              <a:gd name="connsiteX39" fmla="*/ 9989004 w 12326363"/>
              <a:gd name="connsiteY39" fmla="*/ 719368 h 2319892"/>
              <a:gd name="connsiteX40" fmla="*/ 10398579 w 12326363"/>
              <a:gd name="connsiteY40" fmla="*/ 903518 h 2319892"/>
              <a:gd name="connsiteX41" fmla="*/ 9668329 w 12326363"/>
              <a:gd name="connsiteY41" fmla="*/ 1071793 h 2319892"/>
              <a:gd name="connsiteX42" fmla="*/ 8982529 w 12326363"/>
              <a:gd name="connsiteY42" fmla="*/ 1227368 h 2319892"/>
              <a:gd name="connsiteX43" fmla="*/ 8715829 w 12326363"/>
              <a:gd name="connsiteY43" fmla="*/ 1414693 h 2319892"/>
              <a:gd name="connsiteX44" fmla="*/ 8169729 w 12326363"/>
              <a:gd name="connsiteY44" fmla="*/ 1309918 h 2319892"/>
              <a:gd name="connsiteX45" fmla="*/ 7439479 w 12326363"/>
              <a:gd name="connsiteY45" fmla="*/ 1173393 h 2319892"/>
              <a:gd name="connsiteX46" fmla="*/ 7233104 w 12326363"/>
              <a:gd name="connsiteY46" fmla="*/ 1287693 h 2319892"/>
              <a:gd name="connsiteX47" fmla="*/ 7026729 w 12326363"/>
              <a:gd name="connsiteY47" fmla="*/ 1281343 h 2319892"/>
              <a:gd name="connsiteX48" fmla="*/ 6601279 w 12326363"/>
              <a:gd name="connsiteY48" fmla="*/ 1192443 h 2319892"/>
              <a:gd name="connsiteX49" fmla="*/ 6010729 w 12326363"/>
              <a:gd name="connsiteY49" fmla="*/ 1421043 h 2319892"/>
              <a:gd name="connsiteX50" fmla="*/ 5305879 w 12326363"/>
              <a:gd name="connsiteY50" fmla="*/ 1849668 h 2319892"/>
              <a:gd name="connsiteX51" fmla="*/ 4724854 w 12326363"/>
              <a:gd name="connsiteY51" fmla="*/ 2189393 h 2319892"/>
              <a:gd name="connsiteX52" fmla="*/ 4213679 w 12326363"/>
              <a:gd name="connsiteY52" fmla="*/ 2252893 h 2319892"/>
              <a:gd name="connsiteX53" fmla="*/ 3883479 w 12326363"/>
              <a:gd name="connsiteY53" fmla="*/ 2100493 h 2319892"/>
              <a:gd name="connsiteX54" fmla="*/ 3496129 w 12326363"/>
              <a:gd name="connsiteY54" fmla="*/ 2125893 h 2319892"/>
              <a:gd name="connsiteX55" fmla="*/ 3102429 w 12326363"/>
              <a:gd name="connsiteY55" fmla="*/ 1998893 h 2319892"/>
              <a:gd name="connsiteX56" fmla="*/ 2581729 w 12326363"/>
              <a:gd name="connsiteY56" fmla="*/ 1713143 h 2319892"/>
              <a:gd name="connsiteX57" fmla="*/ 2177422 w 12326363"/>
              <a:gd name="connsiteY57" fmla="*/ 1473378 h 2319892"/>
              <a:gd name="connsiteX58" fmla="*/ 2174248 w 12326363"/>
              <a:gd name="connsiteY58" fmla="*/ 1429800 h 2319892"/>
              <a:gd name="connsiteX59" fmla="*/ 2464149 w 12326363"/>
              <a:gd name="connsiteY59" fmla="*/ 1212017 h 2319892"/>
              <a:gd name="connsiteX60" fmla="*/ 2200870 w 12326363"/>
              <a:gd name="connsiteY60" fmla="*/ 1096111 h 2319892"/>
              <a:gd name="connsiteX61" fmla="*/ 2056528 w 12326363"/>
              <a:gd name="connsiteY61" fmla="*/ 1256082 h 2319892"/>
              <a:gd name="connsiteX62" fmla="*/ 2174912 w 12326363"/>
              <a:gd name="connsiteY62" fmla="*/ 1435034 h 2319892"/>
              <a:gd name="connsiteX63" fmla="*/ 2177388 w 12326363"/>
              <a:gd name="connsiteY63" fmla="*/ 1464830 h 2319892"/>
              <a:gd name="connsiteX64" fmla="*/ 1121229 w 12326363"/>
              <a:gd name="connsiteY64" fmla="*/ 1967143 h 2319892"/>
              <a:gd name="connsiteX65" fmla="*/ 454 w 12326363"/>
              <a:gd name="connsiteY65" fmla="*/ 2319568 h 2319892"/>
              <a:gd name="connsiteX66" fmla="*/ 3629 w 12326363"/>
              <a:gd name="connsiteY66" fmla="*/ 2294168 h 2319892"/>
              <a:gd name="connsiteX0" fmla="*/ 3629 w 12326363"/>
              <a:gd name="connsiteY0" fmla="*/ 2294168 h 2319892"/>
              <a:gd name="connsiteX1" fmla="*/ 946604 w 12326363"/>
              <a:gd name="connsiteY1" fmla="*/ 2011593 h 2319892"/>
              <a:gd name="connsiteX2" fmla="*/ 2149652 w 12326363"/>
              <a:gd name="connsiteY2" fmla="*/ 1451607 h 2319892"/>
              <a:gd name="connsiteX3" fmla="*/ 2031197 w 12326363"/>
              <a:gd name="connsiteY3" fmla="*/ 1233439 h 2319892"/>
              <a:gd name="connsiteX4" fmla="*/ 2201845 w 12326363"/>
              <a:gd name="connsiteY4" fmla="*/ 1068652 h 2319892"/>
              <a:gd name="connsiteX5" fmla="*/ 2500330 w 12326363"/>
              <a:gd name="connsiteY5" fmla="*/ 1217425 h 2319892"/>
              <a:gd name="connsiteX6" fmla="*/ 2188692 w 12326363"/>
              <a:gd name="connsiteY6" fmla="*/ 1454747 h 2319892"/>
              <a:gd name="connsiteX7" fmla="*/ 2857954 w 12326363"/>
              <a:gd name="connsiteY7" fmla="*/ 1843318 h 2319892"/>
              <a:gd name="connsiteX8" fmla="*/ 3432629 w 12326363"/>
              <a:gd name="connsiteY8" fmla="*/ 2087793 h 2319892"/>
              <a:gd name="connsiteX9" fmla="*/ 3880304 w 12326363"/>
              <a:gd name="connsiteY9" fmla="*/ 2071918 h 2319892"/>
              <a:gd name="connsiteX10" fmla="*/ 4143829 w 12326363"/>
              <a:gd name="connsiteY10" fmla="*/ 2211618 h 2319892"/>
              <a:gd name="connsiteX11" fmla="*/ 4451804 w 12326363"/>
              <a:gd name="connsiteY11" fmla="*/ 2230668 h 2319892"/>
              <a:gd name="connsiteX12" fmla="*/ 4991554 w 12326363"/>
              <a:gd name="connsiteY12" fmla="*/ 2049693 h 2319892"/>
              <a:gd name="connsiteX13" fmla="*/ 5705929 w 12326363"/>
              <a:gd name="connsiteY13" fmla="*/ 1557568 h 2319892"/>
              <a:gd name="connsiteX14" fmla="*/ 6544129 w 12326363"/>
              <a:gd name="connsiteY14" fmla="*/ 1173393 h 2319892"/>
              <a:gd name="connsiteX15" fmla="*/ 7153729 w 12326363"/>
              <a:gd name="connsiteY15" fmla="*/ 1274993 h 2319892"/>
              <a:gd name="connsiteX16" fmla="*/ 7429954 w 12326363"/>
              <a:gd name="connsiteY16" fmla="*/ 1151168 h 2319892"/>
              <a:gd name="connsiteX17" fmla="*/ 8185604 w 12326363"/>
              <a:gd name="connsiteY17" fmla="*/ 1284518 h 2319892"/>
              <a:gd name="connsiteX18" fmla="*/ 8699954 w 12326363"/>
              <a:gd name="connsiteY18" fmla="*/ 1386118 h 2319892"/>
              <a:gd name="connsiteX19" fmla="*/ 8963479 w 12326363"/>
              <a:gd name="connsiteY19" fmla="*/ 1198793 h 2319892"/>
              <a:gd name="connsiteX20" fmla="*/ 9668329 w 12326363"/>
              <a:gd name="connsiteY20" fmla="*/ 1040043 h 2319892"/>
              <a:gd name="connsiteX21" fmla="*/ 10328729 w 12326363"/>
              <a:gd name="connsiteY21" fmla="*/ 906693 h 2319892"/>
              <a:gd name="connsiteX22" fmla="*/ 10243004 w 12326363"/>
              <a:gd name="connsiteY22" fmla="*/ 862243 h 2319892"/>
              <a:gd name="connsiteX23" fmla="*/ 9944554 w 12326363"/>
              <a:gd name="connsiteY23" fmla="*/ 693968 h 2319892"/>
              <a:gd name="connsiteX24" fmla="*/ 10046154 w 12326363"/>
              <a:gd name="connsiteY24" fmla="*/ 39918 h 2319892"/>
              <a:gd name="connsiteX25" fmla="*/ 10241034 w 12326363"/>
              <a:gd name="connsiteY25" fmla="*/ 127735 h 2319892"/>
              <a:gd name="connsiteX26" fmla="*/ 10446204 w 12326363"/>
              <a:gd name="connsiteY26" fmla="*/ 246293 h 2319892"/>
              <a:gd name="connsiteX27" fmla="*/ 10655754 w 12326363"/>
              <a:gd name="connsiteY27" fmla="*/ 170093 h 2319892"/>
              <a:gd name="connsiteX28" fmla="*/ 10862129 w 12326363"/>
              <a:gd name="connsiteY28" fmla="*/ 319318 h 2319892"/>
              <a:gd name="connsiteX29" fmla="*/ 10941504 w 12326363"/>
              <a:gd name="connsiteY29" fmla="*/ 674918 h 2319892"/>
              <a:gd name="connsiteX30" fmla="*/ 12173404 w 12326363"/>
              <a:gd name="connsiteY30" fmla="*/ 982893 h 2319892"/>
              <a:gd name="connsiteX31" fmla="*/ 12217854 w 12326363"/>
              <a:gd name="connsiteY31" fmla="*/ 1030518 h 2319892"/>
              <a:gd name="connsiteX32" fmla="*/ 11913054 w 12326363"/>
              <a:gd name="connsiteY32" fmla="*/ 925743 h 2319892"/>
              <a:gd name="connsiteX33" fmla="*/ 10900229 w 12326363"/>
              <a:gd name="connsiteY33" fmla="*/ 684443 h 2319892"/>
              <a:gd name="connsiteX34" fmla="*/ 10824029 w 12326363"/>
              <a:gd name="connsiteY34" fmla="*/ 322493 h 2319892"/>
              <a:gd name="connsiteX35" fmla="*/ 10604954 w 12326363"/>
              <a:gd name="connsiteY35" fmla="*/ 201843 h 2319892"/>
              <a:gd name="connsiteX36" fmla="*/ 10150929 w 12326363"/>
              <a:gd name="connsiteY36" fmla="*/ 36743 h 2319892"/>
              <a:gd name="connsiteX37" fmla="*/ 10023929 w 12326363"/>
              <a:gd name="connsiteY37" fmla="*/ 189143 h 2319892"/>
              <a:gd name="connsiteX38" fmla="*/ 9989004 w 12326363"/>
              <a:gd name="connsiteY38" fmla="*/ 719368 h 2319892"/>
              <a:gd name="connsiteX39" fmla="*/ 10398579 w 12326363"/>
              <a:gd name="connsiteY39" fmla="*/ 903518 h 2319892"/>
              <a:gd name="connsiteX40" fmla="*/ 9668329 w 12326363"/>
              <a:gd name="connsiteY40" fmla="*/ 1071793 h 2319892"/>
              <a:gd name="connsiteX41" fmla="*/ 8982529 w 12326363"/>
              <a:gd name="connsiteY41" fmla="*/ 1227368 h 2319892"/>
              <a:gd name="connsiteX42" fmla="*/ 8715829 w 12326363"/>
              <a:gd name="connsiteY42" fmla="*/ 1414693 h 2319892"/>
              <a:gd name="connsiteX43" fmla="*/ 8169729 w 12326363"/>
              <a:gd name="connsiteY43" fmla="*/ 1309918 h 2319892"/>
              <a:gd name="connsiteX44" fmla="*/ 7439479 w 12326363"/>
              <a:gd name="connsiteY44" fmla="*/ 1173393 h 2319892"/>
              <a:gd name="connsiteX45" fmla="*/ 7233104 w 12326363"/>
              <a:gd name="connsiteY45" fmla="*/ 1287693 h 2319892"/>
              <a:gd name="connsiteX46" fmla="*/ 7026729 w 12326363"/>
              <a:gd name="connsiteY46" fmla="*/ 1281343 h 2319892"/>
              <a:gd name="connsiteX47" fmla="*/ 6601279 w 12326363"/>
              <a:gd name="connsiteY47" fmla="*/ 1192443 h 2319892"/>
              <a:gd name="connsiteX48" fmla="*/ 6010729 w 12326363"/>
              <a:gd name="connsiteY48" fmla="*/ 1421043 h 2319892"/>
              <a:gd name="connsiteX49" fmla="*/ 5305879 w 12326363"/>
              <a:gd name="connsiteY49" fmla="*/ 1849668 h 2319892"/>
              <a:gd name="connsiteX50" fmla="*/ 4724854 w 12326363"/>
              <a:gd name="connsiteY50" fmla="*/ 2189393 h 2319892"/>
              <a:gd name="connsiteX51" fmla="*/ 4213679 w 12326363"/>
              <a:gd name="connsiteY51" fmla="*/ 2252893 h 2319892"/>
              <a:gd name="connsiteX52" fmla="*/ 3883479 w 12326363"/>
              <a:gd name="connsiteY52" fmla="*/ 2100493 h 2319892"/>
              <a:gd name="connsiteX53" fmla="*/ 3496129 w 12326363"/>
              <a:gd name="connsiteY53" fmla="*/ 2125893 h 2319892"/>
              <a:gd name="connsiteX54" fmla="*/ 3102429 w 12326363"/>
              <a:gd name="connsiteY54" fmla="*/ 1998893 h 2319892"/>
              <a:gd name="connsiteX55" fmla="*/ 2581729 w 12326363"/>
              <a:gd name="connsiteY55" fmla="*/ 1713143 h 2319892"/>
              <a:gd name="connsiteX56" fmla="*/ 2177422 w 12326363"/>
              <a:gd name="connsiteY56" fmla="*/ 1473378 h 2319892"/>
              <a:gd name="connsiteX57" fmla="*/ 2174248 w 12326363"/>
              <a:gd name="connsiteY57" fmla="*/ 1429800 h 2319892"/>
              <a:gd name="connsiteX58" fmla="*/ 2464149 w 12326363"/>
              <a:gd name="connsiteY58" fmla="*/ 1212017 h 2319892"/>
              <a:gd name="connsiteX59" fmla="*/ 2200870 w 12326363"/>
              <a:gd name="connsiteY59" fmla="*/ 1096111 h 2319892"/>
              <a:gd name="connsiteX60" fmla="*/ 2056528 w 12326363"/>
              <a:gd name="connsiteY60" fmla="*/ 1256082 h 2319892"/>
              <a:gd name="connsiteX61" fmla="*/ 2174912 w 12326363"/>
              <a:gd name="connsiteY61" fmla="*/ 1435034 h 2319892"/>
              <a:gd name="connsiteX62" fmla="*/ 2177388 w 12326363"/>
              <a:gd name="connsiteY62" fmla="*/ 1464830 h 2319892"/>
              <a:gd name="connsiteX63" fmla="*/ 1121229 w 12326363"/>
              <a:gd name="connsiteY63" fmla="*/ 1967143 h 2319892"/>
              <a:gd name="connsiteX64" fmla="*/ 454 w 12326363"/>
              <a:gd name="connsiteY64" fmla="*/ 2319568 h 2319892"/>
              <a:gd name="connsiteX65" fmla="*/ 3629 w 12326363"/>
              <a:gd name="connsiteY65" fmla="*/ 2294168 h 2319892"/>
              <a:gd name="connsiteX0" fmla="*/ 3629 w 12326363"/>
              <a:gd name="connsiteY0" fmla="*/ 2267695 h 2293419"/>
              <a:gd name="connsiteX1" fmla="*/ 946604 w 12326363"/>
              <a:gd name="connsiteY1" fmla="*/ 1985120 h 2293419"/>
              <a:gd name="connsiteX2" fmla="*/ 2149652 w 12326363"/>
              <a:gd name="connsiteY2" fmla="*/ 1425134 h 2293419"/>
              <a:gd name="connsiteX3" fmla="*/ 2031197 w 12326363"/>
              <a:gd name="connsiteY3" fmla="*/ 1206966 h 2293419"/>
              <a:gd name="connsiteX4" fmla="*/ 2201845 w 12326363"/>
              <a:gd name="connsiteY4" fmla="*/ 1042179 h 2293419"/>
              <a:gd name="connsiteX5" fmla="*/ 2500330 w 12326363"/>
              <a:gd name="connsiteY5" fmla="*/ 1190952 h 2293419"/>
              <a:gd name="connsiteX6" fmla="*/ 2188692 w 12326363"/>
              <a:gd name="connsiteY6" fmla="*/ 1428274 h 2293419"/>
              <a:gd name="connsiteX7" fmla="*/ 2857954 w 12326363"/>
              <a:gd name="connsiteY7" fmla="*/ 1816845 h 2293419"/>
              <a:gd name="connsiteX8" fmla="*/ 3432629 w 12326363"/>
              <a:gd name="connsiteY8" fmla="*/ 2061320 h 2293419"/>
              <a:gd name="connsiteX9" fmla="*/ 3880304 w 12326363"/>
              <a:gd name="connsiteY9" fmla="*/ 2045445 h 2293419"/>
              <a:gd name="connsiteX10" fmla="*/ 4143829 w 12326363"/>
              <a:gd name="connsiteY10" fmla="*/ 2185145 h 2293419"/>
              <a:gd name="connsiteX11" fmla="*/ 4451804 w 12326363"/>
              <a:gd name="connsiteY11" fmla="*/ 2204195 h 2293419"/>
              <a:gd name="connsiteX12" fmla="*/ 4991554 w 12326363"/>
              <a:gd name="connsiteY12" fmla="*/ 2023220 h 2293419"/>
              <a:gd name="connsiteX13" fmla="*/ 5705929 w 12326363"/>
              <a:gd name="connsiteY13" fmla="*/ 1531095 h 2293419"/>
              <a:gd name="connsiteX14" fmla="*/ 6544129 w 12326363"/>
              <a:gd name="connsiteY14" fmla="*/ 1146920 h 2293419"/>
              <a:gd name="connsiteX15" fmla="*/ 7153729 w 12326363"/>
              <a:gd name="connsiteY15" fmla="*/ 1248520 h 2293419"/>
              <a:gd name="connsiteX16" fmla="*/ 7429954 w 12326363"/>
              <a:gd name="connsiteY16" fmla="*/ 1124695 h 2293419"/>
              <a:gd name="connsiteX17" fmla="*/ 8185604 w 12326363"/>
              <a:gd name="connsiteY17" fmla="*/ 1258045 h 2293419"/>
              <a:gd name="connsiteX18" fmla="*/ 8699954 w 12326363"/>
              <a:gd name="connsiteY18" fmla="*/ 1359645 h 2293419"/>
              <a:gd name="connsiteX19" fmla="*/ 8963479 w 12326363"/>
              <a:gd name="connsiteY19" fmla="*/ 1172320 h 2293419"/>
              <a:gd name="connsiteX20" fmla="*/ 9668329 w 12326363"/>
              <a:gd name="connsiteY20" fmla="*/ 1013570 h 2293419"/>
              <a:gd name="connsiteX21" fmla="*/ 10328729 w 12326363"/>
              <a:gd name="connsiteY21" fmla="*/ 880220 h 2293419"/>
              <a:gd name="connsiteX22" fmla="*/ 10243004 w 12326363"/>
              <a:gd name="connsiteY22" fmla="*/ 835770 h 2293419"/>
              <a:gd name="connsiteX23" fmla="*/ 9944554 w 12326363"/>
              <a:gd name="connsiteY23" fmla="*/ 667495 h 2293419"/>
              <a:gd name="connsiteX24" fmla="*/ 10046154 w 12326363"/>
              <a:gd name="connsiteY24" fmla="*/ 13445 h 2293419"/>
              <a:gd name="connsiteX25" fmla="*/ 10446204 w 12326363"/>
              <a:gd name="connsiteY25" fmla="*/ 219820 h 2293419"/>
              <a:gd name="connsiteX26" fmla="*/ 10655754 w 12326363"/>
              <a:gd name="connsiteY26" fmla="*/ 143620 h 2293419"/>
              <a:gd name="connsiteX27" fmla="*/ 10862129 w 12326363"/>
              <a:gd name="connsiteY27" fmla="*/ 292845 h 2293419"/>
              <a:gd name="connsiteX28" fmla="*/ 10941504 w 12326363"/>
              <a:gd name="connsiteY28" fmla="*/ 648445 h 2293419"/>
              <a:gd name="connsiteX29" fmla="*/ 12173404 w 12326363"/>
              <a:gd name="connsiteY29" fmla="*/ 956420 h 2293419"/>
              <a:gd name="connsiteX30" fmla="*/ 12217854 w 12326363"/>
              <a:gd name="connsiteY30" fmla="*/ 1004045 h 2293419"/>
              <a:gd name="connsiteX31" fmla="*/ 11913054 w 12326363"/>
              <a:gd name="connsiteY31" fmla="*/ 899270 h 2293419"/>
              <a:gd name="connsiteX32" fmla="*/ 10900229 w 12326363"/>
              <a:gd name="connsiteY32" fmla="*/ 657970 h 2293419"/>
              <a:gd name="connsiteX33" fmla="*/ 10824029 w 12326363"/>
              <a:gd name="connsiteY33" fmla="*/ 296020 h 2293419"/>
              <a:gd name="connsiteX34" fmla="*/ 10604954 w 12326363"/>
              <a:gd name="connsiteY34" fmla="*/ 175370 h 2293419"/>
              <a:gd name="connsiteX35" fmla="*/ 10150929 w 12326363"/>
              <a:gd name="connsiteY35" fmla="*/ 10270 h 2293419"/>
              <a:gd name="connsiteX36" fmla="*/ 10023929 w 12326363"/>
              <a:gd name="connsiteY36" fmla="*/ 162670 h 2293419"/>
              <a:gd name="connsiteX37" fmla="*/ 9989004 w 12326363"/>
              <a:gd name="connsiteY37" fmla="*/ 692895 h 2293419"/>
              <a:gd name="connsiteX38" fmla="*/ 10398579 w 12326363"/>
              <a:gd name="connsiteY38" fmla="*/ 877045 h 2293419"/>
              <a:gd name="connsiteX39" fmla="*/ 9668329 w 12326363"/>
              <a:gd name="connsiteY39" fmla="*/ 1045320 h 2293419"/>
              <a:gd name="connsiteX40" fmla="*/ 8982529 w 12326363"/>
              <a:gd name="connsiteY40" fmla="*/ 1200895 h 2293419"/>
              <a:gd name="connsiteX41" fmla="*/ 8715829 w 12326363"/>
              <a:gd name="connsiteY41" fmla="*/ 1388220 h 2293419"/>
              <a:gd name="connsiteX42" fmla="*/ 8169729 w 12326363"/>
              <a:gd name="connsiteY42" fmla="*/ 1283445 h 2293419"/>
              <a:gd name="connsiteX43" fmla="*/ 7439479 w 12326363"/>
              <a:gd name="connsiteY43" fmla="*/ 1146920 h 2293419"/>
              <a:gd name="connsiteX44" fmla="*/ 7233104 w 12326363"/>
              <a:gd name="connsiteY44" fmla="*/ 1261220 h 2293419"/>
              <a:gd name="connsiteX45" fmla="*/ 7026729 w 12326363"/>
              <a:gd name="connsiteY45" fmla="*/ 1254870 h 2293419"/>
              <a:gd name="connsiteX46" fmla="*/ 6601279 w 12326363"/>
              <a:gd name="connsiteY46" fmla="*/ 1165970 h 2293419"/>
              <a:gd name="connsiteX47" fmla="*/ 6010729 w 12326363"/>
              <a:gd name="connsiteY47" fmla="*/ 1394570 h 2293419"/>
              <a:gd name="connsiteX48" fmla="*/ 5305879 w 12326363"/>
              <a:gd name="connsiteY48" fmla="*/ 1823195 h 2293419"/>
              <a:gd name="connsiteX49" fmla="*/ 4724854 w 12326363"/>
              <a:gd name="connsiteY49" fmla="*/ 2162920 h 2293419"/>
              <a:gd name="connsiteX50" fmla="*/ 4213679 w 12326363"/>
              <a:gd name="connsiteY50" fmla="*/ 2226420 h 2293419"/>
              <a:gd name="connsiteX51" fmla="*/ 3883479 w 12326363"/>
              <a:gd name="connsiteY51" fmla="*/ 2074020 h 2293419"/>
              <a:gd name="connsiteX52" fmla="*/ 3496129 w 12326363"/>
              <a:gd name="connsiteY52" fmla="*/ 2099420 h 2293419"/>
              <a:gd name="connsiteX53" fmla="*/ 3102429 w 12326363"/>
              <a:gd name="connsiteY53" fmla="*/ 1972420 h 2293419"/>
              <a:gd name="connsiteX54" fmla="*/ 2581729 w 12326363"/>
              <a:gd name="connsiteY54" fmla="*/ 1686670 h 2293419"/>
              <a:gd name="connsiteX55" fmla="*/ 2177422 w 12326363"/>
              <a:gd name="connsiteY55" fmla="*/ 1446905 h 2293419"/>
              <a:gd name="connsiteX56" fmla="*/ 2174248 w 12326363"/>
              <a:gd name="connsiteY56" fmla="*/ 1403327 h 2293419"/>
              <a:gd name="connsiteX57" fmla="*/ 2464149 w 12326363"/>
              <a:gd name="connsiteY57" fmla="*/ 1185544 h 2293419"/>
              <a:gd name="connsiteX58" fmla="*/ 2200870 w 12326363"/>
              <a:gd name="connsiteY58" fmla="*/ 1069638 h 2293419"/>
              <a:gd name="connsiteX59" fmla="*/ 2056528 w 12326363"/>
              <a:gd name="connsiteY59" fmla="*/ 1229609 h 2293419"/>
              <a:gd name="connsiteX60" fmla="*/ 2174912 w 12326363"/>
              <a:gd name="connsiteY60" fmla="*/ 1408561 h 2293419"/>
              <a:gd name="connsiteX61" fmla="*/ 2177388 w 12326363"/>
              <a:gd name="connsiteY61" fmla="*/ 1438357 h 2293419"/>
              <a:gd name="connsiteX62" fmla="*/ 1121229 w 12326363"/>
              <a:gd name="connsiteY62" fmla="*/ 1940670 h 2293419"/>
              <a:gd name="connsiteX63" fmla="*/ 454 w 12326363"/>
              <a:gd name="connsiteY63" fmla="*/ 2293095 h 2293419"/>
              <a:gd name="connsiteX64" fmla="*/ 3629 w 12326363"/>
              <a:gd name="connsiteY64" fmla="*/ 2267695 h 2293419"/>
              <a:gd name="connsiteX0" fmla="*/ 3629 w 12326363"/>
              <a:gd name="connsiteY0" fmla="*/ 2267695 h 2293419"/>
              <a:gd name="connsiteX1" fmla="*/ 946604 w 12326363"/>
              <a:gd name="connsiteY1" fmla="*/ 1985120 h 2293419"/>
              <a:gd name="connsiteX2" fmla="*/ 2149652 w 12326363"/>
              <a:gd name="connsiteY2" fmla="*/ 1425134 h 2293419"/>
              <a:gd name="connsiteX3" fmla="*/ 2031197 w 12326363"/>
              <a:gd name="connsiteY3" fmla="*/ 1206966 h 2293419"/>
              <a:gd name="connsiteX4" fmla="*/ 2201845 w 12326363"/>
              <a:gd name="connsiteY4" fmla="*/ 1042179 h 2293419"/>
              <a:gd name="connsiteX5" fmla="*/ 2500330 w 12326363"/>
              <a:gd name="connsiteY5" fmla="*/ 1190952 h 2293419"/>
              <a:gd name="connsiteX6" fmla="*/ 2188692 w 12326363"/>
              <a:gd name="connsiteY6" fmla="*/ 1428274 h 2293419"/>
              <a:gd name="connsiteX7" fmla="*/ 2857954 w 12326363"/>
              <a:gd name="connsiteY7" fmla="*/ 1816845 h 2293419"/>
              <a:gd name="connsiteX8" fmla="*/ 3432629 w 12326363"/>
              <a:gd name="connsiteY8" fmla="*/ 2061320 h 2293419"/>
              <a:gd name="connsiteX9" fmla="*/ 3880304 w 12326363"/>
              <a:gd name="connsiteY9" fmla="*/ 2045445 h 2293419"/>
              <a:gd name="connsiteX10" fmla="*/ 4143829 w 12326363"/>
              <a:gd name="connsiteY10" fmla="*/ 2185145 h 2293419"/>
              <a:gd name="connsiteX11" fmla="*/ 4451804 w 12326363"/>
              <a:gd name="connsiteY11" fmla="*/ 2204195 h 2293419"/>
              <a:gd name="connsiteX12" fmla="*/ 4991554 w 12326363"/>
              <a:gd name="connsiteY12" fmla="*/ 2023220 h 2293419"/>
              <a:gd name="connsiteX13" fmla="*/ 5705929 w 12326363"/>
              <a:gd name="connsiteY13" fmla="*/ 1531095 h 2293419"/>
              <a:gd name="connsiteX14" fmla="*/ 6544129 w 12326363"/>
              <a:gd name="connsiteY14" fmla="*/ 1146920 h 2293419"/>
              <a:gd name="connsiteX15" fmla="*/ 7153729 w 12326363"/>
              <a:gd name="connsiteY15" fmla="*/ 1248520 h 2293419"/>
              <a:gd name="connsiteX16" fmla="*/ 7429954 w 12326363"/>
              <a:gd name="connsiteY16" fmla="*/ 1124695 h 2293419"/>
              <a:gd name="connsiteX17" fmla="*/ 8185604 w 12326363"/>
              <a:gd name="connsiteY17" fmla="*/ 1258045 h 2293419"/>
              <a:gd name="connsiteX18" fmla="*/ 8699954 w 12326363"/>
              <a:gd name="connsiteY18" fmla="*/ 1359645 h 2293419"/>
              <a:gd name="connsiteX19" fmla="*/ 8963479 w 12326363"/>
              <a:gd name="connsiteY19" fmla="*/ 1172320 h 2293419"/>
              <a:gd name="connsiteX20" fmla="*/ 9668329 w 12326363"/>
              <a:gd name="connsiteY20" fmla="*/ 1013570 h 2293419"/>
              <a:gd name="connsiteX21" fmla="*/ 10328729 w 12326363"/>
              <a:gd name="connsiteY21" fmla="*/ 880220 h 2293419"/>
              <a:gd name="connsiteX22" fmla="*/ 10243004 w 12326363"/>
              <a:gd name="connsiteY22" fmla="*/ 835770 h 2293419"/>
              <a:gd name="connsiteX23" fmla="*/ 9944554 w 12326363"/>
              <a:gd name="connsiteY23" fmla="*/ 667495 h 2293419"/>
              <a:gd name="connsiteX24" fmla="*/ 10046154 w 12326363"/>
              <a:gd name="connsiteY24" fmla="*/ 13445 h 2293419"/>
              <a:gd name="connsiteX25" fmla="*/ 10446204 w 12326363"/>
              <a:gd name="connsiteY25" fmla="*/ 219820 h 2293419"/>
              <a:gd name="connsiteX26" fmla="*/ 10655754 w 12326363"/>
              <a:gd name="connsiteY26" fmla="*/ 143620 h 2293419"/>
              <a:gd name="connsiteX27" fmla="*/ 10862129 w 12326363"/>
              <a:gd name="connsiteY27" fmla="*/ 292845 h 2293419"/>
              <a:gd name="connsiteX28" fmla="*/ 10941504 w 12326363"/>
              <a:gd name="connsiteY28" fmla="*/ 648445 h 2293419"/>
              <a:gd name="connsiteX29" fmla="*/ 12173404 w 12326363"/>
              <a:gd name="connsiteY29" fmla="*/ 956420 h 2293419"/>
              <a:gd name="connsiteX30" fmla="*/ 12217854 w 12326363"/>
              <a:gd name="connsiteY30" fmla="*/ 1004045 h 2293419"/>
              <a:gd name="connsiteX31" fmla="*/ 11913054 w 12326363"/>
              <a:gd name="connsiteY31" fmla="*/ 899270 h 2293419"/>
              <a:gd name="connsiteX32" fmla="*/ 10900229 w 12326363"/>
              <a:gd name="connsiteY32" fmla="*/ 657970 h 2293419"/>
              <a:gd name="connsiteX33" fmla="*/ 10824029 w 12326363"/>
              <a:gd name="connsiteY33" fmla="*/ 296020 h 2293419"/>
              <a:gd name="connsiteX34" fmla="*/ 10604954 w 12326363"/>
              <a:gd name="connsiteY34" fmla="*/ 175370 h 2293419"/>
              <a:gd name="connsiteX35" fmla="*/ 10023929 w 12326363"/>
              <a:gd name="connsiteY35" fmla="*/ 162670 h 2293419"/>
              <a:gd name="connsiteX36" fmla="*/ 9989004 w 12326363"/>
              <a:gd name="connsiteY36" fmla="*/ 692895 h 2293419"/>
              <a:gd name="connsiteX37" fmla="*/ 10398579 w 12326363"/>
              <a:gd name="connsiteY37" fmla="*/ 877045 h 2293419"/>
              <a:gd name="connsiteX38" fmla="*/ 9668329 w 12326363"/>
              <a:gd name="connsiteY38" fmla="*/ 1045320 h 2293419"/>
              <a:gd name="connsiteX39" fmla="*/ 8982529 w 12326363"/>
              <a:gd name="connsiteY39" fmla="*/ 1200895 h 2293419"/>
              <a:gd name="connsiteX40" fmla="*/ 8715829 w 12326363"/>
              <a:gd name="connsiteY40" fmla="*/ 1388220 h 2293419"/>
              <a:gd name="connsiteX41" fmla="*/ 8169729 w 12326363"/>
              <a:gd name="connsiteY41" fmla="*/ 1283445 h 2293419"/>
              <a:gd name="connsiteX42" fmla="*/ 7439479 w 12326363"/>
              <a:gd name="connsiteY42" fmla="*/ 1146920 h 2293419"/>
              <a:gd name="connsiteX43" fmla="*/ 7233104 w 12326363"/>
              <a:gd name="connsiteY43" fmla="*/ 1261220 h 2293419"/>
              <a:gd name="connsiteX44" fmla="*/ 7026729 w 12326363"/>
              <a:gd name="connsiteY44" fmla="*/ 1254870 h 2293419"/>
              <a:gd name="connsiteX45" fmla="*/ 6601279 w 12326363"/>
              <a:gd name="connsiteY45" fmla="*/ 1165970 h 2293419"/>
              <a:gd name="connsiteX46" fmla="*/ 6010729 w 12326363"/>
              <a:gd name="connsiteY46" fmla="*/ 1394570 h 2293419"/>
              <a:gd name="connsiteX47" fmla="*/ 5305879 w 12326363"/>
              <a:gd name="connsiteY47" fmla="*/ 1823195 h 2293419"/>
              <a:gd name="connsiteX48" fmla="*/ 4724854 w 12326363"/>
              <a:gd name="connsiteY48" fmla="*/ 2162920 h 2293419"/>
              <a:gd name="connsiteX49" fmla="*/ 4213679 w 12326363"/>
              <a:gd name="connsiteY49" fmla="*/ 2226420 h 2293419"/>
              <a:gd name="connsiteX50" fmla="*/ 3883479 w 12326363"/>
              <a:gd name="connsiteY50" fmla="*/ 2074020 h 2293419"/>
              <a:gd name="connsiteX51" fmla="*/ 3496129 w 12326363"/>
              <a:gd name="connsiteY51" fmla="*/ 2099420 h 2293419"/>
              <a:gd name="connsiteX52" fmla="*/ 3102429 w 12326363"/>
              <a:gd name="connsiteY52" fmla="*/ 1972420 h 2293419"/>
              <a:gd name="connsiteX53" fmla="*/ 2581729 w 12326363"/>
              <a:gd name="connsiteY53" fmla="*/ 1686670 h 2293419"/>
              <a:gd name="connsiteX54" fmla="*/ 2177422 w 12326363"/>
              <a:gd name="connsiteY54" fmla="*/ 1446905 h 2293419"/>
              <a:gd name="connsiteX55" fmla="*/ 2174248 w 12326363"/>
              <a:gd name="connsiteY55" fmla="*/ 1403327 h 2293419"/>
              <a:gd name="connsiteX56" fmla="*/ 2464149 w 12326363"/>
              <a:gd name="connsiteY56" fmla="*/ 1185544 h 2293419"/>
              <a:gd name="connsiteX57" fmla="*/ 2200870 w 12326363"/>
              <a:gd name="connsiteY57" fmla="*/ 1069638 h 2293419"/>
              <a:gd name="connsiteX58" fmla="*/ 2056528 w 12326363"/>
              <a:gd name="connsiteY58" fmla="*/ 1229609 h 2293419"/>
              <a:gd name="connsiteX59" fmla="*/ 2174912 w 12326363"/>
              <a:gd name="connsiteY59" fmla="*/ 1408561 h 2293419"/>
              <a:gd name="connsiteX60" fmla="*/ 2177388 w 12326363"/>
              <a:gd name="connsiteY60" fmla="*/ 1438357 h 2293419"/>
              <a:gd name="connsiteX61" fmla="*/ 1121229 w 12326363"/>
              <a:gd name="connsiteY61" fmla="*/ 1940670 h 2293419"/>
              <a:gd name="connsiteX62" fmla="*/ 454 w 12326363"/>
              <a:gd name="connsiteY62" fmla="*/ 2293095 h 2293419"/>
              <a:gd name="connsiteX63" fmla="*/ 3629 w 12326363"/>
              <a:gd name="connsiteY63" fmla="*/ 2267695 h 2293419"/>
              <a:gd name="connsiteX0" fmla="*/ 3629 w 12326363"/>
              <a:gd name="connsiteY0" fmla="*/ 2145033 h 2170757"/>
              <a:gd name="connsiteX1" fmla="*/ 946604 w 12326363"/>
              <a:gd name="connsiteY1" fmla="*/ 1862458 h 2170757"/>
              <a:gd name="connsiteX2" fmla="*/ 2149652 w 12326363"/>
              <a:gd name="connsiteY2" fmla="*/ 1302472 h 2170757"/>
              <a:gd name="connsiteX3" fmla="*/ 2031197 w 12326363"/>
              <a:gd name="connsiteY3" fmla="*/ 1084304 h 2170757"/>
              <a:gd name="connsiteX4" fmla="*/ 2201845 w 12326363"/>
              <a:gd name="connsiteY4" fmla="*/ 919517 h 2170757"/>
              <a:gd name="connsiteX5" fmla="*/ 2500330 w 12326363"/>
              <a:gd name="connsiteY5" fmla="*/ 1068290 h 2170757"/>
              <a:gd name="connsiteX6" fmla="*/ 2188692 w 12326363"/>
              <a:gd name="connsiteY6" fmla="*/ 1305612 h 2170757"/>
              <a:gd name="connsiteX7" fmla="*/ 2857954 w 12326363"/>
              <a:gd name="connsiteY7" fmla="*/ 1694183 h 2170757"/>
              <a:gd name="connsiteX8" fmla="*/ 3432629 w 12326363"/>
              <a:gd name="connsiteY8" fmla="*/ 1938658 h 2170757"/>
              <a:gd name="connsiteX9" fmla="*/ 3880304 w 12326363"/>
              <a:gd name="connsiteY9" fmla="*/ 1922783 h 2170757"/>
              <a:gd name="connsiteX10" fmla="*/ 4143829 w 12326363"/>
              <a:gd name="connsiteY10" fmla="*/ 2062483 h 2170757"/>
              <a:gd name="connsiteX11" fmla="*/ 4451804 w 12326363"/>
              <a:gd name="connsiteY11" fmla="*/ 2081533 h 2170757"/>
              <a:gd name="connsiteX12" fmla="*/ 4991554 w 12326363"/>
              <a:gd name="connsiteY12" fmla="*/ 1900558 h 2170757"/>
              <a:gd name="connsiteX13" fmla="*/ 5705929 w 12326363"/>
              <a:gd name="connsiteY13" fmla="*/ 1408433 h 2170757"/>
              <a:gd name="connsiteX14" fmla="*/ 6544129 w 12326363"/>
              <a:gd name="connsiteY14" fmla="*/ 1024258 h 2170757"/>
              <a:gd name="connsiteX15" fmla="*/ 7153729 w 12326363"/>
              <a:gd name="connsiteY15" fmla="*/ 1125858 h 2170757"/>
              <a:gd name="connsiteX16" fmla="*/ 7429954 w 12326363"/>
              <a:gd name="connsiteY16" fmla="*/ 1002033 h 2170757"/>
              <a:gd name="connsiteX17" fmla="*/ 8185604 w 12326363"/>
              <a:gd name="connsiteY17" fmla="*/ 1135383 h 2170757"/>
              <a:gd name="connsiteX18" fmla="*/ 8699954 w 12326363"/>
              <a:gd name="connsiteY18" fmla="*/ 1236983 h 2170757"/>
              <a:gd name="connsiteX19" fmla="*/ 8963479 w 12326363"/>
              <a:gd name="connsiteY19" fmla="*/ 1049658 h 2170757"/>
              <a:gd name="connsiteX20" fmla="*/ 9668329 w 12326363"/>
              <a:gd name="connsiteY20" fmla="*/ 890908 h 2170757"/>
              <a:gd name="connsiteX21" fmla="*/ 10328729 w 12326363"/>
              <a:gd name="connsiteY21" fmla="*/ 757558 h 2170757"/>
              <a:gd name="connsiteX22" fmla="*/ 10243004 w 12326363"/>
              <a:gd name="connsiteY22" fmla="*/ 713108 h 2170757"/>
              <a:gd name="connsiteX23" fmla="*/ 9944554 w 12326363"/>
              <a:gd name="connsiteY23" fmla="*/ 544833 h 2170757"/>
              <a:gd name="connsiteX24" fmla="*/ 10446204 w 12326363"/>
              <a:gd name="connsiteY24" fmla="*/ 97158 h 2170757"/>
              <a:gd name="connsiteX25" fmla="*/ 10655754 w 12326363"/>
              <a:gd name="connsiteY25" fmla="*/ 20958 h 2170757"/>
              <a:gd name="connsiteX26" fmla="*/ 10862129 w 12326363"/>
              <a:gd name="connsiteY26" fmla="*/ 170183 h 2170757"/>
              <a:gd name="connsiteX27" fmla="*/ 10941504 w 12326363"/>
              <a:gd name="connsiteY27" fmla="*/ 525783 h 2170757"/>
              <a:gd name="connsiteX28" fmla="*/ 12173404 w 12326363"/>
              <a:gd name="connsiteY28" fmla="*/ 833758 h 2170757"/>
              <a:gd name="connsiteX29" fmla="*/ 12217854 w 12326363"/>
              <a:gd name="connsiteY29" fmla="*/ 881383 h 2170757"/>
              <a:gd name="connsiteX30" fmla="*/ 11913054 w 12326363"/>
              <a:gd name="connsiteY30" fmla="*/ 776608 h 2170757"/>
              <a:gd name="connsiteX31" fmla="*/ 10900229 w 12326363"/>
              <a:gd name="connsiteY31" fmla="*/ 535308 h 2170757"/>
              <a:gd name="connsiteX32" fmla="*/ 10824029 w 12326363"/>
              <a:gd name="connsiteY32" fmla="*/ 173358 h 2170757"/>
              <a:gd name="connsiteX33" fmla="*/ 10604954 w 12326363"/>
              <a:gd name="connsiteY33" fmla="*/ 52708 h 2170757"/>
              <a:gd name="connsiteX34" fmla="*/ 10023929 w 12326363"/>
              <a:gd name="connsiteY34" fmla="*/ 40008 h 2170757"/>
              <a:gd name="connsiteX35" fmla="*/ 9989004 w 12326363"/>
              <a:gd name="connsiteY35" fmla="*/ 570233 h 2170757"/>
              <a:gd name="connsiteX36" fmla="*/ 10398579 w 12326363"/>
              <a:gd name="connsiteY36" fmla="*/ 754383 h 2170757"/>
              <a:gd name="connsiteX37" fmla="*/ 9668329 w 12326363"/>
              <a:gd name="connsiteY37" fmla="*/ 922658 h 2170757"/>
              <a:gd name="connsiteX38" fmla="*/ 8982529 w 12326363"/>
              <a:gd name="connsiteY38" fmla="*/ 1078233 h 2170757"/>
              <a:gd name="connsiteX39" fmla="*/ 8715829 w 12326363"/>
              <a:gd name="connsiteY39" fmla="*/ 1265558 h 2170757"/>
              <a:gd name="connsiteX40" fmla="*/ 8169729 w 12326363"/>
              <a:gd name="connsiteY40" fmla="*/ 1160783 h 2170757"/>
              <a:gd name="connsiteX41" fmla="*/ 7439479 w 12326363"/>
              <a:gd name="connsiteY41" fmla="*/ 1024258 h 2170757"/>
              <a:gd name="connsiteX42" fmla="*/ 7233104 w 12326363"/>
              <a:gd name="connsiteY42" fmla="*/ 1138558 h 2170757"/>
              <a:gd name="connsiteX43" fmla="*/ 7026729 w 12326363"/>
              <a:gd name="connsiteY43" fmla="*/ 1132208 h 2170757"/>
              <a:gd name="connsiteX44" fmla="*/ 6601279 w 12326363"/>
              <a:gd name="connsiteY44" fmla="*/ 1043308 h 2170757"/>
              <a:gd name="connsiteX45" fmla="*/ 6010729 w 12326363"/>
              <a:gd name="connsiteY45" fmla="*/ 1271908 h 2170757"/>
              <a:gd name="connsiteX46" fmla="*/ 5305879 w 12326363"/>
              <a:gd name="connsiteY46" fmla="*/ 1700533 h 2170757"/>
              <a:gd name="connsiteX47" fmla="*/ 4724854 w 12326363"/>
              <a:gd name="connsiteY47" fmla="*/ 2040258 h 2170757"/>
              <a:gd name="connsiteX48" fmla="*/ 4213679 w 12326363"/>
              <a:gd name="connsiteY48" fmla="*/ 2103758 h 2170757"/>
              <a:gd name="connsiteX49" fmla="*/ 3883479 w 12326363"/>
              <a:gd name="connsiteY49" fmla="*/ 1951358 h 2170757"/>
              <a:gd name="connsiteX50" fmla="*/ 3496129 w 12326363"/>
              <a:gd name="connsiteY50" fmla="*/ 1976758 h 2170757"/>
              <a:gd name="connsiteX51" fmla="*/ 3102429 w 12326363"/>
              <a:gd name="connsiteY51" fmla="*/ 1849758 h 2170757"/>
              <a:gd name="connsiteX52" fmla="*/ 2581729 w 12326363"/>
              <a:gd name="connsiteY52" fmla="*/ 1564008 h 2170757"/>
              <a:gd name="connsiteX53" fmla="*/ 2177422 w 12326363"/>
              <a:gd name="connsiteY53" fmla="*/ 1324243 h 2170757"/>
              <a:gd name="connsiteX54" fmla="*/ 2174248 w 12326363"/>
              <a:gd name="connsiteY54" fmla="*/ 1280665 h 2170757"/>
              <a:gd name="connsiteX55" fmla="*/ 2464149 w 12326363"/>
              <a:gd name="connsiteY55" fmla="*/ 1062882 h 2170757"/>
              <a:gd name="connsiteX56" fmla="*/ 2200870 w 12326363"/>
              <a:gd name="connsiteY56" fmla="*/ 946976 h 2170757"/>
              <a:gd name="connsiteX57" fmla="*/ 2056528 w 12326363"/>
              <a:gd name="connsiteY57" fmla="*/ 1106947 h 2170757"/>
              <a:gd name="connsiteX58" fmla="*/ 2174912 w 12326363"/>
              <a:gd name="connsiteY58" fmla="*/ 1285899 h 2170757"/>
              <a:gd name="connsiteX59" fmla="*/ 2177388 w 12326363"/>
              <a:gd name="connsiteY59" fmla="*/ 1315695 h 2170757"/>
              <a:gd name="connsiteX60" fmla="*/ 1121229 w 12326363"/>
              <a:gd name="connsiteY60" fmla="*/ 1818008 h 2170757"/>
              <a:gd name="connsiteX61" fmla="*/ 454 w 12326363"/>
              <a:gd name="connsiteY61" fmla="*/ 2170433 h 2170757"/>
              <a:gd name="connsiteX62" fmla="*/ 3629 w 12326363"/>
              <a:gd name="connsiteY62" fmla="*/ 2145033 h 2170757"/>
              <a:gd name="connsiteX0" fmla="*/ 3629 w 12326363"/>
              <a:gd name="connsiteY0" fmla="*/ 2129605 h 2155329"/>
              <a:gd name="connsiteX1" fmla="*/ 946604 w 12326363"/>
              <a:gd name="connsiteY1" fmla="*/ 1847030 h 2155329"/>
              <a:gd name="connsiteX2" fmla="*/ 2149652 w 12326363"/>
              <a:gd name="connsiteY2" fmla="*/ 1287044 h 2155329"/>
              <a:gd name="connsiteX3" fmla="*/ 2031197 w 12326363"/>
              <a:gd name="connsiteY3" fmla="*/ 1068876 h 2155329"/>
              <a:gd name="connsiteX4" fmla="*/ 2201845 w 12326363"/>
              <a:gd name="connsiteY4" fmla="*/ 904089 h 2155329"/>
              <a:gd name="connsiteX5" fmla="*/ 2500330 w 12326363"/>
              <a:gd name="connsiteY5" fmla="*/ 1052862 h 2155329"/>
              <a:gd name="connsiteX6" fmla="*/ 2188692 w 12326363"/>
              <a:gd name="connsiteY6" fmla="*/ 1290184 h 2155329"/>
              <a:gd name="connsiteX7" fmla="*/ 2857954 w 12326363"/>
              <a:gd name="connsiteY7" fmla="*/ 1678755 h 2155329"/>
              <a:gd name="connsiteX8" fmla="*/ 3432629 w 12326363"/>
              <a:gd name="connsiteY8" fmla="*/ 1923230 h 2155329"/>
              <a:gd name="connsiteX9" fmla="*/ 3880304 w 12326363"/>
              <a:gd name="connsiteY9" fmla="*/ 1907355 h 2155329"/>
              <a:gd name="connsiteX10" fmla="*/ 4143829 w 12326363"/>
              <a:gd name="connsiteY10" fmla="*/ 2047055 h 2155329"/>
              <a:gd name="connsiteX11" fmla="*/ 4451804 w 12326363"/>
              <a:gd name="connsiteY11" fmla="*/ 2066105 h 2155329"/>
              <a:gd name="connsiteX12" fmla="*/ 4991554 w 12326363"/>
              <a:gd name="connsiteY12" fmla="*/ 1885130 h 2155329"/>
              <a:gd name="connsiteX13" fmla="*/ 5705929 w 12326363"/>
              <a:gd name="connsiteY13" fmla="*/ 1393005 h 2155329"/>
              <a:gd name="connsiteX14" fmla="*/ 6544129 w 12326363"/>
              <a:gd name="connsiteY14" fmla="*/ 1008830 h 2155329"/>
              <a:gd name="connsiteX15" fmla="*/ 7153729 w 12326363"/>
              <a:gd name="connsiteY15" fmla="*/ 1110430 h 2155329"/>
              <a:gd name="connsiteX16" fmla="*/ 7429954 w 12326363"/>
              <a:gd name="connsiteY16" fmla="*/ 986605 h 2155329"/>
              <a:gd name="connsiteX17" fmla="*/ 8185604 w 12326363"/>
              <a:gd name="connsiteY17" fmla="*/ 1119955 h 2155329"/>
              <a:gd name="connsiteX18" fmla="*/ 8699954 w 12326363"/>
              <a:gd name="connsiteY18" fmla="*/ 1221555 h 2155329"/>
              <a:gd name="connsiteX19" fmla="*/ 8963479 w 12326363"/>
              <a:gd name="connsiteY19" fmla="*/ 1034230 h 2155329"/>
              <a:gd name="connsiteX20" fmla="*/ 9668329 w 12326363"/>
              <a:gd name="connsiteY20" fmla="*/ 875480 h 2155329"/>
              <a:gd name="connsiteX21" fmla="*/ 10328729 w 12326363"/>
              <a:gd name="connsiteY21" fmla="*/ 742130 h 2155329"/>
              <a:gd name="connsiteX22" fmla="*/ 10243004 w 12326363"/>
              <a:gd name="connsiteY22" fmla="*/ 697680 h 2155329"/>
              <a:gd name="connsiteX23" fmla="*/ 9944554 w 12326363"/>
              <a:gd name="connsiteY23" fmla="*/ 529405 h 2155329"/>
              <a:gd name="connsiteX24" fmla="*/ 10446204 w 12326363"/>
              <a:gd name="connsiteY24" fmla="*/ 81730 h 2155329"/>
              <a:gd name="connsiteX25" fmla="*/ 10655754 w 12326363"/>
              <a:gd name="connsiteY25" fmla="*/ 5530 h 2155329"/>
              <a:gd name="connsiteX26" fmla="*/ 10862129 w 12326363"/>
              <a:gd name="connsiteY26" fmla="*/ 154755 h 2155329"/>
              <a:gd name="connsiteX27" fmla="*/ 10941504 w 12326363"/>
              <a:gd name="connsiteY27" fmla="*/ 510355 h 2155329"/>
              <a:gd name="connsiteX28" fmla="*/ 12173404 w 12326363"/>
              <a:gd name="connsiteY28" fmla="*/ 818330 h 2155329"/>
              <a:gd name="connsiteX29" fmla="*/ 12217854 w 12326363"/>
              <a:gd name="connsiteY29" fmla="*/ 865955 h 2155329"/>
              <a:gd name="connsiteX30" fmla="*/ 11913054 w 12326363"/>
              <a:gd name="connsiteY30" fmla="*/ 761180 h 2155329"/>
              <a:gd name="connsiteX31" fmla="*/ 10900229 w 12326363"/>
              <a:gd name="connsiteY31" fmla="*/ 519880 h 2155329"/>
              <a:gd name="connsiteX32" fmla="*/ 10824029 w 12326363"/>
              <a:gd name="connsiteY32" fmla="*/ 157930 h 2155329"/>
              <a:gd name="connsiteX33" fmla="*/ 10604954 w 12326363"/>
              <a:gd name="connsiteY33" fmla="*/ 37280 h 2155329"/>
              <a:gd name="connsiteX34" fmla="*/ 9989004 w 12326363"/>
              <a:gd name="connsiteY34" fmla="*/ 554805 h 2155329"/>
              <a:gd name="connsiteX35" fmla="*/ 10398579 w 12326363"/>
              <a:gd name="connsiteY35" fmla="*/ 738955 h 2155329"/>
              <a:gd name="connsiteX36" fmla="*/ 9668329 w 12326363"/>
              <a:gd name="connsiteY36" fmla="*/ 907230 h 2155329"/>
              <a:gd name="connsiteX37" fmla="*/ 8982529 w 12326363"/>
              <a:gd name="connsiteY37" fmla="*/ 1062805 h 2155329"/>
              <a:gd name="connsiteX38" fmla="*/ 8715829 w 12326363"/>
              <a:gd name="connsiteY38" fmla="*/ 1250130 h 2155329"/>
              <a:gd name="connsiteX39" fmla="*/ 8169729 w 12326363"/>
              <a:gd name="connsiteY39" fmla="*/ 1145355 h 2155329"/>
              <a:gd name="connsiteX40" fmla="*/ 7439479 w 12326363"/>
              <a:gd name="connsiteY40" fmla="*/ 1008830 h 2155329"/>
              <a:gd name="connsiteX41" fmla="*/ 7233104 w 12326363"/>
              <a:gd name="connsiteY41" fmla="*/ 1123130 h 2155329"/>
              <a:gd name="connsiteX42" fmla="*/ 7026729 w 12326363"/>
              <a:gd name="connsiteY42" fmla="*/ 1116780 h 2155329"/>
              <a:gd name="connsiteX43" fmla="*/ 6601279 w 12326363"/>
              <a:gd name="connsiteY43" fmla="*/ 1027880 h 2155329"/>
              <a:gd name="connsiteX44" fmla="*/ 6010729 w 12326363"/>
              <a:gd name="connsiteY44" fmla="*/ 1256480 h 2155329"/>
              <a:gd name="connsiteX45" fmla="*/ 5305879 w 12326363"/>
              <a:gd name="connsiteY45" fmla="*/ 1685105 h 2155329"/>
              <a:gd name="connsiteX46" fmla="*/ 4724854 w 12326363"/>
              <a:gd name="connsiteY46" fmla="*/ 2024830 h 2155329"/>
              <a:gd name="connsiteX47" fmla="*/ 4213679 w 12326363"/>
              <a:gd name="connsiteY47" fmla="*/ 2088330 h 2155329"/>
              <a:gd name="connsiteX48" fmla="*/ 3883479 w 12326363"/>
              <a:gd name="connsiteY48" fmla="*/ 1935930 h 2155329"/>
              <a:gd name="connsiteX49" fmla="*/ 3496129 w 12326363"/>
              <a:gd name="connsiteY49" fmla="*/ 1961330 h 2155329"/>
              <a:gd name="connsiteX50" fmla="*/ 3102429 w 12326363"/>
              <a:gd name="connsiteY50" fmla="*/ 1834330 h 2155329"/>
              <a:gd name="connsiteX51" fmla="*/ 2581729 w 12326363"/>
              <a:gd name="connsiteY51" fmla="*/ 1548580 h 2155329"/>
              <a:gd name="connsiteX52" fmla="*/ 2177422 w 12326363"/>
              <a:gd name="connsiteY52" fmla="*/ 1308815 h 2155329"/>
              <a:gd name="connsiteX53" fmla="*/ 2174248 w 12326363"/>
              <a:gd name="connsiteY53" fmla="*/ 1265237 h 2155329"/>
              <a:gd name="connsiteX54" fmla="*/ 2464149 w 12326363"/>
              <a:gd name="connsiteY54" fmla="*/ 1047454 h 2155329"/>
              <a:gd name="connsiteX55" fmla="*/ 2200870 w 12326363"/>
              <a:gd name="connsiteY55" fmla="*/ 931548 h 2155329"/>
              <a:gd name="connsiteX56" fmla="*/ 2056528 w 12326363"/>
              <a:gd name="connsiteY56" fmla="*/ 1091519 h 2155329"/>
              <a:gd name="connsiteX57" fmla="*/ 2174912 w 12326363"/>
              <a:gd name="connsiteY57" fmla="*/ 1270471 h 2155329"/>
              <a:gd name="connsiteX58" fmla="*/ 2177388 w 12326363"/>
              <a:gd name="connsiteY58" fmla="*/ 1300267 h 2155329"/>
              <a:gd name="connsiteX59" fmla="*/ 1121229 w 12326363"/>
              <a:gd name="connsiteY59" fmla="*/ 1802580 h 2155329"/>
              <a:gd name="connsiteX60" fmla="*/ 454 w 12326363"/>
              <a:gd name="connsiteY60" fmla="*/ 2155005 h 2155329"/>
              <a:gd name="connsiteX61" fmla="*/ 3629 w 12326363"/>
              <a:gd name="connsiteY61" fmla="*/ 2129605 h 2155329"/>
              <a:gd name="connsiteX0" fmla="*/ 3629 w 12326363"/>
              <a:gd name="connsiteY0" fmla="*/ 2135753 h 2161477"/>
              <a:gd name="connsiteX1" fmla="*/ 946604 w 12326363"/>
              <a:gd name="connsiteY1" fmla="*/ 1853178 h 2161477"/>
              <a:gd name="connsiteX2" fmla="*/ 2149652 w 12326363"/>
              <a:gd name="connsiteY2" fmla="*/ 1293192 h 2161477"/>
              <a:gd name="connsiteX3" fmla="*/ 2031197 w 12326363"/>
              <a:gd name="connsiteY3" fmla="*/ 1075024 h 2161477"/>
              <a:gd name="connsiteX4" fmla="*/ 2201845 w 12326363"/>
              <a:gd name="connsiteY4" fmla="*/ 910237 h 2161477"/>
              <a:gd name="connsiteX5" fmla="*/ 2500330 w 12326363"/>
              <a:gd name="connsiteY5" fmla="*/ 1059010 h 2161477"/>
              <a:gd name="connsiteX6" fmla="*/ 2188692 w 12326363"/>
              <a:gd name="connsiteY6" fmla="*/ 1296332 h 2161477"/>
              <a:gd name="connsiteX7" fmla="*/ 2857954 w 12326363"/>
              <a:gd name="connsiteY7" fmla="*/ 1684903 h 2161477"/>
              <a:gd name="connsiteX8" fmla="*/ 3432629 w 12326363"/>
              <a:gd name="connsiteY8" fmla="*/ 1929378 h 2161477"/>
              <a:gd name="connsiteX9" fmla="*/ 3880304 w 12326363"/>
              <a:gd name="connsiteY9" fmla="*/ 1913503 h 2161477"/>
              <a:gd name="connsiteX10" fmla="*/ 4143829 w 12326363"/>
              <a:gd name="connsiteY10" fmla="*/ 2053203 h 2161477"/>
              <a:gd name="connsiteX11" fmla="*/ 4451804 w 12326363"/>
              <a:gd name="connsiteY11" fmla="*/ 2072253 h 2161477"/>
              <a:gd name="connsiteX12" fmla="*/ 4991554 w 12326363"/>
              <a:gd name="connsiteY12" fmla="*/ 1891278 h 2161477"/>
              <a:gd name="connsiteX13" fmla="*/ 5705929 w 12326363"/>
              <a:gd name="connsiteY13" fmla="*/ 1399153 h 2161477"/>
              <a:gd name="connsiteX14" fmla="*/ 6544129 w 12326363"/>
              <a:gd name="connsiteY14" fmla="*/ 1014978 h 2161477"/>
              <a:gd name="connsiteX15" fmla="*/ 7153729 w 12326363"/>
              <a:gd name="connsiteY15" fmla="*/ 1116578 h 2161477"/>
              <a:gd name="connsiteX16" fmla="*/ 7429954 w 12326363"/>
              <a:gd name="connsiteY16" fmla="*/ 992753 h 2161477"/>
              <a:gd name="connsiteX17" fmla="*/ 8185604 w 12326363"/>
              <a:gd name="connsiteY17" fmla="*/ 1126103 h 2161477"/>
              <a:gd name="connsiteX18" fmla="*/ 8699954 w 12326363"/>
              <a:gd name="connsiteY18" fmla="*/ 1227703 h 2161477"/>
              <a:gd name="connsiteX19" fmla="*/ 8963479 w 12326363"/>
              <a:gd name="connsiteY19" fmla="*/ 1040378 h 2161477"/>
              <a:gd name="connsiteX20" fmla="*/ 9668329 w 12326363"/>
              <a:gd name="connsiteY20" fmla="*/ 881628 h 2161477"/>
              <a:gd name="connsiteX21" fmla="*/ 10328729 w 12326363"/>
              <a:gd name="connsiteY21" fmla="*/ 748278 h 2161477"/>
              <a:gd name="connsiteX22" fmla="*/ 10243004 w 12326363"/>
              <a:gd name="connsiteY22" fmla="*/ 703828 h 2161477"/>
              <a:gd name="connsiteX23" fmla="*/ 10446204 w 12326363"/>
              <a:gd name="connsiteY23" fmla="*/ 87878 h 2161477"/>
              <a:gd name="connsiteX24" fmla="*/ 10655754 w 12326363"/>
              <a:gd name="connsiteY24" fmla="*/ 11678 h 2161477"/>
              <a:gd name="connsiteX25" fmla="*/ 10862129 w 12326363"/>
              <a:gd name="connsiteY25" fmla="*/ 160903 h 2161477"/>
              <a:gd name="connsiteX26" fmla="*/ 10941504 w 12326363"/>
              <a:gd name="connsiteY26" fmla="*/ 516503 h 2161477"/>
              <a:gd name="connsiteX27" fmla="*/ 12173404 w 12326363"/>
              <a:gd name="connsiteY27" fmla="*/ 824478 h 2161477"/>
              <a:gd name="connsiteX28" fmla="*/ 12217854 w 12326363"/>
              <a:gd name="connsiteY28" fmla="*/ 872103 h 2161477"/>
              <a:gd name="connsiteX29" fmla="*/ 11913054 w 12326363"/>
              <a:gd name="connsiteY29" fmla="*/ 767328 h 2161477"/>
              <a:gd name="connsiteX30" fmla="*/ 10900229 w 12326363"/>
              <a:gd name="connsiteY30" fmla="*/ 526028 h 2161477"/>
              <a:gd name="connsiteX31" fmla="*/ 10824029 w 12326363"/>
              <a:gd name="connsiteY31" fmla="*/ 164078 h 2161477"/>
              <a:gd name="connsiteX32" fmla="*/ 10604954 w 12326363"/>
              <a:gd name="connsiteY32" fmla="*/ 43428 h 2161477"/>
              <a:gd name="connsiteX33" fmla="*/ 9989004 w 12326363"/>
              <a:gd name="connsiteY33" fmla="*/ 560953 h 2161477"/>
              <a:gd name="connsiteX34" fmla="*/ 10398579 w 12326363"/>
              <a:gd name="connsiteY34" fmla="*/ 745103 h 2161477"/>
              <a:gd name="connsiteX35" fmla="*/ 9668329 w 12326363"/>
              <a:gd name="connsiteY35" fmla="*/ 913378 h 2161477"/>
              <a:gd name="connsiteX36" fmla="*/ 8982529 w 12326363"/>
              <a:gd name="connsiteY36" fmla="*/ 1068953 h 2161477"/>
              <a:gd name="connsiteX37" fmla="*/ 8715829 w 12326363"/>
              <a:gd name="connsiteY37" fmla="*/ 1256278 h 2161477"/>
              <a:gd name="connsiteX38" fmla="*/ 8169729 w 12326363"/>
              <a:gd name="connsiteY38" fmla="*/ 1151503 h 2161477"/>
              <a:gd name="connsiteX39" fmla="*/ 7439479 w 12326363"/>
              <a:gd name="connsiteY39" fmla="*/ 1014978 h 2161477"/>
              <a:gd name="connsiteX40" fmla="*/ 7233104 w 12326363"/>
              <a:gd name="connsiteY40" fmla="*/ 1129278 h 2161477"/>
              <a:gd name="connsiteX41" fmla="*/ 7026729 w 12326363"/>
              <a:gd name="connsiteY41" fmla="*/ 1122928 h 2161477"/>
              <a:gd name="connsiteX42" fmla="*/ 6601279 w 12326363"/>
              <a:gd name="connsiteY42" fmla="*/ 1034028 h 2161477"/>
              <a:gd name="connsiteX43" fmla="*/ 6010729 w 12326363"/>
              <a:gd name="connsiteY43" fmla="*/ 1262628 h 2161477"/>
              <a:gd name="connsiteX44" fmla="*/ 5305879 w 12326363"/>
              <a:gd name="connsiteY44" fmla="*/ 1691253 h 2161477"/>
              <a:gd name="connsiteX45" fmla="*/ 4724854 w 12326363"/>
              <a:gd name="connsiteY45" fmla="*/ 2030978 h 2161477"/>
              <a:gd name="connsiteX46" fmla="*/ 4213679 w 12326363"/>
              <a:gd name="connsiteY46" fmla="*/ 2094478 h 2161477"/>
              <a:gd name="connsiteX47" fmla="*/ 3883479 w 12326363"/>
              <a:gd name="connsiteY47" fmla="*/ 1942078 h 2161477"/>
              <a:gd name="connsiteX48" fmla="*/ 3496129 w 12326363"/>
              <a:gd name="connsiteY48" fmla="*/ 1967478 h 2161477"/>
              <a:gd name="connsiteX49" fmla="*/ 3102429 w 12326363"/>
              <a:gd name="connsiteY49" fmla="*/ 1840478 h 2161477"/>
              <a:gd name="connsiteX50" fmla="*/ 2581729 w 12326363"/>
              <a:gd name="connsiteY50" fmla="*/ 1554728 h 2161477"/>
              <a:gd name="connsiteX51" fmla="*/ 2177422 w 12326363"/>
              <a:gd name="connsiteY51" fmla="*/ 1314963 h 2161477"/>
              <a:gd name="connsiteX52" fmla="*/ 2174248 w 12326363"/>
              <a:gd name="connsiteY52" fmla="*/ 1271385 h 2161477"/>
              <a:gd name="connsiteX53" fmla="*/ 2464149 w 12326363"/>
              <a:gd name="connsiteY53" fmla="*/ 1053602 h 2161477"/>
              <a:gd name="connsiteX54" fmla="*/ 2200870 w 12326363"/>
              <a:gd name="connsiteY54" fmla="*/ 937696 h 2161477"/>
              <a:gd name="connsiteX55" fmla="*/ 2056528 w 12326363"/>
              <a:gd name="connsiteY55" fmla="*/ 1097667 h 2161477"/>
              <a:gd name="connsiteX56" fmla="*/ 2174912 w 12326363"/>
              <a:gd name="connsiteY56" fmla="*/ 1276619 h 2161477"/>
              <a:gd name="connsiteX57" fmla="*/ 2177388 w 12326363"/>
              <a:gd name="connsiteY57" fmla="*/ 1306415 h 2161477"/>
              <a:gd name="connsiteX58" fmla="*/ 1121229 w 12326363"/>
              <a:gd name="connsiteY58" fmla="*/ 1808728 h 2161477"/>
              <a:gd name="connsiteX59" fmla="*/ 454 w 12326363"/>
              <a:gd name="connsiteY59" fmla="*/ 2161153 h 2161477"/>
              <a:gd name="connsiteX60" fmla="*/ 3629 w 12326363"/>
              <a:gd name="connsiteY60" fmla="*/ 2135753 h 2161477"/>
              <a:gd name="connsiteX0" fmla="*/ 3629 w 12326363"/>
              <a:gd name="connsiteY0" fmla="*/ 2135753 h 2161477"/>
              <a:gd name="connsiteX1" fmla="*/ 946604 w 12326363"/>
              <a:gd name="connsiteY1" fmla="*/ 1853178 h 2161477"/>
              <a:gd name="connsiteX2" fmla="*/ 2149652 w 12326363"/>
              <a:gd name="connsiteY2" fmla="*/ 1293192 h 2161477"/>
              <a:gd name="connsiteX3" fmla="*/ 2031197 w 12326363"/>
              <a:gd name="connsiteY3" fmla="*/ 1075024 h 2161477"/>
              <a:gd name="connsiteX4" fmla="*/ 2201845 w 12326363"/>
              <a:gd name="connsiteY4" fmla="*/ 910237 h 2161477"/>
              <a:gd name="connsiteX5" fmla="*/ 2500330 w 12326363"/>
              <a:gd name="connsiteY5" fmla="*/ 1059010 h 2161477"/>
              <a:gd name="connsiteX6" fmla="*/ 2188692 w 12326363"/>
              <a:gd name="connsiteY6" fmla="*/ 1296332 h 2161477"/>
              <a:gd name="connsiteX7" fmla="*/ 2857954 w 12326363"/>
              <a:gd name="connsiteY7" fmla="*/ 1684903 h 2161477"/>
              <a:gd name="connsiteX8" fmla="*/ 3432629 w 12326363"/>
              <a:gd name="connsiteY8" fmla="*/ 1929378 h 2161477"/>
              <a:gd name="connsiteX9" fmla="*/ 3880304 w 12326363"/>
              <a:gd name="connsiteY9" fmla="*/ 1913503 h 2161477"/>
              <a:gd name="connsiteX10" fmla="*/ 4143829 w 12326363"/>
              <a:gd name="connsiteY10" fmla="*/ 2053203 h 2161477"/>
              <a:gd name="connsiteX11" fmla="*/ 4451804 w 12326363"/>
              <a:gd name="connsiteY11" fmla="*/ 2072253 h 2161477"/>
              <a:gd name="connsiteX12" fmla="*/ 4991554 w 12326363"/>
              <a:gd name="connsiteY12" fmla="*/ 1891278 h 2161477"/>
              <a:gd name="connsiteX13" fmla="*/ 5705929 w 12326363"/>
              <a:gd name="connsiteY13" fmla="*/ 1399153 h 2161477"/>
              <a:gd name="connsiteX14" fmla="*/ 6544129 w 12326363"/>
              <a:gd name="connsiteY14" fmla="*/ 1014978 h 2161477"/>
              <a:gd name="connsiteX15" fmla="*/ 7153729 w 12326363"/>
              <a:gd name="connsiteY15" fmla="*/ 1116578 h 2161477"/>
              <a:gd name="connsiteX16" fmla="*/ 7429954 w 12326363"/>
              <a:gd name="connsiteY16" fmla="*/ 992753 h 2161477"/>
              <a:gd name="connsiteX17" fmla="*/ 8185604 w 12326363"/>
              <a:gd name="connsiteY17" fmla="*/ 1126103 h 2161477"/>
              <a:gd name="connsiteX18" fmla="*/ 8699954 w 12326363"/>
              <a:gd name="connsiteY18" fmla="*/ 1227703 h 2161477"/>
              <a:gd name="connsiteX19" fmla="*/ 8963479 w 12326363"/>
              <a:gd name="connsiteY19" fmla="*/ 1040378 h 2161477"/>
              <a:gd name="connsiteX20" fmla="*/ 9668329 w 12326363"/>
              <a:gd name="connsiteY20" fmla="*/ 881628 h 2161477"/>
              <a:gd name="connsiteX21" fmla="*/ 10328729 w 12326363"/>
              <a:gd name="connsiteY21" fmla="*/ 748278 h 2161477"/>
              <a:gd name="connsiteX22" fmla="*/ 10243004 w 12326363"/>
              <a:gd name="connsiteY22" fmla="*/ 703828 h 2161477"/>
              <a:gd name="connsiteX23" fmla="*/ 10446204 w 12326363"/>
              <a:gd name="connsiteY23" fmla="*/ 87878 h 2161477"/>
              <a:gd name="connsiteX24" fmla="*/ 10655754 w 12326363"/>
              <a:gd name="connsiteY24" fmla="*/ 11678 h 2161477"/>
              <a:gd name="connsiteX25" fmla="*/ 10862129 w 12326363"/>
              <a:gd name="connsiteY25" fmla="*/ 160903 h 2161477"/>
              <a:gd name="connsiteX26" fmla="*/ 10941504 w 12326363"/>
              <a:gd name="connsiteY26" fmla="*/ 516503 h 2161477"/>
              <a:gd name="connsiteX27" fmla="*/ 12173404 w 12326363"/>
              <a:gd name="connsiteY27" fmla="*/ 824478 h 2161477"/>
              <a:gd name="connsiteX28" fmla="*/ 12217854 w 12326363"/>
              <a:gd name="connsiteY28" fmla="*/ 872103 h 2161477"/>
              <a:gd name="connsiteX29" fmla="*/ 11913054 w 12326363"/>
              <a:gd name="connsiteY29" fmla="*/ 767328 h 2161477"/>
              <a:gd name="connsiteX30" fmla="*/ 10900229 w 12326363"/>
              <a:gd name="connsiteY30" fmla="*/ 526028 h 2161477"/>
              <a:gd name="connsiteX31" fmla="*/ 10824029 w 12326363"/>
              <a:gd name="connsiteY31" fmla="*/ 164078 h 2161477"/>
              <a:gd name="connsiteX32" fmla="*/ 10604954 w 12326363"/>
              <a:gd name="connsiteY32" fmla="*/ 43428 h 2161477"/>
              <a:gd name="connsiteX33" fmla="*/ 10398579 w 12326363"/>
              <a:gd name="connsiteY33" fmla="*/ 745103 h 2161477"/>
              <a:gd name="connsiteX34" fmla="*/ 9668329 w 12326363"/>
              <a:gd name="connsiteY34" fmla="*/ 913378 h 2161477"/>
              <a:gd name="connsiteX35" fmla="*/ 8982529 w 12326363"/>
              <a:gd name="connsiteY35" fmla="*/ 1068953 h 2161477"/>
              <a:gd name="connsiteX36" fmla="*/ 8715829 w 12326363"/>
              <a:gd name="connsiteY36" fmla="*/ 1256278 h 2161477"/>
              <a:gd name="connsiteX37" fmla="*/ 8169729 w 12326363"/>
              <a:gd name="connsiteY37" fmla="*/ 1151503 h 2161477"/>
              <a:gd name="connsiteX38" fmla="*/ 7439479 w 12326363"/>
              <a:gd name="connsiteY38" fmla="*/ 1014978 h 2161477"/>
              <a:gd name="connsiteX39" fmla="*/ 7233104 w 12326363"/>
              <a:gd name="connsiteY39" fmla="*/ 1129278 h 2161477"/>
              <a:gd name="connsiteX40" fmla="*/ 7026729 w 12326363"/>
              <a:gd name="connsiteY40" fmla="*/ 1122928 h 2161477"/>
              <a:gd name="connsiteX41" fmla="*/ 6601279 w 12326363"/>
              <a:gd name="connsiteY41" fmla="*/ 1034028 h 2161477"/>
              <a:gd name="connsiteX42" fmla="*/ 6010729 w 12326363"/>
              <a:gd name="connsiteY42" fmla="*/ 1262628 h 2161477"/>
              <a:gd name="connsiteX43" fmla="*/ 5305879 w 12326363"/>
              <a:gd name="connsiteY43" fmla="*/ 1691253 h 2161477"/>
              <a:gd name="connsiteX44" fmla="*/ 4724854 w 12326363"/>
              <a:gd name="connsiteY44" fmla="*/ 2030978 h 2161477"/>
              <a:gd name="connsiteX45" fmla="*/ 4213679 w 12326363"/>
              <a:gd name="connsiteY45" fmla="*/ 2094478 h 2161477"/>
              <a:gd name="connsiteX46" fmla="*/ 3883479 w 12326363"/>
              <a:gd name="connsiteY46" fmla="*/ 1942078 h 2161477"/>
              <a:gd name="connsiteX47" fmla="*/ 3496129 w 12326363"/>
              <a:gd name="connsiteY47" fmla="*/ 1967478 h 2161477"/>
              <a:gd name="connsiteX48" fmla="*/ 3102429 w 12326363"/>
              <a:gd name="connsiteY48" fmla="*/ 1840478 h 2161477"/>
              <a:gd name="connsiteX49" fmla="*/ 2581729 w 12326363"/>
              <a:gd name="connsiteY49" fmla="*/ 1554728 h 2161477"/>
              <a:gd name="connsiteX50" fmla="*/ 2177422 w 12326363"/>
              <a:gd name="connsiteY50" fmla="*/ 1314963 h 2161477"/>
              <a:gd name="connsiteX51" fmla="*/ 2174248 w 12326363"/>
              <a:gd name="connsiteY51" fmla="*/ 1271385 h 2161477"/>
              <a:gd name="connsiteX52" fmla="*/ 2464149 w 12326363"/>
              <a:gd name="connsiteY52" fmla="*/ 1053602 h 2161477"/>
              <a:gd name="connsiteX53" fmla="*/ 2200870 w 12326363"/>
              <a:gd name="connsiteY53" fmla="*/ 937696 h 2161477"/>
              <a:gd name="connsiteX54" fmla="*/ 2056528 w 12326363"/>
              <a:gd name="connsiteY54" fmla="*/ 1097667 h 2161477"/>
              <a:gd name="connsiteX55" fmla="*/ 2174912 w 12326363"/>
              <a:gd name="connsiteY55" fmla="*/ 1276619 h 2161477"/>
              <a:gd name="connsiteX56" fmla="*/ 2177388 w 12326363"/>
              <a:gd name="connsiteY56" fmla="*/ 1306415 h 2161477"/>
              <a:gd name="connsiteX57" fmla="*/ 1121229 w 12326363"/>
              <a:gd name="connsiteY57" fmla="*/ 1808728 h 2161477"/>
              <a:gd name="connsiteX58" fmla="*/ 454 w 12326363"/>
              <a:gd name="connsiteY58" fmla="*/ 2161153 h 2161477"/>
              <a:gd name="connsiteX59" fmla="*/ 3629 w 12326363"/>
              <a:gd name="connsiteY59" fmla="*/ 2135753 h 2161477"/>
              <a:gd name="connsiteX0" fmla="*/ 3629 w 12326363"/>
              <a:gd name="connsiteY0" fmla="*/ 2137890 h 2163614"/>
              <a:gd name="connsiteX1" fmla="*/ 946604 w 12326363"/>
              <a:gd name="connsiteY1" fmla="*/ 1855315 h 2163614"/>
              <a:gd name="connsiteX2" fmla="*/ 2149652 w 12326363"/>
              <a:gd name="connsiteY2" fmla="*/ 1295329 h 2163614"/>
              <a:gd name="connsiteX3" fmla="*/ 2031197 w 12326363"/>
              <a:gd name="connsiteY3" fmla="*/ 1077161 h 2163614"/>
              <a:gd name="connsiteX4" fmla="*/ 2201845 w 12326363"/>
              <a:gd name="connsiteY4" fmla="*/ 912374 h 2163614"/>
              <a:gd name="connsiteX5" fmla="*/ 2500330 w 12326363"/>
              <a:gd name="connsiteY5" fmla="*/ 1061147 h 2163614"/>
              <a:gd name="connsiteX6" fmla="*/ 2188692 w 12326363"/>
              <a:gd name="connsiteY6" fmla="*/ 1298469 h 2163614"/>
              <a:gd name="connsiteX7" fmla="*/ 2857954 w 12326363"/>
              <a:gd name="connsiteY7" fmla="*/ 1687040 h 2163614"/>
              <a:gd name="connsiteX8" fmla="*/ 3432629 w 12326363"/>
              <a:gd name="connsiteY8" fmla="*/ 1931515 h 2163614"/>
              <a:gd name="connsiteX9" fmla="*/ 3880304 w 12326363"/>
              <a:gd name="connsiteY9" fmla="*/ 1915640 h 2163614"/>
              <a:gd name="connsiteX10" fmla="*/ 4143829 w 12326363"/>
              <a:gd name="connsiteY10" fmla="*/ 2055340 h 2163614"/>
              <a:gd name="connsiteX11" fmla="*/ 4451804 w 12326363"/>
              <a:gd name="connsiteY11" fmla="*/ 2074390 h 2163614"/>
              <a:gd name="connsiteX12" fmla="*/ 4991554 w 12326363"/>
              <a:gd name="connsiteY12" fmla="*/ 1893415 h 2163614"/>
              <a:gd name="connsiteX13" fmla="*/ 5705929 w 12326363"/>
              <a:gd name="connsiteY13" fmla="*/ 1401290 h 2163614"/>
              <a:gd name="connsiteX14" fmla="*/ 6544129 w 12326363"/>
              <a:gd name="connsiteY14" fmla="*/ 1017115 h 2163614"/>
              <a:gd name="connsiteX15" fmla="*/ 7153729 w 12326363"/>
              <a:gd name="connsiteY15" fmla="*/ 1118715 h 2163614"/>
              <a:gd name="connsiteX16" fmla="*/ 7429954 w 12326363"/>
              <a:gd name="connsiteY16" fmla="*/ 994890 h 2163614"/>
              <a:gd name="connsiteX17" fmla="*/ 8185604 w 12326363"/>
              <a:gd name="connsiteY17" fmla="*/ 1128240 h 2163614"/>
              <a:gd name="connsiteX18" fmla="*/ 8699954 w 12326363"/>
              <a:gd name="connsiteY18" fmla="*/ 1229840 h 2163614"/>
              <a:gd name="connsiteX19" fmla="*/ 8963479 w 12326363"/>
              <a:gd name="connsiteY19" fmla="*/ 1042515 h 2163614"/>
              <a:gd name="connsiteX20" fmla="*/ 9668329 w 12326363"/>
              <a:gd name="connsiteY20" fmla="*/ 883765 h 2163614"/>
              <a:gd name="connsiteX21" fmla="*/ 10328729 w 12326363"/>
              <a:gd name="connsiteY21" fmla="*/ 750415 h 2163614"/>
              <a:gd name="connsiteX22" fmla="*/ 10446204 w 12326363"/>
              <a:gd name="connsiteY22" fmla="*/ 90015 h 2163614"/>
              <a:gd name="connsiteX23" fmla="*/ 10655754 w 12326363"/>
              <a:gd name="connsiteY23" fmla="*/ 13815 h 2163614"/>
              <a:gd name="connsiteX24" fmla="*/ 10862129 w 12326363"/>
              <a:gd name="connsiteY24" fmla="*/ 163040 h 2163614"/>
              <a:gd name="connsiteX25" fmla="*/ 10941504 w 12326363"/>
              <a:gd name="connsiteY25" fmla="*/ 518640 h 2163614"/>
              <a:gd name="connsiteX26" fmla="*/ 12173404 w 12326363"/>
              <a:gd name="connsiteY26" fmla="*/ 826615 h 2163614"/>
              <a:gd name="connsiteX27" fmla="*/ 12217854 w 12326363"/>
              <a:gd name="connsiteY27" fmla="*/ 874240 h 2163614"/>
              <a:gd name="connsiteX28" fmla="*/ 11913054 w 12326363"/>
              <a:gd name="connsiteY28" fmla="*/ 769465 h 2163614"/>
              <a:gd name="connsiteX29" fmla="*/ 10900229 w 12326363"/>
              <a:gd name="connsiteY29" fmla="*/ 528165 h 2163614"/>
              <a:gd name="connsiteX30" fmla="*/ 10824029 w 12326363"/>
              <a:gd name="connsiteY30" fmla="*/ 166215 h 2163614"/>
              <a:gd name="connsiteX31" fmla="*/ 10604954 w 12326363"/>
              <a:gd name="connsiteY31" fmla="*/ 45565 h 2163614"/>
              <a:gd name="connsiteX32" fmla="*/ 10398579 w 12326363"/>
              <a:gd name="connsiteY32" fmla="*/ 747240 h 2163614"/>
              <a:gd name="connsiteX33" fmla="*/ 9668329 w 12326363"/>
              <a:gd name="connsiteY33" fmla="*/ 915515 h 2163614"/>
              <a:gd name="connsiteX34" fmla="*/ 8982529 w 12326363"/>
              <a:gd name="connsiteY34" fmla="*/ 1071090 h 2163614"/>
              <a:gd name="connsiteX35" fmla="*/ 8715829 w 12326363"/>
              <a:gd name="connsiteY35" fmla="*/ 1258415 h 2163614"/>
              <a:gd name="connsiteX36" fmla="*/ 8169729 w 12326363"/>
              <a:gd name="connsiteY36" fmla="*/ 1153640 h 2163614"/>
              <a:gd name="connsiteX37" fmla="*/ 7439479 w 12326363"/>
              <a:gd name="connsiteY37" fmla="*/ 1017115 h 2163614"/>
              <a:gd name="connsiteX38" fmla="*/ 7233104 w 12326363"/>
              <a:gd name="connsiteY38" fmla="*/ 1131415 h 2163614"/>
              <a:gd name="connsiteX39" fmla="*/ 7026729 w 12326363"/>
              <a:gd name="connsiteY39" fmla="*/ 1125065 h 2163614"/>
              <a:gd name="connsiteX40" fmla="*/ 6601279 w 12326363"/>
              <a:gd name="connsiteY40" fmla="*/ 1036165 h 2163614"/>
              <a:gd name="connsiteX41" fmla="*/ 6010729 w 12326363"/>
              <a:gd name="connsiteY41" fmla="*/ 1264765 h 2163614"/>
              <a:gd name="connsiteX42" fmla="*/ 5305879 w 12326363"/>
              <a:gd name="connsiteY42" fmla="*/ 1693390 h 2163614"/>
              <a:gd name="connsiteX43" fmla="*/ 4724854 w 12326363"/>
              <a:gd name="connsiteY43" fmla="*/ 2033115 h 2163614"/>
              <a:gd name="connsiteX44" fmla="*/ 4213679 w 12326363"/>
              <a:gd name="connsiteY44" fmla="*/ 2096615 h 2163614"/>
              <a:gd name="connsiteX45" fmla="*/ 3883479 w 12326363"/>
              <a:gd name="connsiteY45" fmla="*/ 1944215 h 2163614"/>
              <a:gd name="connsiteX46" fmla="*/ 3496129 w 12326363"/>
              <a:gd name="connsiteY46" fmla="*/ 1969615 h 2163614"/>
              <a:gd name="connsiteX47" fmla="*/ 3102429 w 12326363"/>
              <a:gd name="connsiteY47" fmla="*/ 1842615 h 2163614"/>
              <a:gd name="connsiteX48" fmla="*/ 2581729 w 12326363"/>
              <a:gd name="connsiteY48" fmla="*/ 1556865 h 2163614"/>
              <a:gd name="connsiteX49" fmla="*/ 2177422 w 12326363"/>
              <a:gd name="connsiteY49" fmla="*/ 1317100 h 2163614"/>
              <a:gd name="connsiteX50" fmla="*/ 2174248 w 12326363"/>
              <a:gd name="connsiteY50" fmla="*/ 1273522 h 2163614"/>
              <a:gd name="connsiteX51" fmla="*/ 2464149 w 12326363"/>
              <a:gd name="connsiteY51" fmla="*/ 1055739 h 2163614"/>
              <a:gd name="connsiteX52" fmla="*/ 2200870 w 12326363"/>
              <a:gd name="connsiteY52" fmla="*/ 939833 h 2163614"/>
              <a:gd name="connsiteX53" fmla="*/ 2056528 w 12326363"/>
              <a:gd name="connsiteY53" fmla="*/ 1099804 h 2163614"/>
              <a:gd name="connsiteX54" fmla="*/ 2174912 w 12326363"/>
              <a:gd name="connsiteY54" fmla="*/ 1278756 h 2163614"/>
              <a:gd name="connsiteX55" fmla="*/ 2177388 w 12326363"/>
              <a:gd name="connsiteY55" fmla="*/ 1308552 h 2163614"/>
              <a:gd name="connsiteX56" fmla="*/ 1121229 w 12326363"/>
              <a:gd name="connsiteY56" fmla="*/ 1810865 h 2163614"/>
              <a:gd name="connsiteX57" fmla="*/ 454 w 12326363"/>
              <a:gd name="connsiteY57" fmla="*/ 2163290 h 2163614"/>
              <a:gd name="connsiteX58" fmla="*/ 3629 w 12326363"/>
              <a:gd name="connsiteY58" fmla="*/ 2137890 h 2163614"/>
              <a:gd name="connsiteX0" fmla="*/ 3629 w 12326363"/>
              <a:gd name="connsiteY0" fmla="*/ 2137890 h 2163614"/>
              <a:gd name="connsiteX1" fmla="*/ 946604 w 12326363"/>
              <a:gd name="connsiteY1" fmla="*/ 1855315 h 2163614"/>
              <a:gd name="connsiteX2" fmla="*/ 2149652 w 12326363"/>
              <a:gd name="connsiteY2" fmla="*/ 1295329 h 2163614"/>
              <a:gd name="connsiteX3" fmla="*/ 2031197 w 12326363"/>
              <a:gd name="connsiteY3" fmla="*/ 1077161 h 2163614"/>
              <a:gd name="connsiteX4" fmla="*/ 2201845 w 12326363"/>
              <a:gd name="connsiteY4" fmla="*/ 912374 h 2163614"/>
              <a:gd name="connsiteX5" fmla="*/ 2500330 w 12326363"/>
              <a:gd name="connsiteY5" fmla="*/ 1061147 h 2163614"/>
              <a:gd name="connsiteX6" fmla="*/ 2188692 w 12326363"/>
              <a:gd name="connsiteY6" fmla="*/ 1298469 h 2163614"/>
              <a:gd name="connsiteX7" fmla="*/ 2857954 w 12326363"/>
              <a:gd name="connsiteY7" fmla="*/ 1687040 h 2163614"/>
              <a:gd name="connsiteX8" fmla="*/ 3432629 w 12326363"/>
              <a:gd name="connsiteY8" fmla="*/ 1931515 h 2163614"/>
              <a:gd name="connsiteX9" fmla="*/ 3880304 w 12326363"/>
              <a:gd name="connsiteY9" fmla="*/ 1915640 h 2163614"/>
              <a:gd name="connsiteX10" fmla="*/ 4143829 w 12326363"/>
              <a:gd name="connsiteY10" fmla="*/ 2055340 h 2163614"/>
              <a:gd name="connsiteX11" fmla="*/ 4451804 w 12326363"/>
              <a:gd name="connsiteY11" fmla="*/ 2074390 h 2163614"/>
              <a:gd name="connsiteX12" fmla="*/ 4991554 w 12326363"/>
              <a:gd name="connsiteY12" fmla="*/ 1893415 h 2163614"/>
              <a:gd name="connsiteX13" fmla="*/ 5705929 w 12326363"/>
              <a:gd name="connsiteY13" fmla="*/ 1401290 h 2163614"/>
              <a:gd name="connsiteX14" fmla="*/ 6544129 w 12326363"/>
              <a:gd name="connsiteY14" fmla="*/ 1017115 h 2163614"/>
              <a:gd name="connsiteX15" fmla="*/ 7153729 w 12326363"/>
              <a:gd name="connsiteY15" fmla="*/ 1118715 h 2163614"/>
              <a:gd name="connsiteX16" fmla="*/ 7429954 w 12326363"/>
              <a:gd name="connsiteY16" fmla="*/ 994890 h 2163614"/>
              <a:gd name="connsiteX17" fmla="*/ 8185604 w 12326363"/>
              <a:gd name="connsiteY17" fmla="*/ 1128240 h 2163614"/>
              <a:gd name="connsiteX18" fmla="*/ 8699954 w 12326363"/>
              <a:gd name="connsiteY18" fmla="*/ 1229840 h 2163614"/>
              <a:gd name="connsiteX19" fmla="*/ 8963479 w 12326363"/>
              <a:gd name="connsiteY19" fmla="*/ 1042515 h 2163614"/>
              <a:gd name="connsiteX20" fmla="*/ 9668329 w 12326363"/>
              <a:gd name="connsiteY20" fmla="*/ 883765 h 2163614"/>
              <a:gd name="connsiteX21" fmla="*/ 10328729 w 12326363"/>
              <a:gd name="connsiteY21" fmla="*/ 750415 h 2163614"/>
              <a:gd name="connsiteX22" fmla="*/ 10446204 w 12326363"/>
              <a:gd name="connsiteY22" fmla="*/ 90015 h 2163614"/>
              <a:gd name="connsiteX23" fmla="*/ 10655754 w 12326363"/>
              <a:gd name="connsiteY23" fmla="*/ 13815 h 2163614"/>
              <a:gd name="connsiteX24" fmla="*/ 10862129 w 12326363"/>
              <a:gd name="connsiteY24" fmla="*/ 163040 h 2163614"/>
              <a:gd name="connsiteX25" fmla="*/ 10941504 w 12326363"/>
              <a:gd name="connsiteY25" fmla="*/ 518640 h 2163614"/>
              <a:gd name="connsiteX26" fmla="*/ 12173404 w 12326363"/>
              <a:gd name="connsiteY26" fmla="*/ 826615 h 2163614"/>
              <a:gd name="connsiteX27" fmla="*/ 12217854 w 12326363"/>
              <a:gd name="connsiteY27" fmla="*/ 874240 h 2163614"/>
              <a:gd name="connsiteX28" fmla="*/ 11913054 w 12326363"/>
              <a:gd name="connsiteY28" fmla="*/ 769465 h 2163614"/>
              <a:gd name="connsiteX29" fmla="*/ 10900229 w 12326363"/>
              <a:gd name="connsiteY29" fmla="*/ 528165 h 2163614"/>
              <a:gd name="connsiteX30" fmla="*/ 10824029 w 12326363"/>
              <a:gd name="connsiteY30" fmla="*/ 166215 h 2163614"/>
              <a:gd name="connsiteX31" fmla="*/ 10488717 w 12326363"/>
              <a:gd name="connsiteY31" fmla="*/ 72687 h 2163614"/>
              <a:gd name="connsiteX32" fmla="*/ 10398579 w 12326363"/>
              <a:gd name="connsiteY32" fmla="*/ 747240 h 2163614"/>
              <a:gd name="connsiteX33" fmla="*/ 9668329 w 12326363"/>
              <a:gd name="connsiteY33" fmla="*/ 915515 h 2163614"/>
              <a:gd name="connsiteX34" fmla="*/ 8982529 w 12326363"/>
              <a:gd name="connsiteY34" fmla="*/ 1071090 h 2163614"/>
              <a:gd name="connsiteX35" fmla="*/ 8715829 w 12326363"/>
              <a:gd name="connsiteY35" fmla="*/ 1258415 h 2163614"/>
              <a:gd name="connsiteX36" fmla="*/ 8169729 w 12326363"/>
              <a:gd name="connsiteY36" fmla="*/ 1153640 h 2163614"/>
              <a:gd name="connsiteX37" fmla="*/ 7439479 w 12326363"/>
              <a:gd name="connsiteY37" fmla="*/ 1017115 h 2163614"/>
              <a:gd name="connsiteX38" fmla="*/ 7233104 w 12326363"/>
              <a:gd name="connsiteY38" fmla="*/ 1131415 h 2163614"/>
              <a:gd name="connsiteX39" fmla="*/ 7026729 w 12326363"/>
              <a:gd name="connsiteY39" fmla="*/ 1125065 h 2163614"/>
              <a:gd name="connsiteX40" fmla="*/ 6601279 w 12326363"/>
              <a:gd name="connsiteY40" fmla="*/ 1036165 h 2163614"/>
              <a:gd name="connsiteX41" fmla="*/ 6010729 w 12326363"/>
              <a:gd name="connsiteY41" fmla="*/ 1264765 h 2163614"/>
              <a:gd name="connsiteX42" fmla="*/ 5305879 w 12326363"/>
              <a:gd name="connsiteY42" fmla="*/ 1693390 h 2163614"/>
              <a:gd name="connsiteX43" fmla="*/ 4724854 w 12326363"/>
              <a:gd name="connsiteY43" fmla="*/ 2033115 h 2163614"/>
              <a:gd name="connsiteX44" fmla="*/ 4213679 w 12326363"/>
              <a:gd name="connsiteY44" fmla="*/ 2096615 h 2163614"/>
              <a:gd name="connsiteX45" fmla="*/ 3883479 w 12326363"/>
              <a:gd name="connsiteY45" fmla="*/ 1944215 h 2163614"/>
              <a:gd name="connsiteX46" fmla="*/ 3496129 w 12326363"/>
              <a:gd name="connsiteY46" fmla="*/ 1969615 h 2163614"/>
              <a:gd name="connsiteX47" fmla="*/ 3102429 w 12326363"/>
              <a:gd name="connsiteY47" fmla="*/ 1842615 h 2163614"/>
              <a:gd name="connsiteX48" fmla="*/ 2581729 w 12326363"/>
              <a:gd name="connsiteY48" fmla="*/ 1556865 h 2163614"/>
              <a:gd name="connsiteX49" fmla="*/ 2177422 w 12326363"/>
              <a:gd name="connsiteY49" fmla="*/ 1317100 h 2163614"/>
              <a:gd name="connsiteX50" fmla="*/ 2174248 w 12326363"/>
              <a:gd name="connsiteY50" fmla="*/ 1273522 h 2163614"/>
              <a:gd name="connsiteX51" fmla="*/ 2464149 w 12326363"/>
              <a:gd name="connsiteY51" fmla="*/ 1055739 h 2163614"/>
              <a:gd name="connsiteX52" fmla="*/ 2200870 w 12326363"/>
              <a:gd name="connsiteY52" fmla="*/ 939833 h 2163614"/>
              <a:gd name="connsiteX53" fmla="*/ 2056528 w 12326363"/>
              <a:gd name="connsiteY53" fmla="*/ 1099804 h 2163614"/>
              <a:gd name="connsiteX54" fmla="*/ 2174912 w 12326363"/>
              <a:gd name="connsiteY54" fmla="*/ 1278756 h 2163614"/>
              <a:gd name="connsiteX55" fmla="*/ 2177388 w 12326363"/>
              <a:gd name="connsiteY55" fmla="*/ 1308552 h 2163614"/>
              <a:gd name="connsiteX56" fmla="*/ 1121229 w 12326363"/>
              <a:gd name="connsiteY56" fmla="*/ 1810865 h 2163614"/>
              <a:gd name="connsiteX57" fmla="*/ 454 w 12326363"/>
              <a:gd name="connsiteY57" fmla="*/ 2163290 h 2163614"/>
              <a:gd name="connsiteX58" fmla="*/ 3629 w 12326363"/>
              <a:gd name="connsiteY58" fmla="*/ 2137890 h 2163614"/>
              <a:gd name="connsiteX0" fmla="*/ 3629 w 12326363"/>
              <a:gd name="connsiteY0" fmla="*/ 2137890 h 2163614"/>
              <a:gd name="connsiteX1" fmla="*/ 946604 w 12326363"/>
              <a:gd name="connsiteY1" fmla="*/ 1855315 h 2163614"/>
              <a:gd name="connsiteX2" fmla="*/ 2149652 w 12326363"/>
              <a:gd name="connsiteY2" fmla="*/ 1295329 h 2163614"/>
              <a:gd name="connsiteX3" fmla="*/ 2031197 w 12326363"/>
              <a:gd name="connsiteY3" fmla="*/ 1077161 h 2163614"/>
              <a:gd name="connsiteX4" fmla="*/ 2201845 w 12326363"/>
              <a:gd name="connsiteY4" fmla="*/ 912374 h 2163614"/>
              <a:gd name="connsiteX5" fmla="*/ 2500330 w 12326363"/>
              <a:gd name="connsiteY5" fmla="*/ 1061147 h 2163614"/>
              <a:gd name="connsiteX6" fmla="*/ 2188692 w 12326363"/>
              <a:gd name="connsiteY6" fmla="*/ 1298469 h 2163614"/>
              <a:gd name="connsiteX7" fmla="*/ 2857954 w 12326363"/>
              <a:gd name="connsiteY7" fmla="*/ 1687040 h 2163614"/>
              <a:gd name="connsiteX8" fmla="*/ 3432629 w 12326363"/>
              <a:gd name="connsiteY8" fmla="*/ 1931515 h 2163614"/>
              <a:gd name="connsiteX9" fmla="*/ 3880304 w 12326363"/>
              <a:gd name="connsiteY9" fmla="*/ 1915640 h 2163614"/>
              <a:gd name="connsiteX10" fmla="*/ 4143829 w 12326363"/>
              <a:gd name="connsiteY10" fmla="*/ 2055340 h 2163614"/>
              <a:gd name="connsiteX11" fmla="*/ 4451804 w 12326363"/>
              <a:gd name="connsiteY11" fmla="*/ 2074390 h 2163614"/>
              <a:gd name="connsiteX12" fmla="*/ 4991554 w 12326363"/>
              <a:gd name="connsiteY12" fmla="*/ 1893415 h 2163614"/>
              <a:gd name="connsiteX13" fmla="*/ 5705929 w 12326363"/>
              <a:gd name="connsiteY13" fmla="*/ 1401290 h 2163614"/>
              <a:gd name="connsiteX14" fmla="*/ 6544129 w 12326363"/>
              <a:gd name="connsiteY14" fmla="*/ 1017115 h 2163614"/>
              <a:gd name="connsiteX15" fmla="*/ 7153729 w 12326363"/>
              <a:gd name="connsiteY15" fmla="*/ 1118715 h 2163614"/>
              <a:gd name="connsiteX16" fmla="*/ 7429954 w 12326363"/>
              <a:gd name="connsiteY16" fmla="*/ 994890 h 2163614"/>
              <a:gd name="connsiteX17" fmla="*/ 8185604 w 12326363"/>
              <a:gd name="connsiteY17" fmla="*/ 1128240 h 2163614"/>
              <a:gd name="connsiteX18" fmla="*/ 8699954 w 12326363"/>
              <a:gd name="connsiteY18" fmla="*/ 1229840 h 2163614"/>
              <a:gd name="connsiteX19" fmla="*/ 8963479 w 12326363"/>
              <a:gd name="connsiteY19" fmla="*/ 1042515 h 2163614"/>
              <a:gd name="connsiteX20" fmla="*/ 9668329 w 12326363"/>
              <a:gd name="connsiteY20" fmla="*/ 883765 h 2163614"/>
              <a:gd name="connsiteX21" fmla="*/ 10328729 w 12326363"/>
              <a:gd name="connsiteY21" fmla="*/ 750415 h 2163614"/>
              <a:gd name="connsiteX22" fmla="*/ 10446204 w 12326363"/>
              <a:gd name="connsiteY22" fmla="*/ 90015 h 2163614"/>
              <a:gd name="connsiteX23" fmla="*/ 10655754 w 12326363"/>
              <a:gd name="connsiteY23" fmla="*/ 13815 h 2163614"/>
              <a:gd name="connsiteX24" fmla="*/ 10862129 w 12326363"/>
              <a:gd name="connsiteY24" fmla="*/ 163040 h 2163614"/>
              <a:gd name="connsiteX25" fmla="*/ 10941504 w 12326363"/>
              <a:gd name="connsiteY25" fmla="*/ 518640 h 2163614"/>
              <a:gd name="connsiteX26" fmla="*/ 12173404 w 12326363"/>
              <a:gd name="connsiteY26" fmla="*/ 826615 h 2163614"/>
              <a:gd name="connsiteX27" fmla="*/ 12217854 w 12326363"/>
              <a:gd name="connsiteY27" fmla="*/ 874240 h 2163614"/>
              <a:gd name="connsiteX28" fmla="*/ 11913054 w 12326363"/>
              <a:gd name="connsiteY28" fmla="*/ 769465 h 2163614"/>
              <a:gd name="connsiteX29" fmla="*/ 10900229 w 12326363"/>
              <a:gd name="connsiteY29" fmla="*/ 528165 h 2163614"/>
              <a:gd name="connsiteX30" fmla="*/ 10824029 w 12326363"/>
              <a:gd name="connsiteY30" fmla="*/ 166215 h 2163614"/>
              <a:gd name="connsiteX31" fmla="*/ 10488717 w 12326363"/>
              <a:gd name="connsiteY31" fmla="*/ 72687 h 2163614"/>
              <a:gd name="connsiteX32" fmla="*/ 10359833 w 12326363"/>
              <a:gd name="connsiteY32" fmla="*/ 774362 h 2163614"/>
              <a:gd name="connsiteX33" fmla="*/ 9668329 w 12326363"/>
              <a:gd name="connsiteY33" fmla="*/ 915515 h 2163614"/>
              <a:gd name="connsiteX34" fmla="*/ 8982529 w 12326363"/>
              <a:gd name="connsiteY34" fmla="*/ 1071090 h 2163614"/>
              <a:gd name="connsiteX35" fmla="*/ 8715829 w 12326363"/>
              <a:gd name="connsiteY35" fmla="*/ 1258415 h 2163614"/>
              <a:gd name="connsiteX36" fmla="*/ 8169729 w 12326363"/>
              <a:gd name="connsiteY36" fmla="*/ 1153640 h 2163614"/>
              <a:gd name="connsiteX37" fmla="*/ 7439479 w 12326363"/>
              <a:gd name="connsiteY37" fmla="*/ 1017115 h 2163614"/>
              <a:gd name="connsiteX38" fmla="*/ 7233104 w 12326363"/>
              <a:gd name="connsiteY38" fmla="*/ 1131415 h 2163614"/>
              <a:gd name="connsiteX39" fmla="*/ 7026729 w 12326363"/>
              <a:gd name="connsiteY39" fmla="*/ 1125065 h 2163614"/>
              <a:gd name="connsiteX40" fmla="*/ 6601279 w 12326363"/>
              <a:gd name="connsiteY40" fmla="*/ 1036165 h 2163614"/>
              <a:gd name="connsiteX41" fmla="*/ 6010729 w 12326363"/>
              <a:gd name="connsiteY41" fmla="*/ 1264765 h 2163614"/>
              <a:gd name="connsiteX42" fmla="*/ 5305879 w 12326363"/>
              <a:gd name="connsiteY42" fmla="*/ 1693390 h 2163614"/>
              <a:gd name="connsiteX43" fmla="*/ 4724854 w 12326363"/>
              <a:gd name="connsiteY43" fmla="*/ 2033115 h 2163614"/>
              <a:gd name="connsiteX44" fmla="*/ 4213679 w 12326363"/>
              <a:gd name="connsiteY44" fmla="*/ 2096615 h 2163614"/>
              <a:gd name="connsiteX45" fmla="*/ 3883479 w 12326363"/>
              <a:gd name="connsiteY45" fmla="*/ 1944215 h 2163614"/>
              <a:gd name="connsiteX46" fmla="*/ 3496129 w 12326363"/>
              <a:gd name="connsiteY46" fmla="*/ 1969615 h 2163614"/>
              <a:gd name="connsiteX47" fmla="*/ 3102429 w 12326363"/>
              <a:gd name="connsiteY47" fmla="*/ 1842615 h 2163614"/>
              <a:gd name="connsiteX48" fmla="*/ 2581729 w 12326363"/>
              <a:gd name="connsiteY48" fmla="*/ 1556865 h 2163614"/>
              <a:gd name="connsiteX49" fmla="*/ 2177422 w 12326363"/>
              <a:gd name="connsiteY49" fmla="*/ 1317100 h 2163614"/>
              <a:gd name="connsiteX50" fmla="*/ 2174248 w 12326363"/>
              <a:gd name="connsiteY50" fmla="*/ 1273522 h 2163614"/>
              <a:gd name="connsiteX51" fmla="*/ 2464149 w 12326363"/>
              <a:gd name="connsiteY51" fmla="*/ 1055739 h 2163614"/>
              <a:gd name="connsiteX52" fmla="*/ 2200870 w 12326363"/>
              <a:gd name="connsiteY52" fmla="*/ 939833 h 2163614"/>
              <a:gd name="connsiteX53" fmla="*/ 2056528 w 12326363"/>
              <a:gd name="connsiteY53" fmla="*/ 1099804 h 2163614"/>
              <a:gd name="connsiteX54" fmla="*/ 2174912 w 12326363"/>
              <a:gd name="connsiteY54" fmla="*/ 1278756 h 2163614"/>
              <a:gd name="connsiteX55" fmla="*/ 2177388 w 12326363"/>
              <a:gd name="connsiteY55" fmla="*/ 1308552 h 2163614"/>
              <a:gd name="connsiteX56" fmla="*/ 1121229 w 12326363"/>
              <a:gd name="connsiteY56" fmla="*/ 1810865 h 2163614"/>
              <a:gd name="connsiteX57" fmla="*/ 454 w 12326363"/>
              <a:gd name="connsiteY57" fmla="*/ 2163290 h 2163614"/>
              <a:gd name="connsiteX58" fmla="*/ 3629 w 12326363"/>
              <a:gd name="connsiteY58" fmla="*/ 2137890 h 2163614"/>
              <a:gd name="connsiteX0" fmla="*/ 3629 w 12326363"/>
              <a:gd name="connsiteY0" fmla="*/ 2137890 h 2163614"/>
              <a:gd name="connsiteX1" fmla="*/ 946604 w 12326363"/>
              <a:gd name="connsiteY1" fmla="*/ 1855315 h 2163614"/>
              <a:gd name="connsiteX2" fmla="*/ 2149652 w 12326363"/>
              <a:gd name="connsiteY2" fmla="*/ 1295329 h 2163614"/>
              <a:gd name="connsiteX3" fmla="*/ 2031197 w 12326363"/>
              <a:gd name="connsiteY3" fmla="*/ 1077161 h 2163614"/>
              <a:gd name="connsiteX4" fmla="*/ 2201845 w 12326363"/>
              <a:gd name="connsiteY4" fmla="*/ 912374 h 2163614"/>
              <a:gd name="connsiteX5" fmla="*/ 2500330 w 12326363"/>
              <a:gd name="connsiteY5" fmla="*/ 1061147 h 2163614"/>
              <a:gd name="connsiteX6" fmla="*/ 2188692 w 12326363"/>
              <a:gd name="connsiteY6" fmla="*/ 1298469 h 2163614"/>
              <a:gd name="connsiteX7" fmla="*/ 2857954 w 12326363"/>
              <a:gd name="connsiteY7" fmla="*/ 1687040 h 2163614"/>
              <a:gd name="connsiteX8" fmla="*/ 3432629 w 12326363"/>
              <a:gd name="connsiteY8" fmla="*/ 1931515 h 2163614"/>
              <a:gd name="connsiteX9" fmla="*/ 3880304 w 12326363"/>
              <a:gd name="connsiteY9" fmla="*/ 1915640 h 2163614"/>
              <a:gd name="connsiteX10" fmla="*/ 4143829 w 12326363"/>
              <a:gd name="connsiteY10" fmla="*/ 2055340 h 2163614"/>
              <a:gd name="connsiteX11" fmla="*/ 4451804 w 12326363"/>
              <a:gd name="connsiteY11" fmla="*/ 2074390 h 2163614"/>
              <a:gd name="connsiteX12" fmla="*/ 4991554 w 12326363"/>
              <a:gd name="connsiteY12" fmla="*/ 1893415 h 2163614"/>
              <a:gd name="connsiteX13" fmla="*/ 5705929 w 12326363"/>
              <a:gd name="connsiteY13" fmla="*/ 1401290 h 2163614"/>
              <a:gd name="connsiteX14" fmla="*/ 6544129 w 12326363"/>
              <a:gd name="connsiteY14" fmla="*/ 1017115 h 2163614"/>
              <a:gd name="connsiteX15" fmla="*/ 7153729 w 12326363"/>
              <a:gd name="connsiteY15" fmla="*/ 1118715 h 2163614"/>
              <a:gd name="connsiteX16" fmla="*/ 7429954 w 12326363"/>
              <a:gd name="connsiteY16" fmla="*/ 994890 h 2163614"/>
              <a:gd name="connsiteX17" fmla="*/ 8185604 w 12326363"/>
              <a:gd name="connsiteY17" fmla="*/ 1128240 h 2163614"/>
              <a:gd name="connsiteX18" fmla="*/ 8699954 w 12326363"/>
              <a:gd name="connsiteY18" fmla="*/ 1229840 h 2163614"/>
              <a:gd name="connsiteX19" fmla="*/ 8963479 w 12326363"/>
              <a:gd name="connsiteY19" fmla="*/ 1042515 h 2163614"/>
              <a:gd name="connsiteX20" fmla="*/ 9668329 w 12326363"/>
              <a:gd name="connsiteY20" fmla="*/ 883765 h 2163614"/>
              <a:gd name="connsiteX21" fmla="*/ 10328729 w 12326363"/>
              <a:gd name="connsiteY21" fmla="*/ 750415 h 2163614"/>
              <a:gd name="connsiteX22" fmla="*/ 10446204 w 12326363"/>
              <a:gd name="connsiteY22" fmla="*/ 90015 h 2163614"/>
              <a:gd name="connsiteX23" fmla="*/ 10655754 w 12326363"/>
              <a:gd name="connsiteY23" fmla="*/ 13815 h 2163614"/>
              <a:gd name="connsiteX24" fmla="*/ 10862129 w 12326363"/>
              <a:gd name="connsiteY24" fmla="*/ 163040 h 2163614"/>
              <a:gd name="connsiteX25" fmla="*/ 10941504 w 12326363"/>
              <a:gd name="connsiteY25" fmla="*/ 518640 h 2163614"/>
              <a:gd name="connsiteX26" fmla="*/ 12173404 w 12326363"/>
              <a:gd name="connsiteY26" fmla="*/ 826615 h 2163614"/>
              <a:gd name="connsiteX27" fmla="*/ 12217854 w 12326363"/>
              <a:gd name="connsiteY27" fmla="*/ 874240 h 2163614"/>
              <a:gd name="connsiteX28" fmla="*/ 11913054 w 12326363"/>
              <a:gd name="connsiteY28" fmla="*/ 769465 h 2163614"/>
              <a:gd name="connsiteX29" fmla="*/ 10900229 w 12326363"/>
              <a:gd name="connsiteY29" fmla="*/ 528165 h 2163614"/>
              <a:gd name="connsiteX30" fmla="*/ 10816280 w 12326363"/>
              <a:gd name="connsiteY30" fmla="*/ 154592 h 2163614"/>
              <a:gd name="connsiteX31" fmla="*/ 10488717 w 12326363"/>
              <a:gd name="connsiteY31" fmla="*/ 72687 h 2163614"/>
              <a:gd name="connsiteX32" fmla="*/ 10359833 w 12326363"/>
              <a:gd name="connsiteY32" fmla="*/ 774362 h 2163614"/>
              <a:gd name="connsiteX33" fmla="*/ 9668329 w 12326363"/>
              <a:gd name="connsiteY33" fmla="*/ 915515 h 2163614"/>
              <a:gd name="connsiteX34" fmla="*/ 8982529 w 12326363"/>
              <a:gd name="connsiteY34" fmla="*/ 1071090 h 2163614"/>
              <a:gd name="connsiteX35" fmla="*/ 8715829 w 12326363"/>
              <a:gd name="connsiteY35" fmla="*/ 1258415 h 2163614"/>
              <a:gd name="connsiteX36" fmla="*/ 8169729 w 12326363"/>
              <a:gd name="connsiteY36" fmla="*/ 1153640 h 2163614"/>
              <a:gd name="connsiteX37" fmla="*/ 7439479 w 12326363"/>
              <a:gd name="connsiteY37" fmla="*/ 1017115 h 2163614"/>
              <a:gd name="connsiteX38" fmla="*/ 7233104 w 12326363"/>
              <a:gd name="connsiteY38" fmla="*/ 1131415 h 2163614"/>
              <a:gd name="connsiteX39" fmla="*/ 7026729 w 12326363"/>
              <a:gd name="connsiteY39" fmla="*/ 1125065 h 2163614"/>
              <a:gd name="connsiteX40" fmla="*/ 6601279 w 12326363"/>
              <a:gd name="connsiteY40" fmla="*/ 1036165 h 2163614"/>
              <a:gd name="connsiteX41" fmla="*/ 6010729 w 12326363"/>
              <a:gd name="connsiteY41" fmla="*/ 1264765 h 2163614"/>
              <a:gd name="connsiteX42" fmla="*/ 5305879 w 12326363"/>
              <a:gd name="connsiteY42" fmla="*/ 1693390 h 2163614"/>
              <a:gd name="connsiteX43" fmla="*/ 4724854 w 12326363"/>
              <a:gd name="connsiteY43" fmla="*/ 2033115 h 2163614"/>
              <a:gd name="connsiteX44" fmla="*/ 4213679 w 12326363"/>
              <a:gd name="connsiteY44" fmla="*/ 2096615 h 2163614"/>
              <a:gd name="connsiteX45" fmla="*/ 3883479 w 12326363"/>
              <a:gd name="connsiteY45" fmla="*/ 1944215 h 2163614"/>
              <a:gd name="connsiteX46" fmla="*/ 3496129 w 12326363"/>
              <a:gd name="connsiteY46" fmla="*/ 1969615 h 2163614"/>
              <a:gd name="connsiteX47" fmla="*/ 3102429 w 12326363"/>
              <a:gd name="connsiteY47" fmla="*/ 1842615 h 2163614"/>
              <a:gd name="connsiteX48" fmla="*/ 2581729 w 12326363"/>
              <a:gd name="connsiteY48" fmla="*/ 1556865 h 2163614"/>
              <a:gd name="connsiteX49" fmla="*/ 2177422 w 12326363"/>
              <a:gd name="connsiteY49" fmla="*/ 1317100 h 2163614"/>
              <a:gd name="connsiteX50" fmla="*/ 2174248 w 12326363"/>
              <a:gd name="connsiteY50" fmla="*/ 1273522 h 2163614"/>
              <a:gd name="connsiteX51" fmla="*/ 2464149 w 12326363"/>
              <a:gd name="connsiteY51" fmla="*/ 1055739 h 2163614"/>
              <a:gd name="connsiteX52" fmla="*/ 2200870 w 12326363"/>
              <a:gd name="connsiteY52" fmla="*/ 939833 h 2163614"/>
              <a:gd name="connsiteX53" fmla="*/ 2056528 w 12326363"/>
              <a:gd name="connsiteY53" fmla="*/ 1099804 h 2163614"/>
              <a:gd name="connsiteX54" fmla="*/ 2174912 w 12326363"/>
              <a:gd name="connsiteY54" fmla="*/ 1278756 h 2163614"/>
              <a:gd name="connsiteX55" fmla="*/ 2177388 w 12326363"/>
              <a:gd name="connsiteY55" fmla="*/ 1308552 h 2163614"/>
              <a:gd name="connsiteX56" fmla="*/ 1121229 w 12326363"/>
              <a:gd name="connsiteY56" fmla="*/ 1810865 h 2163614"/>
              <a:gd name="connsiteX57" fmla="*/ 454 w 12326363"/>
              <a:gd name="connsiteY57" fmla="*/ 2163290 h 2163614"/>
              <a:gd name="connsiteX58" fmla="*/ 3629 w 12326363"/>
              <a:gd name="connsiteY58" fmla="*/ 2137890 h 2163614"/>
              <a:gd name="connsiteX0" fmla="*/ 3629 w 12292787"/>
              <a:gd name="connsiteY0" fmla="*/ 2137890 h 2163614"/>
              <a:gd name="connsiteX1" fmla="*/ 946604 w 12292787"/>
              <a:gd name="connsiteY1" fmla="*/ 1855315 h 2163614"/>
              <a:gd name="connsiteX2" fmla="*/ 2149652 w 12292787"/>
              <a:gd name="connsiteY2" fmla="*/ 1295329 h 2163614"/>
              <a:gd name="connsiteX3" fmla="*/ 2031197 w 12292787"/>
              <a:gd name="connsiteY3" fmla="*/ 1077161 h 2163614"/>
              <a:gd name="connsiteX4" fmla="*/ 2201845 w 12292787"/>
              <a:gd name="connsiteY4" fmla="*/ 912374 h 2163614"/>
              <a:gd name="connsiteX5" fmla="*/ 2500330 w 12292787"/>
              <a:gd name="connsiteY5" fmla="*/ 1061147 h 2163614"/>
              <a:gd name="connsiteX6" fmla="*/ 2188692 w 12292787"/>
              <a:gd name="connsiteY6" fmla="*/ 1298469 h 2163614"/>
              <a:gd name="connsiteX7" fmla="*/ 2857954 w 12292787"/>
              <a:gd name="connsiteY7" fmla="*/ 1687040 h 2163614"/>
              <a:gd name="connsiteX8" fmla="*/ 3432629 w 12292787"/>
              <a:gd name="connsiteY8" fmla="*/ 1931515 h 2163614"/>
              <a:gd name="connsiteX9" fmla="*/ 3880304 w 12292787"/>
              <a:gd name="connsiteY9" fmla="*/ 1915640 h 2163614"/>
              <a:gd name="connsiteX10" fmla="*/ 4143829 w 12292787"/>
              <a:gd name="connsiteY10" fmla="*/ 2055340 h 2163614"/>
              <a:gd name="connsiteX11" fmla="*/ 4451804 w 12292787"/>
              <a:gd name="connsiteY11" fmla="*/ 2074390 h 2163614"/>
              <a:gd name="connsiteX12" fmla="*/ 4991554 w 12292787"/>
              <a:gd name="connsiteY12" fmla="*/ 1893415 h 2163614"/>
              <a:gd name="connsiteX13" fmla="*/ 5705929 w 12292787"/>
              <a:gd name="connsiteY13" fmla="*/ 1401290 h 2163614"/>
              <a:gd name="connsiteX14" fmla="*/ 6544129 w 12292787"/>
              <a:gd name="connsiteY14" fmla="*/ 1017115 h 2163614"/>
              <a:gd name="connsiteX15" fmla="*/ 7153729 w 12292787"/>
              <a:gd name="connsiteY15" fmla="*/ 1118715 h 2163614"/>
              <a:gd name="connsiteX16" fmla="*/ 7429954 w 12292787"/>
              <a:gd name="connsiteY16" fmla="*/ 994890 h 2163614"/>
              <a:gd name="connsiteX17" fmla="*/ 8185604 w 12292787"/>
              <a:gd name="connsiteY17" fmla="*/ 1128240 h 2163614"/>
              <a:gd name="connsiteX18" fmla="*/ 8699954 w 12292787"/>
              <a:gd name="connsiteY18" fmla="*/ 1229840 h 2163614"/>
              <a:gd name="connsiteX19" fmla="*/ 8963479 w 12292787"/>
              <a:gd name="connsiteY19" fmla="*/ 1042515 h 2163614"/>
              <a:gd name="connsiteX20" fmla="*/ 9668329 w 12292787"/>
              <a:gd name="connsiteY20" fmla="*/ 883765 h 2163614"/>
              <a:gd name="connsiteX21" fmla="*/ 10328729 w 12292787"/>
              <a:gd name="connsiteY21" fmla="*/ 750415 h 2163614"/>
              <a:gd name="connsiteX22" fmla="*/ 10446204 w 12292787"/>
              <a:gd name="connsiteY22" fmla="*/ 90015 h 2163614"/>
              <a:gd name="connsiteX23" fmla="*/ 10655754 w 12292787"/>
              <a:gd name="connsiteY23" fmla="*/ 13815 h 2163614"/>
              <a:gd name="connsiteX24" fmla="*/ 10862129 w 12292787"/>
              <a:gd name="connsiteY24" fmla="*/ 163040 h 2163614"/>
              <a:gd name="connsiteX25" fmla="*/ 10957002 w 12292787"/>
              <a:gd name="connsiteY25" fmla="*/ 522515 h 2163614"/>
              <a:gd name="connsiteX26" fmla="*/ 12173404 w 12292787"/>
              <a:gd name="connsiteY26" fmla="*/ 826615 h 2163614"/>
              <a:gd name="connsiteX27" fmla="*/ 12217854 w 12292787"/>
              <a:gd name="connsiteY27" fmla="*/ 874240 h 2163614"/>
              <a:gd name="connsiteX28" fmla="*/ 11913054 w 12292787"/>
              <a:gd name="connsiteY28" fmla="*/ 769465 h 2163614"/>
              <a:gd name="connsiteX29" fmla="*/ 10900229 w 12292787"/>
              <a:gd name="connsiteY29" fmla="*/ 528165 h 2163614"/>
              <a:gd name="connsiteX30" fmla="*/ 10816280 w 12292787"/>
              <a:gd name="connsiteY30" fmla="*/ 154592 h 2163614"/>
              <a:gd name="connsiteX31" fmla="*/ 10488717 w 12292787"/>
              <a:gd name="connsiteY31" fmla="*/ 72687 h 2163614"/>
              <a:gd name="connsiteX32" fmla="*/ 10359833 w 12292787"/>
              <a:gd name="connsiteY32" fmla="*/ 774362 h 2163614"/>
              <a:gd name="connsiteX33" fmla="*/ 9668329 w 12292787"/>
              <a:gd name="connsiteY33" fmla="*/ 915515 h 2163614"/>
              <a:gd name="connsiteX34" fmla="*/ 8982529 w 12292787"/>
              <a:gd name="connsiteY34" fmla="*/ 1071090 h 2163614"/>
              <a:gd name="connsiteX35" fmla="*/ 8715829 w 12292787"/>
              <a:gd name="connsiteY35" fmla="*/ 1258415 h 2163614"/>
              <a:gd name="connsiteX36" fmla="*/ 8169729 w 12292787"/>
              <a:gd name="connsiteY36" fmla="*/ 1153640 h 2163614"/>
              <a:gd name="connsiteX37" fmla="*/ 7439479 w 12292787"/>
              <a:gd name="connsiteY37" fmla="*/ 1017115 h 2163614"/>
              <a:gd name="connsiteX38" fmla="*/ 7233104 w 12292787"/>
              <a:gd name="connsiteY38" fmla="*/ 1131415 h 2163614"/>
              <a:gd name="connsiteX39" fmla="*/ 7026729 w 12292787"/>
              <a:gd name="connsiteY39" fmla="*/ 1125065 h 2163614"/>
              <a:gd name="connsiteX40" fmla="*/ 6601279 w 12292787"/>
              <a:gd name="connsiteY40" fmla="*/ 1036165 h 2163614"/>
              <a:gd name="connsiteX41" fmla="*/ 6010729 w 12292787"/>
              <a:gd name="connsiteY41" fmla="*/ 1264765 h 2163614"/>
              <a:gd name="connsiteX42" fmla="*/ 5305879 w 12292787"/>
              <a:gd name="connsiteY42" fmla="*/ 1693390 h 2163614"/>
              <a:gd name="connsiteX43" fmla="*/ 4724854 w 12292787"/>
              <a:gd name="connsiteY43" fmla="*/ 2033115 h 2163614"/>
              <a:gd name="connsiteX44" fmla="*/ 4213679 w 12292787"/>
              <a:gd name="connsiteY44" fmla="*/ 2096615 h 2163614"/>
              <a:gd name="connsiteX45" fmla="*/ 3883479 w 12292787"/>
              <a:gd name="connsiteY45" fmla="*/ 1944215 h 2163614"/>
              <a:gd name="connsiteX46" fmla="*/ 3496129 w 12292787"/>
              <a:gd name="connsiteY46" fmla="*/ 1969615 h 2163614"/>
              <a:gd name="connsiteX47" fmla="*/ 3102429 w 12292787"/>
              <a:gd name="connsiteY47" fmla="*/ 1842615 h 2163614"/>
              <a:gd name="connsiteX48" fmla="*/ 2581729 w 12292787"/>
              <a:gd name="connsiteY48" fmla="*/ 1556865 h 2163614"/>
              <a:gd name="connsiteX49" fmla="*/ 2177422 w 12292787"/>
              <a:gd name="connsiteY49" fmla="*/ 1317100 h 2163614"/>
              <a:gd name="connsiteX50" fmla="*/ 2174248 w 12292787"/>
              <a:gd name="connsiteY50" fmla="*/ 1273522 h 2163614"/>
              <a:gd name="connsiteX51" fmla="*/ 2464149 w 12292787"/>
              <a:gd name="connsiteY51" fmla="*/ 1055739 h 2163614"/>
              <a:gd name="connsiteX52" fmla="*/ 2200870 w 12292787"/>
              <a:gd name="connsiteY52" fmla="*/ 939833 h 2163614"/>
              <a:gd name="connsiteX53" fmla="*/ 2056528 w 12292787"/>
              <a:gd name="connsiteY53" fmla="*/ 1099804 h 2163614"/>
              <a:gd name="connsiteX54" fmla="*/ 2174912 w 12292787"/>
              <a:gd name="connsiteY54" fmla="*/ 1278756 h 2163614"/>
              <a:gd name="connsiteX55" fmla="*/ 2177388 w 12292787"/>
              <a:gd name="connsiteY55" fmla="*/ 1308552 h 2163614"/>
              <a:gd name="connsiteX56" fmla="*/ 1121229 w 12292787"/>
              <a:gd name="connsiteY56" fmla="*/ 1810865 h 2163614"/>
              <a:gd name="connsiteX57" fmla="*/ 454 w 12292787"/>
              <a:gd name="connsiteY57" fmla="*/ 2163290 h 2163614"/>
              <a:gd name="connsiteX58" fmla="*/ 3629 w 12292787"/>
              <a:gd name="connsiteY58" fmla="*/ 2137890 h 2163614"/>
              <a:gd name="connsiteX0" fmla="*/ 3629 w 12313946"/>
              <a:gd name="connsiteY0" fmla="*/ 2137890 h 2163614"/>
              <a:gd name="connsiteX1" fmla="*/ 946604 w 12313946"/>
              <a:gd name="connsiteY1" fmla="*/ 1855315 h 2163614"/>
              <a:gd name="connsiteX2" fmla="*/ 2149652 w 12313946"/>
              <a:gd name="connsiteY2" fmla="*/ 1295329 h 2163614"/>
              <a:gd name="connsiteX3" fmla="*/ 2031197 w 12313946"/>
              <a:gd name="connsiteY3" fmla="*/ 1077161 h 2163614"/>
              <a:gd name="connsiteX4" fmla="*/ 2201845 w 12313946"/>
              <a:gd name="connsiteY4" fmla="*/ 912374 h 2163614"/>
              <a:gd name="connsiteX5" fmla="*/ 2500330 w 12313946"/>
              <a:gd name="connsiteY5" fmla="*/ 1061147 h 2163614"/>
              <a:gd name="connsiteX6" fmla="*/ 2188692 w 12313946"/>
              <a:gd name="connsiteY6" fmla="*/ 1298469 h 2163614"/>
              <a:gd name="connsiteX7" fmla="*/ 2857954 w 12313946"/>
              <a:gd name="connsiteY7" fmla="*/ 1687040 h 2163614"/>
              <a:gd name="connsiteX8" fmla="*/ 3432629 w 12313946"/>
              <a:gd name="connsiteY8" fmla="*/ 1931515 h 2163614"/>
              <a:gd name="connsiteX9" fmla="*/ 3880304 w 12313946"/>
              <a:gd name="connsiteY9" fmla="*/ 1915640 h 2163614"/>
              <a:gd name="connsiteX10" fmla="*/ 4143829 w 12313946"/>
              <a:gd name="connsiteY10" fmla="*/ 2055340 h 2163614"/>
              <a:gd name="connsiteX11" fmla="*/ 4451804 w 12313946"/>
              <a:gd name="connsiteY11" fmla="*/ 2074390 h 2163614"/>
              <a:gd name="connsiteX12" fmla="*/ 4991554 w 12313946"/>
              <a:gd name="connsiteY12" fmla="*/ 1893415 h 2163614"/>
              <a:gd name="connsiteX13" fmla="*/ 5705929 w 12313946"/>
              <a:gd name="connsiteY13" fmla="*/ 1401290 h 2163614"/>
              <a:gd name="connsiteX14" fmla="*/ 6544129 w 12313946"/>
              <a:gd name="connsiteY14" fmla="*/ 1017115 h 2163614"/>
              <a:gd name="connsiteX15" fmla="*/ 7153729 w 12313946"/>
              <a:gd name="connsiteY15" fmla="*/ 1118715 h 2163614"/>
              <a:gd name="connsiteX16" fmla="*/ 7429954 w 12313946"/>
              <a:gd name="connsiteY16" fmla="*/ 994890 h 2163614"/>
              <a:gd name="connsiteX17" fmla="*/ 8185604 w 12313946"/>
              <a:gd name="connsiteY17" fmla="*/ 1128240 h 2163614"/>
              <a:gd name="connsiteX18" fmla="*/ 8699954 w 12313946"/>
              <a:gd name="connsiteY18" fmla="*/ 1229840 h 2163614"/>
              <a:gd name="connsiteX19" fmla="*/ 8963479 w 12313946"/>
              <a:gd name="connsiteY19" fmla="*/ 1042515 h 2163614"/>
              <a:gd name="connsiteX20" fmla="*/ 9668329 w 12313946"/>
              <a:gd name="connsiteY20" fmla="*/ 883765 h 2163614"/>
              <a:gd name="connsiteX21" fmla="*/ 10328729 w 12313946"/>
              <a:gd name="connsiteY21" fmla="*/ 750415 h 2163614"/>
              <a:gd name="connsiteX22" fmla="*/ 10446204 w 12313946"/>
              <a:gd name="connsiteY22" fmla="*/ 90015 h 2163614"/>
              <a:gd name="connsiteX23" fmla="*/ 10655754 w 12313946"/>
              <a:gd name="connsiteY23" fmla="*/ 13815 h 2163614"/>
              <a:gd name="connsiteX24" fmla="*/ 10862129 w 12313946"/>
              <a:gd name="connsiteY24" fmla="*/ 163040 h 2163614"/>
              <a:gd name="connsiteX25" fmla="*/ 10957002 w 12313946"/>
              <a:gd name="connsiteY25" fmla="*/ 522515 h 2163614"/>
              <a:gd name="connsiteX26" fmla="*/ 12204401 w 12313946"/>
              <a:gd name="connsiteY26" fmla="*/ 811117 h 2163614"/>
              <a:gd name="connsiteX27" fmla="*/ 12217854 w 12313946"/>
              <a:gd name="connsiteY27" fmla="*/ 874240 h 2163614"/>
              <a:gd name="connsiteX28" fmla="*/ 11913054 w 12313946"/>
              <a:gd name="connsiteY28" fmla="*/ 769465 h 2163614"/>
              <a:gd name="connsiteX29" fmla="*/ 10900229 w 12313946"/>
              <a:gd name="connsiteY29" fmla="*/ 528165 h 2163614"/>
              <a:gd name="connsiteX30" fmla="*/ 10816280 w 12313946"/>
              <a:gd name="connsiteY30" fmla="*/ 154592 h 2163614"/>
              <a:gd name="connsiteX31" fmla="*/ 10488717 w 12313946"/>
              <a:gd name="connsiteY31" fmla="*/ 72687 h 2163614"/>
              <a:gd name="connsiteX32" fmla="*/ 10359833 w 12313946"/>
              <a:gd name="connsiteY32" fmla="*/ 774362 h 2163614"/>
              <a:gd name="connsiteX33" fmla="*/ 9668329 w 12313946"/>
              <a:gd name="connsiteY33" fmla="*/ 915515 h 2163614"/>
              <a:gd name="connsiteX34" fmla="*/ 8982529 w 12313946"/>
              <a:gd name="connsiteY34" fmla="*/ 1071090 h 2163614"/>
              <a:gd name="connsiteX35" fmla="*/ 8715829 w 12313946"/>
              <a:gd name="connsiteY35" fmla="*/ 1258415 h 2163614"/>
              <a:gd name="connsiteX36" fmla="*/ 8169729 w 12313946"/>
              <a:gd name="connsiteY36" fmla="*/ 1153640 h 2163614"/>
              <a:gd name="connsiteX37" fmla="*/ 7439479 w 12313946"/>
              <a:gd name="connsiteY37" fmla="*/ 1017115 h 2163614"/>
              <a:gd name="connsiteX38" fmla="*/ 7233104 w 12313946"/>
              <a:gd name="connsiteY38" fmla="*/ 1131415 h 2163614"/>
              <a:gd name="connsiteX39" fmla="*/ 7026729 w 12313946"/>
              <a:gd name="connsiteY39" fmla="*/ 1125065 h 2163614"/>
              <a:gd name="connsiteX40" fmla="*/ 6601279 w 12313946"/>
              <a:gd name="connsiteY40" fmla="*/ 1036165 h 2163614"/>
              <a:gd name="connsiteX41" fmla="*/ 6010729 w 12313946"/>
              <a:gd name="connsiteY41" fmla="*/ 1264765 h 2163614"/>
              <a:gd name="connsiteX42" fmla="*/ 5305879 w 12313946"/>
              <a:gd name="connsiteY42" fmla="*/ 1693390 h 2163614"/>
              <a:gd name="connsiteX43" fmla="*/ 4724854 w 12313946"/>
              <a:gd name="connsiteY43" fmla="*/ 2033115 h 2163614"/>
              <a:gd name="connsiteX44" fmla="*/ 4213679 w 12313946"/>
              <a:gd name="connsiteY44" fmla="*/ 2096615 h 2163614"/>
              <a:gd name="connsiteX45" fmla="*/ 3883479 w 12313946"/>
              <a:gd name="connsiteY45" fmla="*/ 1944215 h 2163614"/>
              <a:gd name="connsiteX46" fmla="*/ 3496129 w 12313946"/>
              <a:gd name="connsiteY46" fmla="*/ 1969615 h 2163614"/>
              <a:gd name="connsiteX47" fmla="*/ 3102429 w 12313946"/>
              <a:gd name="connsiteY47" fmla="*/ 1842615 h 2163614"/>
              <a:gd name="connsiteX48" fmla="*/ 2581729 w 12313946"/>
              <a:gd name="connsiteY48" fmla="*/ 1556865 h 2163614"/>
              <a:gd name="connsiteX49" fmla="*/ 2177422 w 12313946"/>
              <a:gd name="connsiteY49" fmla="*/ 1317100 h 2163614"/>
              <a:gd name="connsiteX50" fmla="*/ 2174248 w 12313946"/>
              <a:gd name="connsiteY50" fmla="*/ 1273522 h 2163614"/>
              <a:gd name="connsiteX51" fmla="*/ 2464149 w 12313946"/>
              <a:gd name="connsiteY51" fmla="*/ 1055739 h 2163614"/>
              <a:gd name="connsiteX52" fmla="*/ 2200870 w 12313946"/>
              <a:gd name="connsiteY52" fmla="*/ 939833 h 2163614"/>
              <a:gd name="connsiteX53" fmla="*/ 2056528 w 12313946"/>
              <a:gd name="connsiteY53" fmla="*/ 1099804 h 2163614"/>
              <a:gd name="connsiteX54" fmla="*/ 2174912 w 12313946"/>
              <a:gd name="connsiteY54" fmla="*/ 1278756 h 2163614"/>
              <a:gd name="connsiteX55" fmla="*/ 2177388 w 12313946"/>
              <a:gd name="connsiteY55" fmla="*/ 1308552 h 2163614"/>
              <a:gd name="connsiteX56" fmla="*/ 1121229 w 12313946"/>
              <a:gd name="connsiteY56" fmla="*/ 1810865 h 2163614"/>
              <a:gd name="connsiteX57" fmla="*/ 454 w 12313946"/>
              <a:gd name="connsiteY57" fmla="*/ 2163290 h 2163614"/>
              <a:gd name="connsiteX58" fmla="*/ 3629 w 12313946"/>
              <a:gd name="connsiteY58" fmla="*/ 2137890 h 2163614"/>
              <a:gd name="connsiteX0" fmla="*/ 3629 w 12352974"/>
              <a:gd name="connsiteY0" fmla="*/ 2137890 h 2163614"/>
              <a:gd name="connsiteX1" fmla="*/ 946604 w 12352974"/>
              <a:gd name="connsiteY1" fmla="*/ 1855315 h 2163614"/>
              <a:gd name="connsiteX2" fmla="*/ 2149652 w 12352974"/>
              <a:gd name="connsiteY2" fmla="*/ 1295329 h 2163614"/>
              <a:gd name="connsiteX3" fmla="*/ 2031197 w 12352974"/>
              <a:gd name="connsiteY3" fmla="*/ 1077161 h 2163614"/>
              <a:gd name="connsiteX4" fmla="*/ 2201845 w 12352974"/>
              <a:gd name="connsiteY4" fmla="*/ 912374 h 2163614"/>
              <a:gd name="connsiteX5" fmla="*/ 2500330 w 12352974"/>
              <a:gd name="connsiteY5" fmla="*/ 1061147 h 2163614"/>
              <a:gd name="connsiteX6" fmla="*/ 2188692 w 12352974"/>
              <a:gd name="connsiteY6" fmla="*/ 1298469 h 2163614"/>
              <a:gd name="connsiteX7" fmla="*/ 2857954 w 12352974"/>
              <a:gd name="connsiteY7" fmla="*/ 1687040 h 2163614"/>
              <a:gd name="connsiteX8" fmla="*/ 3432629 w 12352974"/>
              <a:gd name="connsiteY8" fmla="*/ 1931515 h 2163614"/>
              <a:gd name="connsiteX9" fmla="*/ 3880304 w 12352974"/>
              <a:gd name="connsiteY9" fmla="*/ 1915640 h 2163614"/>
              <a:gd name="connsiteX10" fmla="*/ 4143829 w 12352974"/>
              <a:gd name="connsiteY10" fmla="*/ 2055340 h 2163614"/>
              <a:gd name="connsiteX11" fmla="*/ 4451804 w 12352974"/>
              <a:gd name="connsiteY11" fmla="*/ 2074390 h 2163614"/>
              <a:gd name="connsiteX12" fmla="*/ 4991554 w 12352974"/>
              <a:gd name="connsiteY12" fmla="*/ 1893415 h 2163614"/>
              <a:gd name="connsiteX13" fmla="*/ 5705929 w 12352974"/>
              <a:gd name="connsiteY13" fmla="*/ 1401290 h 2163614"/>
              <a:gd name="connsiteX14" fmla="*/ 6544129 w 12352974"/>
              <a:gd name="connsiteY14" fmla="*/ 1017115 h 2163614"/>
              <a:gd name="connsiteX15" fmla="*/ 7153729 w 12352974"/>
              <a:gd name="connsiteY15" fmla="*/ 1118715 h 2163614"/>
              <a:gd name="connsiteX16" fmla="*/ 7429954 w 12352974"/>
              <a:gd name="connsiteY16" fmla="*/ 994890 h 2163614"/>
              <a:gd name="connsiteX17" fmla="*/ 8185604 w 12352974"/>
              <a:gd name="connsiteY17" fmla="*/ 1128240 h 2163614"/>
              <a:gd name="connsiteX18" fmla="*/ 8699954 w 12352974"/>
              <a:gd name="connsiteY18" fmla="*/ 1229840 h 2163614"/>
              <a:gd name="connsiteX19" fmla="*/ 8963479 w 12352974"/>
              <a:gd name="connsiteY19" fmla="*/ 1042515 h 2163614"/>
              <a:gd name="connsiteX20" fmla="*/ 9668329 w 12352974"/>
              <a:gd name="connsiteY20" fmla="*/ 883765 h 2163614"/>
              <a:gd name="connsiteX21" fmla="*/ 10328729 w 12352974"/>
              <a:gd name="connsiteY21" fmla="*/ 750415 h 2163614"/>
              <a:gd name="connsiteX22" fmla="*/ 10446204 w 12352974"/>
              <a:gd name="connsiteY22" fmla="*/ 90015 h 2163614"/>
              <a:gd name="connsiteX23" fmla="*/ 10655754 w 12352974"/>
              <a:gd name="connsiteY23" fmla="*/ 13815 h 2163614"/>
              <a:gd name="connsiteX24" fmla="*/ 10862129 w 12352974"/>
              <a:gd name="connsiteY24" fmla="*/ 163040 h 2163614"/>
              <a:gd name="connsiteX25" fmla="*/ 10957002 w 12352974"/>
              <a:gd name="connsiteY25" fmla="*/ 522515 h 2163614"/>
              <a:gd name="connsiteX26" fmla="*/ 12204401 w 12352974"/>
              <a:gd name="connsiteY26" fmla="*/ 811117 h 2163614"/>
              <a:gd name="connsiteX27" fmla="*/ 12217854 w 12352974"/>
              <a:gd name="connsiteY27" fmla="*/ 874240 h 2163614"/>
              <a:gd name="connsiteX28" fmla="*/ 11913054 w 12352974"/>
              <a:gd name="connsiteY28" fmla="*/ 769465 h 2163614"/>
              <a:gd name="connsiteX29" fmla="*/ 10900229 w 12352974"/>
              <a:gd name="connsiteY29" fmla="*/ 528165 h 2163614"/>
              <a:gd name="connsiteX30" fmla="*/ 10816280 w 12352974"/>
              <a:gd name="connsiteY30" fmla="*/ 154592 h 2163614"/>
              <a:gd name="connsiteX31" fmla="*/ 10488717 w 12352974"/>
              <a:gd name="connsiteY31" fmla="*/ 72687 h 2163614"/>
              <a:gd name="connsiteX32" fmla="*/ 10359833 w 12352974"/>
              <a:gd name="connsiteY32" fmla="*/ 774362 h 2163614"/>
              <a:gd name="connsiteX33" fmla="*/ 9668329 w 12352974"/>
              <a:gd name="connsiteY33" fmla="*/ 915515 h 2163614"/>
              <a:gd name="connsiteX34" fmla="*/ 8982529 w 12352974"/>
              <a:gd name="connsiteY34" fmla="*/ 1071090 h 2163614"/>
              <a:gd name="connsiteX35" fmla="*/ 8715829 w 12352974"/>
              <a:gd name="connsiteY35" fmla="*/ 1258415 h 2163614"/>
              <a:gd name="connsiteX36" fmla="*/ 8169729 w 12352974"/>
              <a:gd name="connsiteY36" fmla="*/ 1153640 h 2163614"/>
              <a:gd name="connsiteX37" fmla="*/ 7439479 w 12352974"/>
              <a:gd name="connsiteY37" fmla="*/ 1017115 h 2163614"/>
              <a:gd name="connsiteX38" fmla="*/ 7233104 w 12352974"/>
              <a:gd name="connsiteY38" fmla="*/ 1131415 h 2163614"/>
              <a:gd name="connsiteX39" fmla="*/ 7026729 w 12352974"/>
              <a:gd name="connsiteY39" fmla="*/ 1125065 h 2163614"/>
              <a:gd name="connsiteX40" fmla="*/ 6601279 w 12352974"/>
              <a:gd name="connsiteY40" fmla="*/ 1036165 h 2163614"/>
              <a:gd name="connsiteX41" fmla="*/ 6010729 w 12352974"/>
              <a:gd name="connsiteY41" fmla="*/ 1264765 h 2163614"/>
              <a:gd name="connsiteX42" fmla="*/ 5305879 w 12352974"/>
              <a:gd name="connsiteY42" fmla="*/ 1693390 h 2163614"/>
              <a:gd name="connsiteX43" fmla="*/ 4724854 w 12352974"/>
              <a:gd name="connsiteY43" fmla="*/ 2033115 h 2163614"/>
              <a:gd name="connsiteX44" fmla="*/ 4213679 w 12352974"/>
              <a:gd name="connsiteY44" fmla="*/ 2096615 h 2163614"/>
              <a:gd name="connsiteX45" fmla="*/ 3883479 w 12352974"/>
              <a:gd name="connsiteY45" fmla="*/ 1944215 h 2163614"/>
              <a:gd name="connsiteX46" fmla="*/ 3496129 w 12352974"/>
              <a:gd name="connsiteY46" fmla="*/ 1969615 h 2163614"/>
              <a:gd name="connsiteX47" fmla="*/ 3102429 w 12352974"/>
              <a:gd name="connsiteY47" fmla="*/ 1842615 h 2163614"/>
              <a:gd name="connsiteX48" fmla="*/ 2581729 w 12352974"/>
              <a:gd name="connsiteY48" fmla="*/ 1556865 h 2163614"/>
              <a:gd name="connsiteX49" fmla="*/ 2177422 w 12352974"/>
              <a:gd name="connsiteY49" fmla="*/ 1317100 h 2163614"/>
              <a:gd name="connsiteX50" fmla="*/ 2174248 w 12352974"/>
              <a:gd name="connsiteY50" fmla="*/ 1273522 h 2163614"/>
              <a:gd name="connsiteX51" fmla="*/ 2464149 w 12352974"/>
              <a:gd name="connsiteY51" fmla="*/ 1055739 h 2163614"/>
              <a:gd name="connsiteX52" fmla="*/ 2200870 w 12352974"/>
              <a:gd name="connsiteY52" fmla="*/ 939833 h 2163614"/>
              <a:gd name="connsiteX53" fmla="*/ 2056528 w 12352974"/>
              <a:gd name="connsiteY53" fmla="*/ 1099804 h 2163614"/>
              <a:gd name="connsiteX54" fmla="*/ 2174912 w 12352974"/>
              <a:gd name="connsiteY54" fmla="*/ 1278756 h 2163614"/>
              <a:gd name="connsiteX55" fmla="*/ 2177388 w 12352974"/>
              <a:gd name="connsiteY55" fmla="*/ 1308552 h 2163614"/>
              <a:gd name="connsiteX56" fmla="*/ 1121229 w 12352974"/>
              <a:gd name="connsiteY56" fmla="*/ 1810865 h 2163614"/>
              <a:gd name="connsiteX57" fmla="*/ 454 w 12352974"/>
              <a:gd name="connsiteY57" fmla="*/ 2163290 h 2163614"/>
              <a:gd name="connsiteX58" fmla="*/ 3629 w 12352974"/>
              <a:gd name="connsiteY58" fmla="*/ 2137890 h 2163614"/>
              <a:gd name="connsiteX0" fmla="*/ 3629 w 12364403"/>
              <a:gd name="connsiteY0" fmla="*/ 2137890 h 2163614"/>
              <a:gd name="connsiteX1" fmla="*/ 946604 w 12364403"/>
              <a:gd name="connsiteY1" fmla="*/ 1855315 h 2163614"/>
              <a:gd name="connsiteX2" fmla="*/ 2149652 w 12364403"/>
              <a:gd name="connsiteY2" fmla="*/ 1295329 h 2163614"/>
              <a:gd name="connsiteX3" fmla="*/ 2031197 w 12364403"/>
              <a:gd name="connsiteY3" fmla="*/ 1077161 h 2163614"/>
              <a:gd name="connsiteX4" fmla="*/ 2201845 w 12364403"/>
              <a:gd name="connsiteY4" fmla="*/ 912374 h 2163614"/>
              <a:gd name="connsiteX5" fmla="*/ 2500330 w 12364403"/>
              <a:gd name="connsiteY5" fmla="*/ 1061147 h 2163614"/>
              <a:gd name="connsiteX6" fmla="*/ 2188692 w 12364403"/>
              <a:gd name="connsiteY6" fmla="*/ 1298469 h 2163614"/>
              <a:gd name="connsiteX7" fmla="*/ 2857954 w 12364403"/>
              <a:gd name="connsiteY7" fmla="*/ 1687040 h 2163614"/>
              <a:gd name="connsiteX8" fmla="*/ 3432629 w 12364403"/>
              <a:gd name="connsiteY8" fmla="*/ 1931515 h 2163614"/>
              <a:gd name="connsiteX9" fmla="*/ 3880304 w 12364403"/>
              <a:gd name="connsiteY9" fmla="*/ 1915640 h 2163614"/>
              <a:gd name="connsiteX10" fmla="*/ 4143829 w 12364403"/>
              <a:gd name="connsiteY10" fmla="*/ 2055340 h 2163614"/>
              <a:gd name="connsiteX11" fmla="*/ 4451804 w 12364403"/>
              <a:gd name="connsiteY11" fmla="*/ 2074390 h 2163614"/>
              <a:gd name="connsiteX12" fmla="*/ 4991554 w 12364403"/>
              <a:gd name="connsiteY12" fmla="*/ 1893415 h 2163614"/>
              <a:gd name="connsiteX13" fmla="*/ 5705929 w 12364403"/>
              <a:gd name="connsiteY13" fmla="*/ 1401290 h 2163614"/>
              <a:gd name="connsiteX14" fmla="*/ 6544129 w 12364403"/>
              <a:gd name="connsiteY14" fmla="*/ 1017115 h 2163614"/>
              <a:gd name="connsiteX15" fmla="*/ 7153729 w 12364403"/>
              <a:gd name="connsiteY15" fmla="*/ 1118715 h 2163614"/>
              <a:gd name="connsiteX16" fmla="*/ 7429954 w 12364403"/>
              <a:gd name="connsiteY16" fmla="*/ 994890 h 2163614"/>
              <a:gd name="connsiteX17" fmla="*/ 8185604 w 12364403"/>
              <a:gd name="connsiteY17" fmla="*/ 1128240 h 2163614"/>
              <a:gd name="connsiteX18" fmla="*/ 8699954 w 12364403"/>
              <a:gd name="connsiteY18" fmla="*/ 1229840 h 2163614"/>
              <a:gd name="connsiteX19" fmla="*/ 8963479 w 12364403"/>
              <a:gd name="connsiteY19" fmla="*/ 1042515 h 2163614"/>
              <a:gd name="connsiteX20" fmla="*/ 9668329 w 12364403"/>
              <a:gd name="connsiteY20" fmla="*/ 883765 h 2163614"/>
              <a:gd name="connsiteX21" fmla="*/ 10328729 w 12364403"/>
              <a:gd name="connsiteY21" fmla="*/ 750415 h 2163614"/>
              <a:gd name="connsiteX22" fmla="*/ 10446204 w 12364403"/>
              <a:gd name="connsiteY22" fmla="*/ 90015 h 2163614"/>
              <a:gd name="connsiteX23" fmla="*/ 10655754 w 12364403"/>
              <a:gd name="connsiteY23" fmla="*/ 13815 h 2163614"/>
              <a:gd name="connsiteX24" fmla="*/ 10862129 w 12364403"/>
              <a:gd name="connsiteY24" fmla="*/ 163040 h 2163614"/>
              <a:gd name="connsiteX25" fmla="*/ 10957002 w 12364403"/>
              <a:gd name="connsiteY25" fmla="*/ 522515 h 2163614"/>
              <a:gd name="connsiteX26" fmla="*/ 12219899 w 12364403"/>
              <a:gd name="connsiteY26" fmla="*/ 834364 h 2163614"/>
              <a:gd name="connsiteX27" fmla="*/ 12217854 w 12364403"/>
              <a:gd name="connsiteY27" fmla="*/ 874240 h 2163614"/>
              <a:gd name="connsiteX28" fmla="*/ 11913054 w 12364403"/>
              <a:gd name="connsiteY28" fmla="*/ 769465 h 2163614"/>
              <a:gd name="connsiteX29" fmla="*/ 10900229 w 12364403"/>
              <a:gd name="connsiteY29" fmla="*/ 528165 h 2163614"/>
              <a:gd name="connsiteX30" fmla="*/ 10816280 w 12364403"/>
              <a:gd name="connsiteY30" fmla="*/ 154592 h 2163614"/>
              <a:gd name="connsiteX31" fmla="*/ 10488717 w 12364403"/>
              <a:gd name="connsiteY31" fmla="*/ 72687 h 2163614"/>
              <a:gd name="connsiteX32" fmla="*/ 10359833 w 12364403"/>
              <a:gd name="connsiteY32" fmla="*/ 774362 h 2163614"/>
              <a:gd name="connsiteX33" fmla="*/ 9668329 w 12364403"/>
              <a:gd name="connsiteY33" fmla="*/ 915515 h 2163614"/>
              <a:gd name="connsiteX34" fmla="*/ 8982529 w 12364403"/>
              <a:gd name="connsiteY34" fmla="*/ 1071090 h 2163614"/>
              <a:gd name="connsiteX35" fmla="*/ 8715829 w 12364403"/>
              <a:gd name="connsiteY35" fmla="*/ 1258415 h 2163614"/>
              <a:gd name="connsiteX36" fmla="*/ 8169729 w 12364403"/>
              <a:gd name="connsiteY36" fmla="*/ 1153640 h 2163614"/>
              <a:gd name="connsiteX37" fmla="*/ 7439479 w 12364403"/>
              <a:gd name="connsiteY37" fmla="*/ 1017115 h 2163614"/>
              <a:gd name="connsiteX38" fmla="*/ 7233104 w 12364403"/>
              <a:gd name="connsiteY38" fmla="*/ 1131415 h 2163614"/>
              <a:gd name="connsiteX39" fmla="*/ 7026729 w 12364403"/>
              <a:gd name="connsiteY39" fmla="*/ 1125065 h 2163614"/>
              <a:gd name="connsiteX40" fmla="*/ 6601279 w 12364403"/>
              <a:gd name="connsiteY40" fmla="*/ 1036165 h 2163614"/>
              <a:gd name="connsiteX41" fmla="*/ 6010729 w 12364403"/>
              <a:gd name="connsiteY41" fmla="*/ 1264765 h 2163614"/>
              <a:gd name="connsiteX42" fmla="*/ 5305879 w 12364403"/>
              <a:gd name="connsiteY42" fmla="*/ 1693390 h 2163614"/>
              <a:gd name="connsiteX43" fmla="*/ 4724854 w 12364403"/>
              <a:gd name="connsiteY43" fmla="*/ 2033115 h 2163614"/>
              <a:gd name="connsiteX44" fmla="*/ 4213679 w 12364403"/>
              <a:gd name="connsiteY44" fmla="*/ 2096615 h 2163614"/>
              <a:gd name="connsiteX45" fmla="*/ 3883479 w 12364403"/>
              <a:gd name="connsiteY45" fmla="*/ 1944215 h 2163614"/>
              <a:gd name="connsiteX46" fmla="*/ 3496129 w 12364403"/>
              <a:gd name="connsiteY46" fmla="*/ 1969615 h 2163614"/>
              <a:gd name="connsiteX47" fmla="*/ 3102429 w 12364403"/>
              <a:gd name="connsiteY47" fmla="*/ 1842615 h 2163614"/>
              <a:gd name="connsiteX48" fmla="*/ 2581729 w 12364403"/>
              <a:gd name="connsiteY48" fmla="*/ 1556865 h 2163614"/>
              <a:gd name="connsiteX49" fmla="*/ 2177422 w 12364403"/>
              <a:gd name="connsiteY49" fmla="*/ 1317100 h 2163614"/>
              <a:gd name="connsiteX50" fmla="*/ 2174248 w 12364403"/>
              <a:gd name="connsiteY50" fmla="*/ 1273522 h 2163614"/>
              <a:gd name="connsiteX51" fmla="*/ 2464149 w 12364403"/>
              <a:gd name="connsiteY51" fmla="*/ 1055739 h 2163614"/>
              <a:gd name="connsiteX52" fmla="*/ 2200870 w 12364403"/>
              <a:gd name="connsiteY52" fmla="*/ 939833 h 2163614"/>
              <a:gd name="connsiteX53" fmla="*/ 2056528 w 12364403"/>
              <a:gd name="connsiteY53" fmla="*/ 1099804 h 2163614"/>
              <a:gd name="connsiteX54" fmla="*/ 2174912 w 12364403"/>
              <a:gd name="connsiteY54" fmla="*/ 1278756 h 2163614"/>
              <a:gd name="connsiteX55" fmla="*/ 2177388 w 12364403"/>
              <a:gd name="connsiteY55" fmla="*/ 1308552 h 2163614"/>
              <a:gd name="connsiteX56" fmla="*/ 1121229 w 12364403"/>
              <a:gd name="connsiteY56" fmla="*/ 1810865 h 2163614"/>
              <a:gd name="connsiteX57" fmla="*/ 454 w 12364403"/>
              <a:gd name="connsiteY57" fmla="*/ 2163290 h 2163614"/>
              <a:gd name="connsiteX58" fmla="*/ 3629 w 12364403"/>
              <a:gd name="connsiteY58" fmla="*/ 2137890 h 2163614"/>
              <a:gd name="connsiteX0" fmla="*/ 3629 w 12381546"/>
              <a:gd name="connsiteY0" fmla="*/ 2137890 h 2163614"/>
              <a:gd name="connsiteX1" fmla="*/ 946604 w 12381546"/>
              <a:gd name="connsiteY1" fmla="*/ 1855315 h 2163614"/>
              <a:gd name="connsiteX2" fmla="*/ 2149652 w 12381546"/>
              <a:gd name="connsiteY2" fmla="*/ 1295329 h 2163614"/>
              <a:gd name="connsiteX3" fmla="*/ 2031197 w 12381546"/>
              <a:gd name="connsiteY3" fmla="*/ 1077161 h 2163614"/>
              <a:gd name="connsiteX4" fmla="*/ 2201845 w 12381546"/>
              <a:gd name="connsiteY4" fmla="*/ 912374 h 2163614"/>
              <a:gd name="connsiteX5" fmla="*/ 2500330 w 12381546"/>
              <a:gd name="connsiteY5" fmla="*/ 1061147 h 2163614"/>
              <a:gd name="connsiteX6" fmla="*/ 2188692 w 12381546"/>
              <a:gd name="connsiteY6" fmla="*/ 1298469 h 2163614"/>
              <a:gd name="connsiteX7" fmla="*/ 2857954 w 12381546"/>
              <a:gd name="connsiteY7" fmla="*/ 1687040 h 2163614"/>
              <a:gd name="connsiteX8" fmla="*/ 3432629 w 12381546"/>
              <a:gd name="connsiteY8" fmla="*/ 1931515 h 2163614"/>
              <a:gd name="connsiteX9" fmla="*/ 3880304 w 12381546"/>
              <a:gd name="connsiteY9" fmla="*/ 1915640 h 2163614"/>
              <a:gd name="connsiteX10" fmla="*/ 4143829 w 12381546"/>
              <a:gd name="connsiteY10" fmla="*/ 2055340 h 2163614"/>
              <a:gd name="connsiteX11" fmla="*/ 4451804 w 12381546"/>
              <a:gd name="connsiteY11" fmla="*/ 2074390 h 2163614"/>
              <a:gd name="connsiteX12" fmla="*/ 4991554 w 12381546"/>
              <a:gd name="connsiteY12" fmla="*/ 1893415 h 2163614"/>
              <a:gd name="connsiteX13" fmla="*/ 5705929 w 12381546"/>
              <a:gd name="connsiteY13" fmla="*/ 1401290 h 2163614"/>
              <a:gd name="connsiteX14" fmla="*/ 6544129 w 12381546"/>
              <a:gd name="connsiteY14" fmla="*/ 1017115 h 2163614"/>
              <a:gd name="connsiteX15" fmla="*/ 7153729 w 12381546"/>
              <a:gd name="connsiteY15" fmla="*/ 1118715 h 2163614"/>
              <a:gd name="connsiteX16" fmla="*/ 7429954 w 12381546"/>
              <a:gd name="connsiteY16" fmla="*/ 994890 h 2163614"/>
              <a:gd name="connsiteX17" fmla="*/ 8185604 w 12381546"/>
              <a:gd name="connsiteY17" fmla="*/ 1128240 h 2163614"/>
              <a:gd name="connsiteX18" fmla="*/ 8699954 w 12381546"/>
              <a:gd name="connsiteY18" fmla="*/ 1229840 h 2163614"/>
              <a:gd name="connsiteX19" fmla="*/ 8963479 w 12381546"/>
              <a:gd name="connsiteY19" fmla="*/ 1042515 h 2163614"/>
              <a:gd name="connsiteX20" fmla="*/ 9668329 w 12381546"/>
              <a:gd name="connsiteY20" fmla="*/ 883765 h 2163614"/>
              <a:gd name="connsiteX21" fmla="*/ 10328729 w 12381546"/>
              <a:gd name="connsiteY21" fmla="*/ 750415 h 2163614"/>
              <a:gd name="connsiteX22" fmla="*/ 10446204 w 12381546"/>
              <a:gd name="connsiteY22" fmla="*/ 90015 h 2163614"/>
              <a:gd name="connsiteX23" fmla="*/ 10655754 w 12381546"/>
              <a:gd name="connsiteY23" fmla="*/ 13815 h 2163614"/>
              <a:gd name="connsiteX24" fmla="*/ 10862129 w 12381546"/>
              <a:gd name="connsiteY24" fmla="*/ 163040 h 2163614"/>
              <a:gd name="connsiteX25" fmla="*/ 10957002 w 12381546"/>
              <a:gd name="connsiteY25" fmla="*/ 522515 h 2163614"/>
              <a:gd name="connsiteX26" fmla="*/ 12219899 w 12381546"/>
              <a:gd name="connsiteY26" fmla="*/ 834364 h 2163614"/>
              <a:gd name="connsiteX27" fmla="*/ 12217854 w 12381546"/>
              <a:gd name="connsiteY27" fmla="*/ 874240 h 2163614"/>
              <a:gd name="connsiteX28" fmla="*/ 11913054 w 12381546"/>
              <a:gd name="connsiteY28" fmla="*/ 769465 h 2163614"/>
              <a:gd name="connsiteX29" fmla="*/ 10900229 w 12381546"/>
              <a:gd name="connsiteY29" fmla="*/ 528165 h 2163614"/>
              <a:gd name="connsiteX30" fmla="*/ 10816280 w 12381546"/>
              <a:gd name="connsiteY30" fmla="*/ 154592 h 2163614"/>
              <a:gd name="connsiteX31" fmla="*/ 10488717 w 12381546"/>
              <a:gd name="connsiteY31" fmla="*/ 72687 h 2163614"/>
              <a:gd name="connsiteX32" fmla="*/ 10359833 w 12381546"/>
              <a:gd name="connsiteY32" fmla="*/ 774362 h 2163614"/>
              <a:gd name="connsiteX33" fmla="*/ 9668329 w 12381546"/>
              <a:gd name="connsiteY33" fmla="*/ 915515 h 2163614"/>
              <a:gd name="connsiteX34" fmla="*/ 8982529 w 12381546"/>
              <a:gd name="connsiteY34" fmla="*/ 1071090 h 2163614"/>
              <a:gd name="connsiteX35" fmla="*/ 8715829 w 12381546"/>
              <a:gd name="connsiteY35" fmla="*/ 1258415 h 2163614"/>
              <a:gd name="connsiteX36" fmla="*/ 8169729 w 12381546"/>
              <a:gd name="connsiteY36" fmla="*/ 1153640 h 2163614"/>
              <a:gd name="connsiteX37" fmla="*/ 7439479 w 12381546"/>
              <a:gd name="connsiteY37" fmla="*/ 1017115 h 2163614"/>
              <a:gd name="connsiteX38" fmla="*/ 7233104 w 12381546"/>
              <a:gd name="connsiteY38" fmla="*/ 1131415 h 2163614"/>
              <a:gd name="connsiteX39" fmla="*/ 7026729 w 12381546"/>
              <a:gd name="connsiteY39" fmla="*/ 1125065 h 2163614"/>
              <a:gd name="connsiteX40" fmla="*/ 6601279 w 12381546"/>
              <a:gd name="connsiteY40" fmla="*/ 1036165 h 2163614"/>
              <a:gd name="connsiteX41" fmla="*/ 6010729 w 12381546"/>
              <a:gd name="connsiteY41" fmla="*/ 1264765 h 2163614"/>
              <a:gd name="connsiteX42" fmla="*/ 5305879 w 12381546"/>
              <a:gd name="connsiteY42" fmla="*/ 1693390 h 2163614"/>
              <a:gd name="connsiteX43" fmla="*/ 4724854 w 12381546"/>
              <a:gd name="connsiteY43" fmla="*/ 2033115 h 2163614"/>
              <a:gd name="connsiteX44" fmla="*/ 4213679 w 12381546"/>
              <a:gd name="connsiteY44" fmla="*/ 2096615 h 2163614"/>
              <a:gd name="connsiteX45" fmla="*/ 3883479 w 12381546"/>
              <a:gd name="connsiteY45" fmla="*/ 1944215 h 2163614"/>
              <a:gd name="connsiteX46" fmla="*/ 3496129 w 12381546"/>
              <a:gd name="connsiteY46" fmla="*/ 1969615 h 2163614"/>
              <a:gd name="connsiteX47" fmla="*/ 3102429 w 12381546"/>
              <a:gd name="connsiteY47" fmla="*/ 1842615 h 2163614"/>
              <a:gd name="connsiteX48" fmla="*/ 2581729 w 12381546"/>
              <a:gd name="connsiteY48" fmla="*/ 1556865 h 2163614"/>
              <a:gd name="connsiteX49" fmla="*/ 2177422 w 12381546"/>
              <a:gd name="connsiteY49" fmla="*/ 1317100 h 2163614"/>
              <a:gd name="connsiteX50" fmla="*/ 2174248 w 12381546"/>
              <a:gd name="connsiteY50" fmla="*/ 1273522 h 2163614"/>
              <a:gd name="connsiteX51" fmla="*/ 2464149 w 12381546"/>
              <a:gd name="connsiteY51" fmla="*/ 1055739 h 2163614"/>
              <a:gd name="connsiteX52" fmla="*/ 2200870 w 12381546"/>
              <a:gd name="connsiteY52" fmla="*/ 939833 h 2163614"/>
              <a:gd name="connsiteX53" fmla="*/ 2056528 w 12381546"/>
              <a:gd name="connsiteY53" fmla="*/ 1099804 h 2163614"/>
              <a:gd name="connsiteX54" fmla="*/ 2174912 w 12381546"/>
              <a:gd name="connsiteY54" fmla="*/ 1278756 h 2163614"/>
              <a:gd name="connsiteX55" fmla="*/ 2177388 w 12381546"/>
              <a:gd name="connsiteY55" fmla="*/ 1308552 h 2163614"/>
              <a:gd name="connsiteX56" fmla="*/ 1121229 w 12381546"/>
              <a:gd name="connsiteY56" fmla="*/ 1810865 h 2163614"/>
              <a:gd name="connsiteX57" fmla="*/ 454 w 12381546"/>
              <a:gd name="connsiteY57" fmla="*/ 2163290 h 2163614"/>
              <a:gd name="connsiteX58" fmla="*/ 3629 w 12381546"/>
              <a:gd name="connsiteY58" fmla="*/ 2137890 h 2163614"/>
              <a:gd name="connsiteX0" fmla="*/ 3629 w 12381546"/>
              <a:gd name="connsiteY0" fmla="*/ 2107437 h 2133161"/>
              <a:gd name="connsiteX1" fmla="*/ 946604 w 12381546"/>
              <a:gd name="connsiteY1" fmla="*/ 1824862 h 2133161"/>
              <a:gd name="connsiteX2" fmla="*/ 2149652 w 12381546"/>
              <a:gd name="connsiteY2" fmla="*/ 1264876 h 2133161"/>
              <a:gd name="connsiteX3" fmla="*/ 2031197 w 12381546"/>
              <a:gd name="connsiteY3" fmla="*/ 1046708 h 2133161"/>
              <a:gd name="connsiteX4" fmla="*/ 2201845 w 12381546"/>
              <a:gd name="connsiteY4" fmla="*/ 881921 h 2133161"/>
              <a:gd name="connsiteX5" fmla="*/ 2500330 w 12381546"/>
              <a:gd name="connsiteY5" fmla="*/ 1030694 h 2133161"/>
              <a:gd name="connsiteX6" fmla="*/ 2188692 w 12381546"/>
              <a:gd name="connsiteY6" fmla="*/ 1268016 h 2133161"/>
              <a:gd name="connsiteX7" fmla="*/ 2857954 w 12381546"/>
              <a:gd name="connsiteY7" fmla="*/ 1656587 h 2133161"/>
              <a:gd name="connsiteX8" fmla="*/ 3432629 w 12381546"/>
              <a:gd name="connsiteY8" fmla="*/ 1901062 h 2133161"/>
              <a:gd name="connsiteX9" fmla="*/ 3880304 w 12381546"/>
              <a:gd name="connsiteY9" fmla="*/ 1885187 h 2133161"/>
              <a:gd name="connsiteX10" fmla="*/ 4143829 w 12381546"/>
              <a:gd name="connsiteY10" fmla="*/ 2024887 h 2133161"/>
              <a:gd name="connsiteX11" fmla="*/ 4451804 w 12381546"/>
              <a:gd name="connsiteY11" fmla="*/ 2043937 h 2133161"/>
              <a:gd name="connsiteX12" fmla="*/ 4991554 w 12381546"/>
              <a:gd name="connsiteY12" fmla="*/ 1862962 h 2133161"/>
              <a:gd name="connsiteX13" fmla="*/ 5705929 w 12381546"/>
              <a:gd name="connsiteY13" fmla="*/ 1370837 h 2133161"/>
              <a:gd name="connsiteX14" fmla="*/ 6544129 w 12381546"/>
              <a:gd name="connsiteY14" fmla="*/ 986662 h 2133161"/>
              <a:gd name="connsiteX15" fmla="*/ 7153729 w 12381546"/>
              <a:gd name="connsiteY15" fmla="*/ 1088262 h 2133161"/>
              <a:gd name="connsiteX16" fmla="*/ 7429954 w 12381546"/>
              <a:gd name="connsiteY16" fmla="*/ 964437 h 2133161"/>
              <a:gd name="connsiteX17" fmla="*/ 8185604 w 12381546"/>
              <a:gd name="connsiteY17" fmla="*/ 1097787 h 2133161"/>
              <a:gd name="connsiteX18" fmla="*/ 8699954 w 12381546"/>
              <a:gd name="connsiteY18" fmla="*/ 1199387 h 2133161"/>
              <a:gd name="connsiteX19" fmla="*/ 8963479 w 12381546"/>
              <a:gd name="connsiteY19" fmla="*/ 1012062 h 2133161"/>
              <a:gd name="connsiteX20" fmla="*/ 9668329 w 12381546"/>
              <a:gd name="connsiteY20" fmla="*/ 853312 h 2133161"/>
              <a:gd name="connsiteX21" fmla="*/ 10328729 w 12381546"/>
              <a:gd name="connsiteY21" fmla="*/ 719962 h 2133161"/>
              <a:gd name="connsiteX22" fmla="*/ 10446204 w 12381546"/>
              <a:gd name="connsiteY22" fmla="*/ 59562 h 2133161"/>
              <a:gd name="connsiteX23" fmla="*/ 10651293 w 12381546"/>
              <a:gd name="connsiteY23" fmla="*/ 469556 h 2133161"/>
              <a:gd name="connsiteX24" fmla="*/ 10862129 w 12381546"/>
              <a:gd name="connsiteY24" fmla="*/ 132587 h 2133161"/>
              <a:gd name="connsiteX25" fmla="*/ 10957002 w 12381546"/>
              <a:gd name="connsiteY25" fmla="*/ 492062 h 2133161"/>
              <a:gd name="connsiteX26" fmla="*/ 12219899 w 12381546"/>
              <a:gd name="connsiteY26" fmla="*/ 803911 h 2133161"/>
              <a:gd name="connsiteX27" fmla="*/ 12217854 w 12381546"/>
              <a:gd name="connsiteY27" fmla="*/ 843787 h 2133161"/>
              <a:gd name="connsiteX28" fmla="*/ 11913054 w 12381546"/>
              <a:gd name="connsiteY28" fmla="*/ 739012 h 2133161"/>
              <a:gd name="connsiteX29" fmla="*/ 10900229 w 12381546"/>
              <a:gd name="connsiteY29" fmla="*/ 497712 h 2133161"/>
              <a:gd name="connsiteX30" fmla="*/ 10816280 w 12381546"/>
              <a:gd name="connsiteY30" fmla="*/ 124139 h 2133161"/>
              <a:gd name="connsiteX31" fmla="*/ 10488717 w 12381546"/>
              <a:gd name="connsiteY31" fmla="*/ 42234 h 2133161"/>
              <a:gd name="connsiteX32" fmla="*/ 10359833 w 12381546"/>
              <a:gd name="connsiteY32" fmla="*/ 743909 h 2133161"/>
              <a:gd name="connsiteX33" fmla="*/ 9668329 w 12381546"/>
              <a:gd name="connsiteY33" fmla="*/ 885062 h 2133161"/>
              <a:gd name="connsiteX34" fmla="*/ 8982529 w 12381546"/>
              <a:gd name="connsiteY34" fmla="*/ 1040637 h 2133161"/>
              <a:gd name="connsiteX35" fmla="*/ 8715829 w 12381546"/>
              <a:gd name="connsiteY35" fmla="*/ 1227962 h 2133161"/>
              <a:gd name="connsiteX36" fmla="*/ 8169729 w 12381546"/>
              <a:gd name="connsiteY36" fmla="*/ 1123187 h 2133161"/>
              <a:gd name="connsiteX37" fmla="*/ 7439479 w 12381546"/>
              <a:gd name="connsiteY37" fmla="*/ 986662 h 2133161"/>
              <a:gd name="connsiteX38" fmla="*/ 7233104 w 12381546"/>
              <a:gd name="connsiteY38" fmla="*/ 1100962 h 2133161"/>
              <a:gd name="connsiteX39" fmla="*/ 7026729 w 12381546"/>
              <a:gd name="connsiteY39" fmla="*/ 1094612 h 2133161"/>
              <a:gd name="connsiteX40" fmla="*/ 6601279 w 12381546"/>
              <a:gd name="connsiteY40" fmla="*/ 1005712 h 2133161"/>
              <a:gd name="connsiteX41" fmla="*/ 6010729 w 12381546"/>
              <a:gd name="connsiteY41" fmla="*/ 1234312 h 2133161"/>
              <a:gd name="connsiteX42" fmla="*/ 5305879 w 12381546"/>
              <a:gd name="connsiteY42" fmla="*/ 1662937 h 2133161"/>
              <a:gd name="connsiteX43" fmla="*/ 4724854 w 12381546"/>
              <a:gd name="connsiteY43" fmla="*/ 2002662 h 2133161"/>
              <a:gd name="connsiteX44" fmla="*/ 4213679 w 12381546"/>
              <a:gd name="connsiteY44" fmla="*/ 2066162 h 2133161"/>
              <a:gd name="connsiteX45" fmla="*/ 3883479 w 12381546"/>
              <a:gd name="connsiteY45" fmla="*/ 1913762 h 2133161"/>
              <a:gd name="connsiteX46" fmla="*/ 3496129 w 12381546"/>
              <a:gd name="connsiteY46" fmla="*/ 1939162 h 2133161"/>
              <a:gd name="connsiteX47" fmla="*/ 3102429 w 12381546"/>
              <a:gd name="connsiteY47" fmla="*/ 1812162 h 2133161"/>
              <a:gd name="connsiteX48" fmla="*/ 2581729 w 12381546"/>
              <a:gd name="connsiteY48" fmla="*/ 1526412 h 2133161"/>
              <a:gd name="connsiteX49" fmla="*/ 2177422 w 12381546"/>
              <a:gd name="connsiteY49" fmla="*/ 1286647 h 2133161"/>
              <a:gd name="connsiteX50" fmla="*/ 2174248 w 12381546"/>
              <a:gd name="connsiteY50" fmla="*/ 1243069 h 2133161"/>
              <a:gd name="connsiteX51" fmla="*/ 2464149 w 12381546"/>
              <a:gd name="connsiteY51" fmla="*/ 1025286 h 2133161"/>
              <a:gd name="connsiteX52" fmla="*/ 2200870 w 12381546"/>
              <a:gd name="connsiteY52" fmla="*/ 909380 h 2133161"/>
              <a:gd name="connsiteX53" fmla="*/ 2056528 w 12381546"/>
              <a:gd name="connsiteY53" fmla="*/ 1069351 h 2133161"/>
              <a:gd name="connsiteX54" fmla="*/ 2174912 w 12381546"/>
              <a:gd name="connsiteY54" fmla="*/ 1248303 h 2133161"/>
              <a:gd name="connsiteX55" fmla="*/ 2177388 w 12381546"/>
              <a:gd name="connsiteY55" fmla="*/ 1278099 h 2133161"/>
              <a:gd name="connsiteX56" fmla="*/ 1121229 w 12381546"/>
              <a:gd name="connsiteY56" fmla="*/ 1780412 h 2133161"/>
              <a:gd name="connsiteX57" fmla="*/ 454 w 12381546"/>
              <a:gd name="connsiteY57" fmla="*/ 2132837 h 2133161"/>
              <a:gd name="connsiteX58" fmla="*/ 3629 w 12381546"/>
              <a:gd name="connsiteY58" fmla="*/ 2107437 h 2133161"/>
              <a:gd name="connsiteX0" fmla="*/ 3629 w 12381546"/>
              <a:gd name="connsiteY0" fmla="*/ 2050669 h 2076393"/>
              <a:gd name="connsiteX1" fmla="*/ 946604 w 12381546"/>
              <a:gd name="connsiteY1" fmla="*/ 1768094 h 2076393"/>
              <a:gd name="connsiteX2" fmla="*/ 2149652 w 12381546"/>
              <a:gd name="connsiteY2" fmla="*/ 1208108 h 2076393"/>
              <a:gd name="connsiteX3" fmla="*/ 2031197 w 12381546"/>
              <a:gd name="connsiteY3" fmla="*/ 989940 h 2076393"/>
              <a:gd name="connsiteX4" fmla="*/ 2201845 w 12381546"/>
              <a:gd name="connsiteY4" fmla="*/ 825153 h 2076393"/>
              <a:gd name="connsiteX5" fmla="*/ 2500330 w 12381546"/>
              <a:gd name="connsiteY5" fmla="*/ 973926 h 2076393"/>
              <a:gd name="connsiteX6" fmla="*/ 2188692 w 12381546"/>
              <a:gd name="connsiteY6" fmla="*/ 1211248 h 2076393"/>
              <a:gd name="connsiteX7" fmla="*/ 2857954 w 12381546"/>
              <a:gd name="connsiteY7" fmla="*/ 1599819 h 2076393"/>
              <a:gd name="connsiteX8" fmla="*/ 3432629 w 12381546"/>
              <a:gd name="connsiteY8" fmla="*/ 1844294 h 2076393"/>
              <a:gd name="connsiteX9" fmla="*/ 3880304 w 12381546"/>
              <a:gd name="connsiteY9" fmla="*/ 1828419 h 2076393"/>
              <a:gd name="connsiteX10" fmla="*/ 4143829 w 12381546"/>
              <a:gd name="connsiteY10" fmla="*/ 1968119 h 2076393"/>
              <a:gd name="connsiteX11" fmla="*/ 4451804 w 12381546"/>
              <a:gd name="connsiteY11" fmla="*/ 1987169 h 2076393"/>
              <a:gd name="connsiteX12" fmla="*/ 4991554 w 12381546"/>
              <a:gd name="connsiteY12" fmla="*/ 1806194 h 2076393"/>
              <a:gd name="connsiteX13" fmla="*/ 5705929 w 12381546"/>
              <a:gd name="connsiteY13" fmla="*/ 1314069 h 2076393"/>
              <a:gd name="connsiteX14" fmla="*/ 6544129 w 12381546"/>
              <a:gd name="connsiteY14" fmla="*/ 929894 h 2076393"/>
              <a:gd name="connsiteX15" fmla="*/ 7153729 w 12381546"/>
              <a:gd name="connsiteY15" fmla="*/ 1031494 h 2076393"/>
              <a:gd name="connsiteX16" fmla="*/ 7429954 w 12381546"/>
              <a:gd name="connsiteY16" fmla="*/ 907669 h 2076393"/>
              <a:gd name="connsiteX17" fmla="*/ 8185604 w 12381546"/>
              <a:gd name="connsiteY17" fmla="*/ 1041019 h 2076393"/>
              <a:gd name="connsiteX18" fmla="*/ 8699954 w 12381546"/>
              <a:gd name="connsiteY18" fmla="*/ 1142619 h 2076393"/>
              <a:gd name="connsiteX19" fmla="*/ 8963479 w 12381546"/>
              <a:gd name="connsiteY19" fmla="*/ 955294 h 2076393"/>
              <a:gd name="connsiteX20" fmla="*/ 9668329 w 12381546"/>
              <a:gd name="connsiteY20" fmla="*/ 796544 h 2076393"/>
              <a:gd name="connsiteX21" fmla="*/ 10328729 w 12381546"/>
              <a:gd name="connsiteY21" fmla="*/ 663194 h 2076393"/>
              <a:gd name="connsiteX22" fmla="*/ 10446204 w 12381546"/>
              <a:gd name="connsiteY22" fmla="*/ 2794 h 2076393"/>
              <a:gd name="connsiteX23" fmla="*/ 10651293 w 12381546"/>
              <a:gd name="connsiteY23" fmla="*/ 412788 h 2076393"/>
              <a:gd name="connsiteX24" fmla="*/ 10862129 w 12381546"/>
              <a:gd name="connsiteY24" fmla="*/ 75819 h 2076393"/>
              <a:gd name="connsiteX25" fmla="*/ 10957002 w 12381546"/>
              <a:gd name="connsiteY25" fmla="*/ 435294 h 2076393"/>
              <a:gd name="connsiteX26" fmla="*/ 12219899 w 12381546"/>
              <a:gd name="connsiteY26" fmla="*/ 747143 h 2076393"/>
              <a:gd name="connsiteX27" fmla="*/ 12217854 w 12381546"/>
              <a:gd name="connsiteY27" fmla="*/ 787019 h 2076393"/>
              <a:gd name="connsiteX28" fmla="*/ 11913054 w 12381546"/>
              <a:gd name="connsiteY28" fmla="*/ 682244 h 2076393"/>
              <a:gd name="connsiteX29" fmla="*/ 10900229 w 12381546"/>
              <a:gd name="connsiteY29" fmla="*/ 440944 h 2076393"/>
              <a:gd name="connsiteX30" fmla="*/ 10816280 w 12381546"/>
              <a:gd name="connsiteY30" fmla="*/ 67371 h 2076393"/>
              <a:gd name="connsiteX31" fmla="*/ 10488717 w 12381546"/>
              <a:gd name="connsiteY31" fmla="*/ 404752 h 2076393"/>
              <a:gd name="connsiteX32" fmla="*/ 10359833 w 12381546"/>
              <a:gd name="connsiteY32" fmla="*/ 687141 h 2076393"/>
              <a:gd name="connsiteX33" fmla="*/ 9668329 w 12381546"/>
              <a:gd name="connsiteY33" fmla="*/ 828294 h 2076393"/>
              <a:gd name="connsiteX34" fmla="*/ 8982529 w 12381546"/>
              <a:gd name="connsiteY34" fmla="*/ 983869 h 2076393"/>
              <a:gd name="connsiteX35" fmla="*/ 8715829 w 12381546"/>
              <a:gd name="connsiteY35" fmla="*/ 1171194 h 2076393"/>
              <a:gd name="connsiteX36" fmla="*/ 8169729 w 12381546"/>
              <a:gd name="connsiteY36" fmla="*/ 1066419 h 2076393"/>
              <a:gd name="connsiteX37" fmla="*/ 7439479 w 12381546"/>
              <a:gd name="connsiteY37" fmla="*/ 929894 h 2076393"/>
              <a:gd name="connsiteX38" fmla="*/ 7233104 w 12381546"/>
              <a:gd name="connsiteY38" fmla="*/ 1044194 h 2076393"/>
              <a:gd name="connsiteX39" fmla="*/ 7026729 w 12381546"/>
              <a:gd name="connsiteY39" fmla="*/ 1037844 h 2076393"/>
              <a:gd name="connsiteX40" fmla="*/ 6601279 w 12381546"/>
              <a:gd name="connsiteY40" fmla="*/ 948944 h 2076393"/>
              <a:gd name="connsiteX41" fmla="*/ 6010729 w 12381546"/>
              <a:gd name="connsiteY41" fmla="*/ 1177544 h 2076393"/>
              <a:gd name="connsiteX42" fmla="*/ 5305879 w 12381546"/>
              <a:gd name="connsiteY42" fmla="*/ 1606169 h 2076393"/>
              <a:gd name="connsiteX43" fmla="*/ 4724854 w 12381546"/>
              <a:gd name="connsiteY43" fmla="*/ 1945894 h 2076393"/>
              <a:gd name="connsiteX44" fmla="*/ 4213679 w 12381546"/>
              <a:gd name="connsiteY44" fmla="*/ 2009394 h 2076393"/>
              <a:gd name="connsiteX45" fmla="*/ 3883479 w 12381546"/>
              <a:gd name="connsiteY45" fmla="*/ 1856994 h 2076393"/>
              <a:gd name="connsiteX46" fmla="*/ 3496129 w 12381546"/>
              <a:gd name="connsiteY46" fmla="*/ 1882394 h 2076393"/>
              <a:gd name="connsiteX47" fmla="*/ 3102429 w 12381546"/>
              <a:gd name="connsiteY47" fmla="*/ 1755394 h 2076393"/>
              <a:gd name="connsiteX48" fmla="*/ 2581729 w 12381546"/>
              <a:gd name="connsiteY48" fmla="*/ 1469644 h 2076393"/>
              <a:gd name="connsiteX49" fmla="*/ 2177422 w 12381546"/>
              <a:gd name="connsiteY49" fmla="*/ 1229879 h 2076393"/>
              <a:gd name="connsiteX50" fmla="*/ 2174248 w 12381546"/>
              <a:gd name="connsiteY50" fmla="*/ 1186301 h 2076393"/>
              <a:gd name="connsiteX51" fmla="*/ 2464149 w 12381546"/>
              <a:gd name="connsiteY51" fmla="*/ 968518 h 2076393"/>
              <a:gd name="connsiteX52" fmla="*/ 2200870 w 12381546"/>
              <a:gd name="connsiteY52" fmla="*/ 852612 h 2076393"/>
              <a:gd name="connsiteX53" fmla="*/ 2056528 w 12381546"/>
              <a:gd name="connsiteY53" fmla="*/ 1012583 h 2076393"/>
              <a:gd name="connsiteX54" fmla="*/ 2174912 w 12381546"/>
              <a:gd name="connsiteY54" fmla="*/ 1191535 h 2076393"/>
              <a:gd name="connsiteX55" fmla="*/ 2177388 w 12381546"/>
              <a:gd name="connsiteY55" fmla="*/ 1221331 h 2076393"/>
              <a:gd name="connsiteX56" fmla="*/ 1121229 w 12381546"/>
              <a:gd name="connsiteY56" fmla="*/ 1723644 h 2076393"/>
              <a:gd name="connsiteX57" fmla="*/ 454 w 12381546"/>
              <a:gd name="connsiteY57" fmla="*/ 2076069 h 2076393"/>
              <a:gd name="connsiteX58" fmla="*/ 3629 w 12381546"/>
              <a:gd name="connsiteY58" fmla="*/ 2050669 h 2076393"/>
              <a:gd name="connsiteX0" fmla="*/ 3629 w 12381546"/>
              <a:gd name="connsiteY0" fmla="*/ 2050669 h 2076393"/>
              <a:gd name="connsiteX1" fmla="*/ 946604 w 12381546"/>
              <a:gd name="connsiteY1" fmla="*/ 1768094 h 2076393"/>
              <a:gd name="connsiteX2" fmla="*/ 2149652 w 12381546"/>
              <a:gd name="connsiteY2" fmla="*/ 1208108 h 2076393"/>
              <a:gd name="connsiteX3" fmla="*/ 2031197 w 12381546"/>
              <a:gd name="connsiteY3" fmla="*/ 989940 h 2076393"/>
              <a:gd name="connsiteX4" fmla="*/ 2201845 w 12381546"/>
              <a:gd name="connsiteY4" fmla="*/ 825153 h 2076393"/>
              <a:gd name="connsiteX5" fmla="*/ 2500330 w 12381546"/>
              <a:gd name="connsiteY5" fmla="*/ 973926 h 2076393"/>
              <a:gd name="connsiteX6" fmla="*/ 2188692 w 12381546"/>
              <a:gd name="connsiteY6" fmla="*/ 1211248 h 2076393"/>
              <a:gd name="connsiteX7" fmla="*/ 2857954 w 12381546"/>
              <a:gd name="connsiteY7" fmla="*/ 1599819 h 2076393"/>
              <a:gd name="connsiteX8" fmla="*/ 3432629 w 12381546"/>
              <a:gd name="connsiteY8" fmla="*/ 1844294 h 2076393"/>
              <a:gd name="connsiteX9" fmla="*/ 3880304 w 12381546"/>
              <a:gd name="connsiteY9" fmla="*/ 1828419 h 2076393"/>
              <a:gd name="connsiteX10" fmla="*/ 4143829 w 12381546"/>
              <a:gd name="connsiteY10" fmla="*/ 1968119 h 2076393"/>
              <a:gd name="connsiteX11" fmla="*/ 4451804 w 12381546"/>
              <a:gd name="connsiteY11" fmla="*/ 1987169 h 2076393"/>
              <a:gd name="connsiteX12" fmla="*/ 4991554 w 12381546"/>
              <a:gd name="connsiteY12" fmla="*/ 1806194 h 2076393"/>
              <a:gd name="connsiteX13" fmla="*/ 5705929 w 12381546"/>
              <a:gd name="connsiteY13" fmla="*/ 1314069 h 2076393"/>
              <a:gd name="connsiteX14" fmla="*/ 6544129 w 12381546"/>
              <a:gd name="connsiteY14" fmla="*/ 929894 h 2076393"/>
              <a:gd name="connsiteX15" fmla="*/ 7153729 w 12381546"/>
              <a:gd name="connsiteY15" fmla="*/ 1031494 h 2076393"/>
              <a:gd name="connsiteX16" fmla="*/ 7429954 w 12381546"/>
              <a:gd name="connsiteY16" fmla="*/ 907669 h 2076393"/>
              <a:gd name="connsiteX17" fmla="*/ 8185604 w 12381546"/>
              <a:gd name="connsiteY17" fmla="*/ 1041019 h 2076393"/>
              <a:gd name="connsiteX18" fmla="*/ 8699954 w 12381546"/>
              <a:gd name="connsiteY18" fmla="*/ 1142619 h 2076393"/>
              <a:gd name="connsiteX19" fmla="*/ 8963479 w 12381546"/>
              <a:gd name="connsiteY19" fmla="*/ 955294 h 2076393"/>
              <a:gd name="connsiteX20" fmla="*/ 9668329 w 12381546"/>
              <a:gd name="connsiteY20" fmla="*/ 796544 h 2076393"/>
              <a:gd name="connsiteX21" fmla="*/ 10328729 w 12381546"/>
              <a:gd name="connsiteY21" fmla="*/ 663194 h 2076393"/>
              <a:gd name="connsiteX22" fmla="*/ 10446204 w 12381546"/>
              <a:gd name="connsiteY22" fmla="*/ 2794 h 2076393"/>
              <a:gd name="connsiteX23" fmla="*/ 10651293 w 12381546"/>
              <a:gd name="connsiteY23" fmla="*/ 412788 h 2076393"/>
              <a:gd name="connsiteX24" fmla="*/ 10862129 w 12381546"/>
              <a:gd name="connsiteY24" fmla="*/ 75819 h 2076393"/>
              <a:gd name="connsiteX25" fmla="*/ 10957002 w 12381546"/>
              <a:gd name="connsiteY25" fmla="*/ 435294 h 2076393"/>
              <a:gd name="connsiteX26" fmla="*/ 12219899 w 12381546"/>
              <a:gd name="connsiteY26" fmla="*/ 747143 h 2076393"/>
              <a:gd name="connsiteX27" fmla="*/ 12217854 w 12381546"/>
              <a:gd name="connsiteY27" fmla="*/ 787019 h 2076393"/>
              <a:gd name="connsiteX28" fmla="*/ 11913054 w 12381546"/>
              <a:gd name="connsiteY28" fmla="*/ 682244 h 2076393"/>
              <a:gd name="connsiteX29" fmla="*/ 10900229 w 12381546"/>
              <a:gd name="connsiteY29" fmla="*/ 440944 h 2076393"/>
              <a:gd name="connsiteX30" fmla="*/ 10709228 w 12381546"/>
              <a:gd name="connsiteY30" fmla="*/ 486657 h 2076393"/>
              <a:gd name="connsiteX31" fmla="*/ 10488717 w 12381546"/>
              <a:gd name="connsiteY31" fmla="*/ 404752 h 2076393"/>
              <a:gd name="connsiteX32" fmla="*/ 10359833 w 12381546"/>
              <a:gd name="connsiteY32" fmla="*/ 687141 h 2076393"/>
              <a:gd name="connsiteX33" fmla="*/ 9668329 w 12381546"/>
              <a:gd name="connsiteY33" fmla="*/ 828294 h 2076393"/>
              <a:gd name="connsiteX34" fmla="*/ 8982529 w 12381546"/>
              <a:gd name="connsiteY34" fmla="*/ 983869 h 2076393"/>
              <a:gd name="connsiteX35" fmla="*/ 8715829 w 12381546"/>
              <a:gd name="connsiteY35" fmla="*/ 1171194 h 2076393"/>
              <a:gd name="connsiteX36" fmla="*/ 8169729 w 12381546"/>
              <a:gd name="connsiteY36" fmla="*/ 1066419 h 2076393"/>
              <a:gd name="connsiteX37" fmla="*/ 7439479 w 12381546"/>
              <a:gd name="connsiteY37" fmla="*/ 929894 h 2076393"/>
              <a:gd name="connsiteX38" fmla="*/ 7233104 w 12381546"/>
              <a:gd name="connsiteY38" fmla="*/ 1044194 h 2076393"/>
              <a:gd name="connsiteX39" fmla="*/ 7026729 w 12381546"/>
              <a:gd name="connsiteY39" fmla="*/ 1037844 h 2076393"/>
              <a:gd name="connsiteX40" fmla="*/ 6601279 w 12381546"/>
              <a:gd name="connsiteY40" fmla="*/ 948944 h 2076393"/>
              <a:gd name="connsiteX41" fmla="*/ 6010729 w 12381546"/>
              <a:gd name="connsiteY41" fmla="*/ 1177544 h 2076393"/>
              <a:gd name="connsiteX42" fmla="*/ 5305879 w 12381546"/>
              <a:gd name="connsiteY42" fmla="*/ 1606169 h 2076393"/>
              <a:gd name="connsiteX43" fmla="*/ 4724854 w 12381546"/>
              <a:gd name="connsiteY43" fmla="*/ 1945894 h 2076393"/>
              <a:gd name="connsiteX44" fmla="*/ 4213679 w 12381546"/>
              <a:gd name="connsiteY44" fmla="*/ 2009394 h 2076393"/>
              <a:gd name="connsiteX45" fmla="*/ 3883479 w 12381546"/>
              <a:gd name="connsiteY45" fmla="*/ 1856994 h 2076393"/>
              <a:gd name="connsiteX46" fmla="*/ 3496129 w 12381546"/>
              <a:gd name="connsiteY46" fmla="*/ 1882394 h 2076393"/>
              <a:gd name="connsiteX47" fmla="*/ 3102429 w 12381546"/>
              <a:gd name="connsiteY47" fmla="*/ 1755394 h 2076393"/>
              <a:gd name="connsiteX48" fmla="*/ 2581729 w 12381546"/>
              <a:gd name="connsiteY48" fmla="*/ 1469644 h 2076393"/>
              <a:gd name="connsiteX49" fmla="*/ 2177422 w 12381546"/>
              <a:gd name="connsiteY49" fmla="*/ 1229879 h 2076393"/>
              <a:gd name="connsiteX50" fmla="*/ 2174248 w 12381546"/>
              <a:gd name="connsiteY50" fmla="*/ 1186301 h 2076393"/>
              <a:gd name="connsiteX51" fmla="*/ 2464149 w 12381546"/>
              <a:gd name="connsiteY51" fmla="*/ 968518 h 2076393"/>
              <a:gd name="connsiteX52" fmla="*/ 2200870 w 12381546"/>
              <a:gd name="connsiteY52" fmla="*/ 852612 h 2076393"/>
              <a:gd name="connsiteX53" fmla="*/ 2056528 w 12381546"/>
              <a:gd name="connsiteY53" fmla="*/ 1012583 h 2076393"/>
              <a:gd name="connsiteX54" fmla="*/ 2174912 w 12381546"/>
              <a:gd name="connsiteY54" fmla="*/ 1191535 h 2076393"/>
              <a:gd name="connsiteX55" fmla="*/ 2177388 w 12381546"/>
              <a:gd name="connsiteY55" fmla="*/ 1221331 h 2076393"/>
              <a:gd name="connsiteX56" fmla="*/ 1121229 w 12381546"/>
              <a:gd name="connsiteY56" fmla="*/ 1723644 h 2076393"/>
              <a:gd name="connsiteX57" fmla="*/ 454 w 12381546"/>
              <a:gd name="connsiteY57" fmla="*/ 2076069 h 2076393"/>
              <a:gd name="connsiteX58" fmla="*/ 3629 w 12381546"/>
              <a:gd name="connsiteY58" fmla="*/ 2050669 h 2076393"/>
              <a:gd name="connsiteX0" fmla="*/ 3629 w 12381546"/>
              <a:gd name="connsiteY0" fmla="*/ 2050914 h 2076638"/>
              <a:gd name="connsiteX1" fmla="*/ 946604 w 12381546"/>
              <a:gd name="connsiteY1" fmla="*/ 1768339 h 2076638"/>
              <a:gd name="connsiteX2" fmla="*/ 2149652 w 12381546"/>
              <a:gd name="connsiteY2" fmla="*/ 1208353 h 2076638"/>
              <a:gd name="connsiteX3" fmla="*/ 2031197 w 12381546"/>
              <a:gd name="connsiteY3" fmla="*/ 990185 h 2076638"/>
              <a:gd name="connsiteX4" fmla="*/ 2201845 w 12381546"/>
              <a:gd name="connsiteY4" fmla="*/ 825398 h 2076638"/>
              <a:gd name="connsiteX5" fmla="*/ 2500330 w 12381546"/>
              <a:gd name="connsiteY5" fmla="*/ 974171 h 2076638"/>
              <a:gd name="connsiteX6" fmla="*/ 2188692 w 12381546"/>
              <a:gd name="connsiteY6" fmla="*/ 1211493 h 2076638"/>
              <a:gd name="connsiteX7" fmla="*/ 2857954 w 12381546"/>
              <a:gd name="connsiteY7" fmla="*/ 1600064 h 2076638"/>
              <a:gd name="connsiteX8" fmla="*/ 3432629 w 12381546"/>
              <a:gd name="connsiteY8" fmla="*/ 1844539 h 2076638"/>
              <a:gd name="connsiteX9" fmla="*/ 3880304 w 12381546"/>
              <a:gd name="connsiteY9" fmla="*/ 1828664 h 2076638"/>
              <a:gd name="connsiteX10" fmla="*/ 4143829 w 12381546"/>
              <a:gd name="connsiteY10" fmla="*/ 1968364 h 2076638"/>
              <a:gd name="connsiteX11" fmla="*/ 4451804 w 12381546"/>
              <a:gd name="connsiteY11" fmla="*/ 1987414 h 2076638"/>
              <a:gd name="connsiteX12" fmla="*/ 4991554 w 12381546"/>
              <a:gd name="connsiteY12" fmla="*/ 1806439 h 2076638"/>
              <a:gd name="connsiteX13" fmla="*/ 5705929 w 12381546"/>
              <a:gd name="connsiteY13" fmla="*/ 1314314 h 2076638"/>
              <a:gd name="connsiteX14" fmla="*/ 6544129 w 12381546"/>
              <a:gd name="connsiteY14" fmla="*/ 930139 h 2076638"/>
              <a:gd name="connsiteX15" fmla="*/ 7153729 w 12381546"/>
              <a:gd name="connsiteY15" fmla="*/ 1031739 h 2076638"/>
              <a:gd name="connsiteX16" fmla="*/ 7429954 w 12381546"/>
              <a:gd name="connsiteY16" fmla="*/ 907914 h 2076638"/>
              <a:gd name="connsiteX17" fmla="*/ 8185604 w 12381546"/>
              <a:gd name="connsiteY17" fmla="*/ 1041264 h 2076638"/>
              <a:gd name="connsiteX18" fmla="*/ 8699954 w 12381546"/>
              <a:gd name="connsiteY18" fmla="*/ 1142864 h 2076638"/>
              <a:gd name="connsiteX19" fmla="*/ 8963479 w 12381546"/>
              <a:gd name="connsiteY19" fmla="*/ 955539 h 2076638"/>
              <a:gd name="connsiteX20" fmla="*/ 9668329 w 12381546"/>
              <a:gd name="connsiteY20" fmla="*/ 796789 h 2076638"/>
              <a:gd name="connsiteX21" fmla="*/ 10328729 w 12381546"/>
              <a:gd name="connsiteY21" fmla="*/ 663439 h 2076638"/>
              <a:gd name="connsiteX22" fmla="*/ 10446204 w 12381546"/>
              <a:gd name="connsiteY22" fmla="*/ 3039 h 2076638"/>
              <a:gd name="connsiteX23" fmla="*/ 10651293 w 12381546"/>
              <a:gd name="connsiteY23" fmla="*/ 413033 h 2076638"/>
              <a:gd name="connsiteX24" fmla="*/ 10790762 w 12381546"/>
              <a:gd name="connsiteY24" fmla="*/ 308009 h 2076638"/>
              <a:gd name="connsiteX25" fmla="*/ 10957002 w 12381546"/>
              <a:gd name="connsiteY25" fmla="*/ 435539 h 2076638"/>
              <a:gd name="connsiteX26" fmla="*/ 12219899 w 12381546"/>
              <a:gd name="connsiteY26" fmla="*/ 747388 h 2076638"/>
              <a:gd name="connsiteX27" fmla="*/ 12217854 w 12381546"/>
              <a:gd name="connsiteY27" fmla="*/ 787264 h 2076638"/>
              <a:gd name="connsiteX28" fmla="*/ 11913054 w 12381546"/>
              <a:gd name="connsiteY28" fmla="*/ 682489 h 2076638"/>
              <a:gd name="connsiteX29" fmla="*/ 10900229 w 12381546"/>
              <a:gd name="connsiteY29" fmla="*/ 441189 h 2076638"/>
              <a:gd name="connsiteX30" fmla="*/ 10709228 w 12381546"/>
              <a:gd name="connsiteY30" fmla="*/ 486902 h 2076638"/>
              <a:gd name="connsiteX31" fmla="*/ 10488717 w 12381546"/>
              <a:gd name="connsiteY31" fmla="*/ 404997 h 2076638"/>
              <a:gd name="connsiteX32" fmla="*/ 10359833 w 12381546"/>
              <a:gd name="connsiteY32" fmla="*/ 687386 h 2076638"/>
              <a:gd name="connsiteX33" fmla="*/ 9668329 w 12381546"/>
              <a:gd name="connsiteY33" fmla="*/ 828539 h 2076638"/>
              <a:gd name="connsiteX34" fmla="*/ 8982529 w 12381546"/>
              <a:gd name="connsiteY34" fmla="*/ 984114 h 2076638"/>
              <a:gd name="connsiteX35" fmla="*/ 8715829 w 12381546"/>
              <a:gd name="connsiteY35" fmla="*/ 1171439 h 2076638"/>
              <a:gd name="connsiteX36" fmla="*/ 8169729 w 12381546"/>
              <a:gd name="connsiteY36" fmla="*/ 1066664 h 2076638"/>
              <a:gd name="connsiteX37" fmla="*/ 7439479 w 12381546"/>
              <a:gd name="connsiteY37" fmla="*/ 930139 h 2076638"/>
              <a:gd name="connsiteX38" fmla="*/ 7233104 w 12381546"/>
              <a:gd name="connsiteY38" fmla="*/ 1044439 h 2076638"/>
              <a:gd name="connsiteX39" fmla="*/ 7026729 w 12381546"/>
              <a:gd name="connsiteY39" fmla="*/ 1038089 h 2076638"/>
              <a:gd name="connsiteX40" fmla="*/ 6601279 w 12381546"/>
              <a:gd name="connsiteY40" fmla="*/ 949189 h 2076638"/>
              <a:gd name="connsiteX41" fmla="*/ 6010729 w 12381546"/>
              <a:gd name="connsiteY41" fmla="*/ 1177789 h 2076638"/>
              <a:gd name="connsiteX42" fmla="*/ 5305879 w 12381546"/>
              <a:gd name="connsiteY42" fmla="*/ 1606414 h 2076638"/>
              <a:gd name="connsiteX43" fmla="*/ 4724854 w 12381546"/>
              <a:gd name="connsiteY43" fmla="*/ 1946139 h 2076638"/>
              <a:gd name="connsiteX44" fmla="*/ 4213679 w 12381546"/>
              <a:gd name="connsiteY44" fmla="*/ 2009639 h 2076638"/>
              <a:gd name="connsiteX45" fmla="*/ 3883479 w 12381546"/>
              <a:gd name="connsiteY45" fmla="*/ 1857239 h 2076638"/>
              <a:gd name="connsiteX46" fmla="*/ 3496129 w 12381546"/>
              <a:gd name="connsiteY46" fmla="*/ 1882639 h 2076638"/>
              <a:gd name="connsiteX47" fmla="*/ 3102429 w 12381546"/>
              <a:gd name="connsiteY47" fmla="*/ 1755639 h 2076638"/>
              <a:gd name="connsiteX48" fmla="*/ 2581729 w 12381546"/>
              <a:gd name="connsiteY48" fmla="*/ 1469889 h 2076638"/>
              <a:gd name="connsiteX49" fmla="*/ 2177422 w 12381546"/>
              <a:gd name="connsiteY49" fmla="*/ 1230124 h 2076638"/>
              <a:gd name="connsiteX50" fmla="*/ 2174248 w 12381546"/>
              <a:gd name="connsiteY50" fmla="*/ 1186546 h 2076638"/>
              <a:gd name="connsiteX51" fmla="*/ 2464149 w 12381546"/>
              <a:gd name="connsiteY51" fmla="*/ 968763 h 2076638"/>
              <a:gd name="connsiteX52" fmla="*/ 2200870 w 12381546"/>
              <a:gd name="connsiteY52" fmla="*/ 852857 h 2076638"/>
              <a:gd name="connsiteX53" fmla="*/ 2056528 w 12381546"/>
              <a:gd name="connsiteY53" fmla="*/ 1012828 h 2076638"/>
              <a:gd name="connsiteX54" fmla="*/ 2174912 w 12381546"/>
              <a:gd name="connsiteY54" fmla="*/ 1191780 h 2076638"/>
              <a:gd name="connsiteX55" fmla="*/ 2177388 w 12381546"/>
              <a:gd name="connsiteY55" fmla="*/ 1221576 h 2076638"/>
              <a:gd name="connsiteX56" fmla="*/ 1121229 w 12381546"/>
              <a:gd name="connsiteY56" fmla="*/ 1723889 h 2076638"/>
              <a:gd name="connsiteX57" fmla="*/ 454 w 12381546"/>
              <a:gd name="connsiteY57" fmla="*/ 2076314 h 2076638"/>
              <a:gd name="connsiteX58" fmla="*/ 3629 w 12381546"/>
              <a:gd name="connsiteY58" fmla="*/ 2050914 h 2076638"/>
              <a:gd name="connsiteX0" fmla="*/ 3629 w 12381546"/>
              <a:gd name="connsiteY0" fmla="*/ 2055748 h 2081472"/>
              <a:gd name="connsiteX1" fmla="*/ 946604 w 12381546"/>
              <a:gd name="connsiteY1" fmla="*/ 1773173 h 2081472"/>
              <a:gd name="connsiteX2" fmla="*/ 2149652 w 12381546"/>
              <a:gd name="connsiteY2" fmla="*/ 1213187 h 2081472"/>
              <a:gd name="connsiteX3" fmla="*/ 2031197 w 12381546"/>
              <a:gd name="connsiteY3" fmla="*/ 995019 h 2081472"/>
              <a:gd name="connsiteX4" fmla="*/ 2201845 w 12381546"/>
              <a:gd name="connsiteY4" fmla="*/ 830232 h 2081472"/>
              <a:gd name="connsiteX5" fmla="*/ 2500330 w 12381546"/>
              <a:gd name="connsiteY5" fmla="*/ 979005 h 2081472"/>
              <a:gd name="connsiteX6" fmla="*/ 2188692 w 12381546"/>
              <a:gd name="connsiteY6" fmla="*/ 1216327 h 2081472"/>
              <a:gd name="connsiteX7" fmla="*/ 2857954 w 12381546"/>
              <a:gd name="connsiteY7" fmla="*/ 1604898 h 2081472"/>
              <a:gd name="connsiteX8" fmla="*/ 3432629 w 12381546"/>
              <a:gd name="connsiteY8" fmla="*/ 1849373 h 2081472"/>
              <a:gd name="connsiteX9" fmla="*/ 3880304 w 12381546"/>
              <a:gd name="connsiteY9" fmla="*/ 1833498 h 2081472"/>
              <a:gd name="connsiteX10" fmla="*/ 4143829 w 12381546"/>
              <a:gd name="connsiteY10" fmla="*/ 1973198 h 2081472"/>
              <a:gd name="connsiteX11" fmla="*/ 4451804 w 12381546"/>
              <a:gd name="connsiteY11" fmla="*/ 1992248 h 2081472"/>
              <a:gd name="connsiteX12" fmla="*/ 4991554 w 12381546"/>
              <a:gd name="connsiteY12" fmla="*/ 1811273 h 2081472"/>
              <a:gd name="connsiteX13" fmla="*/ 5705929 w 12381546"/>
              <a:gd name="connsiteY13" fmla="*/ 1319148 h 2081472"/>
              <a:gd name="connsiteX14" fmla="*/ 6544129 w 12381546"/>
              <a:gd name="connsiteY14" fmla="*/ 934973 h 2081472"/>
              <a:gd name="connsiteX15" fmla="*/ 7153729 w 12381546"/>
              <a:gd name="connsiteY15" fmla="*/ 1036573 h 2081472"/>
              <a:gd name="connsiteX16" fmla="*/ 7429954 w 12381546"/>
              <a:gd name="connsiteY16" fmla="*/ 912748 h 2081472"/>
              <a:gd name="connsiteX17" fmla="*/ 8185604 w 12381546"/>
              <a:gd name="connsiteY17" fmla="*/ 1046098 h 2081472"/>
              <a:gd name="connsiteX18" fmla="*/ 8699954 w 12381546"/>
              <a:gd name="connsiteY18" fmla="*/ 1147698 h 2081472"/>
              <a:gd name="connsiteX19" fmla="*/ 8963479 w 12381546"/>
              <a:gd name="connsiteY19" fmla="*/ 960373 h 2081472"/>
              <a:gd name="connsiteX20" fmla="*/ 9668329 w 12381546"/>
              <a:gd name="connsiteY20" fmla="*/ 801623 h 2081472"/>
              <a:gd name="connsiteX21" fmla="*/ 10328729 w 12381546"/>
              <a:gd name="connsiteY21" fmla="*/ 668273 h 2081472"/>
              <a:gd name="connsiteX22" fmla="*/ 10446204 w 12381546"/>
              <a:gd name="connsiteY22" fmla="*/ 7873 h 2081472"/>
              <a:gd name="connsiteX23" fmla="*/ 10790762 w 12381546"/>
              <a:gd name="connsiteY23" fmla="*/ 312843 h 2081472"/>
              <a:gd name="connsiteX24" fmla="*/ 10957002 w 12381546"/>
              <a:gd name="connsiteY24" fmla="*/ 440373 h 2081472"/>
              <a:gd name="connsiteX25" fmla="*/ 12219899 w 12381546"/>
              <a:gd name="connsiteY25" fmla="*/ 752222 h 2081472"/>
              <a:gd name="connsiteX26" fmla="*/ 12217854 w 12381546"/>
              <a:gd name="connsiteY26" fmla="*/ 792098 h 2081472"/>
              <a:gd name="connsiteX27" fmla="*/ 11913054 w 12381546"/>
              <a:gd name="connsiteY27" fmla="*/ 687323 h 2081472"/>
              <a:gd name="connsiteX28" fmla="*/ 10900229 w 12381546"/>
              <a:gd name="connsiteY28" fmla="*/ 446023 h 2081472"/>
              <a:gd name="connsiteX29" fmla="*/ 10709228 w 12381546"/>
              <a:gd name="connsiteY29" fmla="*/ 491736 h 2081472"/>
              <a:gd name="connsiteX30" fmla="*/ 10488717 w 12381546"/>
              <a:gd name="connsiteY30" fmla="*/ 409831 h 2081472"/>
              <a:gd name="connsiteX31" fmla="*/ 10359833 w 12381546"/>
              <a:gd name="connsiteY31" fmla="*/ 692220 h 2081472"/>
              <a:gd name="connsiteX32" fmla="*/ 9668329 w 12381546"/>
              <a:gd name="connsiteY32" fmla="*/ 833373 h 2081472"/>
              <a:gd name="connsiteX33" fmla="*/ 8982529 w 12381546"/>
              <a:gd name="connsiteY33" fmla="*/ 988948 h 2081472"/>
              <a:gd name="connsiteX34" fmla="*/ 8715829 w 12381546"/>
              <a:gd name="connsiteY34" fmla="*/ 1176273 h 2081472"/>
              <a:gd name="connsiteX35" fmla="*/ 8169729 w 12381546"/>
              <a:gd name="connsiteY35" fmla="*/ 1071498 h 2081472"/>
              <a:gd name="connsiteX36" fmla="*/ 7439479 w 12381546"/>
              <a:gd name="connsiteY36" fmla="*/ 934973 h 2081472"/>
              <a:gd name="connsiteX37" fmla="*/ 7233104 w 12381546"/>
              <a:gd name="connsiteY37" fmla="*/ 1049273 h 2081472"/>
              <a:gd name="connsiteX38" fmla="*/ 7026729 w 12381546"/>
              <a:gd name="connsiteY38" fmla="*/ 1042923 h 2081472"/>
              <a:gd name="connsiteX39" fmla="*/ 6601279 w 12381546"/>
              <a:gd name="connsiteY39" fmla="*/ 954023 h 2081472"/>
              <a:gd name="connsiteX40" fmla="*/ 6010729 w 12381546"/>
              <a:gd name="connsiteY40" fmla="*/ 1182623 h 2081472"/>
              <a:gd name="connsiteX41" fmla="*/ 5305879 w 12381546"/>
              <a:gd name="connsiteY41" fmla="*/ 1611248 h 2081472"/>
              <a:gd name="connsiteX42" fmla="*/ 4724854 w 12381546"/>
              <a:gd name="connsiteY42" fmla="*/ 1950973 h 2081472"/>
              <a:gd name="connsiteX43" fmla="*/ 4213679 w 12381546"/>
              <a:gd name="connsiteY43" fmla="*/ 2014473 h 2081472"/>
              <a:gd name="connsiteX44" fmla="*/ 3883479 w 12381546"/>
              <a:gd name="connsiteY44" fmla="*/ 1862073 h 2081472"/>
              <a:gd name="connsiteX45" fmla="*/ 3496129 w 12381546"/>
              <a:gd name="connsiteY45" fmla="*/ 1887473 h 2081472"/>
              <a:gd name="connsiteX46" fmla="*/ 3102429 w 12381546"/>
              <a:gd name="connsiteY46" fmla="*/ 1760473 h 2081472"/>
              <a:gd name="connsiteX47" fmla="*/ 2581729 w 12381546"/>
              <a:gd name="connsiteY47" fmla="*/ 1474723 h 2081472"/>
              <a:gd name="connsiteX48" fmla="*/ 2177422 w 12381546"/>
              <a:gd name="connsiteY48" fmla="*/ 1234958 h 2081472"/>
              <a:gd name="connsiteX49" fmla="*/ 2174248 w 12381546"/>
              <a:gd name="connsiteY49" fmla="*/ 1191380 h 2081472"/>
              <a:gd name="connsiteX50" fmla="*/ 2464149 w 12381546"/>
              <a:gd name="connsiteY50" fmla="*/ 973597 h 2081472"/>
              <a:gd name="connsiteX51" fmla="*/ 2200870 w 12381546"/>
              <a:gd name="connsiteY51" fmla="*/ 857691 h 2081472"/>
              <a:gd name="connsiteX52" fmla="*/ 2056528 w 12381546"/>
              <a:gd name="connsiteY52" fmla="*/ 1017662 h 2081472"/>
              <a:gd name="connsiteX53" fmla="*/ 2174912 w 12381546"/>
              <a:gd name="connsiteY53" fmla="*/ 1196614 h 2081472"/>
              <a:gd name="connsiteX54" fmla="*/ 2177388 w 12381546"/>
              <a:gd name="connsiteY54" fmla="*/ 1226410 h 2081472"/>
              <a:gd name="connsiteX55" fmla="*/ 1121229 w 12381546"/>
              <a:gd name="connsiteY55" fmla="*/ 1728723 h 2081472"/>
              <a:gd name="connsiteX56" fmla="*/ 454 w 12381546"/>
              <a:gd name="connsiteY56" fmla="*/ 2081148 h 2081472"/>
              <a:gd name="connsiteX57" fmla="*/ 3629 w 12381546"/>
              <a:gd name="connsiteY57" fmla="*/ 2055748 h 2081472"/>
              <a:gd name="connsiteX0" fmla="*/ 3629 w 12381546"/>
              <a:gd name="connsiteY0" fmla="*/ 2055748 h 2081472"/>
              <a:gd name="connsiteX1" fmla="*/ 946604 w 12381546"/>
              <a:gd name="connsiteY1" fmla="*/ 1773173 h 2081472"/>
              <a:gd name="connsiteX2" fmla="*/ 2149652 w 12381546"/>
              <a:gd name="connsiteY2" fmla="*/ 1213187 h 2081472"/>
              <a:gd name="connsiteX3" fmla="*/ 2031197 w 12381546"/>
              <a:gd name="connsiteY3" fmla="*/ 995019 h 2081472"/>
              <a:gd name="connsiteX4" fmla="*/ 2201845 w 12381546"/>
              <a:gd name="connsiteY4" fmla="*/ 830232 h 2081472"/>
              <a:gd name="connsiteX5" fmla="*/ 2500330 w 12381546"/>
              <a:gd name="connsiteY5" fmla="*/ 979005 h 2081472"/>
              <a:gd name="connsiteX6" fmla="*/ 2188692 w 12381546"/>
              <a:gd name="connsiteY6" fmla="*/ 1216327 h 2081472"/>
              <a:gd name="connsiteX7" fmla="*/ 2857954 w 12381546"/>
              <a:gd name="connsiteY7" fmla="*/ 1604898 h 2081472"/>
              <a:gd name="connsiteX8" fmla="*/ 3432629 w 12381546"/>
              <a:gd name="connsiteY8" fmla="*/ 1849373 h 2081472"/>
              <a:gd name="connsiteX9" fmla="*/ 3880304 w 12381546"/>
              <a:gd name="connsiteY9" fmla="*/ 1833498 h 2081472"/>
              <a:gd name="connsiteX10" fmla="*/ 4143829 w 12381546"/>
              <a:gd name="connsiteY10" fmla="*/ 1973198 h 2081472"/>
              <a:gd name="connsiteX11" fmla="*/ 4451804 w 12381546"/>
              <a:gd name="connsiteY11" fmla="*/ 1992248 h 2081472"/>
              <a:gd name="connsiteX12" fmla="*/ 4991554 w 12381546"/>
              <a:gd name="connsiteY12" fmla="*/ 1811273 h 2081472"/>
              <a:gd name="connsiteX13" fmla="*/ 5705929 w 12381546"/>
              <a:gd name="connsiteY13" fmla="*/ 1319148 h 2081472"/>
              <a:gd name="connsiteX14" fmla="*/ 6544129 w 12381546"/>
              <a:gd name="connsiteY14" fmla="*/ 934973 h 2081472"/>
              <a:gd name="connsiteX15" fmla="*/ 7153729 w 12381546"/>
              <a:gd name="connsiteY15" fmla="*/ 1036573 h 2081472"/>
              <a:gd name="connsiteX16" fmla="*/ 7429954 w 12381546"/>
              <a:gd name="connsiteY16" fmla="*/ 912748 h 2081472"/>
              <a:gd name="connsiteX17" fmla="*/ 8185604 w 12381546"/>
              <a:gd name="connsiteY17" fmla="*/ 1046098 h 2081472"/>
              <a:gd name="connsiteX18" fmla="*/ 8699954 w 12381546"/>
              <a:gd name="connsiteY18" fmla="*/ 1147698 h 2081472"/>
              <a:gd name="connsiteX19" fmla="*/ 8963479 w 12381546"/>
              <a:gd name="connsiteY19" fmla="*/ 960373 h 2081472"/>
              <a:gd name="connsiteX20" fmla="*/ 9668329 w 12381546"/>
              <a:gd name="connsiteY20" fmla="*/ 801623 h 2081472"/>
              <a:gd name="connsiteX21" fmla="*/ 10328729 w 12381546"/>
              <a:gd name="connsiteY21" fmla="*/ 668273 h 2081472"/>
              <a:gd name="connsiteX22" fmla="*/ 10446204 w 12381546"/>
              <a:gd name="connsiteY22" fmla="*/ 7873 h 2081472"/>
              <a:gd name="connsiteX23" fmla="*/ 10790762 w 12381546"/>
              <a:gd name="connsiteY23" fmla="*/ 312843 h 2081472"/>
              <a:gd name="connsiteX24" fmla="*/ 10957002 w 12381546"/>
              <a:gd name="connsiteY24" fmla="*/ 440373 h 2081472"/>
              <a:gd name="connsiteX25" fmla="*/ 12219899 w 12381546"/>
              <a:gd name="connsiteY25" fmla="*/ 752222 h 2081472"/>
              <a:gd name="connsiteX26" fmla="*/ 12217854 w 12381546"/>
              <a:gd name="connsiteY26" fmla="*/ 792098 h 2081472"/>
              <a:gd name="connsiteX27" fmla="*/ 11913054 w 12381546"/>
              <a:gd name="connsiteY27" fmla="*/ 687323 h 2081472"/>
              <a:gd name="connsiteX28" fmla="*/ 10900229 w 12381546"/>
              <a:gd name="connsiteY28" fmla="*/ 446023 h 2081472"/>
              <a:gd name="connsiteX29" fmla="*/ 10488717 w 12381546"/>
              <a:gd name="connsiteY29" fmla="*/ 409831 h 2081472"/>
              <a:gd name="connsiteX30" fmla="*/ 10359833 w 12381546"/>
              <a:gd name="connsiteY30" fmla="*/ 692220 h 2081472"/>
              <a:gd name="connsiteX31" fmla="*/ 9668329 w 12381546"/>
              <a:gd name="connsiteY31" fmla="*/ 833373 h 2081472"/>
              <a:gd name="connsiteX32" fmla="*/ 8982529 w 12381546"/>
              <a:gd name="connsiteY32" fmla="*/ 988948 h 2081472"/>
              <a:gd name="connsiteX33" fmla="*/ 8715829 w 12381546"/>
              <a:gd name="connsiteY33" fmla="*/ 1176273 h 2081472"/>
              <a:gd name="connsiteX34" fmla="*/ 8169729 w 12381546"/>
              <a:gd name="connsiteY34" fmla="*/ 1071498 h 2081472"/>
              <a:gd name="connsiteX35" fmla="*/ 7439479 w 12381546"/>
              <a:gd name="connsiteY35" fmla="*/ 934973 h 2081472"/>
              <a:gd name="connsiteX36" fmla="*/ 7233104 w 12381546"/>
              <a:gd name="connsiteY36" fmla="*/ 1049273 h 2081472"/>
              <a:gd name="connsiteX37" fmla="*/ 7026729 w 12381546"/>
              <a:gd name="connsiteY37" fmla="*/ 1042923 h 2081472"/>
              <a:gd name="connsiteX38" fmla="*/ 6601279 w 12381546"/>
              <a:gd name="connsiteY38" fmla="*/ 954023 h 2081472"/>
              <a:gd name="connsiteX39" fmla="*/ 6010729 w 12381546"/>
              <a:gd name="connsiteY39" fmla="*/ 1182623 h 2081472"/>
              <a:gd name="connsiteX40" fmla="*/ 5305879 w 12381546"/>
              <a:gd name="connsiteY40" fmla="*/ 1611248 h 2081472"/>
              <a:gd name="connsiteX41" fmla="*/ 4724854 w 12381546"/>
              <a:gd name="connsiteY41" fmla="*/ 1950973 h 2081472"/>
              <a:gd name="connsiteX42" fmla="*/ 4213679 w 12381546"/>
              <a:gd name="connsiteY42" fmla="*/ 2014473 h 2081472"/>
              <a:gd name="connsiteX43" fmla="*/ 3883479 w 12381546"/>
              <a:gd name="connsiteY43" fmla="*/ 1862073 h 2081472"/>
              <a:gd name="connsiteX44" fmla="*/ 3496129 w 12381546"/>
              <a:gd name="connsiteY44" fmla="*/ 1887473 h 2081472"/>
              <a:gd name="connsiteX45" fmla="*/ 3102429 w 12381546"/>
              <a:gd name="connsiteY45" fmla="*/ 1760473 h 2081472"/>
              <a:gd name="connsiteX46" fmla="*/ 2581729 w 12381546"/>
              <a:gd name="connsiteY46" fmla="*/ 1474723 h 2081472"/>
              <a:gd name="connsiteX47" fmla="*/ 2177422 w 12381546"/>
              <a:gd name="connsiteY47" fmla="*/ 1234958 h 2081472"/>
              <a:gd name="connsiteX48" fmla="*/ 2174248 w 12381546"/>
              <a:gd name="connsiteY48" fmla="*/ 1191380 h 2081472"/>
              <a:gd name="connsiteX49" fmla="*/ 2464149 w 12381546"/>
              <a:gd name="connsiteY49" fmla="*/ 973597 h 2081472"/>
              <a:gd name="connsiteX50" fmla="*/ 2200870 w 12381546"/>
              <a:gd name="connsiteY50" fmla="*/ 857691 h 2081472"/>
              <a:gd name="connsiteX51" fmla="*/ 2056528 w 12381546"/>
              <a:gd name="connsiteY51" fmla="*/ 1017662 h 2081472"/>
              <a:gd name="connsiteX52" fmla="*/ 2174912 w 12381546"/>
              <a:gd name="connsiteY52" fmla="*/ 1196614 h 2081472"/>
              <a:gd name="connsiteX53" fmla="*/ 2177388 w 12381546"/>
              <a:gd name="connsiteY53" fmla="*/ 1226410 h 2081472"/>
              <a:gd name="connsiteX54" fmla="*/ 1121229 w 12381546"/>
              <a:gd name="connsiteY54" fmla="*/ 1728723 h 2081472"/>
              <a:gd name="connsiteX55" fmla="*/ 454 w 12381546"/>
              <a:gd name="connsiteY55" fmla="*/ 2081148 h 2081472"/>
              <a:gd name="connsiteX56" fmla="*/ 3629 w 12381546"/>
              <a:gd name="connsiteY56" fmla="*/ 2055748 h 2081472"/>
              <a:gd name="connsiteX0" fmla="*/ 3629 w 12381546"/>
              <a:gd name="connsiteY0" fmla="*/ 1746554 h 1772278"/>
              <a:gd name="connsiteX1" fmla="*/ 946604 w 12381546"/>
              <a:gd name="connsiteY1" fmla="*/ 1463979 h 1772278"/>
              <a:gd name="connsiteX2" fmla="*/ 2149652 w 12381546"/>
              <a:gd name="connsiteY2" fmla="*/ 903993 h 1772278"/>
              <a:gd name="connsiteX3" fmla="*/ 2031197 w 12381546"/>
              <a:gd name="connsiteY3" fmla="*/ 685825 h 1772278"/>
              <a:gd name="connsiteX4" fmla="*/ 2201845 w 12381546"/>
              <a:gd name="connsiteY4" fmla="*/ 521038 h 1772278"/>
              <a:gd name="connsiteX5" fmla="*/ 2500330 w 12381546"/>
              <a:gd name="connsiteY5" fmla="*/ 669811 h 1772278"/>
              <a:gd name="connsiteX6" fmla="*/ 2188692 w 12381546"/>
              <a:gd name="connsiteY6" fmla="*/ 907133 h 1772278"/>
              <a:gd name="connsiteX7" fmla="*/ 2857954 w 12381546"/>
              <a:gd name="connsiteY7" fmla="*/ 1295704 h 1772278"/>
              <a:gd name="connsiteX8" fmla="*/ 3432629 w 12381546"/>
              <a:gd name="connsiteY8" fmla="*/ 1540179 h 1772278"/>
              <a:gd name="connsiteX9" fmla="*/ 3880304 w 12381546"/>
              <a:gd name="connsiteY9" fmla="*/ 1524304 h 1772278"/>
              <a:gd name="connsiteX10" fmla="*/ 4143829 w 12381546"/>
              <a:gd name="connsiteY10" fmla="*/ 1664004 h 1772278"/>
              <a:gd name="connsiteX11" fmla="*/ 4451804 w 12381546"/>
              <a:gd name="connsiteY11" fmla="*/ 1683054 h 1772278"/>
              <a:gd name="connsiteX12" fmla="*/ 4991554 w 12381546"/>
              <a:gd name="connsiteY12" fmla="*/ 1502079 h 1772278"/>
              <a:gd name="connsiteX13" fmla="*/ 5705929 w 12381546"/>
              <a:gd name="connsiteY13" fmla="*/ 1009954 h 1772278"/>
              <a:gd name="connsiteX14" fmla="*/ 6544129 w 12381546"/>
              <a:gd name="connsiteY14" fmla="*/ 625779 h 1772278"/>
              <a:gd name="connsiteX15" fmla="*/ 7153729 w 12381546"/>
              <a:gd name="connsiteY15" fmla="*/ 727379 h 1772278"/>
              <a:gd name="connsiteX16" fmla="*/ 7429954 w 12381546"/>
              <a:gd name="connsiteY16" fmla="*/ 603554 h 1772278"/>
              <a:gd name="connsiteX17" fmla="*/ 8185604 w 12381546"/>
              <a:gd name="connsiteY17" fmla="*/ 736904 h 1772278"/>
              <a:gd name="connsiteX18" fmla="*/ 8699954 w 12381546"/>
              <a:gd name="connsiteY18" fmla="*/ 838504 h 1772278"/>
              <a:gd name="connsiteX19" fmla="*/ 8963479 w 12381546"/>
              <a:gd name="connsiteY19" fmla="*/ 651179 h 1772278"/>
              <a:gd name="connsiteX20" fmla="*/ 9668329 w 12381546"/>
              <a:gd name="connsiteY20" fmla="*/ 492429 h 1772278"/>
              <a:gd name="connsiteX21" fmla="*/ 10328729 w 12381546"/>
              <a:gd name="connsiteY21" fmla="*/ 359079 h 1772278"/>
              <a:gd name="connsiteX22" fmla="*/ 10446204 w 12381546"/>
              <a:gd name="connsiteY22" fmla="*/ 64439 h 1772278"/>
              <a:gd name="connsiteX23" fmla="*/ 10790762 w 12381546"/>
              <a:gd name="connsiteY23" fmla="*/ 3649 h 1772278"/>
              <a:gd name="connsiteX24" fmla="*/ 10957002 w 12381546"/>
              <a:gd name="connsiteY24" fmla="*/ 131179 h 1772278"/>
              <a:gd name="connsiteX25" fmla="*/ 12219899 w 12381546"/>
              <a:gd name="connsiteY25" fmla="*/ 443028 h 1772278"/>
              <a:gd name="connsiteX26" fmla="*/ 12217854 w 12381546"/>
              <a:gd name="connsiteY26" fmla="*/ 482904 h 1772278"/>
              <a:gd name="connsiteX27" fmla="*/ 11913054 w 12381546"/>
              <a:gd name="connsiteY27" fmla="*/ 378129 h 1772278"/>
              <a:gd name="connsiteX28" fmla="*/ 10900229 w 12381546"/>
              <a:gd name="connsiteY28" fmla="*/ 136829 h 1772278"/>
              <a:gd name="connsiteX29" fmla="*/ 10488717 w 12381546"/>
              <a:gd name="connsiteY29" fmla="*/ 100637 h 1772278"/>
              <a:gd name="connsiteX30" fmla="*/ 10359833 w 12381546"/>
              <a:gd name="connsiteY30" fmla="*/ 383026 h 1772278"/>
              <a:gd name="connsiteX31" fmla="*/ 9668329 w 12381546"/>
              <a:gd name="connsiteY31" fmla="*/ 524179 h 1772278"/>
              <a:gd name="connsiteX32" fmla="*/ 8982529 w 12381546"/>
              <a:gd name="connsiteY32" fmla="*/ 679754 h 1772278"/>
              <a:gd name="connsiteX33" fmla="*/ 8715829 w 12381546"/>
              <a:gd name="connsiteY33" fmla="*/ 867079 h 1772278"/>
              <a:gd name="connsiteX34" fmla="*/ 8169729 w 12381546"/>
              <a:gd name="connsiteY34" fmla="*/ 762304 h 1772278"/>
              <a:gd name="connsiteX35" fmla="*/ 7439479 w 12381546"/>
              <a:gd name="connsiteY35" fmla="*/ 625779 h 1772278"/>
              <a:gd name="connsiteX36" fmla="*/ 7233104 w 12381546"/>
              <a:gd name="connsiteY36" fmla="*/ 740079 h 1772278"/>
              <a:gd name="connsiteX37" fmla="*/ 7026729 w 12381546"/>
              <a:gd name="connsiteY37" fmla="*/ 733729 h 1772278"/>
              <a:gd name="connsiteX38" fmla="*/ 6601279 w 12381546"/>
              <a:gd name="connsiteY38" fmla="*/ 644829 h 1772278"/>
              <a:gd name="connsiteX39" fmla="*/ 6010729 w 12381546"/>
              <a:gd name="connsiteY39" fmla="*/ 873429 h 1772278"/>
              <a:gd name="connsiteX40" fmla="*/ 5305879 w 12381546"/>
              <a:gd name="connsiteY40" fmla="*/ 1302054 h 1772278"/>
              <a:gd name="connsiteX41" fmla="*/ 4724854 w 12381546"/>
              <a:gd name="connsiteY41" fmla="*/ 1641779 h 1772278"/>
              <a:gd name="connsiteX42" fmla="*/ 4213679 w 12381546"/>
              <a:gd name="connsiteY42" fmla="*/ 1705279 h 1772278"/>
              <a:gd name="connsiteX43" fmla="*/ 3883479 w 12381546"/>
              <a:gd name="connsiteY43" fmla="*/ 1552879 h 1772278"/>
              <a:gd name="connsiteX44" fmla="*/ 3496129 w 12381546"/>
              <a:gd name="connsiteY44" fmla="*/ 1578279 h 1772278"/>
              <a:gd name="connsiteX45" fmla="*/ 3102429 w 12381546"/>
              <a:gd name="connsiteY45" fmla="*/ 1451279 h 1772278"/>
              <a:gd name="connsiteX46" fmla="*/ 2581729 w 12381546"/>
              <a:gd name="connsiteY46" fmla="*/ 1165529 h 1772278"/>
              <a:gd name="connsiteX47" fmla="*/ 2177422 w 12381546"/>
              <a:gd name="connsiteY47" fmla="*/ 925764 h 1772278"/>
              <a:gd name="connsiteX48" fmla="*/ 2174248 w 12381546"/>
              <a:gd name="connsiteY48" fmla="*/ 882186 h 1772278"/>
              <a:gd name="connsiteX49" fmla="*/ 2464149 w 12381546"/>
              <a:gd name="connsiteY49" fmla="*/ 664403 h 1772278"/>
              <a:gd name="connsiteX50" fmla="*/ 2200870 w 12381546"/>
              <a:gd name="connsiteY50" fmla="*/ 548497 h 1772278"/>
              <a:gd name="connsiteX51" fmla="*/ 2056528 w 12381546"/>
              <a:gd name="connsiteY51" fmla="*/ 708468 h 1772278"/>
              <a:gd name="connsiteX52" fmla="*/ 2174912 w 12381546"/>
              <a:gd name="connsiteY52" fmla="*/ 887420 h 1772278"/>
              <a:gd name="connsiteX53" fmla="*/ 2177388 w 12381546"/>
              <a:gd name="connsiteY53" fmla="*/ 917216 h 1772278"/>
              <a:gd name="connsiteX54" fmla="*/ 1121229 w 12381546"/>
              <a:gd name="connsiteY54" fmla="*/ 1419529 h 1772278"/>
              <a:gd name="connsiteX55" fmla="*/ 454 w 12381546"/>
              <a:gd name="connsiteY55" fmla="*/ 1771954 h 1772278"/>
              <a:gd name="connsiteX56" fmla="*/ 3629 w 12381546"/>
              <a:gd name="connsiteY56" fmla="*/ 1746554 h 1772278"/>
              <a:gd name="connsiteX0" fmla="*/ 3629 w 12381546"/>
              <a:gd name="connsiteY0" fmla="*/ 1711682 h 1737406"/>
              <a:gd name="connsiteX1" fmla="*/ 946604 w 12381546"/>
              <a:gd name="connsiteY1" fmla="*/ 1429107 h 1737406"/>
              <a:gd name="connsiteX2" fmla="*/ 2149652 w 12381546"/>
              <a:gd name="connsiteY2" fmla="*/ 869121 h 1737406"/>
              <a:gd name="connsiteX3" fmla="*/ 2031197 w 12381546"/>
              <a:gd name="connsiteY3" fmla="*/ 650953 h 1737406"/>
              <a:gd name="connsiteX4" fmla="*/ 2201845 w 12381546"/>
              <a:gd name="connsiteY4" fmla="*/ 486166 h 1737406"/>
              <a:gd name="connsiteX5" fmla="*/ 2500330 w 12381546"/>
              <a:gd name="connsiteY5" fmla="*/ 634939 h 1737406"/>
              <a:gd name="connsiteX6" fmla="*/ 2188692 w 12381546"/>
              <a:gd name="connsiteY6" fmla="*/ 872261 h 1737406"/>
              <a:gd name="connsiteX7" fmla="*/ 2857954 w 12381546"/>
              <a:gd name="connsiteY7" fmla="*/ 1260832 h 1737406"/>
              <a:gd name="connsiteX8" fmla="*/ 3432629 w 12381546"/>
              <a:gd name="connsiteY8" fmla="*/ 1505307 h 1737406"/>
              <a:gd name="connsiteX9" fmla="*/ 3880304 w 12381546"/>
              <a:gd name="connsiteY9" fmla="*/ 1489432 h 1737406"/>
              <a:gd name="connsiteX10" fmla="*/ 4143829 w 12381546"/>
              <a:gd name="connsiteY10" fmla="*/ 1629132 h 1737406"/>
              <a:gd name="connsiteX11" fmla="*/ 4451804 w 12381546"/>
              <a:gd name="connsiteY11" fmla="*/ 1648182 h 1737406"/>
              <a:gd name="connsiteX12" fmla="*/ 4991554 w 12381546"/>
              <a:gd name="connsiteY12" fmla="*/ 1467207 h 1737406"/>
              <a:gd name="connsiteX13" fmla="*/ 5705929 w 12381546"/>
              <a:gd name="connsiteY13" fmla="*/ 975082 h 1737406"/>
              <a:gd name="connsiteX14" fmla="*/ 6544129 w 12381546"/>
              <a:gd name="connsiteY14" fmla="*/ 590907 h 1737406"/>
              <a:gd name="connsiteX15" fmla="*/ 7153729 w 12381546"/>
              <a:gd name="connsiteY15" fmla="*/ 692507 h 1737406"/>
              <a:gd name="connsiteX16" fmla="*/ 7429954 w 12381546"/>
              <a:gd name="connsiteY16" fmla="*/ 568682 h 1737406"/>
              <a:gd name="connsiteX17" fmla="*/ 8185604 w 12381546"/>
              <a:gd name="connsiteY17" fmla="*/ 702032 h 1737406"/>
              <a:gd name="connsiteX18" fmla="*/ 8699954 w 12381546"/>
              <a:gd name="connsiteY18" fmla="*/ 803632 h 1737406"/>
              <a:gd name="connsiteX19" fmla="*/ 8963479 w 12381546"/>
              <a:gd name="connsiteY19" fmla="*/ 616307 h 1737406"/>
              <a:gd name="connsiteX20" fmla="*/ 9668329 w 12381546"/>
              <a:gd name="connsiteY20" fmla="*/ 457557 h 1737406"/>
              <a:gd name="connsiteX21" fmla="*/ 10328729 w 12381546"/>
              <a:gd name="connsiteY21" fmla="*/ 324207 h 1737406"/>
              <a:gd name="connsiteX22" fmla="*/ 10446204 w 12381546"/>
              <a:gd name="connsiteY22" fmla="*/ 29567 h 1737406"/>
              <a:gd name="connsiteX23" fmla="*/ 10683710 w 12381546"/>
              <a:gd name="connsiteY23" fmla="*/ 17843 h 1737406"/>
              <a:gd name="connsiteX24" fmla="*/ 10957002 w 12381546"/>
              <a:gd name="connsiteY24" fmla="*/ 96307 h 1737406"/>
              <a:gd name="connsiteX25" fmla="*/ 12219899 w 12381546"/>
              <a:gd name="connsiteY25" fmla="*/ 408156 h 1737406"/>
              <a:gd name="connsiteX26" fmla="*/ 12217854 w 12381546"/>
              <a:gd name="connsiteY26" fmla="*/ 448032 h 1737406"/>
              <a:gd name="connsiteX27" fmla="*/ 11913054 w 12381546"/>
              <a:gd name="connsiteY27" fmla="*/ 343257 h 1737406"/>
              <a:gd name="connsiteX28" fmla="*/ 10900229 w 12381546"/>
              <a:gd name="connsiteY28" fmla="*/ 101957 h 1737406"/>
              <a:gd name="connsiteX29" fmla="*/ 10488717 w 12381546"/>
              <a:gd name="connsiteY29" fmla="*/ 65765 h 1737406"/>
              <a:gd name="connsiteX30" fmla="*/ 10359833 w 12381546"/>
              <a:gd name="connsiteY30" fmla="*/ 348154 h 1737406"/>
              <a:gd name="connsiteX31" fmla="*/ 9668329 w 12381546"/>
              <a:gd name="connsiteY31" fmla="*/ 489307 h 1737406"/>
              <a:gd name="connsiteX32" fmla="*/ 8982529 w 12381546"/>
              <a:gd name="connsiteY32" fmla="*/ 644882 h 1737406"/>
              <a:gd name="connsiteX33" fmla="*/ 8715829 w 12381546"/>
              <a:gd name="connsiteY33" fmla="*/ 832207 h 1737406"/>
              <a:gd name="connsiteX34" fmla="*/ 8169729 w 12381546"/>
              <a:gd name="connsiteY34" fmla="*/ 727432 h 1737406"/>
              <a:gd name="connsiteX35" fmla="*/ 7439479 w 12381546"/>
              <a:gd name="connsiteY35" fmla="*/ 590907 h 1737406"/>
              <a:gd name="connsiteX36" fmla="*/ 7233104 w 12381546"/>
              <a:gd name="connsiteY36" fmla="*/ 705207 h 1737406"/>
              <a:gd name="connsiteX37" fmla="*/ 7026729 w 12381546"/>
              <a:gd name="connsiteY37" fmla="*/ 698857 h 1737406"/>
              <a:gd name="connsiteX38" fmla="*/ 6601279 w 12381546"/>
              <a:gd name="connsiteY38" fmla="*/ 609957 h 1737406"/>
              <a:gd name="connsiteX39" fmla="*/ 6010729 w 12381546"/>
              <a:gd name="connsiteY39" fmla="*/ 838557 h 1737406"/>
              <a:gd name="connsiteX40" fmla="*/ 5305879 w 12381546"/>
              <a:gd name="connsiteY40" fmla="*/ 1267182 h 1737406"/>
              <a:gd name="connsiteX41" fmla="*/ 4724854 w 12381546"/>
              <a:gd name="connsiteY41" fmla="*/ 1606907 h 1737406"/>
              <a:gd name="connsiteX42" fmla="*/ 4213679 w 12381546"/>
              <a:gd name="connsiteY42" fmla="*/ 1670407 h 1737406"/>
              <a:gd name="connsiteX43" fmla="*/ 3883479 w 12381546"/>
              <a:gd name="connsiteY43" fmla="*/ 1518007 h 1737406"/>
              <a:gd name="connsiteX44" fmla="*/ 3496129 w 12381546"/>
              <a:gd name="connsiteY44" fmla="*/ 1543407 h 1737406"/>
              <a:gd name="connsiteX45" fmla="*/ 3102429 w 12381546"/>
              <a:gd name="connsiteY45" fmla="*/ 1416407 h 1737406"/>
              <a:gd name="connsiteX46" fmla="*/ 2581729 w 12381546"/>
              <a:gd name="connsiteY46" fmla="*/ 1130657 h 1737406"/>
              <a:gd name="connsiteX47" fmla="*/ 2177422 w 12381546"/>
              <a:gd name="connsiteY47" fmla="*/ 890892 h 1737406"/>
              <a:gd name="connsiteX48" fmla="*/ 2174248 w 12381546"/>
              <a:gd name="connsiteY48" fmla="*/ 847314 h 1737406"/>
              <a:gd name="connsiteX49" fmla="*/ 2464149 w 12381546"/>
              <a:gd name="connsiteY49" fmla="*/ 629531 h 1737406"/>
              <a:gd name="connsiteX50" fmla="*/ 2200870 w 12381546"/>
              <a:gd name="connsiteY50" fmla="*/ 513625 h 1737406"/>
              <a:gd name="connsiteX51" fmla="*/ 2056528 w 12381546"/>
              <a:gd name="connsiteY51" fmla="*/ 673596 h 1737406"/>
              <a:gd name="connsiteX52" fmla="*/ 2174912 w 12381546"/>
              <a:gd name="connsiteY52" fmla="*/ 852548 h 1737406"/>
              <a:gd name="connsiteX53" fmla="*/ 2177388 w 12381546"/>
              <a:gd name="connsiteY53" fmla="*/ 882344 h 1737406"/>
              <a:gd name="connsiteX54" fmla="*/ 1121229 w 12381546"/>
              <a:gd name="connsiteY54" fmla="*/ 1384657 h 1737406"/>
              <a:gd name="connsiteX55" fmla="*/ 454 w 12381546"/>
              <a:gd name="connsiteY55" fmla="*/ 1737082 h 1737406"/>
              <a:gd name="connsiteX56" fmla="*/ 3629 w 12381546"/>
              <a:gd name="connsiteY56" fmla="*/ 1711682 h 1737406"/>
              <a:gd name="connsiteX0" fmla="*/ 3629 w 12323777"/>
              <a:gd name="connsiteY0" fmla="*/ 1710967 h 1736691"/>
              <a:gd name="connsiteX1" fmla="*/ 946604 w 12323777"/>
              <a:gd name="connsiteY1" fmla="*/ 1428392 h 1736691"/>
              <a:gd name="connsiteX2" fmla="*/ 2149652 w 12323777"/>
              <a:gd name="connsiteY2" fmla="*/ 868406 h 1736691"/>
              <a:gd name="connsiteX3" fmla="*/ 2031197 w 12323777"/>
              <a:gd name="connsiteY3" fmla="*/ 650238 h 1736691"/>
              <a:gd name="connsiteX4" fmla="*/ 2201845 w 12323777"/>
              <a:gd name="connsiteY4" fmla="*/ 485451 h 1736691"/>
              <a:gd name="connsiteX5" fmla="*/ 2500330 w 12323777"/>
              <a:gd name="connsiteY5" fmla="*/ 634224 h 1736691"/>
              <a:gd name="connsiteX6" fmla="*/ 2188692 w 12323777"/>
              <a:gd name="connsiteY6" fmla="*/ 871546 h 1736691"/>
              <a:gd name="connsiteX7" fmla="*/ 2857954 w 12323777"/>
              <a:gd name="connsiteY7" fmla="*/ 1260117 h 1736691"/>
              <a:gd name="connsiteX8" fmla="*/ 3432629 w 12323777"/>
              <a:gd name="connsiteY8" fmla="*/ 1504592 h 1736691"/>
              <a:gd name="connsiteX9" fmla="*/ 3880304 w 12323777"/>
              <a:gd name="connsiteY9" fmla="*/ 1488717 h 1736691"/>
              <a:gd name="connsiteX10" fmla="*/ 4143829 w 12323777"/>
              <a:gd name="connsiteY10" fmla="*/ 1628417 h 1736691"/>
              <a:gd name="connsiteX11" fmla="*/ 4451804 w 12323777"/>
              <a:gd name="connsiteY11" fmla="*/ 1647467 h 1736691"/>
              <a:gd name="connsiteX12" fmla="*/ 4991554 w 12323777"/>
              <a:gd name="connsiteY12" fmla="*/ 1466492 h 1736691"/>
              <a:gd name="connsiteX13" fmla="*/ 5705929 w 12323777"/>
              <a:gd name="connsiteY13" fmla="*/ 974367 h 1736691"/>
              <a:gd name="connsiteX14" fmla="*/ 6544129 w 12323777"/>
              <a:gd name="connsiteY14" fmla="*/ 590192 h 1736691"/>
              <a:gd name="connsiteX15" fmla="*/ 7153729 w 12323777"/>
              <a:gd name="connsiteY15" fmla="*/ 691792 h 1736691"/>
              <a:gd name="connsiteX16" fmla="*/ 7429954 w 12323777"/>
              <a:gd name="connsiteY16" fmla="*/ 567967 h 1736691"/>
              <a:gd name="connsiteX17" fmla="*/ 8185604 w 12323777"/>
              <a:gd name="connsiteY17" fmla="*/ 701317 h 1736691"/>
              <a:gd name="connsiteX18" fmla="*/ 8699954 w 12323777"/>
              <a:gd name="connsiteY18" fmla="*/ 802917 h 1736691"/>
              <a:gd name="connsiteX19" fmla="*/ 8963479 w 12323777"/>
              <a:gd name="connsiteY19" fmla="*/ 615592 h 1736691"/>
              <a:gd name="connsiteX20" fmla="*/ 9668329 w 12323777"/>
              <a:gd name="connsiteY20" fmla="*/ 456842 h 1736691"/>
              <a:gd name="connsiteX21" fmla="*/ 10328729 w 12323777"/>
              <a:gd name="connsiteY21" fmla="*/ 323492 h 1736691"/>
              <a:gd name="connsiteX22" fmla="*/ 10446204 w 12323777"/>
              <a:gd name="connsiteY22" fmla="*/ 28852 h 1736691"/>
              <a:gd name="connsiteX23" fmla="*/ 10683710 w 12323777"/>
              <a:gd name="connsiteY23" fmla="*/ 17128 h 1736691"/>
              <a:gd name="connsiteX24" fmla="*/ 10974844 w 12323777"/>
              <a:gd name="connsiteY24" fmla="*/ 82211 h 1736691"/>
              <a:gd name="connsiteX25" fmla="*/ 12219899 w 12323777"/>
              <a:gd name="connsiteY25" fmla="*/ 407441 h 1736691"/>
              <a:gd name="connsiteX26" fmla="*/ 12217854 w 12323777"/>
              <a:gd name="connsiteY26" fmla="*/ 447317 h 1736691"/>
              <a:gd name="connsiteX27" fmla="*/ 11913054 w 12323777"/>
              <a:gd name="connsiteY27" fmla="*/ 342542 h 1736691"/>
              <a:gd name="connsiteX28" fmla="*/ 10900229 w 12323777"/>
              <a:gd name="connsiteY28" fmla="*/ 101242 h 1736691"/>
              <a:gd name="connsiteX29" fmla="*/ 10488717 w 12323777"/>
              <a:gd name="connsiteY29" fmla="*/ 65050 h 1736691"/>
              <a:gd name="connsiteX30" fmla="*/ 10359833 w 12323777"/>
              <a:gd name="connsiteY30" fmla="*/ 347439 h 1736691"/>
              <a:gd name="connsiteX31" fmla="*/ 9668329 w 12323777"/>
              <a:gd name="connsiteY31" fmla="*/ 488592 h 1736691"/>
              <a:gd name="connsiteX32" fmla="*/ 8982529 w 12323777"/>
              <a:gd name="connsiteY32" fmla="*/ 644167 h 1736691"/>
              <a:gd name="connsiteX33" fmla="*/ 8715829 w 12323777"/>
              <a:gd name="connsiteY33" fmla="*/ 831492 h 1736691"/>
              <a:gd name="connsiteX34" fmla="*/ 8169729 w 12323777"/>
              <a:gd name="connsiteY34" fmla="*/ 726717 h 1736691"/>
              <a:gd name="connsiteX35" fmla="*/ 7439479 w 12323777"/>
              <a:gd name="connsiteY35" fmla="*/ 590192 h 1736691"/>
              <a:gd name="connsiteX36" fmla="*/ 7233104 w 12323777"/>
              <a:gd name="connsiteY36" fmla="*/ 704492 h 1736691"/>
              <a:gd name="connsiteX37" fmla="*/ 7026729 w 12323777"/>
              <a:gd name="connsiteY37" fmla="*/ 698142 h 1736691"/>
              <a:gd name="connsiteX38" fmla="*/ 6601279 w 12323777"/>
              <a:gd name="connsiteY38" fmla="*/ 609242 h 1736691"/>
              <a:gd name="connsiteX39" fmla="*/ 6010729 w 12323777"/>
              <a:gd name="connsiteY39" fmla="*/ 837842 h 1736691"/>
              <a:gd name="connsiteX40" fmla="*/ 5305879 w 12323777"/>
              <a:gd name="connsiteY40" fmla="*/ 1266467 h 1736691"/>
              <a:gd name="connsiteX41" fmla="*/ 4724854 w 12323777"/>
              <a:gd name="connsiteY41" fmla="*/ 1606192 h 1736691"/>
              <a:gd name="connsiteX42" fmla="*/ 4213679 w 12323777"/>
              <a:gd name="connsiteY42" fmla="*/ 1669692 h 1736691"/>
              <a:gd name="connsiteX43" fmla="*/ 3883479 w 12323777"/>
              <a:gd name="connsiteY43" fmla="*/ 1517292 h 1736691"/>
              <a:gd name="connsiteX44" fmla="*/ 3496129 w 12323777"/>
              <a:gd name="connsiteY44" fmla="*/ 1542692 h 1736691"/>
              <a:gd name="connsiteX45" fmla="*/ 3102429 w 12323777"/>
              <a:gd name="connsiteY45" fmla="*/ 1415692 h 1736691"/>
              <a:gd name="connsiteX46" fmla="*/ 2581729 w 12323777"/>
              <a:gd name="connsiteY46" fmla="*/ 1129942 h 1736691"/>
              <a:gd name="connsiteX47" fmla="*/ 2177422 w 12323777"/>
              <a:gd name="connsiteY47" fmla="*/ 890177 h 1736691"/>
              <a:gd name="connsiteX48" fmla="*/ 2174248 w 12323777"/>
              <a:gd name="connsiteY48" fmla="*/ 846599 h 1736691"/>
              <a:gd name="connsiteX49" fmla="*/ 2464149 w 12323777"/>
              <a:gd name="connsiteY49" fmla="*/ 628816 h 1736691"/>
              <a:gd name="connsiteX50" fmla="*/ 2200870 w 12323777"/>
              <a:gd name="connsiteY50" fmla="*/ 512910 h 1736691"/>
              <a:gd name="connsiteX51" fmla="*/ 2056528 w 12323777"/>
              <a:gd name="connsiteY51" fmla="*/ 672881 h 1736691"/>
              <a:gd name="connsiteX52" fmla="*/ 2174912 w 12323777"/>
              <a:gd name="connsiteY52" fmla="*/ 851833 h 1736691"/>
              <a:gd name="connsiteX53" fmla="*/ 2177388 w 12323777"/>
              <a:gd name="connsiteY53" fmla="*/ 881629 h 1736691"/>
              <a:gd name="connsiteX54" fmla="*/ 1121229 w 12323777"/>
              <a:gd name="connsiteY54" fmla="*/ 1383942 h 1736691"/>
              <a:gd name="connsiteX55" fmla="*/ 454 w 12323777"/>
              <a:gd name="connsiteY55" fmla="*/ 1736367 h 1736691"/>
              <a:gd name="connsiteX56" fmla="*/ 3629 w 12323777"/>
              <a:gd name="connsiteY56" fmla="*/ 1710967 h 1736691"/>
              <a:gd name="connsiteX0" fmla="*/ 3629 w 12403802"/>
              <a:gd name="connsiteY0" fmla="*/ 1710967 h 1736691"/>
              <a:gd name="connsiteX1" fmla="*/ 946604 w 12403802"/>
              <a:gd name="connsiteY1" fmla="*/ 1428392 h 1736691"/>
              <a:gd name="connsiteX2" fmla="*/ 2149652 w 12403802"/>
              <a:gd name="connsiteY2" fmla="*/ 868406 h 1736691"/>
              <a:gd name="connsiteX3" fmla="*/ 2031197 w 12403802"/>
              <a:gd name="connsiteY3" fmla="*/ 650238 h 1736691"/>
              <a:gd name="connsiteX4" fmla="*/ 2201845 w 12403802"/>
              <a:gd name="connsiteY4" fmla="*/ 485451 h 1736691"/>
              <a:gd name="connsiteX5" fmla="*/ 2500330 w 12403802"/>
              <a:gd name="connsiteY5" fmla="*/ 634224 h 1736691"/>
              <a:gd name="connsiteX6" fmla="*/ 2188692 w 12403802"/>
              <a:gd name="connsiteY6" fmla="*/ 871546 h 1736691"/>
              <a:gd name="connsiteX7" fmla="*/ 2857954 w 12403802"/>
              <a:gd name="connsiteY7" fmla="*/ 1260117 h 1736691"/>
              <a:gd name="connsiteX8" fmla="*/ 3432629 w 12403802"/>
              <a:gd name="connsiteY8" fmla="*/ 1504592 h 1736691"/>
              <a:gd name="connsiteX9" fmla="*/ 3880304 w 12403802"/>
              <a:gd name="connsiteY9" fmla="*/ 1488717 h 1736691"/>
              <a:gd name="connsiteX10" fmla="*/ 4143829 w 12403802"/>
              <a:gd name="connsiteY10" fmla="*/ 1628417 h 1736691"/>
              <a:gd name="connsiteX11" fmla="*/ 4451804 w 12403802"/>
              <a:gd name="connsiteY11" fmla="*/ 1647467 h 1736691"/>
              <a:gd name="connsiteX12" fmla="*/ 4991554 w 12403802"/>
              <a:gd name="connsiteY12" fmla="*/ 1466492 h 1736691"/>
              <a:gd name="connsiteX13" fmla="*/ 5705929 w 12403802"/>
              <a:gd name="connsiteY13" fmla="*/ 974367 h 1736691"/>
              <a:gd name="connsiteX14" fmla="*/ 6544129 w 12403802"/>
              <a:gd name="connsiteY14" fmla="*/ 590192 h 1736691"/>
              <a:gd name="connsiteX15" fmla="*/ 7153729 w 12403802"/>
              <a:gd name="connsiteY15" fmla="*/ 691792 h 1736691"/>
              <a:gd name="connsiteX16" fmla="*/ 7429954 w 12403802"/>
              <a:gd name="connsiteY16" fmla="*/ 567967 h 1736691"/>
              <a:gd name="connsiteX17" fmla="*/ 8185604 w 12403802"/>
              <a:gd name="connsiteY17" fmla="*/ 701317 h 1736691"/>
              <a:gd name="connsiteX18" fmla="*/ 8699954 w 12403802"/>
              <a:gd name="connsiteY18" fmla="*/ 802917 h 1736691"/>
              <a:gd name="connsiteX19" fmla="*/ 8963479 w 12403802"/>
              <a:gd name="connsiteY19" fmla="*/ 615592 h 1736691"/>
              <a:gd name="connsiteX20" fmla="*/ 9668329 w 12403802"/>
              <a:gd name="connsiteY20" fmla="*/ 456842 h 1736691"/>
              <a:gd name="connsiteX21" fmla="*/ 10328729 w 12403802"/>
              <a:gd name="connsiteY21" fmla="*/ 323492 h 1736691"/>
              <a:gd name="connsiteX22" fmla="*/ 10446204 w 12403802"/>
              <a:gd name="connsiteY22" fmla="*/ 28852 h 1736691"/>
              <a:gd name="connsiteX23" fmla="*/ 10683710 w 12403802"/>
              <a:gd name="connsiteY23" fmla="*/ 17128 h 1736691"/>
              <a:gd name="connsiteX24" fmla="*/ 10974844 w 12403802"/>
              <a:gd name="connsiteY24" fmla="*/ 82211 h 1736691"/>
              <a:gd name="connsiteX25" fmla="*/ 12219899 w 12403802"/>
              <a:gd name="connsiteY25" fmla="*/ 407441 h 1736691"/>
              <a:gd name="connsiteX26" fmla="*/ 12217854 w 12403802"/>
              <a:gd name="connsiteY26" fmla="*/ 447317 h 1736691"/>
              <a:gd name="connsiteX27" fmla="*/ 11913054 w 12403802"/>
              <a:gd name="connsiteY27" fmla="*/ 342542 h 1736691"/>
              <a:gd name="connsiteX28" fmla="*/ 10900229 w 12403802"/>
              <a:gd name="connsiteY28" fmla="*/ 101242 h 1736691"/>
              <a:gd name="connsiteX29" fmla="*/ 10488717 w 12403802"/>
              <a:gd name="connsiteY29" fmla="*/ 65050 h 1736691"/>
              <a:gd name="connsiteX30" fmla="*/ 10359833 w 12403802"/>
              <a:gd name="connsiteY30" fmla="*/ 347439 h 1736691"/>
              <a:gd name="connsiteX31" fmla="*/ 9668329 w 12403802"/>
              <a:gd name="connsiteY31" fmla="*/ 488592 h 1736691"/>
              <a:gd name="connsiteX32" fmla="*/ 8982529 w 12403802"/>
              <a:gd name="connsiteY32" fmla="*/ 644167 h 1736691"/>
              <a:gd name="connsiteX33" fmla="*/ 8715829 w 12403802"/>
              <a:gd name="connsiteY33" fmla="*/ 831492 h 1736691"/>
              <a:gd name="connsiteX34" fmla="*/ 8169729 w 12403802"/>
              <a:gd name="connsiteY34" fmla="*/ 726717 h 1736691"/>
              <a:gd name="connsiteX35" fmla="*/ 7439479 w 12403802"/>
              <a:gd name="connsiteY35" fmla="*/ 590192 h 1736691"/>
              <a:gd name="connsiteX36" fmla="*/ 7233104 w 12403802"/>
              <a:gd name="connsiteY36" fmla="*/ 704492 h 1736691"/>
              <a:gd name="connsiteX37" fmla="*/ 7026729 w 12403802"/>
              <a:gd name="connsiteY37" fmla="*/ 698142 h 1736691"/>
              <a:gd name="connsiteX38" fmla="*/ 6601279 w 12403802"/>
              <a:gd name="connsiteY38" fmla="*/ 609242 h 1736691"/>
              <a:gd name="connsiteX39" fmla="*/ 6010729 w 12403802"/>
              <a:gd name="connsiteY39" fmla="*/ 837842 h 1736691"/>
              <a:gd name="connsiteX40" fmla="*/ 5305879 w 12403802"/>
              <a:gd name="connsiteY40" fmla="*/ 1266467 h 1736691"/>
              <a:gd name="connsiteX41" fmla="*/ 4724854 w 12403802"/>
              <a:gd name="connsiteY41" fmla="*/ 1606192 h 1736691"/>
              <a:gd name="connsiteX42" fmla="*/ 4213679 w 12403802"/>
              <a:gd name="connsiteY42" fmla="*/ 1669692 h 1736691"/>
              <a:gd name="connsiteX43" fmla="*/ 3883479 w 12403802"/>
              <a:gd name="connsiteY43" fmla="*/ 1517292 h 1736691"/>
              <a:gd name="connsiteX44" fmla="*/ 3496129 w 12403802"/>
              <a:gd name="connsiteY44" fmla="*/ 1542692 h 1736691"/>
              <a:gd name="connsiteX45" fmla="*/ 3102429 w 12403802"/>
              <a:gd name="connsiteY45" fmla="*/ 1415692 h 1736691"/>
              <a:gd name="connsiteX46" fmla="*/ 2581729 w 12403802"/>
              <a:gd name="connsiteY46" fmla="*/ 1129942 h 1736691"/>
              <a:gd name="connsiteX47" fmla="*/ 2177422 w 12403802"/>
              <a:gd name="connsiteY47" fmla="*/ 890177 h 1736691"/>
              <a:gd name="connsiteX48" fmla="*/ 2174248 w 12403802"/>
              <a:gd name="connsiteY48" fmla="*/ 846599 h 1736691"/>
              <a:gd name="connsiteX49" fmla="*/ 2464149 w 12403802"/>
              <a:gd name="connsiteY49" fmla="*/ 628816 h 1736691"/>
              <a:gd name="connsiteX50" fmla="*/ 2200870 w 12403802"/>
              <a:gd name="connsiteY50" fmla="*/ 512910 h 1736691"/>
              <a:gd name="connsiteX51" fmla="*/ 2056528 w 12403802"/>
              <a:gd name="connsiteY51" fmla="*/ 672881 h 1736691"/>
              <a:gd name="connsiteX52" fmla="*/ 2174912 w 12403802"/>
              <a:gd name="connsiteY52" fmla="*/ 851833 h 1736691"/>
              <a:gd name="connsiteX53" fmla="*/ 2177388 w 12403802"/>
              <a:gd name="connsiteY53" fmla="*/ 881629 h 1736691"/>
              <a:gd name="connsiteX54" fmla="*/ 1121229 w 12403802"/>
              <a:gd name="connsiteY54" fmla="*/ 1383942 h 1736691"/>
              <a:gd name="connsiteX55" fmla="*/ 454 w 12403802"/>
              <a:gd name="connsiteY55" fmla="*/ 1736367 h 1736691"/>
              <a:gd name="connsiteX56" fmla="*/ 3629 w 12403802"/>
              <a:gd name="connsiteY56" fmla="*/ 1710967 h 1736691"/>
              <a:gd name="connsiteX0" fmla="*/ 3629 w 12308449"/>
              <a:gd name="connsiteY0" fmla="*/ 1713932 h 1739656"/>
              <a:gd name="connsiteX1" fmla="*/ 946604 w 12308449"/>
              <a:gd name="connsiteY1" fmla="*/ 1431357 h 1739656"/>
              <a:gd name="connsiteX2" fmla="*/ 2149652 w 12308449"/>
              <a:gd name="connsiteY2" fmla="*/ 871371 h 1739656"/>
              <a:gd name="connsiteX3" fmla="*/ 2031197 w 12308449"/>
              <a:gd name="connsiteY3" fmla="*/ 653203 h 1739656"/>
              <a:gd name="connsiteX4" fmla="*/ 2201845 w 12308449"/>
              <a:gd name="connsiteY4" fmla="*/ 488416 h 1739656"/>
              <a:gd name="connsiteX5" fmla="*/ 2500330 w 12308449"/>
              <a:gd name="connsiteY5" fmla="*/ 637189 h 1739656"/>
              <a:gd name="connsiteX6" fmla="*/ 2188692 w 12308449"/>
              <a:gd name="connsiteY6" fmla="*/ 874511 h 1739656"/>
              <a:gd name="connsiteX7" fmla="*/ 2857954 w 12308449"/>
              <a:gd name="connsiteY7" fmla="*/ 1263082 h 1739656"/>
              <a:gd name="connsiteX8" fmla="*/ 3432629 w 12308449"/>
              <a:gd name="connsiteY8" fmla="*/ 1507557 h 1739656"/>
              <a:gd name="connsiteX9" fmla="*/ 3880304 w 12308449"/>
              <a:gd name="connsiteY9" fmla="*/ 1491682 h 1739656"/>
              <a:gd name="connsiteX10" fmla="*/ 4143829 w 12308449"/>
              <a:gd name="connsiteY10" fmla="*/ 1631382 h 1739656"/>
              <a:gd name="connsiteX11" fmla="*/ 4451804 w 12308449"/>
              <a:gd name="connsiteY11" fmla="*/ 1650432 h 1739656"/>
              <a:gd name="connsiteX12" fmla="*/ 4991554 w 12308449"/>
              <a:gd name="connsiteY12" fmla="*/ 1469457 h 1739656"/>
              <a:gd name="connsiteX13" fmla="*/ 5705929 w 12308449"/>
              <a:gd name="connsiteY13" fmla="*/ 977332 h 1739656"/>
              <a:gd name="connsiteX14" fmla="*/ 6544129 w 12308449"/>
              <a:gd name="connsiteY14" fmla="*/ 593157 h 1739656"/>
              <a:gd name="connsiteX15" fmla="*/ 7153729 w 12308449"/>
              <a:gd name="connsiteY15" fmla="*/ 694757 h 1739656"/>
              <a:gd name="connsiteX16" fmla="*/ 7429954 w 12308449"/>
              <a:gd name="connsiteY16" fmla="*/ 570932 h 1739656"/>
              <a:gd name="connsiteX17" fmla="*/ 8185604 w 12308449"/>
              <a:gd name="connsiteY17" fmla="*/ 704282 h 1739656"/>
              <a:gd name="connsiteX18" fmla="*/ 8699954 w 12308449"/>
              <a:gd name="connsiteY18" fmla="*/ 805882 h 1739656"/>
              <a:gd name="connsiteX19" fmla="*/ 8963479 w 12308449"/>
              <a:gd name="connsiteY19" fmla="*/ 618557 h 1739656"/>
              <a:gd name="connsiteX20" fmla="*/ 9668329 w 12308449"/>
              <a:gd name="connsiteY20" fmla="*/ 459807 h 1739656"/>
              <a:gd name="connsiteX21" fmla="*/ 10328729 w 12308449"/>
              <a:gd name="connsiteY21" fmla="*/ 326457 h 1739656"/>
              <a:gd name="connsiteX22" fmla="*/ 10446204 w 12308449"/>
              <a:gd name="connsiteY22" fmla="*/ 31817 h 1739656"/>
              <a:gd name="connsiteX23" fmla="*/ 10683710 w 12308449"/>
              <a:gd name="connsiteY23" fmla="*/ 20093 h 1739656"/>
              <a:gd name="connsiteX24" fmla="*/ 11184486 w 12308449"/>
              <a:gd name="connsiteY24" fmla="*/ 138701 h 1739656"/>
              <a:gd name="connsiteX25" fmla="*/ 12219899 w 12308449"/>
              <a:gd name="connsiteY25" fmla="*/ 410406 h 1739656"/>
              <a:gd name="connsiteX26" fmla="*/ 12217854 w 12308449"/>
              <a:gd name="connsiteY26" fmla="*/ 450282 h 1739656"/>
              <a:gd name="connsiteX27" fmla="*/ 11913054 w 12308449"/>
              <a:gd name="connsiteY27" fmla="*/ 345507 h 1739656"/>
              <a:gd name="connsiteX28" fmla="*/ 10900229 w 12308449"/>
              <a:gd name="connsiteY28" fmla="*/ 104207 h 1739656"/>
              <a:gd name="connsiteX29" fmla="*/ 10488717 w 12308449"/>
              <a:gd name="connsiteY29" fmla="*/ 68015 h 1739656"/>
              <a:gd name="connsiteX30" fmla="*/ 10359833 w 12308449"/>
              <a:gd name="connsiteY30" fmla="*/ 350404 h 1739656"/>
              <a:gd name="connsiteX31" fmla="*/ 9668329 w 12308449"/>
              <a:gd name="connsiteY31" fmla="*/ 491557 h 1739656"/>
              <a:gd name="connsiteX32" fmla="*/ 8982529 w 12308449"/>
              <a:gd name="connsiteY32" fmla="*/ 647132 h 1739656"/>
              <a:gd name="connsiteX33" fmla="*/ 8715829 w 12308449"/>
              <a:gd name="connsiteY33" fmla="*/ 834457 h 1739656"/>
              <a:gd name="connsiteX34" fmla="*/ 8169729 w 12308449"/>
              <a:gd name="connsiteY34" fmla="*/ 729682 h 1739656"/>
              <a:gd name="connsiteX35" fmla="*/ 7439479 w 12308449"/>
              <a:gd name="connsiteY35" fmla="*/ 593157 h 1739656"/>
              <a:gd name="connsiteX36" fmla="*/ 7233104 w 12308449"/>
              <a:gd name="connsiteY36" fmla="*/ 707457 h 1739656"/>
              <a:gd name="connsiteX37" fmla="*/ 7026729 w 12308449"/>
              <a:gd name="connsiteY37" fmla="*/ 701107 h 1739656"/>
              <a:gd name="connsiteX38" fmla="*/ 6601279 w 12308449"/>
              <a:gd name="connsiteY38" fmla="*/ 612207 h 1739656"/>
              <a:gd name="connsiteX39" fmla="*/ 6010729 w 12308449"/>
              <a:gd name="connsiteY39" fmla="*/ 840807 h 1739656"/>
              <a:gd name="connsiteX40" fmla="*/ 5305879 w 12308449"/>
              <a:gd name="connsiteY40" fmla="*/ 1269432 h 1739656"/>
              <a:gd name="connsiteX41" fmla="*/ 4724854 w 12308449"/>
              <a:gd name="connsiteY41" fmla="*/ 1609157 h 1739656"/>
              <a:gd name="connsiteX42" fmla="*/ 4213679 w 12308449"/>
              <a:gd name="connsiteY42" fmla="*/ 1672657 h 1739656"/>
              <a:gd name="connsiteX43" fmla="*/ 3883479 w 12308449"/>
              <a:gd name="connsiteY43" fmla="*/ 1520257 h 1739656"/>
              <a:gd name="connsiteX44" fmla="*/ 3496129 w 12308449"/>
              <a:gd name="connsiteY44" fmla="*/ 1545657 h 1739656"/>
              <a:gd name="connsiteX45" fmla="*/ 3102429 w 12308449"/>
              <a:gd name="connsiteY45" fmla="*/ 1418657 h 1739656"/>
              <a:gd name="connsiteX46" fmla="*/ 2581729 w 12308449"/>
              <a:gd name="connsiteY46" fmla="*/ 1132907 h 1739656"/>
              <a:gd name="connsiteX47" fmla="*/ 2177422 w 12308449"/>
              <a:gd name="connsiteY47" fmla="*/ 893142 h 1739656"/>
              <a:gd name="connsiteX48" fmla="*/ 2174248 w 12308449"/>
              <a:gd name="connsiteY48" fmla="*/ 849564 h 1739656"/>
              <a:gd name="connsiteX49" fmla="*/ 2464149 w 12308449"/>
              <a:gd name="connsiteY49" fmla="*/ 631781 h 1739656"/>
              <a:gd name="connsiteX50" fmla="*/ 2200870 w 12308449"/>
              <a:gd name="connsiteY50" fmla="*/ 515875 h 1739656"/>
              <a:gd name="connsiteX51" fmla="*/ 2056528 w 12308449"/>
              <a:gd name="connsiteY51" fmla="*/ 675846 h 1739656"/>
              <a:gd name="connsiteX52" fmla="*/ 2174912 w 12308449"/>
              <a:gd name="connsiteY52" fmla="*/ 854798 h 1739656"/>
              <a:gd name="connsiteX53" fmla="*/ 2177388 w 12308449"/>
              <a:gd name="connsiteY53" fmla="*/ 884594 h 1739656"/>
              <a:gd name="connsiteX54" fmla="*/ 1121229 w 12308449"/>
              <a:gd name="connsiteY54" fmla="*/ 1386907 h 1739656"/>
              <a:gd name="connsiteX55" fmla="*/ 454 w 12308449"/>
              <a:gd name="connsiteY55" fmla="*/ 1739332 h 1739656"/>
              <a:gd name="connsiteX56" fmla="*/ 3629 w 12308449"/>
              <a:gd name="connsiteY56" fmla="*/ 1713932 h 1739656"/>
              <a:gd name="connsiteX0" fmla="*/ 3629 w 12308449"/>
              <a:gd name="connsiteY0" fmla="*/ 1704552 h 1730276"/>
              <a:gd name="connsiteX1" fmla="*/ 946604 w 12308449"/>
              <a:gd name="connsiteY1" fmla="*/ 1421977 h 1730276"/>
              <a:gd name="connsiteX2" fmla="*/ 2149652 w 12308449"/>
              <a:gd name="connsiteY2" fmla="*/ 861991 h 1730276"/>
              <a:gd name="connsiteX3" fmla="*/ 2031197 w 12308449"/>
              <a:gd name="connsiteY3" fmla="*/ 643823 h 1730276"/>
              <a:gd name="connsiteX4" fmla="*/ 2201845 w 12308449"/>
              <a:gd name="connsiteY4" fmla="*/ 479036 h 1730276"/>
              <a:gd name="connsiteX5" fmla="*/ 2500330 w 12308449"/>
              <a:gd name="connsiteY5" fmla="*/ 627809 h 1730276"/>
              <a:gd name="connsiteX6" fmla="*/ 2188692 w 12308449"/>
              <a:gd name="connsiteY6" fmla="*/ 865131 h 1730276"/>
              <a:gd name="connsiteX7" fmla="*/ 2857954 w 12308449"/>
              <a:gd name="connsiteY7" fmla="*/ 1253702 h 1730276"/>
              <a:gd name="connsiteX8" fmla="*/ 3432629 w 12308449"/>
              <a:gd name="connsiteY8" fmla="*/ 1498177 h 1730276"/>
              <a:gd name="connsiteX9" fmla="*/ 3880304 w 12308449"/>
              <a:gd name="connsiteY9" fmla="*/ 1482302 h 1730276"/>
              <a:gd name="connsiteX10" fmla="*/ 4143829 w 12308449"/>
              <a:gd name="connsiteY10" fmla="*/ 1622002 h 1730276"/>
              <a:gd name="connsiteX11" fmla="*/ 4451804 w 12308449"/>
              <a:gd name="connsiteY11" fmla="*/ 1641052 h 1730276"/>
              <a:gd name="connsiteX12" fmla="*/ 4991554 w 12308449"/>
              <a:gd name="connsiteY12" fmla="*/ 1460077 h 1730276"/>
              <a:gd name="connsiteX13" fmla="*/ 5705929 w 12308449"/>
              <a:gd name="connsiteY13" fmla="*/ 967952 h 1730276"/>
              <a:gd name="connsiteX14" fmla="*/ 6544129 w 12308449"/>
              <a:gd name="connsiteY14" fmla="*/ 583777 h 1730276"/>
              <a:gd name="connsiteX15" fmla="*/ 7153729 w 12308449"/>
              <a:gd name="connsiteY15" fmla="*/ 685377 h 1730276"/>
              <a:gd name="connsiteX16" fmla="*/ 7429954 w 12308449"/>
              <a:gd name="connsiteY16" fmla="*/ 561552 h 1730276"/>
              <a:gd name="connsiteX17" fmla="*/ 8185604 w 12308449"/>
              <a:gd name="connsiteY17" fmla="*/ 694902 h 1730276"/>
              <a:gd name="connsiteX18" fmla="*/ 8699954 w 12308449"/>
              <a:gd name="connsiteY18" fmla="*/ 796502 h 1730276"/>
              <a:gd name="connsiteX19" fmla="*/ 8963479 w 12308449"/>
              <a:gd name="connsiteY19" fmla="*/ 609177 h 1730276"/>
              <a:gd name="connsiteX20" fmla="*/ 9668329 w 12308449"/>
              <a:gd name="connsiteY20" fmla="*/ 450427 h 1730276"/>
              <a:gd name="connsiteX21" fmla="*/ 10328729 w 12308449"/>
              <a:gd name="connsiteY21" fmla="*/ 317077 h 1730276"/>
              <a:gd name="connsiteX22" fmla="*/ 10432823 w 12308449"/>
              <a:gd name="connsiteY22" fmla="*/ 40279 h 1730276"/>
              <a:gd name="connsiteX23" fmla="*/ 10683710 w 12308449"/>
              <a:gd name="connsiteY23" fmla="*/ 10713 h 1730276"/>
              <a:gd name="connsiteX24" fmla="*/ 11184486 w 12308449"/>
              <a:gd name="connsiteY24" fmla="*/ 129321 h 1730276"/>
              <a:gd name="connsiteX25" fmla="*/ 12219899 w 12308449"/>
              <a:gd name="connsiteY25" fmla="*/ 401026 h 1730276"/>
              <a:gd name="connsiteX26" fmla="*/ 12217854 w 12308449"/>
              <a:gd name="connsiteY26" fmla="*/ 440902 h 1730276"/>
              <a:gd name="connsiteX27" fmla="*/ 11913054 w 12308449"/>
              <a:gd name="connsiteY27" fmla="*/ 336127 h 1730276"/>
              <a:gd name="connsiteX28" fmla="*/ 10900229 w 12308449"/>
              <a:gd name="connsiteY28" fmla="*/ 94827 h 1730276"/>
              <a:gd name="connsiteX29" fmla="*/ 10488717 w 12308449"/>
              <a:gd name="connsiteY29" fmla="*/ 58635 h 1730276"/>
              <a:gd name="connsiteX30" fmla="*/ 10359833 w 12308449"/>
              <a:gd name="connsiteY30" fmla="*/ 341024 h 1730276"/>
              <a:gd name="connsiteX31" fmla="*/ 9668329 w 12308449"/>
              <a:gd name="connsiteY31" fmla="*/ 482177 h 1730276"/>
              <a:gd name="connsiteX32" fmla="*/ 8982529 w 12308449"/>
              <a:gd name="connsiteY32" fmla="*/ 637752 h 1730276"/>
              <a:gd name="connsiteX33" fmla="*/ 8715829 w 12308449"/>
              <a:gd name="connsiteY33" fmla="*/ 825077 h 1730276"/>
              <a:gd name="connsiteX34" fmla="*/ 8169729 w 12308449"/>
              <a:gd name="connsiteY34" fmla="*/ 720302 h 1730276"/>
              <a:gd name="connsiteX35" fmla="*/ 7439479 w 12308449"/>
              <a:gd name="connsiteY35" fmla="*/ 583777 h 1730276"/>
              <a:gd name="connsiteX36" fmla="*/ 7233104 w 12308449"/>
              <a:gd name="connsiteY36" fmla="*/ 698077 h 1730276"/>
              <a:gd name="connsiteX37" fmla="*/ 7026729 w 12308449"/>
              <a:gd name="connsiteY37" fmla="*/ 691727 h 1730276"/>
              <a:gd name="connsiteX38" fmla="*/ 6601279 w 12308449"/>
              <a:gd name="connsiteY38" fmla="*/ 602827 h 1730276"/>
              <a:gd name="connsiteX39" fmla="*/ 6010729 w 12308449"/>
              <a:gd name="connsiteY39" fmla="*/ 831427 h 1730276"/>
              <a:gd name="connsiteX40" fmla="*/ 5305879 w 12308449"/>
              <a:gd name="connsiteY40" fmla="*/ 1260052 h 1730276"/>
              <a:gd name="connsiteX41" fmla="*/ 4724854 w 12308449"/>
              <a:gd name="connsiteY41" fmla="*/ 1599777 h 1730276"/>
              <a:gd name="connsiteX42" fmla="*/ 4213679 w 12308449"/>
              <a:gd name="connsiteY42" fmla="*/ 1663277 h 1730276"/>
              <a:gd name="connsiteX43" fmla="*/ 3883479 w 12308449"/>
              <a:gd name="connsiteY43" fmla="*/ 1510877 h 1730276"/>
              <a:gd name="connsiteX44" fmla="*/ 3496129 w 12308449"/>
              <a:gd name="connsiteY44" fmla="*/ 1536277 h 1730276"/>
              <a:gd name="connsiteX45" fmla="*/ 3102429 w 12308449"/>
              <a:gd name="connsiteY45" fmla="*/ 1409277 h 1730276"/>
              <a:gd name="connsiteX46" fmla="*/ 2581729 w 12308449"/>
              <a:gd name="connsiteY46" fmla="*/ 1123527 h 1730276"/>
              <a:gd name="connsiteX47" fmla="*/ 2177422 w 12308449"/>
              <a:gd name="connsiteY47" fmla="*/ 883762 h 1730276"/>
              <a:gd name="connsiteX48" fmla="*/ 2174248 w 12308449"/>
              <a:gd name="connsiteY48" fmla="*/ 840184 h 1730276"/>
              <a:gd name="connsiteX49" fmla="*/ 2464149 w 12308449"/>
              <a:gd name="connsiteY49" fmla="*/ 622401 h 1730276"/>
              <a:gd name="connsiteX50" fmla="*/ 2200870 w 12308449"/>
              <a:gd name="connsiteY50" fmla="*/ 506495 h 1730276"/>
              <a:gd name="connsiteX51" fmla="*/ 2056528 w 12308449"/>
              <a:gd name="connsiteY51" fmla="*/ 666466 h 1730276"/>
              <a:gd name="connsiteX52" fmla="*/ 2174912 w 12308449"/>
              <a:gd name="connsiteY52" fmla="*/ 845418 h 1730276"/>
              <a:gd name="connsiteX53" fmla="*/ 2177388 w 12308449"/>
              <a:gd name="connsiteY53" fmla="*/ 875214 h 1730276"/>
              <a:gd name="connsiteX54" fmla="*/ 1121229 w 12308449"/>
              <a:gd name="connsiteY54" fmla="*/ 1377527 h 1730276"/>
              <a:gd name="connsiteX55" fmla="*/ 454 w 12308449"/>
              <a:gd name="connsiteY55" fmla="*/ 1729952 h 1730276"/>
              <a:gd name="connsiteX56" fmla="*/ 3629 w 12308449"/>
              <a:gd name="connsiteY56" fmla="*/ 1704552 h 1730276"/>
              <a:gd name="connsiteX0" fmla="*/ 3629 w 12279149"/>
              <a:gd name="connsiteY0" fmla="*/ 1711009 h 1736733"/>
              <a:gd name="connsiteX1" fmla="*/ 946604 w 12279149"/>
              <a:gd name="connsiteY1" fmla="*/ 1428434 h 1736733"/>
              <a:gd name="connsiteX2" fmla="*/ 2149652 w 12279149"/>
              <a:gd name="connsiteY2" fmla="*/ 868448 h 1736733"/>
              <a:gd name="connsiteX3" fmla="*/ 2031197 w 12279149"/>
              <a:gd name="connsiteY3" fmla="*/ 650280 h 1736733"/>
              <a:gd name="connsiteX4" fmla="*/ 2201845 w 12279149"/>
              <a:gd name="connsiteY4" fmla="*/ 485493 h 1736733"/>
              <a:gd name="connsiteX5" fmla="*/ 2500330 w 12279149"/>
              <a:gd name="connsiteY5" fmla="*/ 634266 h 1736733"/>
              <a:gd name="connsiteX6" fmla="*/ 2188692 w 12279149"/>
              <a:gd name="connsiteY6" fmla="*/ 871588 h 1736733"/>
              <a:gd name="connsiteX7" fmla="*/ 2857954 w 12279149"/>
              <a:gd name="connsiteY7" fmla="*/ 1260159 h 1736733"/>
              <a:gd name="connsiteX8" fmla="*/ 3432629 w 12279149"/>
              <a:gd name="connsiteY8" fmla="*/ 1504634 h 1736733"/>
              <a:gd name="connsiteX9" fmla="*/ 3880304 w 12279149"/>
              <a:gd name="connsiteY9" fmla="*/ 1488759 h 1736733"/>
              <a:gd name="connsiteX10" fmla="*/ 4143829 w 12279149"/>
              <a:gd name="connsiteY10" fmla="*/ 1628459 h 1736733"/>
              <a:gd name="connsiteX11" fmla="*/ 4451804 w 12279149"/>
              <a:gd name="connsiteY11" fmla="*/ 1647509 h 1736733"/>
              <a:gd name="connsiteX12" fmla="*/ 4991554 w 12279149"/>
              <a:gd name="connsiteY12" fmla="*/ 1466534 h 1736733"/>
              <a:gd name="connsiteX13" fmla="*/ 5705929 w 12279149"/>
              <a:gd name="connsiteY13" fmla="*/ 974409 h 1736733"/>
              <a:gd name="connsiteX14" fmla="*/ 6544129 w 12279149"/>
              <a:gd name="connsiteY14" fmla="*/ 590234 h 1736733"/>
              <a:gd name="connsiteX15" fmla="*/ 7153729 w 12279149"/>
              <a:gd name="connsiteY15" fmla="*/ 691834 h 1736733"/>
              <a:gd name="connsiteX16" fmla="*/ 7429954 w 12279149"/>
              <a:gd name="connsiteY16" fmla="*/ 568009 h 1736733"/>
              <a:gd name="connsiteX17" fmla="*/ 8185604 w 12279149"/>
              <a:gd name="connsiteY17" fmla="*/ 701359 h 1736733"/>
              <a:gd name="connsiteX18" fmla="*/ 8699954 w 12279149"/>
              <a:gd name="connsiteY18" fmla="*/ 802959 h 1736733"/>
              <a:gd name="connsiteX19" fmla="*/ 8963479 w 12279149"/>
              <a:gd name="connsiteY19" fmla="*/ 615634 h 1736733"/>
              <a:gd name="connsiteX20" fmla="*/ 9668329 w 12279149"/>
              <a:gd name="connsiteY20" fmla="*/ 456884 h 1736733"/>
              <a:gd name="connsiteX21" fmla="*/ 10328729 w 12279149"/>
              <a:gd name="connsiteY21" fmla="*/ 323534 h 1736733"/>
              <a:gd name="connsiteX22" fmla="*/ 10432823 w 12279149"/>
              <a:gd name="connsiteY22" fmla="*/ 46736 h 1736733"/>
              <a:gd name="connsiteX23" fmla="*/ 10683710 w 12279149"/>
              <a:gd name="connsiteY23" fmla="*/ 17170 h 1736733"/>
              <a:gd name="connsiteX24" fmla="*/ 11590390 w 12279149"/>
              <a:gd name="connsiteY24" fmla="*/ 224988 h 1736733"/>
              <a:gd name="connsiteX25" fmla="*/ 12219899 w 12279149"/>
              <a:gd name="connsiteY25" fmla="*/ 407483 h 1736733"/>
              <a:gd name="connsiteX26" fmla="*/ 12217854 w 12279149"/>
              <a:gd name="connsiteY26" fmla="*/ 447359 h 1736733"/>
              <a:gd name="connsiteX27" fmla="*/ 11913054 w 12279149"/>
              <a:gd name="connsiteY27" fmla="*/ 342584 h 1736733"/>
              <a:gd name="connsiteX28" fmla="*/ 10900229 w 12279149"/>
              <a:gd name="connsiteY28" fmla="*/ 101284 h 1736733"/>
              <a:gd name="connsiteX29" fmla="*/ 10488717 w 12279149"/>
              <a:gd name="connsiteY29" fmla="*/ 65092 h 1736733"/>
              <a:gd name="connsiteX30" fmla="*/ 10359833 w 12279149"/>
              <a:gd name="connsiteY30" fmla="*/ 347481 h 1736733"/>
              <a:gd name="connsiteX31" fmla="*/ 9668329 w 12279149"/>
              <a:gd name="connsiteY31" fmla="*/ 488634 h 1736733"/>
              <a:gd name="connsiteX32" fmla="*/ 8982529 w 12279149"/>
              <a:gd name="connsiteY32" fmla="*/ 644209 h 1736733"/>
              <a:gd name="connsiteX33" fmla="*/ 8715829 w 12279149"/>
              <a:gd name="connsiteY33" fmla="*/ 831534 h 1736733"/>
              <a:gd name="connsiteX34" fmla="*/ 8169729 w 12279149"/>
              <a:gd name="connsiteY34" fmla="*/ 726759 h 1736733"/>
              <a:gd name="connsiteX35" fmla="*/ 7439479 w 12279149"/>
              <a:gd name="connsiteY35" fmla="*/ 590234 h 1736733"/>
              <a:gd name="connsiteX36" fmla="*/ 7233104 w 12279149"/>
              <a:gd name="connsiteY36" fmla="*/ 704534 h 1736733"/>
              <a:gd name="connsiteX37" fmla="*/ 7026729 w 12279149"/>
              <a:gd name="connsiteY37" fmla="*/ 698184 h 1736733"/>
              <a:gd name="connsiteX38" fmla="*/ 6601279 w 12279149"/>
              <a:gd name="connsiteY38" fmla="*/ 609284 h 1736733"/>
              <a:gd name="connsiteX39" fmla="*/ 6010729 w 12279149"/>
              <a:gd name="connsiteY39" fmla="*/ 837884 h 1736733"/>
              <a:gd name="connsiteX40" fmla="*/ 5305879 w 12279149"/>
              <a:gd name="connsiteY40" fmla="*/ 1266509 h 1736733"/>
              <a:gd name="connsiteX41" fmla="*/ 4724854 w 12279149"/>
              <a:gd name="connsiteY41" fmla="*/ 1606234 h 1736733"/>
              <a:gd name="connsiteX42" fmla="*/ 4213679 w 12279149"/>
              <a:gd name="connsiteY42" fmla="*/ 1669734 h 1736733"/>
              <a:gd name="connsiteX43" fmla="*/ 3883479 w 12279149"/>
              <a:gd name="connsiteY43" fmla="*/ 1517334 h 1736733"/>
              <a:gd name="connsiteX44" fmla="*/ 3496129 w 12279149"/>
              <a:gd name="connsiteY44" fmla="*/ 1542734 h 1736733"/>
              <a:gd name="connsiteX45" fmla="*/ 3102429 w 12279149"/>
              <a:gd name="connsiteY45" fmla="*/ 1415734 h 1736733"/>
              <a:gd name="connsiteX46" fmla="*/ 2581729 w 12279149"/>
              <a:gd name="connsiteY46" fmla="*/ 1129984 h 1736733"/>
              <a:gd name="connsiteX47" fmla="*/ 2177422 w 12279149"/>
              <a:gd name="connsiteY47" fmla="*/ 890219 h 1736733"/>
              <a:gd name="connsiteX48" fmla="*/ 2174248 w 12279149"/>
              <a:gd name="connsiteY48" fmla="*/ 846641 h 1736733"/>
              <a:gd name="connsiteX49" fmla="*/ 2464149 w 12279149"/>
              <a:gd name="connsiteY49" fmla="*/ 628858 h 1736733"/>
              <a:gd name="connsiteX50" fmla="*/ 2200870 w 12279149"/>
              <a:gd name="connsiteY50" fmla="*/ 512952 h 1736733"/>
              <a:gd name="connsiteX51" fmla="*/ 2056528 w 12279149"/>
              <a:gd name="connsiteY51" fmla="*/ 672923 h 1736733"/>
              <a:gd name="connsiteX52" fmla="*/ 2174912 w 12279149"/>
              <a:gd name="connsiteY52" fmla="*/ 851875 h 1736733"/>
              <a:gd name="connsiteX53" fmla="*/ 2177388 w 12279149"/>
              <a:gd name="connsiteY53" fmla="*/ 881671 h 1736733"/>
              <a:gd name="connsiteX54" fmla="*/ 1121229 w 12279149"/>
              <a:gd name="connsiteY54" fmla="*/ 1383984 h 1736733"/>
              <a:gd name="connsiteX55" fmla="*/ 454 w 12279149"/>
              <a:gd name="connsiteY55" fmla="*/ 1736409 h 1736733"/>
              <a:gd name="connsiteX56" fmla="*/ 3629 w 12279149"/>
              <a:gd name="connsiteY56" fmla="*/ 1711009 h 1736733"/>
              <a:gd name="connsiteX0" fmla="*/ 3629 w 12279149"/>
              <a:gd name="connsiteY0" fmla="*/ 1711009 h 1736733"/>
              <a:gd name="connsiteX1" fmla="*/ 946604 w 12279149"/>
              <a:gd name="connsiteY1" fmla="*/ 1428434 h 1736733"/>
              <a:gd name="connsiteX2" fmla="*/ 2149652 w 12279149"/>
              <a:gd name="connsiteY2" fmla="*/ 868448 h 1736733"/>
              <a:gd name="connsiteX3" fmla="*/ 2031197 w 12279149"/>
              <a:gd name="connsiteY3" fmla="*/ 650280 h 1736733"/>
              <a:gd name="connsiteX4" fmla="*/ 2201845 w 12279149"/>
              <a:gd name="connsiteY4" fmla="*/ 485493 h 1736733"/>
              <a:gd name="connsiteX5" fmla="*/ 2500330 w 12279149"/>
              <a:gd name="connsiteY5" fmla="*/ 634266 h 1736733"/>
              <a:gd name="connsiteX6" fmla="*/ 2188692 w 12279149"/>
              <a:gd name="connsiteY6" fmla="*/ 871588 h 1736733"/>
              <a:gd name="connsiteX7" fmla="*/ 2857954 w 12279149"/>
              <a:gd name="connsiteY7" fmla="*/ 1260159 h 1736733"/>
              <a:gd name="connsiteX8" fmla="*/ 3432629 w 12279149"/>
              <a:gd name="connsiteY8" fmla="*/ 1504634 h 1736733"/>
              <a:gd name="connsiteX9" fmla="*/ 3880304 w 12279149"/>
              <a:gd name="connsiteY9" fmla="*/ 1488759 h 1736733"/>
              <a:gd name="connsiteX10" fmla="*/ 4143829 w 12279149"/>
              <a:gd name="connsiteY10" fmla="*/ 1628459 h 1736733"/>
              <a:gd name="connsiteX11" fmla="*/ 4451804 w 12279149"/>
              <a:gd name="connsiteY11" fmla="*/ 1647509 h 1736733"/>
              <a:gd name="connsiteX12" fmla="*/ 4991554 w 12279149"/>
              <a:gd name="connsiteY12" fmla="*/ 1466534 h 1736733"/>
              <a:gd name="connsiteX13" fmla="*/ 5705929 w 12279149"/>
              <a:gd name="connsiteY13" fmla="*/ 974409 h 1736733"/>
              <a:gd name="connsiteX14" fmla="*/ 6544129 w 12279149"/>
              <a:gd name="connsiteY14" fmla="*/ 590234 h 1736733"/>
              <a:gd name="connsiteX15" fmla="*/ 7153729 w 12279149"/>
              <a:gd name="connsiteY15" fmla="*/ 691834 h 1736733"/>
              <a:gd name="connsiteX16" fmla="*/ 7429954 w 12279149"/>
              <a:gd name="connsiteY16" fmla="*/ 568009 h 1736733"/>
              <a:gd name="connsiteX17" fmla="*/ 8185604 w 12279149"/>
              <a:gd name="connsiteY17" fmla="*/ 701359 h 1736733"/>
              <a:gd name="connsiteX18" fmla="*/ 8699954 w 12279149"/>
              <a:gd name="connsiteY18" fmla="*/ 802959 h 1736733"/>
              <a:gd name="connsiteX19" fmla="*/ 8963479 w 12279149"/>
              <a:gd name="connsiteY19" fmla="*/ 615634 h 1736733"/>
              <a:gd name="connsiteX20" fmla="*/ 9668329 w 12279149"/>
              <a:gd name="connsiteY20" fmla="*/ 456884 h 1736733"/>
              <a:gd name="connsiteX21" fmla="*/ 10328729 w 12279149"/>
              <a:gd name="connsiteY21" fmla="*/ 323534 h 1736733"/>
              <a:gd name="connsiteX22" fmla="*/ 10432823 w 12279149"/>
              <a:gd name="connsiteY22" fmla="*/ 46736 h 1736733"/>
              <a:gd name="connsiteX23" fmla="*/ 10683710 w 12279149"/>
              <a:gd name="connsiteY23" fmla="*/ 17170 h 1736733"/>
              <a:gd name="connsiteX24" fmla="*/ 11590390 w 12279149"/>
              <a:gd name="connsiteY24" fmla="*/ 224988 h 1736733"/>
              <a:gd name="connsiteX25" fmla="*/ 12219899 w 12279149"/>
              <a:gd name="connsiteY25" fmla="*/ 407483 h 1736733"/>
              <a:gd name="connsiteX26" fmla="*/ 12217854 w 12279149"/>
              <a:gd name="connsiteY26" fmla="*/ 447359 h 1736733"/>
              <a:gd name="connsiteX27" fmla="*/ 11913054 w 12279149"/>
              <a:gd name="connsiteY27" fmla="*/ 342584 h 1736733"/>
              <a:gd name="connsiteX28" fmla="*/ 10900229 w 12279149"/>
              <a:gd name="connsiteY28" fmla="*/ 101284 h 1736733"/>
              <a:gd name="connsiteX29" fmla="*/ 10479290 w 12279149"/>
              <a:gd name="connsiteY29" fmla="*/ 55665 h 1736733"/>
              <a:gd name="connsiteX30" fmla="*/ 10359833 w 12279149"/>
              <a:gd name="connsiteY30" fmla="*/ 347481 h 1736733"/>
              <a:gd name="connsiteX31" fmla="*/ 9668329 w 12279149"/>
              <a:gd name="connsiteY31" fmla="*/ 488634 h 1736733"/>
              <a:gd name="connsiteX32" fmla="*/ 8982529 w 12279149"/>
              <a:gd name="connsiteY32" fmla="*/ 644209 h 1736733"/>
              <a:gd name="connsiteX33" fmla="*/ 8715829 w 12279149"/>
              <a:gd name="connsiteY33" fmla="*/ 831534 h 1736733"/>
              <a:gd name="connsiteX34" fmla="*/ 8169729 w 12279149"/>
              <a:gd name="connsiteY34" fmla="*/ 726759 h 1736733"/>
              <a:gd name="connsiteX35" fmla="*/ 7439479 w 12279149"/>
              <a:gd name="connsiteY35" fmla="*/ 590234 h 1736733"/>
              <a:gd name="connsiteX36" fmla="*/ 7233104 w 12279149"/>
              <a:gd name="connsiteY36" fmla="*/ 704534 h 1736733"/>
              <a:gd name="connsiteX37" fmla="*/ 7026729 w 12279149"/>
              <a:gd name="connsiteY37" fmla="*/ 698184 h 1736733"/>
              <a:gd name="connsiteX38" fmla="*/ 6601279 w 12279149"/>
              <a:gd name="connsiteY38" fmla="*/ 609284 h 1736733"/>
              <a:gd name="connsiteX39" fmla="*/ 6010729 w 12279149"/>
              <a:gd name="connsiteY39" fmla="*/ 837884 h 1736733"/>
              <a:gd name="connsiteX40" fmla="*/ 5305879 w 12279149"/>
              <a:gd name="connsiteY40" fmla="*/ 1266509 h 1736733"/>
              <a:gd name="connsiteX41" fmla="*/ 4724854 w 12279149"/>
              <a:gd name="connsiteY41" fmla="*/ 1606234 h 1736733"/>
              <a:gd name="connsiteX42" fmla="*/ 4213679 w 12279149"/>
              <a:gd name="connsiteY42" fmla="*/ 1669734 h 1736733"/>
              <a:gd name="connsiteX43" fmla="*/ 3883479 w 12279149"/>
              <a:gd name="connsiteY43" fmla="*/ 1517334 h 1736733"/>
              <a:gd name="connsiteX44" fmla="*/ 3496129 w 12279149"/>
              <a:gd name="connsiteY44" fmla="*/ 1542734 h 1736733"/>
              <a:gd name="connsiteX45" fmla="*/ 3102429 w 12279149"/>
              <a:gd name="connsiteY45" fmla="*/ 1415734 h 1736733"/>
              <a:gd name="connsiteX46" fmla="*/ 2581729 w 12279149"/>
              <a:gd name="connsiteY46" fmla="*/ 1129984 h 1736733"/>
              <a:gd name="connsiteX47" fmla="*/ 2177422 w 12279149"/>
              <a:gd name="connsiteY47" fmla="*/ 890219 h 1736733"/>
              <a:gd name="connsiteX48" fmla="*/ 2174248 w 12279149"/>
              <a:gd name="connsiteY48" fmla="*/ 846641 h 1736733"/>
              <a:gd name="connsiteX49" fmla="*/ 2464149 w 12279149"/>
              <a:gd name="connsiteY49" fmla="*/ 628858 h 1736733"/>
              <a:gd name="connsiteX50" fmla="*/ 2200870 w 12279149"/>
              <a:gd name="connsiteY50" fmla="*/ 512952 h 1736733"/>
              <a:gd name="connsiteX51" fmla="*/ 2056528 w 12279149"/>
              <a:gd name="connsiteY51" fmla="*/ 672923 h 1736733"/>
              <a:gd name="connsiteX52" fmla="*/ 2174912 w 12279149"/>
              <a:gd name="connsiteY52" fmla="*/ 851875 h 1736733"/>
              <a:gd name="connsiteX53" fmla="*/ 2177388 w 12279149"/>
              <a:gd name="connsiteY53" fmla="*/ 881671 h 1736733"/>
              <a:gd name="connsiteX54" fmla="*/ 1121229 w 12279149"/>
              <a:gd name="connsiteY54" fmla="*/ 1383984 h 1736733"/>
              <a:gd name="connsiteX55" fmla="*/ 454 w 12279149"/>
              <a:gd name="connsiteY55" fmla="*/ 1736409 h 1736733"/>
              <a:gd name="connsiteX56" fmla="*/ 3629 w 12279149"/>
              <a:gd name="connsiteY56" fmla="*/ 1711009 h 1736733"/>
              <a:gd name="connsiteX0" fmla="*/ 3629 w 12279149"/>
              <a:gd name="connsiteY0" fmla="*/ 1707585 h 1733309"/>
              <a:gd name="connsiteX1" fmla="*/ 946604 w 12279149"/>
              <a:gd name="connsiteY1" fmla="*/ 1425010 h 1733309"/>
              <a:gd name="connsiteX2" fmla="*/ 2149652 w 12279149"/>
              <a:gd name="connsiteY2" fmla="*/ 865024 h 1733309"/>
              <a:gd name="connsiteX3" fmla="*/ 2031197 w 12279149"/>
              <a:gd name="connsiteY3" fmla="*/ 646856 h 1733309"/>
              <a:gd name="connsiteX4" fmla="*/ 2201845 w 12279149"/>
              <a:gd name="connsiteY4" fmla="*/ 482069 h 1733309"/>
              <a:gd name="connsiteX5" fmla="*/ 2500330 w 12279149"/>
              <a:gd name="connsiteY5" fmla="*/ 630842 h 1733309"/>
              <a:gd name="connsiteX6" fmla="*/ 2188692 w 12279149"/>
              <a:gd name="connsiteY6" fmla="*/ 868164 h 1733309"/>
              <a:gd name="connsiteX7" fmla="*/ 2857954 w 12279149"/>
              <a:gd name="connsiteY7" fmla="*/ 1256735 h 1733309"/>
              <a:gd name="connsiteX8" fmla="*/ 3432629 w 12279149"/>
              <a:gd name="connsiteY8" fmla="*/ 1501210 h 1733309"/>
              <a:gd name="connsiteX9" fmla="*/ 3880304 w 12279149"/>
              <a:gd name="connsiteY9" fmla="*/ 1485335 h 1733309"/>
              <a:gd name="connsiteX10" fmla="*/ 4143829 w 12279149"/>
              <a:gd name="connsiteY10" fmla="*/ 1625035 h 1733309"/>
              <a:gd name="connsiteX11" fmla="*/ 4451804 w 12279149"/>
              <a:gd name="connsiteY11" fmla="*/ 1644085 h 1733309"/>
              <a:gd name="connsiteX12" fmla="*/ 4991554 w 12279149"/>
              <a:gd name="connsiteY12" fmla="*/ 1463110 h 1733309"/>
              <a:gd name="connsiteX13" fmla="*/ 5705929 w 12279149"/>
              <a:gd name="connsiteY13" fmla="*/ 970985 h 1733309"/>
              <a:gd name="connsiteX14" fmla="*/ 6544129 w 12279149"/>
              <a:gd name="connsiteY14" fmla="*/ 586810 h 1733309"/>
              <a:gd name="connsiteX15" fmla="*/ 7153729 w 12279149"/>
              <a:gd name="connsiteY15" fmla="*/ 688410 h 1733309"/>
              <a:gd name="connsiteX16" fmla="*/ 7429954 w 12279149"/>
              <a:gd name="connsiteY16" fmla="*/ 564585 h 1733309"/>
              <a:gd name="connsiteX17" fmla="*/ 8185604 w 12279149"/>
              <a:gd name="connsiteY17" fmla="*/ 697935 h 1733309"/>
              <a:gd name="connsiteX18" fmla="*/ 8699954 w 12279149"/>
              <a:gd name="connsiteY18" fmla="*/ 799535 h 1733309"/>
              <a:gd name="connsiteX19" fmla="*/ 8963479 w 12279149"/>
              <a:gd name="connsiteY19" fmla="*/ 612210 h 1733309"/>
              <a:gd name="connsiteX20" fmla="*/ 9668329 w 12279149"/>
              <a:gd name="connsiteY20" fmla="*/ 453460 h 1733309"/>
              <a:gd name="connsiteX21" fmla="*/ 10328729 w 12279149"/>
              <a:gd name="connsiteY21" fmla="*/ 320110 h 1733309"/>
              <a:gd name="connsiteX22" fmla="*/ 10428110 w 12279149"/>
              <a:gd name="connsiteY22" fmla="*/ 52738 h 1733309"/>
              <a:gd name="connsiteX23" fmla="*/ 10683710 w 12279149"/>
              <a:gd name="connsiteY23" fmla="*/ 13746 h 1733309"/>
              <a:gd name="connsiteX24" fmla="*/ 11590390 w 12279149"/>
              <a:gd name="connsiteY24" fmla="*/ 221564 h 1733309"/>
              <a:gd name="connsiteX25" fmla="*/ 12219899 w 12279149"/>
              <a:gd name="connsiteY25" fmla="*/ 404059 h 1733309"/>
              <a:gd name="connsiteX26" fmla="*/ 12217854 w 12279149"/>
              <a:gd name="connsiteY26" fmla="*/ 443935 h 1733309"/>
              <a:gd name="connsiteX27" fmla="*/ 11913054 w 12279149"/>
              <a:gd name="connsiteY27" fmla="*/ 339160 h 1733309"/>
              <a:gd name="connsiteX28" fmla="*/ 10900229 w 12279149"/>
              <a:gd name="connsiteY28" fmla="*/ 97860 h 1733309"/>
              <a:gd name="connsiteX29" fmla="*/ 10479290 w 12279149"/>
              <a:gd name="connsiteY29" fmla="*/ 52241 h 1733309"/>
              <a:gd name="connsiteX30" fmla="*/ 10359833 w 12279149"/>
              <a:gd name="connsiteY30" fmla="*/ 344057 h 1733309"/>
              <a:gd name="connsiteX31" fmla="*/ 9668329 w 12279149"/>
              <a:gd name="connsiteY31" fmla="*/ 485210 h 1733309"/>
              <a:gd name="connsiteX32" fmla="*/ 8982529 w 12279149"/>
              <a:gd name="connsiteY32" fmla="*/ 640785 h 1733309"/>
              <a:gd name="connsiteX33" fmla="*/ 8715829 w 12279149"/>
              <a:gd name="connsiteY33" fmla="*/ 828110 h 1733309"/>
              <a:gd name="connsiteX34" fmla="*/ 8169729 w 12279149"/>
              <a:gd name="connsiteY34" fmla="*/ 723335 h 1733309"/>
              <a:gd name="connsiteX35" fmla="*/ 7439479 w 12279149"/>
              <a:gd name="connsiteY35" fmla="*/ 586810 h 1733309"/>
              <a:gd name="connsiteX36" fmla="*/ 7233104 w 12279149"/>
              <a:gd name="connsiteY36" fmla="*/ 701110 h 1733309"/>
              <a:gd name="connsiteX37" fmla="*/ 7026729 w 12279149"/>
              <a:gd name="connsiteY37" fmla="*/ 694760 h 1733309"/>
              <a:gd name="connsiteX38" fmla="*/ 6601279 w 12279149"/>
              <a:gd name="connsiteY38" fmla="*/ 605860 h 1733309"/>
              <a:gd name="connsiteX39" fmla="*/ 6010729 w 12279149"/>
              <a:gd name="connsiteY39" fmla="*/ 834460 h 1733309"/>
              <a:gd name="connsiteX40" fmla="*/ 5305879 w 12279149"/>
              <a:gd name="connsiteY40" fmla="*/ 1263085 h 1733309"/>
              <a:gd name="connsiteX41" fmla="*/ 4724854 w 12279149"/>
              <a:gd name="connsiteY41" fmla="*/ 1602810 h 1733309"/>
              <a:gd name="connsiteX42" fmla="*/ 4213679 w 12279149"/>
              <a:gd name="connsiteY42" fmla="*/ 1666310 h 1733309"/>
              <a:gd name="connsiteX43" fmla="*/ 3883479 w 12279149"/>
              <a:gd name="connsiteY43" fmla="*/ 1513910 h 1733309"/>
              <a:gd name="connsiteX44" fmla="*/ 3496129 w 12279149"/>
              <a:gd name="connsiteY44" fmla="*/ 1539310 h 1733309"/>
              <a:gd name="connsiteX45" fmla="*/ 3102429 w 12279149"/>
              <a:gd name="connsiteY45" fmla="*/ 1412310 h 1733309"/>
              <a:gd name="connsiteX46" fmla="*/ 2581729 w 12279149"/>
              <a:gd name="connsiteY46" fmla="*/ 1126560 h 1733309"/>
              <a:gd name="connsiteX47" fmla="*/ 2177422 w 12279149"/>
              <a:gd name="connsiteY47" fmla="*/ 886795 h 1733309"/>
              <a:gd name="connsiteX48" fmla="*/ 2174248 w 12279149"/>
              <a:gd name="connsiteY48" fmla="*/ 843217 h 1733309"/>
              <a:gd name="connsiteX49" fmla="*/ 2464149 w 12279149"/>
              <a:gd name="connsiteY49" fmla="*/ 625434 h 1733309"/>
              <a:gd name="connsiteX50" fmla="*/ 2200870 w 12279149"/>
              <a:gd name="connsiteY50" fmla="*/ 509528 h 1733309"/>
              <a:gd name="connsiteX51" fmla="*/ 2056528 w 12279149"/>
              <a:gd name="connsiteY51" fmla="*/ 669499 h 1733309"/>
              <a:gd name="connsiteX52" fmla="*/ 2174912 w 12279149"/>
              <a:gd name="connsiteY52" fmla="*/ 848451 h 1733309"/>
              <a:gd name="connsiteX53" fmla="*/ 2177388 w 12279149"/>
              <a:gd name="connsiteY53" fmla="*/ 878247 h 1733309"/>
              <a:gd name="connsiteX54" fmla="*/ 1121229 w 12279149"/>
              <a:gd name="connsiteY54" fmla="*/ 1380560 h 1733309"/>
              <a:gd name="connsiteX55" fmla="*/ 454 w 12279149"/>
              <a:gd name="connsiteY55" fmla="*/ 1732985 h 1733309"/>
              <a:gd name="connsiteX56" fmla="*/ 3629 w 12279149"/>
              <a:gd name="connsiteY56" fmla="*/ 1707585 h 1733309"/>
              <a:gd name="connsiteX0" fmla="*/ 3629 w 12279149"/>
              <a:gd name="connsiteY0" fmla="*/ 1703104 h 1728828"/>
              <a:gd name="connsiteX1" fmla="*/ 946604 w 12279149"/>
              <a:gd name="connsiteY1" fmla="*/ 1420529 h 1728828"/>
              <a:gd name="connsiteX2" fmla="*/ 2149652 w 12279149"/>
              <a:gd name="connsiteY2" fmla="*/ 860543 h 1728828"/>
              <a:gd name="connsiteX3" fmla="*/ 2031197 w 12279149"/>
              <a:gd name="connsiteY3" fmla="*/ 642375 h 1728828"/>
              <a:gd name="connsiteX4" fmla="*/ 2201845 w 12279149"/>
              <a:gd name="connsiteY4" fmla="*/ 477588 h 1728828"/>
              <a:gd name="connsiteX5" fmla="*/ 2500330 w 12279149"/>
              <a:gd name="connsiteY5" fmla="*/ 626361 h 1728828"/>
              <a:gd name="connsiteX6" fmla="*/ 2188692 w 12279149"/>
              <a:gd name="connsiteY6" fmla="*/ 863683 h 1728828"/>
              <a:gd name="connsiteX7" fmla="*/ 2857954 w 12279149"/>
              <a:gd name="connsiteY7" fmla="*/ 1252254 h 1728828"/>
              <a:gd name="connsiteX8" fmla="*/ 3432629 w 12279149"/>
              <a:gd name="connsiteY8" fmla="*/ 1496729 h 1728828"/>
              <a:gd name="connsiteX9" fmla="*/ 3880304 w 12279149"/>
              <a:gd name="connsiteY9" fmla="*/ 1480854 h 1728828"/>
              <a:gd name="connsiteX10" fmla="*/ 4143829 w 12279149"/>
              <a:gd name="connsiteY10" fmla="*/ 1620554 h 1728828"/>
              <a:gd name="connsiteX11" fmla="*/ 4451804 w 12279149"/>
              <a:gd name="connsiteY11" fmla="*/ 1639604 h 1728828"/>
              <a:gd name="connsiteX12" fmla="*/ 4991554 w 12279149"/>
              <a:gd name="connsiteY12" fmla="*/ 1458629 h 1728828"/>
              <a:gd name="connsiteX13" fmla="*/ 5705929 w 12279149"/>
              <a:gd name="connsiteY13" fmla="*/ 966504 h 1728828"/>
              <a:gd name="connsiteX14" fmla="*/ 6544129 w 12279149"/>
              <a:gd name="connsiteY14" fmla="*/ 582329 h 1728828"/>
              <a:gd name="connsiteX15" fmla="*/ 7153729 w 12279149"/>
              <a:gd name="connsiteY15" fmla="*/ 683929 h 1728828"/>
              <a:gd name="connsiteX16" fmla="*/ 7429954 w 12279149"/>
              <a:gd name="connsiteY16" fmla="*/ 560104 h 1728828"/>
              <a:gd name="connsiteX17" fmla="*/ 8185604 w 12279149"/>
              <a:gd name="connsiteY17" fmla="*/ 693454 h 1728828"/>
              <a:gd name="connsiteX18" fmla="*/ 8699954 w 12279149"/>
              <a:gd name="connsiteY18" fmla="*/ 795054 h 1728828"/>
              <a:gd name="connsiteX19" fmla="*/ 8963479 w 12279149"/>
              <a:gd name="connsiteY19" fmla="*/ 607729 h 1728828"/>
              <a:gd name="connsiteX20" fmla="*/ 9668329 w 12279149"/>
              <a:gd name="connsiteY20" fmla="*/ 448979 h 1728828"/>
              <a:gd name="connsiteX21" fmla="*/ 10328729 w 12279149"/>
              <a:gd name="connsiteY21" fmla="*/ 315629 h 1728828"/>
              <a:gd name="connsiteX22" fmla="*/ 10428110 w 12279149"/>
              <a:gd name="connsiteY22" fmla="*/ 48257 h 1728828"/>
              <a:gd name="connsiteX23" fmla="*/ 10683710 w 12279149"/>
              <a:gd name="connsiteY23" fmla="*/ 9265 h 1728828"/>
              <a:gd name="connsiteX24" fmla="*/ 11590390 w 12279149"/>
              <a:gd name="connsiteY24" fmla="*/ 217083 h 1728828"/>
              <a:gd name="connsiteX25" fmla="*/ 12219899 w 12279149"/>
              <a:gd name="connsiteY25" fmla="*/ 399578 h 1728828"/>
              <a:gd name="connsiteX26" fmla="*/ 12217854 w 12279149"/>
              <a:gd name="connsiteY26" fmla="*/ 439454 h 1728828"/>
              <a:gd name="connsiteX27" fmla="*/ 11913054 w 12279149"/>
              <a:gd name="connsiteY27" fmla="*/ 334679 h 1728828"/>
              <a:gd name="connsiteX28" fmla="*/ 10900229 w 12279149"/>
              <a:gd name="connsiteY28" fmla="*/ 93379 h 1728828"/>
              <a:gd name="connsiteX29" fmla="*/ 10479290 w 12279149"/>
              <a:gd name="connsiteY29" fmla="*/ 47760 h 1728828"/>
              <a:gd name="connsiteX30" fmla="*/ 10359833 w 12279149"/>
              <a:gd name="connsiteY30" fmla="*/ 339576 h 1728828"/>
              <a:gd name="connsiteX31" fmla="*/ 9668329 w 12279149"/>
              <a:gd name="connsiteY31" fmla="*/ 480729 h 1728828"/>
              <a:gd name="connsiteX32" fmla="*/ 8982529 w 12279149"/>
              <a:gd name="connsiteY32" fmla="*/ 636304 h 1728828"/>
              <a:gd name="connsiteX33" fmla="*/ 8715829 w 12279149"/>
              <a:gd name="connsiteY33" fmla="*/ 823629 h 1728828"/>
              <a:gd name="connsiteX34" fmla="*/ 8169729 w 12279149"/>
              <a:gd name="connsiteY34" fmla="*/ 718854 h 1728828"/>
              <a:gd name="connsiteX35" fmla="*/ 7439479 w 12279149"/>
              <a:gd name="connsiteY35" fmla="*/ 582329 h 1728828"/>
              <a:gd name="connsiteX36" fmla="*/ 7233104 w 12279149"/>
              <a:gd name="connsiteY36" fmla="*/ 696629 h 1728828"/>
              <a:gd name="connsiteX37" fmla="*/ 7026729 w 12279149"/>
              <a:gd name="connsiteY37" fmla="*/ 690279 h 1728828"/>
              <a:gd name="connsiteX38" fmla="*/ 6601279 w 12279149"/>
              <a:gd name="connsiteY38" fmla="*/ 601379 h 1728828"/>
              <a:gd name="connsiteX39" fmla="*/ 6010729 w 12279149"/>
              <a:gd name="connsiteY39" fmla="*/ 829979 h 1728828"/>
              <a:gd name="connsiteX40" fmla="*/ 5305879 w 12279149"/>
              <a:gd name="connsiteY40" fmla="*/ 1258604 h 1728828"/>
              <a:gd name="connsiteX41" fmla="*/ 4724854 w 12279149"/>
              <a:gd name="connsiteY41" fmla="*/ 1598329 h 1728828"/>
              <a:gd name="connsiteX42" fmla="*/ 4213679 w 12279149"/>
              <a:gd name="connsiteY42" fmla="*/ 1661829 h 1728828"/>
              <a:gd name="connsiteX43" fmla="*/ 3883479 w 12279149"/>
              <a:gd name="connsiteY43" fmla="*/ 1509429 h 1728828"/>
              <a:gd name="connsiteX44" fmla="*/ 3496129 w 12279149"/>
              <a:gd name="connsiteY44" fmla="*/ 1534829 h 1728828"/>
              <a:gd name="connsiteX45" fmla="*/ 3102429 w 12279149"/>
              <a:gd name="connsiteY45" fmla="*/ 1407829 h 1728828"/>
              <a:gd name="connsiteX46" fmla="*/ 2581729 w 12279149"/>
              <a:gd name="connsiteY46" fmla="*/ 1122079 h 1728828"/>
              <a:gd name="connsiteX47" fmla="*/ 2177422 w 12279149"/>
              <a:gd name="connsiteY47" fmla="*/ 882314 h 1728828"/>
              <a:gd name="connsiteX48" fmla="*/ 2174248 w 12279149"/>
              <a:gd name="connsiteY48" fmla="*/ 838736 h 1728828"/>
              <a:gd name="connsiteX49" fmla="*/ 2464149 w 12279149"/>
              <a:gd name="connsiteY49" fmla="*/ 620953 h 1728828"/>
              <a:gd name="connsiteX50" fmla="*/ 2200870 w 12279149"/>
              <a:gd name="connsiteY50" fmla="*/ 505047 h 1728828"/>
              <a:gd name="connsiteX51" fmla="*/ 2056528 w 12279149"/>
              <a:gd name="connsiteY51" fmla="*/ 665018 h 1728828"/>
              <a:gd name="connsiteX52" fmla="*/ 2174912 w 12279149"/>
              <a:gd name="connsiteY52" fmla="*/ 843970 h 1728828"/>
              <a:gd name="connsiteX53" fmla="*/ 2177388 w 12279149"/>
              <a:gd name="connsiteY53" fmla="*/ 873766 h 1728828"/>
              <a:gd name="connsiteX54" fmla="*/ 1121229 w 12279149"/>
              <a:gd name="connsiteY54" fmla="*/ 1376079 h 1728828"/>
              <a:gd name="connsiteX55" fmla="*/ 454 w 12279149"/>
              <a:gd name="connsiteY55" fmla="*/ 1728504 h 1728828"/>
              <a:gd name="connsiteX56" fmla="*/ 3629 w 12279149"/>
              <a:gd name="connsiteY56" fmla="*/ 1703104 h 1728828"/>
              <a:gd name="connsiteX0" fmla="*/ 3629 w 12279149"/>
              <a:gd name="connsiteY0" fmla="*/ 1705584 h 1731308"/>
              <a:gd name="connsiteX1" fmla="*/ 946604 w 12279149"/>
              <a:gd name="connsiteY1" fmla="*/ 1423009 h 1731308"/>
              <a:gd name="connsiteX2" fmla="*/ 2149652 w 12279149"/>
              <a:gd name="connsiteY2" fmla="*/ 863023 h 1731308"/>
              <a:gd name="connsiteX3" fmla="*/ 2031197 w 12279149"/>
              <a:gd name="connsiteY3" fmla="*/ 644855 h 1731308"/>
              <a:gd name="connsiteX4" fmla="*/ 2201845 w 12279149"/>
              <a:gd name="connsiteY4" fmla="*/ 480068 h 1731308"/>
              <a:gd name="connsiteX5" fmla="*/ 2500330 w 12279149"/>
              <a:gd name="connsiteY5" fmla="*/ 628841 h 1731308"/>
              <a:gd name="connsiteX6" fmla="*/ 2188692 w 12279149"/>
              <a:gd name="connsiteY6" fmla="*/ 866163 h 1731308"/>
              <a:gd name="connsiteX7" fmla="*/ 2857954 w 12279149"/>
              <a:gd name="connsiteY7" fmla="*/ 1254734 h 1731308"/>
              <a:gd name="connsiteX8" fmla="*/ 3432629 w 12279149"/>
              <a:gd name="connsiteY8" fmla="*/ 1499209 h 1731308"/>
              <a:gd name="connsiteX9" fmla="*/ 3880304 w 12279149"/>
              <a:gd name="connsiteY9" fmla="*/ 1483334 h 1731308"/>
              <a:gd name="connsiteX10" fmla="*/ 4143829 w 12279149"/>
              <a:gd name="connsiteY10" fmla="*/ 1623034 h 1731308"/>
              <a:gd name="connsiteX11" fmla="*/ 4451804 w 12279149"/>
              <a:gd name="connsiteY11" fmla="*/ 1642084 h 1731308"/>
              <a:gd name="connsiteX12" fmla="*/ 4991554 w 12279149"/>
              <a:gd name="connsiteY12" fmla="*/ 1461109 h 1731308"/>
              <a:gd name="connsiteX13" fmla="*/ 5705929 w 12279149"/>
              <a:gd name="connsiteY13" fmla="*/ 968984 h 1731308"/>
              <a:gd name="connsiteX14" fmla="*/ 6544129 w 12279149"/>
              <a:gd name="connsiteY14" fmla="*/ 584809 h 1731308"/>
              <a:gd name="connsiteX15" fmla="*/ 7153729 w 12279149"/>
              <a:gd name="connsiteY15" fmla="*/ 686409 h 1731308"/>
              <a:gd name="connsiteX16" fmla="*/ 7429954 w 12279149"/>
              <a:gd name="connsiteY16" fmla="*/ 562584 h 1731308"/>
              <a:gd name="connsiteX17" fmla="*/ 8185604 w 12279149"/>
              <a:gd name="connsiteY17" fmla="*/ 695934 h 1731308"/>
              <a:gd name="connsiteX18" fmla="*/ 8699954 w 12279149"/>
              <a:gd name="connsiteY18" fmla="*/ 797534 h 1731308"/>
              <a:gd name="connsiteX19" fmla="*/ 8963479 w 12279149"/>
              <a:gd name="connsiteY19" fmla="*/ 610209 h 1731308"/>
              <a:gd name="connsiteX20" fmla="*/ 9668329 w 12279149"/>
              <a:gd name="connsiteY20" fmla="*/ 451459 h 1731308"/>
              <a:gd name="connsiteX21" fmla="*/ 10328729 w 12279149"/>
              <a:gd name="connsiteY21" fmla="*/ 318109 h 1731308"/>
              <a:gd name="connsiteX22" fmla="*/ 10412161 w 12279149"/>
              <a:gd name="connsiteY22" fmla="*/ 40104 h 1731308"/>
              <a:gd name="connsiteX23" fmla="*/ 10683710 w 12279149"/>
              <a:gd name="connsiteY23" fmla="*/ 11745 h 1731308"/>
              <a:gd name="connsiteX24" fmla="*/ 11590390 w 12279149"/>
              <a:gd name="connsiteY24" fmla="*/ 219563 h 1731308"/>
              <a:gd name="connsiteX25" fmla="*/ 12219899 w 12279149"/>
              <a:gd name="connsiteY25" fmla="*/ 402058 h 1731308"/>
              <a:gd name="connsiteX26" fmla="*/ 12217854 w 12279149"/>
              <a:gd name="connsiteY26" fmla="*/ 441934 h 1731308"/>
              <a:gd name="connsiteX27" fmla="*/ 11913054 w 12279149"/>
              <a:gd name="connsiteY27" fmla="*/ 337159 h 1731308"/>
              <a:gd name="connsiteX28" fmla="*/ 10900229 w 12279149"/>
              <a:gd name="connsiteY28" fmla="*/ 95859 h 1731308"/>
              <a:gd name="connsiteX29" fmla="*/ 10479290 w 12279149"/>
              <a:gd name="connsiteY29" fmla="*/ 50240 h 1731308"/>
              <a:gd name="connsiteX30" fmla="*/ 10359833 w 12279149"/>
              <a:gd name="connsiteY30" fmla="*/ 342056 h 1731308"/>
              <a:gd name="connsiteX31" fmla="*/ 9668329 w 12279149"/>
              <a:gd name="connsiteY31" fmla="*/ 483209 h 1731308"/>
              <a:gd name="connsiteX32" fmla="*/ 8982529 w 12279149"/>
              <a:gd name="connsiteY32" fmla="*/ 638784 h 1731308"/>
              <a:gd name="connsiteX33" fmla="*/ 8715829 w 12279149"/>
              <a:gd name="connsiteY33" fmla="*/ 826109 h 1731308"/>
              <a:gd name="connsiteX34" fmla="*/ 8169729 w 12279149"/>
              <a:gd name="connsiteY34" fmla="*/ 721334 h 1731308"/>
              <a:gd name="connsiteX35" fmla="*/ 7439479 w 12279149"/>
              <a:gd name="connsiteY35" fmla="*/ 584809 h 1731308"/>
              <a:gd name="connsiteX36" fmla="*/ 7233104 w 12279149"/>
              <a:gd name="connsiteY36" fmla="*/ 699109 h 1731308"/>
              <a:gd name="connsiteX37" fmla="*/ 7026729 w 12279149"/>
              <a:gd name="connsiteY37" fmla="*/ 692759 h 1731308"/>
              <a:gd name="connsiteX38" fmla="*/ 6601279 w 12279149"/>
              <a:gd name="connsiteY38" fmla="*/ 603859 h 1731308"/>
              <a:gd name="connsiteX39" fmla="*/ 6010729 w 12279149"/>
              <a:gd name="connsiteY39" fmla="*/ 832459 h 1731308"/>
              <a:gd name="connsiteX40" fmla="*/ 5305879 w 12279149"/>
              <a:gd name="connsiteY40" fmla="*/ 1261084 h 1731308"/>
              <a:gd name="connsiteX41" fmla="*/ 4724854 w 12279149"/>
              <a:gd name="connsiteY41" fmla="*/ 1600809 h 1731308"/>
              <a:gd name="connsiteX42" fmla="*/ 4213679 w 12279149"/>
              <a:gd name="connsiteY42" fmla="*/ 1664309 h 1731308"/>
              <a:gd name="connsiteX43" fmla="*/ 3883479 w 12279149"/>
              <a:gd name="connsiteY43" fmla="*/ 1511909 h 1731308"/>
              <a:gd name="connsiteX44" fmla="*/ 3496129 w 12279149"/>
              <a:gd name="connsiteY44" fmla="*/ 1537309 h 1731308"/>
              <a:gd name="connsiteX45" fmla="*/ 3102429 w 12279149"/>
              <a:gd name="connsiteY45" fmla="*/ 1410309 h 1731308"/>
              <a:gd name="connsiteX46" fmla="*/ 2581729 w 12279149"/>
              <a:gd name="connsiteY46" fmla="*/ 1124559 h 1731308"/>
              <a:gd name="connsiteX47" fmla="*/ 2177422 w 12279149"/>
              <a:gd name="connsiteY47" fmla="*/ 884794 h 1731308"/>
              <a:gd name="connsiteX48" fmla="*/ 2174248 w 12279149"/>
              <a:gd name="connsiteY48" fmla="*/ 841216 h 1731308"/>
              <a:gd name="connsiteX49" fmla="*/ 2464149 w 12279149"/>
              <a:gd name="connsiteY49" fmla="*/ 623433 h 1731308"/>
              <a:gd name="connsiteX50" fmla="*/ 2200870 w 12279149"/>
              <a:gd name="connsiteY50" fmla="*/ 507527 h 1731308"/>
              <a:gd name="connsiteX51" fmla="*/ 2056528 w 12279149"/>
              <a:gd name="connsiteY51" fmla="*/ 667498 h 1731308"/>
              <a:gd name="connsiteX52" fmla="*/ 2174912 w 12279149"/>
              <a:gd name="connsiteY52" fmla="*/ 846450 h 1731308"/>
              <a:gd name="connsiteX53" fmla="*/ 2177388 w 12279149"/>
              <a:gd name="connsiteY53" fmla="*/ 876246 h 1731308"/>
              <a:gd name="connsiteX54" fmla="*/ 1121229 w 12279149"/>
              <a:gd name="connsiteY54" fmla="*/ 1378559 h 1731308"/>
              <a:gd name="connsiteX55" fmla="*/ 454 w 12279149"/>
              <a:gd name="connsiteY55" fmla="*/ 1730984 h 1731308"/>
              <a:gd name="connsiteX56" fmla="*/ 3629 w 12279149"/>
              <a:gd name="connsiteY56" fmla="*/ 1705584 h 1731308"/>
              <a:gd name="connsiteX0" fmla="*/ 3629 w 12279149"/>
              <a:gd name="connsiteY0" fmla="*/ 1705584 h 1731308"/>
              <a:gd name="connsiteX1" fmla="*/ 946604 w 12279149"/>
              <a:gd name="connsiteY1" fmla="*/ 1423009 h 1731308"/>
              <a:gd name="connsiteX2" fmla="*/ 2149652 w 12279149"/>
              <a:gd name="connsiteY2" fmla="*/ 863023 h 1731308"/>
              <a:gd name="connsiteX3" fmla="*/ 2031197 w 12279149"/>
              <a:gd name="connsiteY3" fmla="*/ 644855 h 1731308"/>
              <a:gd name="connsiteX4" fmla="*/ 2201845 w 12279149"/>
              <a:gd name="connsiteY4" fmla="*/ 480068 h 1731308"/>
              <a:gd name="connsiteX5" fmla="*/ 2500330 w 12279149"/>
              <a:gd name="connsiteY5" fmla="*/ 628841 h 1731308"/>
              <a:gd name="connsiteX6" fmla="*/ 2188692 w 12279149"/>
              <a:gd name="connsiteY6" fmla="*/ 866163 h 1731308"/>
              <a:gd name="connsiteX7" fmla="*/ 2857954 w 12279149"/>
              <a:gd name="connsiteY7" fmla="*/ 1254734 h 1731308"/>
              <a:gd name="connsiteX8" fmla="*/ 3432629 w 12279149"/>
              <a:gd name="connsiteY8" fmla="*/ 1499209 h 1731308"/>
              <a:gd name="connsiteX9" fmla="*/ 3880304 w 12279149"/>
              <a:gd name="connsiteY9" fmla="*/ 1483334 h 1731308"/>
              <a:gd name="connsiteX10" fmla="*/ 4143829 w 12279149"/>
              <a:gd name="connsiteY10" fmla="*/ 1623034 h 1731308"/>
              <a:gd name="connsiteX11" fmla="*/ 4451804 w 12279149"/>
              <a:gd name="connsiteY11" fmla="*/ 1642084 h 1731308"/>
              <a:gd name="connsiteX12" fmla="*/ 4991554 w 12279149"/>
              <a:gd name="connsiteY12" fmla="*/ 1461109 h 1731308"/>
              <a:gd name="connsiteX13" fmla="*/ 5705929 w 12279149"/>
              <a:gd name="connsiteY13" fmla="*/ 968984 h 1731308"/>
              <a:gd name="connsiteX14" fmla="*/ 6544129 w 12279149"/>
              <a:gd name="connsiteY14" fmla="*/ 584809 h 1731308"/>
              <a:gd name="connsiteX15" fmla="*/ 7153729 w 12279149"/>
              <a:gd name="connsiteY15" fmla="*/ 686409 h 1731308"/>
              <a:gd name="connsiteX16" fmla="*/ 7429954 w 12279149"/>
              <a:gd name="connsiteY16" fmla="*/ 562584 h 1731308"/>
              <a:gd name="connsiteX17" fmla="*/ 8185604 w 12279149"/>
              <a:gd name="connsiteY17" fmla="*/ 695934 h 1731308"/>
              <a:gd name="connsiteX18" fmla="*/ 8699954 w 12279149"/>
              <a:gd name="connsiteY18" fmla="*/ 797534 h 1731308"/>
              <a:gd name="connsiteX19" fmla="*/ 8963479 w 12279149"/>
              <a:gd name="connsiteY19" fmla="*/ 610209 h 1731308"/>
              <a:gd name="connsiteX20" fmla="*/ 9668329 w 12279149"/>
              <a:gd name="connsiteY20" fmla="*/ 451459 h 1731308"/>
              <a:gd name="connsiteX21" fmla="*/ 10328729 w 12279149"/>
              <a:gd name="connsiteY21" fmla="*/ 318109 h 1731308"/>
              <a:gd name="connsiteX22" fmla="*/ 10412161 w 12279149"/>
              <a:gd name="connsiteY22" fmla="*/ 40104 h 1731308"/>
              <a:gd name="connsiteX23" fmla="*/ 10683710 w 12279149"/>
              <a:gd name="connsiteY23" fmla="*/ 11745 h 1731308"/>
              <a:gd name="connsiteX24" fmla="*/ 11590390 w 12279149"/>
              <a:gd name="connsiteY24" fmla="*/ 219563 h 1731308"/>
              <a:gd name="connsiteX25" fmla="*/ 12219899 w 12279149"/>
              <a:gd name="connsiteY25" fmla="*/ 402058 h 1731308"/>
              <a:gd name="connsiteX26" fmla="*/ 12217854 w 12279149"/>
              <a:gd name="connsiteY26" fmla="*/ 441934 h 1731308"/>
              <a:gd name="connsiteX27" fmla="*/ 11913054 w 12279149"/>
              <a:gd name="connsiteY27" fmla="*/ 337159 h 1731308"/>
              <a:gd name="connsiteX28" fmla="*/ 10900229 w 12279149"/>
              <a:gd name="connsiteY28" fmla="*/ 95859 h 1731308"/>
              <a:gd name="connsiteX29" fmla="*/ 10473974 w 12279149"/>
              <a:gd name="connsiteY29" fmla="*/ 39608 h 1731308"/>
              <a:gd name="connsiteX30" fmla="*/ 10359833 w 12279149"/>
              <a:gd name="connsiteY30" fmla="*/ 342056 h 1731308"/>
              <a:gd name="connsiteX31" fmla="*/ 9668329 w 12279149"/>
              <a:gd name="connsiteY31" fmla="*/ 483209 h 1731308"/>
              <a:gd name="connsiteX32" fmla="*/ 8982529 w 12279149"/>
              <a:gd name="connsiteY32" fmla="*/ 638784 h 1731308"/>
              <a:gd name="connsiteX33" fmla="*/ 8715829 w 12279149"/>
              <a:gd name="connsiteY33" fmla="*/ 826109 h 1731308"/>
              <a:gd name="connsiteX34" fmla="*/ 8169729 w 12279149"/>
              <a:gd name="connsiteY34" fmla="*/ 721334 h 1731308"/>
              <a:gd name="connsiteX35" fmla="*/ 7439479 w 12279149"/>
              <a:gd name="connsiteY35" fmla="*/ 584809 h 1731308"/>
              <a:gd name="connsiteX36" fmla="*/ 7233104 w 12279149"/>
              <a:gd name="connsiteY36" fmla="*/ 699109 h 1731308"/>
              <a:gd name="connsiteX37" fmla="*/ 7026729 w 12279149"/>
              <a:gd name="connsiteY37" fmla="*/ 692759 h 1731308"/>
              <a:gd name="connsiteX38" fmla="*/ 6601279 w 12279149"/>
              <a:gd name="connsiteY38" fmla="*/ 603859 h 1731308"/>
              <a:gd name="connsiteX39" fmla="*/ 6010729 w 12279149"/>
              <a:gd name="connsiteY39" fmla="*/ 832459 h 1731308"/>
              <a:gd name="connsiteX40" fmla="*/ 5305879 w 12279149"/>
              <a:gd name="connsiteY40" fmla="*/ 1261084 h 1731308"/>
              <a:gd name="connsiteX41" fmla="*/ 4724854 w 12279149"/>
              <a:gd name="connsiteY41" fmla="*/ 1600809 h 1731308"/>
              <a:gd name="connsiteX42" fmla="*/ 4213679 w 12279149"/>
              <a:gd name="connsiteY42" fmla="*/ 1664309 h 1731308"/>
              <a:gd name="connsiteX43" fmla="*/ 3883479 w 12279149"/>
              <a:gd name="connsiteY43" fmla="*/ 1511909 h 1731308"/>
              <a:gd name="connsiteX44" fmla="*/ 3496129 w 12279149"/>
              <a:gd name="connsiteY44" fmla="*/ 1537309 h 1731308"/>
              <a:gd name="connsiteX45" fmla="*/ 3102429 w 12279149"/>
              <a:gd name="connsiteY45" fmla="*/ 1410309 h 1731308"/>
              <a:gd name="connsiteX46" fmla="*/ 2581729 w 12279149"/>
              <a:gd name="connsiteY46" fmla="*/ 1124559 h 1731308"/>
              <a:gd name="connsiteX47" fmla="*/ 2177422 w 12279149"/>
              <a:gd name="connsiteY47" fmla="*/ 884794 h 1731308"/>
              <a:gd name="connsiteX48" fmla="*/ 2174248 w 12279149"/>
              <a:gd name="connsiteY48" fmla="*/ 841216 h 1731308"/>
              <a:gd name="connsiteX49" fmla="*/ 2464149 w 12279149"/>
              <a:gd name="connsiteY49" fmla="*/ 623433 h 1731308"/>
              <a:gd name="connsiteX50" fmla="*/ 2200870 w 12279149"/>
              <a:gd name="connsiteY50" fmla="*/ 507527 h 1731308"/>
              <a:gd name="connsiteX51" fmla="*/ 2056528 w 12279149"/>
              <a:gd name="connsiteY51" fmla="*/ 667498 h 1731308"/>
              <a:gd name="connsiteX52" fmla="*/ 2174912 w 12279149"/>
              <a:gd name="connsiteY52" fmla="*/ 846450 h 1731308"/>
              <a:gd name="connsiteX53" fmla="*/ 2177388 w 12279149"/>
              <a:gd name="connsiteY53" fmla="*/ 876246 h 1731308"/>
              <a:gd name="connsiteX54" fmla="*/ 1121229 w 12279149"/>
              <a:gd name="connsiteY54" fmla="*/ 1378559 h 1731308"/>
              <a:gd name="connsiteX55" fmla="*/ 454 w 12279149"/>
              <a:gd name="connsiteY55" fmla="*/ 1730984 h 1731308"/>
              <a:gd name="connsiteX56" fmla="*/ 3629 w 12279149"/>
              <a:gd name="connsiteY56" fmla="*/ 1705584 h 1731308"/>
              <a:gd name="connsiteX0" fmla="*/ 3629 w 12279149"/>
              <a:gd name="connsiteY0" fmla="*/ 1711497 h 1737221"/>
              <a:gd name="connsiteX1" fmla="*/ 946604 w 12279149"/>
              <a:gd name="connsiteY1" fmla="*/ 1428922 h 1737221"/>
              <a:gd name="connsiteX2" fmla="*/ 2149652 w 12279149"/>
              <a:gd name="connsiteY2" fmla="*/ 868936 h 1737221"/>
              <a:gd name="connsiteX3" fmla="*/ 2031197 w 12279149"/>
              <a:gd name="connsiteY3" fmla="*/ 650768 h 1737221"/>
              <a:gd name="connsiteX4" fmla="*/ 2201845 w 12279149"/>
              <a:gd name="connsiteY4" fmla="*/ 485981 h 1737221"/>
              <a:gd name="connsiteX5" fmla="*/ 2500330 w 12279149"/>
              <a:gd name="connsiteY5" fmla="*/ 634754 h 1737221"/>
              <a:gd name="connsiteX6" fmla="*/ 2188692 w 12279149"/>
              <a:gd name="connsiteY6" fmla="*/ 872076 h 1737221"/>
              <a:gd name="connsiteX7" fmla="*/ 2857954 w 12279149"/>
              <a:gd name="connsiteY7" fmla="*/ 1260647 h 1737221"/>
              <a:gd name="connsiteX8" fmla="*/ 3432629 w 12279149"/>
              <a:gd name="connsiteY8" fmla="*/ 1505122 h 1737221"/>
              <a:gd name="connsiteX9" fmla="*/ 3880304 w 12279149"/>
              <a:gd name="connsiteY9" fmla="*/ 1489247 h 1737221"/>
              <a:gd name="connsiteX10" fmla="*/ 4143829 w 12279149"/>
              <a:gd name="connsiteY10" fmla="*/ 1628947 h 1737221"/>
              <a:gd name="connsiteX11" fmla="*/ 4451804 w 12279149"/>
              <a:gd name="connsiteY11" fmla="*/ 1647997 h 1737221"/>
              <a:gd name="connsiteX12" fmla="*/ 4991554 w 12279149"/>
              <a:gd name="connsiteY12" fmla="*/ 1467022 h 1737221"/>
              <a:gd name="connsiteX13" fmla="*/ 5705929 w 12279149"/>
              <a:gd name="connsiteY13" fmla="*/ 974897 h 1737221"/>
              <a:gd name="connsiteX14" fmla="*/ 6544129 w 12279149"/>
              <a:gd name="connsiteY14" fmla="*/ 590722 h 1737221"/>
              <a:gd name="connsiteX15" fmla="*/ 7153729 w 12279149"/>
              <a:gd name="connsiteY15" fmla="*/ 692322 h 1737221"/>
              <a:gd name="connsiteX16" fmla="*/ 7429954 w 12279149"/>
              <a:gd name="connsiteY16" fmla="*/ 568497 h 1737221"/>
              <a:gd name="connsiteX17" fmla="*/ 8185604 w 12279149"/>
              <a:gd name="connsiteY17" fmla="*/ 701847 h 1737221"/>
              <a:gd name="connsiteX18" fmla="*/ 8699954 w 12279149"/>
              <a:gd name="connsiteY18" fmla="*/ 803447 h 1737221"/>
              <a:gd name="connsiteX19" fmla="*/ 8963479 w 12279149"/>
              <a:gd name="connsiteY19" fmla="*/ 616122 h 1737221"/>
              <a:gd name="connsiteX20" fmla="*/ 9668329 w 12279149"/>
              <a:gd name="connsiteY20" fmla="*/ 457372 h 1737221"/>
              <a:gd name="connsiteX21" fmla="*/ 10328729 w 12279149"/>
              <a:gd name="connsiteY21" fmla="*/ 324022 h 1737221"/>
              <a:gd name="connsiteX22" fmla="*/ 10412161 w 12279149"/>
              <a:gd name="connsiteY22" fmla="*/ 46017 h 1737221"/>
              <a:gd name="connsiteX23" fmla="*/ 10662445 w 12279149"/>
              <a:gd name="connsiteY23" fmla="*/ 17658 h 1737221"/>
              <a:gd name="connsiteX24" fmla="*/ 11590390 w 12279149"/>
              <a:gd name="connsiteY24" fmla="*/ 225476 h 1737221"/>
              <a:gd name="connsiteX25" fmla="*/ 12219899 w 12279149"/>
              <a:gd name="connsiteY25" fmla="*/ 407971 h 1737221"/>
              <a:gd name="connsiteX26" fmla="*/ 12217854 w 12279149"/>
              <a:gd name="connsiteY26" fmla="*/ 447847 h 1737221"/>
              <a:gd name="connsiteX27" fmla="*/ 11913054 w 12279149"/>
              <a:gd name="connsiteY27" fmla="*/ 343072 h 1737221"/>
              <a:gd name="connsiteX28" fmla="*/ 10900229 w 12279149"/>
              <a:gd name="connsiteY28" fmla="*/ 101772 h 1737221"/>
              <a:gd name="connsiteX29" fmla="*/ 10473974 w 12279149"/>
              <a:gd name="connsiteY29" fmla="*/ 45521 h 1737221"/>
              <a:gd name="connsiteX30" fmla="*/ 10359833 w 12279149"/>
              <a:gd name="connsiteY30" fmla="*/ 347969 h 1737221"/>
              <a:gd name="connsiteX31" fmla="*/ 9668329 w 12279149"/>
              <a:gd name="connsiteY31" fmla="*/ 489122 h 1737221"/>
              <a:gd name="connsiteX32" fmla="*/ 8982529 w 12279149"/>
              <a:gd name="connsiteY32" fmla="*/ 644697 h 1737221"/>
              <a:gd name="connsiteX33" fmla="*/ 8715829 w 12279149"/>
              <a:gd name="connsiteY33" fmla="*/ 832022 h 1737221"/>
              <a:gd name="connsiteX34" fmla="*/ 8169729 w 12279149"/>
              <a:gd name="connsiteY34" fmla="*/ 727247 h 1737221"/>
              <a:gd name="connsiteX35" fmla="*/ 7439479 w 12279149"/>
              <a:gd name="connsiteY35" fmla="*/ 590722 h 1737221"/>
              <a:gd name="connsiteX36" fmla="*/ 7233104 w 12279149"/>
              <a:gd name="connsiteY36" fmla="*/ 705022 h 1737221"/>
              <a:gd name="connsiteX37" fmla="*/ 7026729 w 12279149"/>
              <a:gd name="connsiteY37" fmla="*/ 698672 h 1737221"/>
              <a:gd name="connsiteX38" fmla="*/ 6601279 w 12279149"/>
              <a:gd name="connsiteY38" fmla="*/ 609772 h 1737221"/>
              <a:gd name="connsiteX39" fmla="*/ 6010729 w 12279149"/>
              <a:gd name="connsiteY39" fmla="*/ 838372 h 1737221"/>
              <a:gd name="connsiteX40" fmla="*/ 5305879 w 12279149"/>
              <a:gd name="connsiteY40" fmla="*/ 1266997 h 1737221"/>
              <a:gd name="connsiteX41" fmla="*/ 4724854 w 12279149"/>
              <a:gd name="connsiteY41" fmla="*/ 1606722 h 1737221"/>
              <a:gd name="connsiteX42" fmla="*/ 4213679 w 12279149"/>
              <a:gd name="connsiteY42" fmla="*/ 1670222 h 1737221"/>
              <a:gd name="connsiteX43" fmla="*/ 3883479 w 12279149"/>
              <a:gd name="connsiteY43" fmla="*/ 1517822 h 1737221"/>
              <a:gd name="connsiteX44" fmla="*/ 3496129 w 12279149"/>
              <a:gd name="connsiteY44" fmla="*/ 1543222 h 1737221"/>
              <a:gd name="connsiteX45" fmla="*/ 3102429 w 12279149"/>
              <a:gd name="connsiteY45" fmla="*/ 1416222 h 1737221"/>
              <a:gd name="connsiteX46" fmla="*/ 2581729 w 12279149"/>
              <a:gd name="connsiteY46" fmla="*/ 1130472 h 1737221"/>
              <a:gd name="connsiteX47" fmla="*/ 2177422 w 12279149"/>
              <a:gd name="connsiteY47" fmla="*/ 890707 h 1737221"/>
              <a:gd name="connsiteX48" fmla="*/ 2174248 w 12279149"/>
              <a:gd name="connsiteY48" fmla="*/ 847129 h 1737221"/>
              <a:gd name="connsiteX49" fmla="*/ 2464149 w 12279149"/>
              <a:gd name="connsiteY49" fmla="*/ 629346 h 1737221"/>
              <a:gd name="connsiteX50" fmla="*/ 2200870 w 12279149"/>
              <a:gd name="connsiteY50" fmla="*/ 513440 h 1737221"/>
              <a:gd name="connsiteX51" fmla="*/ 2056528 w 12279149"/>
              <a:gd name="connsiteY51" fmla="*/ 673411 h 1737221"/>
              <a:gd name="connsiteX52" fmla="*/ 2174912 w 12279149"/>
              <a:gd name="connsiteY52" fmla="*/ 852363 h 1737221"/>
              <a:gd name="connsiteX53" fmla="*/ 2177388 w 12279149"/>
              <a:gd name="connsiteY53" fmla="*/ 882159 h 1737221"/>
              <a:gd name="connsiteX54" fmla="*/ 1121229 w 12279149"/>
              <a:gd name="connsiteY54" fmla="*/ 1384472 h 1737221"/>
              <a:gd name="connsiteX55" fmla="*/ 454 w 12279149"/>
              <a:gd name="connsiteY55" fmla="*/ 1736897 h 1737221"/>
              <a:gd name="connsiteX56" fmla="*/ 3629 w 12279149"/>
              <a:gd name="connsiteY56" fmla="*/ 1711497 h 1737221"/>
              <a:gd name="connsiteX0" fmla="*/ 3629 w 12279149"/>
              <a:gd name="connsiteY0" fmla="*/ 1711497 h 1737221"/>
              <a:gd name="connsiteX1" fmla="*/ 946604 w 12279149"/>
              <a:gd name="connsiteY1" fmla="*/ 1428922 h 1737221"/>
              <a:gd name="connsiteX2" fmla="*/ 2149652 w 12279149"/>
              <a:gd name="connsiteY2" fmla="*/ 868936 h 1737221"/>
              <a:gd name="connsiteX3" fmla="*/ 2031197 w 12279149"/>
              <a:gd name="connsiteY3" fmla="*/ 650768 h 1737221"/>
              <a:gd name="connsiteX4" fmla="*/ 2201845 w 12279149"/>
              <a:gd name="connsiteY4" fmla="*/ 485981 h 1737221"/>
              <a:gd name="connsiteX5" fmla="*/ 2500330 w 12279149"/>
              <a:gd name="connsiteY5" fmla="*/ 634754 h 1737221"/>
              <a:gd name="connsiteX6" fmla="*/ 2188692 w 12279149"/>
              <a:gd name="connsiteY6" fmla="*/ 872076 h 1737221"/>
              <a:gd name="connsiteX7" fmla="*/ 2857954 w 12279149"/>
              <a:gd name="connsiteY7" fmla="*/ 1260647 h 1737221"/>
              <a:gd name="connsiteX8" fmla="*/ 3432629 w 12279149"/>
              <a:gd name="connsiteY8" fmla="*/ 1505122 h 1737221"/>
              <a:gd name="connsiteX9" fmla="*/ 3880304 w 12279149"/>
              <a:gd name="connsiteY9" fmla="*/ 1489247 h 1737221"/>
              <a:gd name="connsiteX10" fmla="*/ 4143829 w 12279149"/>
              <a:gd name="connsiteY10" fmla="*/ 1628947 h 1737221"/>
              <a:gd name="connsiteX11" fmla="*/ 4451804 w 12279149"/>
              <a:gd name="connsiteY11" fmla="*/ 1647997 h 1737221"/>
              <a:gd name="connsiteX12" fmla="*/ 4991554 w 12279149"/>
              <a:gd name="connsiteY12" fmla="*/ 1467022 h 1737221"/>
              <a:gd name="connsiteX13" fmla="*/ 5705929 w 12279149"/>
              <a:gd name="connsiteY13" fmla="*/ 974897 h 1737221"/>
              <a:gd name="connsiteX14" fmla="*/ 6544129 w 12279149"/>
              <a:gd name="connsiteY14" fmla="*/ 590722 h 1737221"/>
              <a:gd name="connsiteX15" fmla="*/ 7153729 w 12279149"/>
              <a:gd name="connsiteY15" fmla="*/ 692322 h 1737221"/>
              <a:gd name="connsiteX16" fmla="*/ 7429954 w 12279149"/>
              <a:gd name="connsiteY16" fmla="*/ 568497 h 1737221"/>
              <a:gd name="connsiteX17" fmla="*/ 8185604 w 12279149"/>
              <a:gd name="connsiteY17" fmla="*/ 701847 h 1737221"/>
              <a:gd name="connsiteX18" fmla="*/ 8699954 w 12279149"/>
              <a:gd name="connsiteY18" fmla="*/ 803447 h 1737221"/>
              <a:gd name="connsiteX19" fmla="*/ 8963479 w 12279149"/>
              <a:gd name="connsiteY19" fmla="*/ 616122 h 1737221"/>
              <a:gd name="connsiteX20" fmla="*/ 9668329 w 12279149"/>
              <a:gd name="connsiteY20" fmla="*/ 457372 h 1737221"/>
              <a:gd name="connsiteX21" fmla="*/ 10328729 w 12279149"/>
              <a:gd name="connsiteY21" fmla="*/ 324022 h 1737221"/>
              <a:gd name="connsiteX22" fmla="*/ 10412161 w 12279149"/>
              <a:gd name="connsiteY22" fmla="*/ 46017 h 1737221"/>
              <a:gd name="connsiteX23" fmla="*/ 10662445 w 12279149"/>
              <a:gd name="connsiteY23" fmla="*/ 17658 h 1737221"/>
              <a:gd name="connsiteX24" fmla="*/ 11590390 w 12279149"/>
              <a:gd name="connsiteY24" fmla="*/ 225476 h 1737221"/>
              <a:gd name="connsiteX25" fmla="*/ 12219899 w 12279149"/>
              <a:gd name="connsiteY25" fmla="*/ 407971 h 1737221"/>
              <a:gd name="connsiteX26" fmla="*/ 12217854 w 12279149"/>
              <a:gd name="connsiteY26" fmla="*/ 447847 h 1737221"/>
              <a:gd name="connsiteX27" fmla="*/ 11913054 w 12279149"/>
              <a:gd name="connsiteY27" fmla="*/ 343072 h 1737221"/>
              <a:gd name="connsiteX28" fmla="*/ 10900229 w 12279149"/>
              <a:gd name="connsiteY28" fmla="*/ 101772 h 1737221"/>
              <a:gd name="connsiteX29" fmla="*/ 10473974 w 12279149"/>
              <a:gd name="connsiteY29" fmla="*/ 61470 h 1737221"/>
              <a:gd name="connsiteX30" fmla="*/ 10359833 w 12279149"/>
              <a:gd name="connsiteY30" fmla="*/ 347969 h 1737221"/>
              <a:gd name="connsiteX31" fmla="*/ 9668329 w 12279149"/>
              <a:gd name="connsiteY31" fmla="*/ 489122 h 1737221"/>
              <a:gd name="connsiteX32" fmla="*/ 8982529 w 12279149"/>
              <a:gd name="connsiteY32" fmla="*/ 644697 h 1737221"/>
              <a:gd name="connsiteX33" fmla="*/ 8715829 w 12279149"/>
              <a:gd name="connsiteY33" fmla="*/ 832022 h 1737221"/>
              <a:gd name="connsiteX34" fmla="*/ 8169729 w 12279149"/>
              <a:gd name="connsiteY34" fmla="*/ 727247 h 1737221"/>
              <a:gd name="connsiteX35" fmla="*/ 7439479 w 12279149"/>
              <a:gd name="connsiteY35" fmla="*/ 590722 h 1737221"/>
              <a:gd name="connsiteX36" fmla="*/ 7233104 w 12279149"/>
              <a:gd name="connsiteY36" fmla="*/ 705022 h 1737221"/>
              <a:gd name="connsiteX37" fmla="*/ 7026729 w 12279149"/>
              <a:gd name="connsiteY37" fmla="*/ 698672 h 1737221"/>
              <a:gd name="connsiteX38" fmla="*/ 6601279 w 12279149"/>
              <a:gd name="connsiteY38" fmla="*/ 609772 h 1737221"/>
              <a:gd name="connsiteX39" fmla="*/ 6010729 w 12279149"/>
              <a:gd name="connsiteY39" fmla="*/ 838372 h 1737221"/>
              <a:gd name="connsiteX40" fmla="*/ 5305879 w 12279149"/>
              <a:gd name="connsiteY40" fmla="*/ 1266997 h 1737221"/>
              <a:gd name="connsiteX41" fmla="*/ 4724854 w 12279149"/>
              <a:gd name="connsiteY41" fmla="*/ 1606722 h 1737221"/>
              <a:gd name="connsiteX42" fmla="*/ 4213679 w 12279149"/>
              <a:gd name="connsiteY42" fmla="*/ 1670222 h 1737221"/>
              <a:gd name="connsiteX43" fmla="*/ 3883479 w 12279149"/>
              <a:gd name="connsiteY43" fmla="*/ 1517822 h 1737221"/>
              <a:gd name="connsiteX44" fmla="*/ 3496129 w 12279149"/>
              <a:gd name="connsiteY44" fmla="*/ 1543222 h 1737221"/>
              <a:gd name="connsiteX45" fmla="*/ 3102429 w 12279149"/>
              <a:gd name="connsiteY45" fmla="*/ 1416222 h 1737221"/>
              <a:gd name="connsiteX46" fmla="*/ 2581729 w 12279149"/>
              <a:gd name="connsiteY46" fmla="*/ 1130472 h 1737221"/>
              <a:gd name="connsiteX47" fmla="*/ 2177422 w 12279149"/>
              <a:gd name="connsiteY47" fmla="*/ 890707 h 1737221"/>
              <a:gd name="connsiteX48" fmla="*/ 2174248 w 12279149"/>
              <a:gd name="connsiteY48" fmla="*/ 847129 h 1737221"/>
              <a:gd name="connsiteX49" fmla="*/ 2464149 w 12279149"/>
              <a:gd name="connsiteY49" fmla="*/ 629346 h 1737221"/>
              <a:gd name="connsiteX50" fmla="*/ 2200870 w 12279149"/>
              <a:gd name="connsiteY50" fmla="*/ 513440 h 1737221"/>
              <a:gd name="connsiteX51" fmla="*/ 2056528 w 12279149"/>
              <a:gd name="connsiteY51" fmla="*/ 673411 h 1737221"/>
              <a:gd name="connsiteX52" fmla="*/ 2174912 w 12279149"/>
              <a:gd name="connsiteY52" fmla="*/ 852363 h 1737221"/>
              <a:gd name="connsiteX53" fmla="*/ 2177388 w 12279149"/>
              <a:gd name="connsiteY53" fmla="*/ 882159 h 1737221"/>
              <a:gd name="connsiteX54" fmla="*/ 1121229 w 12279149"/>
              <a:gd name="connsiteY54" fmla="*/ 1384472 h 1737221"/>
              <a:gd name="connsiteX55" fmla="*/ 454 w 12279149"/>
              <a:gd name="connsiteY55" fmla="*/ 1736897 h 1737221"/>
              <a:gd name="connsiteX56" fmla="*/ 3629 w 12279149"/>
              <a:gd name="connsiteY56" fmla="*/ 1711497 h 1737221"/>
              <a:gd name="connsiteX0" fmla="*/ 3629 w 12279149"/>
              <a:gd name="connsiteY0" fmla="*/ 1711497 h 1737221"/>
              <a:gd name="connsiteX1" fmla="*/ 946604 w 12279149"/>
              <a:gd name="connsiteY1" fmla="*/ 1428922 h 1737221"/>
              <a:gd name="connsiteX2" fmla="*/ 2149652 w 12279149"/>
              <a:gd name="connsiteY2" fmla="*/ 868936 h 1737221"/>
              <a:gd name="connsiteX3" fmla="*/ 2031197 w 12279149"/>
              <a:gd name="connsiteY3" fmla="*/ 650768 h 1737221"/>
              <a:gd name="connsiteX4" fmla="*/ 2201845 w 12279149"/>
              <a:gd name="connsiteY4" fmla="*/ 485981 h 1737221"/>
              <a:gd name="connsiteX5" fmla="*/ 2500330 w 12279149"/>
              <a:gd name="connsiteY5" fmla="*/ 634754 h 1737221"/>
              <a:gd name="connsiteX6" fmla="*/ 2188692 w 12279149"/>
              <a:gd name="connsiteY6" fmla="*/ 872076 h 1737221"/>
              <a:gd name="connsiteX7" fmla="*/ 2857954 w 12279149"/>
              <a:gd name="connsiteY7" fmla="*/ 1260647 h 1737221"/>
              <a:gd name="connsiteX8" fmla="*/ 3432629 w 12279149"/>
              <a:gd name="connsiteY8" fmla="*/ 1505122 h 1737221"/>
              <a:gd name="connsiteX9" fmla="*/ 3880304 w 12279149"/>
              <a:gd name="connsiteY9" fmla="*/ 1489247 h 1737221"/>
              <a:gd name="connsiteX10" fmla="*/ 4143829 w 12279149"/>
              <a:gd name="connsiteY10" fmla="*/ 1628947 h 1737221"/>
              <a:gd name="connsiteX11" fmla="*/ 4451804 w 12279149"/>
              <a:gd name="connsiteY11" fmla="*/ 1647997 h 1737221"/>
              <a:gd name="connsiteX12" fmla="*/ 4991554 w 12279149"/>
              <a:gd name="connsiteY12" fmla="*/ 1467022 h 1737221"/>
              <a:gd name="connsiteX13" fmla="*/ 5705929 w 12279149"/>
              <a:gd name="connsiteY13" fmla="*/ 974897 h 1737221"/>
              <a:gd name="connsiteX14" fmla="*/ 6544129 w 12279149"/>
              <a:gd name="connsiteY14" fmla="*/ 590722 h 1737221"/>
              <a:gd name="connsiteX15" fmla="*/ 7153729 w 12279149"/>
              <a:gd name="connsiteY15" fmla="*/ 692322 h 1737221"/>
              <a:gd name="connsiteX16" fmla="*/ 7429954 w 12279149"/>
              <a:gd name="connsiteY16" fmla="*/ 568497 h 1737221"/>
              <a:gd name="connsiteX17" fmla="*/ 8185604 w 12279149"/>
              <a:gd name="connsiteY17" fmla="*/ 701847 h 1737221"/>
              <a:gd name="connsiteX18" fmla="*/ 8699954 w 12279149"/>
              <a:gd name="connsiteY18" fmla="*/ 803447 h 1737221"/>
              <a:gd name="connsiteX19" fmla="*/ 8963479 w 12279149"/>
              <a:gd name="connsiteY19" fmla="*/ 616122 h 1737221"/>
              <a:gd name="connsiteX20" fmla="*/ 9668329 w 12279149"/>
              <a:gd name="connsiteY20" fmla="*/ 457372 h 1737221"/>
              <a:gd name="connsiteX21" fmla="*/ 10328729 w 12279149"/>
              <a:gd name="connsiteY21" fmla="*/ 324022 h 1737221"/>
              <a:gd name="connsiteX22" fmla="*/ 10412161 w 12279149"/>
              <a:gd name="connsiteY22" fmla="*/ 46017 h 1737221"/>
              <a:gd name="connsiteX23" fmla="*/ 10662445 w 12279149"/>
              <a:gd name="connsiteY23" fmla="*/ 17658 h 1737221"/>
              <a:gd name="connsiteX24" fmla="*/ 11590390 w 12279149"/>
              <a:gd name="connsiteY24" fmla="*/ 225476 h 1737221"/>
              <a:gd name="connsiteX25" fmla="*/ 12219899 w 12279149"/>
              <a:gd name="connsiteY25" fmla="*/ 407971 h 1737221"/>
              <a:gd name="connsiteX26" fmla="*/ 12217854 w 12279149"/>
              <a:gd name="connsiteY26" fmla="*/ 447847 h 1737221"/>
              <a:gd name="connsiteX27" fmla="*/ 11913054 w 12279149"/>
              <a:gd name="connsiteY27" fmla="*/ 343072 h 1737221"/>
              <a:gd name="connsiteX28" fmla="*/ 10900229 w 12279149"/>
              <a:gd name="connsiteY28" fmla="*/ 101772 h 1737221"/>
              <a:gd name="connsiteX29" fmla="*/ 10459536 w 12279149"/>
              <a:gd name="connsiteY29" fmla="*/ 51845 h 1737221"/>
              <a:gd name="connsiteX30" fmla="*/ 10359833 w 12279149"/>
              <a:gd name="connsiteY30" fmla="*/ 347969 h 1737221"/>
              <a:gd name="connsiteX31" fmla="*/ 9668329 w 12279149"/>
              <a:gd name="connsiteY31" fmla="*/ 489122 h 1737221"/>
              <a:gd name="connsiteX32" fmla="*/ 8982529 w 12279149"/>
              <a:gd name="connsiteY32" fmla="*/ 644697 h 1737221"/>
              <a:gd name="connsiteX33" fmla="*/ 8715829 w 12279149"/>
              <a:gd name="connsiteY33" fmla="*/ 832022 h 1737221"/>
              <a:gd name="connsiteX34" fmla="*/ 8169729 w 12279149"/>
              <a:gd name="connsiteY34" fmla="*/ 727247 h 1737221"/>
              <a:gd name="connsiteX35" fmla="*/ 7439479 w 12279149"/>
              <a:gd name="connsiteY35" fmla="*/ 590722 h 1737221"/>
              <a:gd name="connsiteX36" fmla="*/ 7233104 w 12279149"/>
              <a:gd name="connsiteY36" fmla="*/ 705022 h 1737221"/>
              <a:gd name="connsiteX37" fmla="*/ 7026729 w 12279149"/>
              <a:gd name="connsiteY37" fmla="*/ 698672 h 1737221"/>
              <a:gd name="connsiteX38" fmla="*/ 6601279 w 12279149"/>
              <a:gd name="connsiteY38" fmla="*/ 609772 h 1737221"/>
              <a:gd name="connsiteX39" fmla="*/ 6010729 w 12279149"/>
              <a:gd name="connsiteY39" fmla="*/ 838372 h 1737221"/>
              <a:gd name="connsiteX40" fmla="*/ 5305879 w 12279149"/>
              <a:gd name="connsiteY40" fmla="*/ 1266997 h 1737221"/>
              <a:gd name="connsiteX41" fmla="*/ 4724854 w 12279149"/>
              <a:gd name="connsiteY41" fmla="*/ 1606722 h 1737221"/>
              <a:gd name="connsiteX42" fmla="*/ 4213679 w 12279149"/>
              <a:gd name="connsiteY42" fmla="*/ 1670222 h 1737221"/>
              <a:gd name="connsiteX43" fmla="*/ 3883479 w 12279149"/>
              <a:gd name="connsiteY43" fmla="*/ 1517822 h 1737221"/>
              <a:gd name="connsiteX44" fmla="*/ 3496129 w 12279149"/>
              <a:gd name="connsiteY44" fmla="*/ 1543222 h 1737221"/>
              <a:gd name="connsiteX45" fmla="*/ 3102429 w 12279149"/>
              <a:gd name="connsiteY45" fmla="*/ 1416222 h 1737221"/>
              <a:gd name="connsiteX46" fmla="*/ 2581729 w 12279149"/>
              <a:gd name="connsiteY46" fmla="*/ 1130472 h 1737221"/>
              <a:gd name="connsiteX47" fmla="*/ 2177422 w 12279149"/>
              <a:gd name="connsiteY47" fmla="*/ 890707 h 1737221"/>
              <a:gd name="connsiteX48" fmla="*/ 2174248 w 12279149"/>
              <a:gd name="connsiteY48" fmla="*/ 847129 h 1737221"/>
              <a:gd name="connsiteX49" fmla="*/ 2464149 w 12279149"/>
              <a:gd name="connsiteY49" fmla="*/ 629346 h 1737221"/>
              <a:gd name="connsiteX50" fmla="*/ 2200870 w 12279149"/>
              <a:gd name="connsiteY50" fmla="*/ 513440 h 1737221"/>
              <a:gd name="connsiteX51" fmla="*/ 2056528 w 12279149"/>
              <a:gd name="connsiteY51" fmla="*/ 673411 h 1737221"/>
              <a:gd name="connsiteX52" fmla="*/ 2174912 w 12279149"/>
              <a:gd name="connsiteY52" fmla="*/ 852363 h 1737221"/>
              <a:gd name="connsiteX53" fmla="*/ 2177388 w 12279149"/>
              <a:gd name="connsiteY53" fmla="*/ 882159 h 1737221"/>
              <a:gd name="connsiteX54" fmla="*/ 1121229 w 12279149"/>
              <a:gd name="connsiteY54" fmla="*/ 1384472 h 1737221"/>
              <a:gd name="connsiteX55" fmla="*/ 454 w 12279149"/>
              <a:gd name="connsiteY55" fmla="*/ 1736897 h 1737221"/>
              <a:gd name="connsiteX56" fmla="*/ 3629 w 12279149"/>
              <a:gd name="connsiteY56" fmla="*/ 1711497 h 1737221"/>
              <a:gd name="connsiteX0" fmla="*/ 3629 w 12279149"/>
              <a:gd name="connsiteY0" fmla="*/ 1711497 h 1737221"/>
              <a:gd name="connsiteX1" fmla="*/ 946604 w 12279149"/>
              <a:gd name="connsiteY1" fmla="*/ 1428922 h 1737221"/>
              <a:gd name="connsiteX2" fmla="*/ 2149652 w 12279149"/>
              <a:gd name="connsiteY2" fmla="*/ 868936 h 1737221"/>
              <a:gd name="connsiteX3" fmla="*/ 2031197 w 12279149"/>
              <a:gd name="connsiteY3" fmla="*/ 650768 h 1737221"/>
              <a:gd name="connsiteX4" fmla="*/ 2201845 w 12279149"/>
              <a:gd name="connsiteY4" fmla="*/ 485981 h 1737221"/>
              <a:gd name="connsiteX5" fmla="*/ 2500330 w 12279149"/>
              <a:gd name="connsiteY5" fmla="*/ 634754 h 1737221"/>
              <a:gd name="connsiteX6" fmla="*/ 2188692 w 12279149"/>
              <a:gd name="connsiteY6" fmla="*/ 872076 h 1737221"/>
              <a:gd name="connsiteX7" fmla="*/ 2857954 w 12279149"/>
              <a:gd name="connsiteY7" fmla="*/ 1260647 h 1737221"/>
              <a:gd name="connsiteX8" fmla="*/ 3432629 w 12279149"/>
              <a:gd name="connsiteY8" fmla="*/ 1505122 h 1737221"/>
              <a:gd name="connsiteX9" fmla="*/ 3880304 w 12279149"/>
              <a:gd name="connsiteY9" fmla="*/ 1489247 h 1737221"/>
              <a:gd name="connsiteX10" fmla="*/ 4143829 w 12279149"/>
              <a:gd name="connsiteY10" fmla="*/ 1628947 h 1737221"/>
              <a:gd name="connsiteX11" fmla="*/ 4451804 w 12279149"/>
              <a:gd name="connsiteY11" fmla="*/ 1647997 h 1737221"/>
              <a:gd name="connsiteX12" fmla="*/ 4991554 w 12279149"/>
              <a:gd name="connsiteY12" fmla="*/ 1467022 h 1737221"/>
              <a:gd name="connsiteX13" fmla="*/ 5705929 w 12279149"/>
              <a:gd name="connsiteY13" fmla="*/ 974897 h 1737221"/>
              <a:gd name="connsiteX14" fmla="*/ 6544129 w 12279149"/>
              <a:gd name="connsiteY14" fmla="*/ 590722 h 1737221"/>
              <a:gd name="connsiteX15" fmla="*/ 7153729 w 12279149"/>
              <a:gd name="connsiteY15" fmla="*/ 692322 h 1737221"/>
              <a:gd name="connsiteX16" fmla="*/ 7429954 w 12279149"/>
              <a:gd name="connsiteY16" fmla="*/ 568497 h 1737221"/>
              <a:gd name="connsiteX17" fmla="*/ 8185604 w 12279149"/>
              <a:gd name="connsiteY17" fmla="*/ 701847 h 1737221"/>
              <a:gd name="connsiteX18" fmla="*/ 8699954 w 12279149"/>
              <a:gd name="connsiteY18" fmla="*/ 803447 h 1737221"/>
              <a:gd name="connsiteX19" fmla="*/ 8963479 w 12279149"/>
              <a:gd name="connsiteY19" fmla="*/ 616122 h 1737221"/>
              <a:gd name="connsiteX20" fmla="*/ 9668329 w 12279149"/>
              <a:gd name="connsiteY20" fmla="*/ 457372 h 1737221"/>
              <a:gd name="connsiteX21" fmla="*/ 10328729 w 12279149"/>
              <a:gd name="connsiteY21" fmla="*/ 324022 h 1737221"/>
              <a:gd name="connsiteX22" fmla="*/ 10412161 w 12279149"/>
              <a:gd name="connsiteY22" fmla="*/ 46017 h 1737221"/>
              <a:gd name="connsiteX23" fmla="*/ 10662445 w 12279149"/>
              <a:gd name="connsiteY23" fmla="*/ 17658 h 1737221"/>
              <a:gd name="connsiteX24" fmla="*/ 11590390 w 12279149"/>
              <a:gd name="connsiteY24" fmla="*/ 225476 h 1737221"/>
              <a:gd name="connsiteX25" fmla="*/ 12219899 w 12279149"/>
              <a:gd name="connsiteY25" fmla="*/ 407971 h 1737221"/>
              <a:gd name="connsiteX26" fmla="*/ 12217854 w 12279149"/>
              <a:gd name="connsiteY26" fmla="*/ 447847 h 1737221"/>
              <a:gd name="connsiteX27" fmla="*/ 11913054 w 12279149"/>
              <a:gd name="connsiteY27" fmla="*/ 343072 h 1737221"/>
              <a:gd name="connsiteX28" fmla="*/ 10900229 w 12279149"/>
              <a:gd name="connsiteY28" fmla="*/ 101772 h 1737221"/>
              <a:gd name="connsiteX29" fmla="*/ 10459536 w 12279149"/>
              <a:gd name="connsiteY29" fmla="*/ 51845 h 1737221"/>
              <a:gd name="connsiteX30" fmla="*/ 10359833 w 12279149"/>
              <a:gd name="connsiteY30" fmla="*/ 347969 h 1737221"/>
              <a:gd name="connsiteX31" fmla="*/ 9668329 w 12279149"/>
              <a:gd name="connsiteY31" fmla="*/ 489122 h 1737221"/>
              <a:gd name="connsiteX32" fmla="*/ 8982529 w 12279149"/>
              <a:gd name="connsiteY32" fmla="*/ 644697 h 1737221"/>
              <a:gd name="connsiteX33" fmla="*/ 8715829 w 12279149"/>
              <a:gd name="connsiteY33" fmla="*/ 832022 h 1737221"/>
              <a:gd name="connsiteX34" fmla="*/ 8169729 w 12279149"/>
              <a:gd name="connsiteY34" fmla="*/ 727247 h 1737221"/>
              <a:gd name="connsiteX35" fmla="*/ 7439479 w 12279149"/>
              <a:gd name="connsiteY35" fmla="*/ 590722 h 1737221"/>
              <a:gd name="connsiteX36" fmla="*/ 7233104 w 12279149"/>
              <a:gd name="connsiteY36" fmla="*/ 705022 h 1737221"/>
              <a:gd name="connsiteX37" fmla="*/ 7026729 w 12279149"/>
              <a:gd name="connsiteY37" fmla="*/ 698672 h 1737221"/>
              <a:gd name="connsiteX38" fmla="*/ 6601279 w 12279149"/>
              <a:gd name="connsiteY38" fmla="*/ 609772 h 1737221"/>
              <a:gd name="connsiteX39" fmla="*/ 6010729 w 12279149"/>
              <a:gd name="connsiteY39" fmla="*/ 838372 h 1737221"/>
              <a:gd name="connsiteX40" fmla="*/ 5305879 w 12279149"/>
              <a:gd name="connsiteY40" fmla="*/ 1266997 h 1737221"/>
              <a:gd name="connsiteX41" fmla="*/ 4724854 w 12279149"/>
              <a:gd name="connsiteY41" fmla="*/ 1606722 h 1737221"/>
              <a:gd name="connsiteX42" fmla="*/ 4213679 w 12279149"/>
              <a:gd name="connsiteY42" fmla="*/ 1670222 h 1737221"/>
              <a:gd name="connsiteX43" fmla="*/ 3883479 w 12279149"/>
              <a:gd name="connsiteY43" fmla="*/ 1517822 h 1737221"/>
              <a:gd name="connsiteX44" fmla="*/ 3496129 w 12279149"/>
              <a:gd name="connsiteY44" fmla="*/ 1543222 h 1737221"/>
              <a:gd name="connsiteX45" fmla="*/ 3102429 w 12279149"/>
              <a:gd name="connsiteY45" fmla="*/ 1416222 h 1737221"/>
              <a:gd name="connsiteX46" fmla="*/ 2581729 w 12279149"/>
              <a:gd name="connsiteY46" fmla="*/ 1130472 h 1737221"/>
              <a:gd name="connsiteX47" fmla="*/ 2177422 w 12279149"/>
              <a:gd name="connsiteY47" fmla="*/ 890707 h 1737221"/>
              <a:gd name="connsiteX48" fmla="*/ 2174248 w 12279149"/>
              <a:gd name="connsiteY48" fmla="*/ 847129 h 1737221"/>
              <a:gd name="connsiteX49" fmla="*/ 2464149 w 12279149"/>
              <a:gd name="connsiteY49" fmla="*/ 629346 h 1737221"/>
              <a:gd name="connsiteX50" fmla="*/ 2200870 w 12279149"/>
              <a:gd name="connsiteY50" fmla="*/ 513440 h 1737221"/>
              <a:gd name="connsiteX51" fmla="*/ 2056528 w 12279149"/>
              <a:gd name="connsiteY51" fmla="*/ 673411 h 1737221"/>
              <a:gd name="connsiteX52" fmla="*/ 2174912 w 12279149"/>
              <a:gd name="connsiteY52" fmla="*/ 852363 h 1737221"/>
              <a:gd name="connsiteX53" fmla="*/ 2177388 w 12279149"/>
              <a:gd name="connsiteY53" fmla="*/ 882159 h 1737221"/>
              <a:gd name="connsiteX54" fmla="*/ 1121229 w 12279149"/>
              <a:gd name="connsiteY54" fmla="*/ 1384472 h 1737221"/>
              <a:gd name="connsiteX55" fmla="*/ 454 w 12279149"/>
              <a:gd name="connsiteY55" fmla="*/ 1736897 h 1737221"/>
              <a:gd name="connsiteX56" fmla="*/ 3629 w 12279149"/>
              <a:gd name="connsiteY56" fmla="*/ 1711497 h 1737221"/>
              <a:gd name="connsiteX0" fmla="*/ 3629 w 12279149"/>
              <a:gd name="connsiteY0" fmla="*/ 1715885 h 1741609"/>
              <a:gd name="connsiteX1" fmla="*/ 946604 w 12279149"/>
              <a:gd name="connsiteY1" fmla="*/ 1433310 h 1741609"/>
              <a:gd name="connsiteX2" fmla="*/ 2149652 w 12279149"/>
              <a:gd name="connsiteY2" fmla="*/ 873324 h 1741609"/>
              <a:gd name="connsiteX3" fmla="*/ 2031197 w 12279149"/>
              <a:gd name="connsiteY3" fmla="*/ 655156 h 1741609"/>
              <a:gd name="connsiteX4" fmla="*/ 2201845 w 12279149"/>
              <a:gd name="connsiteY4" fmla="*/ 490369 h 1741609"/>
              <a:gd name="connsiteX5" fmla="*/ 2500330 w 12279149"/>
              <a:gd name="connsiteY5" fmla="*/ 639142 h 1741609"/>
              <a:gd name="connsiteX6" fmla="*/ 2188692 w 12279149"/>
              <a:gd name="connsiteY6" fmla="*/ 876464 h 1741609"/>
              <a:gd name="connsiteX7" fmla="*/ 2857954 w 12279149"/>
              <a:gd name="connsiteY7" fmla="*/ 1265035 h 1741609"/>
              <a:gd name="connsiteX8" fmla="*/ 3432629 w 12279149"/>
              <a:gd name="connsiteY8" fmla="*/ 1509510 h 1741609"/>
              <a:gd name="connsiteX9" fmla="*/ 3880304 w 12279149"/>
              <a:gd name="connsiteY9" fmla="*/ 1493635 h 1741609"/>
              <a:gd name="connsiteX10" fmla="*/ 4143829 w 12279149"/>
              <a:gd name="connsiteY10" fmla="*/ 1633335 h 1741609"/>
              <a:gd name="connsiteX11" fmla="*/ 4451804 w 12279149"/>
              <a:gd name="connsiteY11" fmla="*/ 1652385 h 1741609"/>
              <a:gd name="connsiteX12" fmla="*/ 4991554 w 12279149"/>
              <a:gd name="connsiteY12" fmla="*/ 1471410 h 1741609"/>
              <a:gd name="connsiteX13" fmla="*/ 5705929 w 12279149"/>
              <a:gd name="connsiteY13" fmla="*/ 979285 h 1741609"/>
              <a:gd name="connsiteX14" fmla="*/ 6544129 w 12279149"/>
              <a:gd name="connsiteY14" fmla="*/ 595110 h 1741609"/>
              <a:gd name="connsiteX15" fmla="*/ 7153729 w 12279149"/>
              <a:gd name="connsiteY15" fmla="*/ 696710 h 1741609"/>
              <a:gd name="connsiteX16" fmla="*/ 7429954 w 12279149"/>
              <a:gd name="connsiteY16" fmla="*/ 572885 h 1741609"/>
              <a:gd name="connsiteX17" fmla="*/ 8185604 w 12279149"/>
              <a:gd name="connsiteY17" fmla="*/ 706235 h 1741609"/>
              <a:gd name="connsiteX18" fmla="*/ 8699954 w 12279149"/>
              <a:gd name="connsiteY18" fmla="*/ 807835 h 1741609"/>
              <a:gd name="connsiteX19" fmla="*/ 8963479 w 12279149"/>
              <a:gd name="connsiteY19" fmla="*/ 620510 h 1741609"/>
              <a:gd name="connsiteX20" fmla="*/ 9668329 w 12279149"/>
              <a:gd name="connsiteY20" fmla="*/ 461760 h 1741609"/>
              <a:gd name="connsiteX21" fmla="*/ 10328729 w 12279149"/>
              <a:gd name="connsiteY21" fmla="*/ 328410 h 1741609"/>
              <a:gd name="connsiteX22" fmla="*/ 10412161 w 12279149"/>
              <a:gd name="connsiteY22" fmla="*/ 50405 h 1741609"/>
              <a:gd name="connsiteX23" fmla="*/ 10662445 w 12279149"/>
              <a:gd name="connsiteY23" fmla="*/ 22046 h 1741609"/>
              <a:gd name="connsiteX24" fmla="*/ 11590390 w 12279149"/>
              <a:gd name="connsiteY24" fmla="*/ 229864 h 1741609"/>
              <a:gd name="connsiteX25" fmla="*/ 12219899 w 12279149"/>
              <a:gd name="connsiteY25" fmla="*/ 412359 h 1741609"/>
              <a:gd name="connsiteX26" fmla="*/ 12217854 w 12279149"/>
              <a:gd name="connsiteY26" fmla="*/ 452235 h 1741609"/>
              <a:gd name="connsiteX27" fmla="*/ 11913054 w 12279149"/>
              <a:gd name="connsiteY27" fmla="*/ 347460 h 1741609"/>
              <a:gd name="connsiteX28" fmla="*/ 10900229 w 12279149"/>
              <a:gd name="connsiteY28" fmla="*/ 106160 h 1741609"/>
              <a:gd name="connsiteX29" fmla="*/ 10459536 w 12279149"/>
              <a:gd name="connsiteY29" fmla="*/ 56233 h 1741609"/>
              <a:gd name="connsiteX30" fmla="*/ 10359833 w 12279149"/>
              <a:gd name="connsiteY30" fmla="*/ 352357 h 1741609"/>
              <a:gd name="connsiteX31" fmla="*/ 9668329 w 12279149"/>
              <a:gd name="connsiteY31" fmla="*/ 493510 h 1741609"/>
              <a:gd name="connsiteX32" fmla="*/ 8982529 w 12279149"/>
              <a:gd name="connsiteY32" fmla="*/ 649085 h 1741609"/>
              <a:gd name="connsiteX33" fmla="*/ 8715829 w 12279149"/>
              <a:gd name="connsiteY33" fmla="*/ 836410 h 1741609"/>
              <a:gd name="connsiteX34" fmla="*/ 8169729 w 12279149"/>
              <a:gd name="connsiteY34" fmla="*/ 731635 h 1741609"/>
              <a:gd name="connsiteX35" fmla="*/ 7439479 w 12279149"/>
              <a:gd name="connsiteY35" fmla="*/ 595110 h 1741609"/>
              <a:gd name="connsiteX36" fmla="*/ 7233104 w 12279149"/>
              <a:gd name="connsiteY36" fmla="*/ 709410 h 1741609"/>
              <a:gd name="connsiteX37" fmla="*/ 7026729 w 12279149"/>
              <a:gd name="connsiteY37" fmla="*/ 703060 h 1741609"/>
              <a:gd name="connsiteX38" fmla="*/ 6601279 w 12279149"/>
              <a:gd name="connsiteY38" fmla="*/ 614160 h 1741609"/>
              <a:gd name="connsiteX39" fmla="*/ 6010729 w 12279149"/>
              <a:gd name="connsiteY39" fmla="*/ 842760 h 1741609"/>
              <a:gd name="connsiteX40" fmla="*/ 5305879 w 12279149"/>
              <a:gd name="connsiteY40" fmla="*/ 1271385 h 1741609"/>
              <a:gd name="connsiteX41" fmla="*/ 4724854 w 12279149"/>
              <a:gd name="connsiteY41" fmla="*/ 1611110 h 1741609"/>
              <a:gd name="connsiteX42" fmla="*/ 4213679 w 12279149"/>
              <a:gd name="connsiteY42" fmla="*/ 1674610 h 1741609"/>
              <a:gd name="connsiteX43" fmla="*/ 3883479 w 12279149"/>
              <a:gd name="connsiteY43" fmla="*/ 1522210 h 1741609"/>
              <a:gd name="connsiteX44" fmla="*/ 3496129 w 12279149"/>
              <a:gd name="connsiteY44" fmla="*/ 1547610 h 1741609"/>
              <a:gd name="connsiteX45" fmla="*/ 3102429 w 12279149"/>
              <a:gd name="connsiteY45" fmla="*/ 1420610 h 1741609"/>
              <a:gd name="connsiteX46" fmla="*/ 2581729 w 12279149"/>
              <a:gd name="connsiteY46" fmla="*/ 1134860 h 1741609"/>
              <a:gd name="connsiteX47" fmla="*/ 2177422 w 12279149"/>
              <a:gd name="connsiteY47" fmla="*/ 895095 h 1741609"/>
              <a:gd name="connsiteX48" fmla="*/ 2174248 w 12279149"/>
              <a:gd name="connsiteY48" fmla="*/ 851517 h 1741609"/>
              <a:gd name="connsiteX49" fmla="*/ 2464149 w 12279149"/>
              <a:gd name="connsiteY49" fmla="*/ 633734 h 1741609"/>
              <a:gd name="connsiteX50" fmla="*/ 2200870 w 12279149"/>
              <a:gd name="connsiteY50" fmla="*/ 517828 h 1741609"/>
              <a:gd name="connsiteX51" fmla="*/ 2056528 w 12279149"/>
              <a:gd name="connsiteY51" fmla="*/ 677799 h 1741609"/>
              <a:gd name="connsiteX52" fmla="*/ 2174912 w 12279149"/>
              <a:gd name="connsiteY52" fmla="*/ 856751 h 1741609"/>
              <a:gd name="connsiteX53" fmla="*/ 2177388 w 12279149"/>
              <a:gd name="connsiteY53" fmla="*/ 886547 h 1741609"/>
              <a:gd name="connsiteX54" fmla="*/ 1121229 w 12279149"/>
              <a:gd name="connsiteY54" fmla="*/ 1388860 h 1741609"/>
              <a:gd name="connsiteX55" fmla="*/ 454 w 12279149"/>
              <a:gd name="connsiteY55" fmla="*/ 1741285 h 1741609"/>
              <a:gd name="connsiteX56" fmla="*/ 3629 w 12279149"/>
              <a:gd name="connsiteY56" fmla="*/ 1715885 h 1741609"/>
              <a:gd name="connsiteX0" fmla="*/ 3629 w 12279149"/>
              <a:gd name="connsiteY0" fmla="*/ 1730082 h 1755806"/>
              <a:gd name="connsiteX1" fmla="*/ 946604 w 12279149"/>
              <a:gd name="connsiteY1" fmla="*/ 1447507 h 1755806"/>
              <a:gd name="connsiteX2" fmla="*/ 2149652 w 12279149"/>
              <a:gd name="connsiteY2" fmla="*/ 887521 h 1755806"/>
              <a:gd name="connsiteX3" fmla="*/ 2031197 w 12279149"/>
              <a:gd name="connsiteY3" fmla="*/ 669353 h 1755806"/>
              <a:gd name="connsiteX4" fmla="*/ 2201845 w 12279149"/>
              <a:gd name="connsiteY4" fmla="*/ 504566 h 1755806"/>
              <a:gd name="connsiteX5" fmla="*/ 2500330 w 12279149"/>
              <a:gd name="connsiteY5" fmla="*/ 653339 h 1755806"/>
              <a:gd name="connsiteX6" fmla="*/ 2188692 w 12279149"/>
              <a:gd name="connsiteY6" fmla="*/ 890661 h 1755806"/>
              <a:gd name="connsiteX7" fmla="*/ 2857954 w 12279149"/>
              <a:gd name="connsiteY7" fmla="*/ 1279232 h 1755806"/>
              <a:gd name="connsiteX8" fmla="*/ 3432629 w 12279149"/>
              <a:gd name="connsiteY8" fmla="*/ 1523707 h 1755806"/>
              <a:gd name="connsiteX9" fmla="*/ 3880304 w 12279149"/>
              <a:gd name="connsiteY9" fmla="*/ 1507832 h 1755806"/>
              <a:gd name="connsiteX10" fmla="*/ 4143829 w 12279149"/>
              <a:gd name="connsiteY10" fmla="*/ 1647532 h 1755806"/>
              <a:gd name="connsiteX11" fmla="*/ 4451804 w 12279149"/>
              <a:gd name="connsiteY11" fmla="*/ 1666582 h 1755806"/>
              <a:gd name="connsiteX12" fmla="*/ 4991554 w 12279149"/>
              <a:gd name="connsiteY12" fmla="*/ 1485607 h 1755806"/>
              <a:gd name="connsiteX13" fmla="*/ 5705929 w 12279149"/>
              <a:gd name="connsiteY13" fmla="*/ 993482 h 1755806"/>
              <a:gd name="connsiteX14" fmla="*/ 6544129 w 12279149"/>
              <a:gd name="connsiteY14" fmla="*/ 609307 h 1755806"/>
              <a:gd name="connsiteX15" fmla="*/ 7153729 w 12279149"/>
              <a:gd name="connsiteY15" fmla="*/ 710907 h 1755806"/>
              <a:gd name="connsiteX16" fmla="*/ 7429954 w 12279149"/>
              <a:gd name="connsiteY16" fmla="*/ 587082 h 1755806"/>
              <a:gd name="connsiteX17" fmla="*/ 8185604 w 12279149"/>
              <a:gd name="connsiteY17" fmla="*/ 720432 h 1755806"/>
              <a:gd name="connsiteX18" fmla="*/ 8699954 w 12279149"/>
              <a:gd name="connsiteY18" fmla="*/ 822032 h 1755806"/>
              <a:gd name="connsiteX19" fmla="*/ 8963479 w 12279149"/>
              <a:gd name="connsiteY19" fmla="*/ 634707 h 1755806"/>
              <a:gd name="connsiteX20" fmla="*/ 9668329 w 12279149"/>
              <a:gd name="connsiteY20" fmla="*/ 475957 h 1755806"/>
              <a:gd name="connsiteX21" fmla="*/ 10328729 w 12279149"/>
              <a:gd name="connsiteY21" fmla="*/ 342607 h 1755806"/>
              <a:gd name="connsiteX22" fmla="*/ 10412161 w 12279149"/>
              <a:gd name="connsiteY22" fmla="*/ 64602 h 1755806"/>
              <a:gd name="connsiteX23" fmla="*/ 10662445 w 12279149"/>
              <a:gd name="connsiteY23" fmla="*/ 36243 h 1755806"/>
              <a:gd name="connsiteX24" fmla="*/ 11590390 w 12279149"/>
              <a:gd name="connsiteY24" fmla="*/ 244061 h 1755806"/>
              <a:gd name="connsiteX25" fmla="*/ 12219899 w 12279149"/>
              <a:gd name="connsiteY25" fmla="*/ 426556 h 1755806"/>
              <a:gd name="connsiteX26" fmla="*/ 12217854 w 12279149"/>
              <a:gd name="connsiteY26" fmla="*/ 466432 h 1755806"/>
              <a:gd name="connsiteX27" fmla="*/ 11913054 w 12279149"/>
              <a:gd name="connsiteY27" fmla="*/ 361657 h 1755806"/>
              <a:gd name="connsiteX28" fmla="*/ 10900229 w 12279149"/>
              <a:gd name="connsiteY28" fmla="*/ 120357 h 1755806"/>
              <a:gd name="connsiteX29" fmla="*/ 10459536 w 12279149"/>
              <a:gd name="connsiteY29" fmla="*/ 70430 h 1755806"/>
              <a:gd name="connsiteX30" fmla="*/ 10359833 w 12279149"/>
              <a:gd name="connsiteY30" fmla="*/ 366554 h 1755806"/>
              <a:gd name="connsiteX31" fmla="*/ 9668329 w 12279149"/>
              <a:gd name="connsiteY31" fmla="*/ 507707 h 1755806"/>
              <a:gd name="connsiteX32" fmla="*/ 8982529 w 12279149"/>
              <a:gd name="connsiteY32" fmla="*/ 663282 h 1755806"/>
              <a:gd name="connsiteX33" fmla="*/ 8715829 w 12279149"/>
              <a:gd name="connsiteY33" fmla="*/ 850607 h 1755806"/>
              <a:gd name="connsiteX34" fmla="*/ 8169729 w 12279149"/>
              <a:gd name="connsiteY34" fmla="*/ 745832 h 1755806"/>
              <a:gd name="connsiteX35" fmla="*/ 7439479 w 12279149"/>
              <a:gd name="connsiteY35" fmla="*/ 609307 h 1755806"/>
              <a:gd name="connsiteX36" fmla="*/ 7233104 w 12279149"/>
              <a:gd name="connsiteY36" fmla="*/ 723607 h 1755806"/>
              <a:gd name="connsiteX37" fmla="*/ 7026729 w 12279149"/>
              <a:gd name="connsiteY37" fmla="*/ 717257 h 1755806"/>
              <a:gd name="connsiteX38" fmla="*/ 6601279 w 12279149"/>
              <a:gd name="connsiteY38" fmla="*/ 628357 h 1755806"/>
              <a:gd name="connsiteX39" fmla="*/ 6010729 w 12279149"/>
              <a:gd name="connsiteY39" fmla="*/ 856957 h 1755806"/>
              <a:gd name="connsiteX40" fmla="*/ 5305879 w 12279149"/>
              <a:gd name="connsiteY40" fmla="*/ 1285582 h 1755806"/>
              <a:gd name="connsiteX41" fmla="*/ 4724854 w 12279149"/>
              <a:gd name="connsiteY41" fmla="*/ 1625307 h 1755806"/>
              <a:gd name="connsiteX42" fmla="*/ 4213679 w 12279149"/>
              <a:gd name="connsiteY42" fmla="*/ 1688807 h 1755806"/>
              <a:gd name="connsiteX43" fmla="*/ 3883479 w 12279149"/>
              <a:gd name="connsiteY43" fmla="*/ 1536407 h 1755806"/>
              <a:gd name="connsiteX44" fmla="*/ 3496129 w 12279149"/>
              <a:gd name="connsiteY44" fmla="*/ 1561807 h 1755806"/>
              <a:gd name="connsiteX45" fmla="*/ 3102429 w 12279149"/>
              <a:gd name="connsiteY45" fmla="*/ 1434807 h 1755806"/>
              <a:gd name="connsiteX46" fmla="*/ 2581729 w 12279149"/>
              <a:gd name="connsiteY46" fmla="*/ 1149057 h 1755806"/>
              <a:gd name="connsiteX47" fmla="*/ 2177422 w 12279149"/>
              <a:gd name="connsiteY47" fmla="*/ 909292 h 1755806"/>
              <a:gd name="connsiteX48" fmla="*/ 2174248 w 12279149"/>
              <a:gd name="connsiteY48" fmla="*/ 865714 h 1755806"/>
              <a:gd name="connsiteX49" fmla="*/ 2464149 w 12279149"/>
              <a:gd name="connsiteY49" fmla="*/ 647931 h 1755806"/>
              <a:gd name="connsiteX50" fmla="*/ 2200870 w 12279149"/>
              <a:gd name="connsiteY50" fmla="*/ 532025 h 1755806"/>
              <a:gd name="connsiteX51" fmla="*/ 2056528 w 12279149"/>
              <a:gd name="connsiteY51" fmla="*/ 691996 h 1755806"/>
              <a:gd name="connsiteX52" fmla="*/ 2174912 w 12279149"/>
              <a:gd name="connsiteY52" fmla="*/ 870948 h 1755806"/>
              <a:gd name="connsiteX53" fmla="*/ 2177388 w 12279149"/>
              <a:gd name="connsiteY53" fmla="*/ 900744 h 1755806"/>
              <a:gd name="connsiteX54" fmla="*/ 1121229 w 12279149"/>
              <a:gd name="connsiteY54" fmla="*/ 1403057 h 1755806"/>
              <a:gd name="connsiteX55" fmla="*/ 454 w 12279149"/>
              <a:gd name="connsiteY55" fmla="*/ 1755482 h 1755806"/>
              <a:gd name="connsiteX56" fmla="*/ 3629 w 12279149"/>
              <a:gd name="connsiteY56" fmla="*/ 1730082 h 1755806"/>
              <a:gd name="connsiteX0" fmla="*/ 3629 w 12279149"/>
              <a:gd name="connsiteY0" fmla="*/ 1710444 h 1736168"/>
              <a:gd name="connsiteX1" fmla="*/ 946604 w 12279149"/>
              <a:gd name="connsiteY1" fmla="*/ 1427869 h 1736168"/>
              <a:gd name="connsiteX2" fmla="*/ 2149652 w 12279149"/>
              <a:gd name="connsiteY2" fmla="*/ 867883 h 1736168"/>
              <a:gd name="connsiteX3" fmla="*/ 2031197 w 12279149"/>
              <a:gd name="connsiteY3" fmla="*/ 649715 h 1736168"/>
              <a:gd name="connsiteX4" fmla="*/ 2201845 w 12279149"/>
              <a:gd name="connsiteY4" fmla="*/ 484928 h 1736168"/>
              <a:gd name="connsiteX5" fmla="*/ 2500330 w 12279149"/>
              <a:gd name="connsiteY5" fmla="*/ 633701 h 1736168"/>
              <a:gd name="connsiteX6" fmla="*/ 2188692 w 12279149"/>
              <a:gd name="connsiteY6" fmla="*/ 871023 h 1736168"/>
              <a:gd name="connsiteX7" fmla="*/ 2857954 w 12279149"/>
              <a:gd name="connsiteY7" fmla="*/ 1259594 h 1736168"/>
              <a:gd name="connsiteX8" fmla="*/ 3432629 w 12279149"/>
              <a:gd name="connsiteY8" fmla="*/ 1504069 h 1736168"/>
              <a:gd name="connsiteX9" fmla="*/ 3880304 w 12279149"/>
              <a:gd name="connsiteY9" fmla="*/ 1488194 h 1736168"/>
              <a:gd name="connsiteX10" fmla="*/ 4143829 w 12279149"/>
              <a:gd name="connsiteY10" fmla="*/ 1627894 h 1736168"/>
              <a:gd name="connsiteX11" fmla="*/ 4451804 w 12279149"/>
              <a:gd name="connsiteY11" fmla="*/ 1646944 h 1736168"/>
              <a:gd name="connsiteX12" fmla="*/ 4991554 w 12279149"/>
              <a:gd name="connsiteY12" fmla="*/ 1465969 h 1736168"/>
              <a:gd name="connsiteX13" fmla="*/ 5705929 w 12279149"/>
              <a:gd name="connsiteY13" fmla="*/ 973844 h 1736168"/>
              <a:gd name="connsiteX14" fmla="*/ 6544129 w 12279149"/>
              <a:gd name="connsiteY14" fmla="*/ 589669 h 1736168"/>
              <a:gd name="connsiteX15" fmla="*/ 7153729 w 12279149"/>
              <a:gd name="connsiteY15" fmla="*/ 691269 h 1736168"/>
              <a:gd name="connsiteX16" fmla="*/ 7429954 w 12279149"/>
              <a:gd name="connsiteY16" fmla="*/ 567444 h 1736168"/>
              <a:gd name="connsiteX17" fmla="*/ 8185604 w 12279149"/>
              <a:gd name="connsiteY17" fmla="*/ 700794 h 1736168"/>
              <a:gd name="connsiteX18" fmla="*/ 8699954 w 12279149"/>
              <a:gd name="connsiteY18" fmla="*/ 802394 h 1736168"/>
              <a:gd name="connsiteX19" fmla="*/ 8963479 w 12279149"/>
              <a:gd name="connsiteY19" fmla="*/ 615069 h 1736168"/>
              <a:gd name="connsiteX20" fmla="*/ 9668329 w 12279149"/>
              <a:gd name="connsiteY20" fmla="*/ 456319 h 1736168"/>
              <a:gd name="connsiteX21" fmla="*/ 10328729 w 12279149"/>
              <a:gd name="connsiteY21" fmla="*/ 322969 h 1736168"/>
              <a:gd name="connsiteX22" fmla="*/ 10402536 w 12279149"/>
              <a:gd name="connsiteY22" fmla="*/ 83465 h 1736168"/>
              <a:gd name="connsiteX23" fmla="*/ 10662445 w 12279149"/>
              <a:gd name="connsiteY23" fmla="*/ 16605 h 1736168"/>
              <a:gd name="connsiteX24" fmla="*/ 11590390 w 12279149"/>
              <a:gd name="connsiteY24" fmla="*/ 224423 h 1736168"/>
              <a:gd name="connsiteX25" fmla="*/ 12219899 w 12279149"/>
              <a:gd name="connsiteY25" fmla="*/ 406918 h 1736168"/>
              <a:gd name="connsiteX26" fmla="*/ 12217854 w 12279149"/>
              <a:gd name="connsiteY26" fmla="*/ 446794 h 1736168"/>
              <a:gd name="connsiteX27" fmla="*/ 11913054 w 12279149"/>
              <a:gd name="connsiteY27" fmla="*/ 342019 h 1736168"/>
              <a:gd name="connsiteX28" fmla="*/ 10900229 w 12279149"/>
              <a:gd name="connsiteY28" fmla="*/ 100719 h 1736168"/>
              <a:gd name="connsiteX29" fmla="*/ 10459536 w 12279149"/>
              <a:gd name="connsiteY29" fmla="*/ 50792 h 1736168"/>
              <a:gd name="connsiteX30" fmla="*/ 10359833 w 12279149"/>
              <a:gd name="connsiteY30" fmla="*/ 346916 h 1736168"/>
              <a:gd name="connsiteX31" fmla="*/ 9668329 w 12279149"/>
              <a:gd name="connsiteY31" fmla="*/ 488069 h 1736168"/>
              <a:gd name="connsiteX32" fmla="*/ 8982529 w 12279149"/>
              <a:gd name="connsiteY32" fmla="*/ 643644 h 1736168"/>
              <a:gd name="connsiteX33" fmla="*/ 8715829 w 12279149"/>
              <a:gd name="connsiteY33" fmla="*/ 830969 h 1736168"/>
              <a:gd name="connsiteX34" fmla="*/ 8169729 w 12279149"/>
              <a:gd name="connsiteY34" fmla="*/ 726194 h 1736168"/>
              <a:gd name="connsiteX35" fmla="*/ 7439479 w 12279149"/>
              <a:gd name="connsiteY35" fmla="*/ 589669 h 1736168"/>
              <a:gd name="connsiteX36" fmla="*/ 7233104 w 12279149"/>
              <a:gd name="connsiteY36" fmla="*/ 703969 h 1736168"/>
              <a:gd name="connsiteX37" fmla="*/ 7026729 w 12279149"/>
              <a:gd name="connsiteY37" fmla="*/ 697619 h 1736168"/>
              <a:gd name="connsiteX38" fmla="*/ 6601279 w 12279149"/>
              <a:gd name="connsiteY38" fmla="*/ 608719 h 1736168"/>
              <a:gd name="connsiteX39" fmla="*/ 6010729 w 12279149"/>
              <a:gd name="connsiteY39" fmla="*/ 837319 h 1736168"/>
              <a:gd name="connsiteX40" fmla="*/ 5305879 w 12279149"/>
              <a:gd name="connsiteY40" fmla="*/ 1265944 h 1736168"/>
              <a:gd name="connsiteX41" fmla="*/ 4724854 w 12279149"/>
              <a:gd name="connsiteY41" fmla="*/ 1605669 h 1736168"/>
              <a:gd name="connsiteX42" fmla="*/ 4213679 w 12279149"/>
              <a:gd name="connsiteY42" fmla="*/ 1669169 h 1736168"/>
              <a:gd name="connsiteX43" fmla="*/ 3883479 w 12279149"/>
              <a:gd name="connsiteY43" fmla="*/ 1516769 h 1736168"/>
              <a:gd name="connsiteX44" fmla="*/ 3496129 w 12279149"/>
              <a:gd name="connsiteY44" fmla="*/ 1542169 h 1736168"/>
              <a:gd name="connsiteX45" fmla="*/ 3102429 w 12279149"/>
              <a:gd name="connsiteY45" fmla="*/ 1415169 h 1736168"/>
              <a:gd name="connsiteX46" fmla="*/ 2581729 w 12279149"/>
              <a:gd name="connsiteY46" fmla="*/ 1129419 h 1736168"/>
              <a:gd name="connsiteX47" fmla="*/ 2177422 w 12279149"/>
              <a:gd name="connsiteY47" fmla="*/ 889654 h 1736168"/>
              <a:gd name="connsiteX48" fmla="*/ 2174248 w 12279149"/>
              <a:gd name="connsiteY48" fmla="*/ 846076 h 1736168"/>
              <a:gd name="connsiteX49" fmla="*/ 2464149 w 12279149"/>
              <a:gd name="connsiteY49" fmla="*/ 628293 h 1736168"/>
              <a:gd name="connsiteX50" fmla="*/ 2200870 w 12279149"/>
              <a:gd name="connsiteY50" fmla="*/ 512387 h 1736168"/>
              <a:gd name="connsiteX51" fmla="*/ 2056528 w 12279149"/>
              <a:gd name="connsiteY51" fmla="*/ 672358 h 1736168"/>
              <a:gd name="connsiteX52" fmla="*/ 2174912 w 12279149"/>
              <a:gd name="connsiteY52" fmla="*/ 851310 h 1736168"/>
              <a:gd name="connsiteX53" fmla="*/ 2177388 w 12279149"/>
              <a:gd name="connsiteY53" fmla="*/ 881106 h 1736168"/>
              <a:gd name="connsiteX54" fmla="*/ 1121229 w 12279149"/>
              <a:gd name="connsiteY54" fmla="*/ 1383419 h 1736168"/>
              <a:gd name="connsiteX55" fmla="*/ 454 w 12279149"/>
              <a:gd name="connsiteY55" fmla="*/ 1735844 h 1736168"/>
              <a:gd name="connsiteX56" fmla="*/ 3629 w 12279149"/>
              <a:gd name="connsiteY56" fmla="*/ 1710444 h 1736168"/>
              <a:gd name="connsiteX0" fmla="*/ 3629 w 12279149"/>
              <a:gd name="connsiteY0" fmla="*/ 1710444 h 1736168"/>
              <a:gd name="connsiteX1" fmla="*/ 946604 w 12279149"/>
              <a:gd name="connsiteY1" fmla="*/ 1427869 h 1736168"/>
              <a:gd name="connsiteX2" fmla="*/ 2149652 w 12279149"/>
              <a:gd name="connsiteY2" fmla="*/ 867883 h 1736168"/>
              <a:gd name="connsiteX3" fmla="*/ 2031197 w 12279149"/>
              <a:gd name="connsiteY3" fmla="*/ 649715 h 1736168"/>
              <a:gd name="connsiteX4" fmla="*/ 2201845 w 12279149"/>
              <a:gd name="connsiteY4" fmla="*/ 484928 h 1736168"/>
              <a:gd name="connsiteX5" fmla="*/ 2500330 w 12279149"/>
              <a:gd name="connsiteY5" fmla="*/ 633701 h 1736168"/>
              <a:gd name="connsiteX6" fmla="*/ 2188692 w 12279149"/>
              <a:gd name="connsiteY6" fmla="*/ 871023 h 1736168"/>
              <a:gd name="connsiteX7" fmla="*/ 2857954 w 12279149"/>
              <a:gd name="connsiteY7" fmla="*/ 1259594 h 1736168"/>
              <a:gd name="connsiteX8" fmla="*/ 3432629 w 12279149"/>
              <a:gd name="connsiteY8" fmla="*/ 1504069 h 1736168"/>
              <a:gd name="connsiteX9" fmla="*/ 3880304 w 12279149"/>
              <a:gd name="connsiteY9" fmla="*/ 1488194 h 1736168"/>
              <a:gd name="connsiteX10" fmla="*/ 4143829 w 12279149"/>
              <a:gd name="connsiteY10" fmla="*/ 1627894 h 1736168"/>
              <a:gd name="connsiteX11" fmla="*/ 4451804 w 12279149"/>
              <a:gd name="connsiteY11" fmla="*/ 1646944 h 1736168"/>
              <a:gd name="connsiteX12" fmla="*/ 4991554 w 12279149"/>
              <a:gd name="connsiteY12" fmla="*/ 1465969 h 1736168"/>
              <a:gd name="connsiteX13" fmla="*/ 5705929 w 12279149"/>
              <a:gd name="connsiteY13" fmla="*/ 973844 h 1736168"/>
              <a:gd name="connsiteX14" fmla="*/ 6544129 w 12279149"/>
              <a:gd name="connsiteY14" fmla="*/ 589669 h 1736168"/>
              <a:gd name="connsiteX15" fmla="*/ 7153729 w 12279149"/>
              <a:gd name="connsiteY15" fmla="*/ 691269 h 1736168"/>
              <a:gd name="connsiteX16" fmla="*/ 7429954 w 12279149"/>
              <a:gd name="connsiteY16" fmla="*/ 567444 h 1736168"/>
              <a:gd name="connsiteX17" fmla="*/ 8185604 w 12279149"/>
              <a:gd name="connsiteY17" fmla="*/ 700794 h 1736168"/>
              <a:gd name="connsiteX18" fmla="*/ 8699954 w 12279149"/>
              <a:gd name="connsiteY18" fmla="*/ 802394 h 1736168"/>
              <a:gd name="connsiteX19" fmla="*/ 8963479 w 12279149"/>
              <a:gd name="connsiteY19" fmla="*/ 615069 h 1736168"/>
              <a:gd name="connsiteX20" fmla="*/ 9668329 w 12279149"/>
              <a:gd name="connsiteY20" fmla="*/ 456319 h 1736168"/>
              <a:gd name="connsiteX21" fmla="*/ 10328729 w 12279149"/>
              <a:gd name="connsiteY21" fmla="*/ 322969 h 1736168"/>
              <a:gd name="connsiteX22" fmla="*/ 10402536 w 12279149"/>
              <a:gd name="connsiteY22" fmla="*/ 83465 h 1736168"/>
              <a:gd name="connsiteX23" fmla="*/ 10662445 w 12279149"/>
              <a:gd name="connsiteY23" fmla="*/ 16605 h 1736168"/>
              <a:gd name="connsiteX24" fmla="*/ 11590390 w 12279149"/>
              <a:gd name="connsiteY24" fmla="*/ 224423 h 1736168"/>
              <a:gd name="connsiteX25" fmla="*/ 12219899 w 12279149"/>
              <a:gd name="connsiteY25" fmla="*/ 406918 h 1736168"/>
              <a:gd name="connsiteX26" fmla="*/ 12217854 w 12279149"/>
              <a:gd name="connsiteY26" fmla="*/ 446794 h 1736168"/>
              <a:gd name="connsiteX27" fmla="*/ 11913054 w 12279149"/>
              <a:gd name="connsiteY27" fmla="*/ 342019 h 1736168"/>
              <a:gd name="connsiteX28" fmla="*/ 10900229 w 12279149"/>
              <a:gd name="connsiteY28" fmla="*/ 100719 h 1736168"/>
              <a:gd name="connsiteX29" fmla="*/ 10459536 w 12279149"/>
              <a:gd name="connsiteY29" fmla="*/ 50792 h 1736168"/>
              <a:gd name="connsiteX30" fmla="*/ 10379083 w 12279149"/>
              <a:gd name="connsiteY30" fmla="*/ 337290 h 1736168"/>
              <a:gd name="connsiteX31" fmla="*/ 9668329 w 12279149"/>
              <a:gd name="connsiteY31" fmla="*/ 488069 h 1736168"/>
              <a:gd name="connsiteX32" fmla="*/ 8982529 w 12279149"/>
              <a:gd name="connsiteY32" fmla="*/ 643644 h 1736168"/>
              <a:gd name="connsiteX33" fmla="*/ 8715829 w 12279149"/>
              <a:gd name="connsiteY33" fmla="*/ 830969 h 1736168"/>
              <a:gd name="connsiteX34" fmla="*/ 8169729 w 12279149"/>
              <a:gd name="connsiteY34" fmla="*/ 726194 h 1736168"/>
              <a:gd name="connsiteX35" fmla="*/ 7439479 w 12279149"/>
              <a:gd name="connsiteY35" fmla="*/ 589669 h 1736168"/>
              <a:gd name="connsiteX36" fmla="*/ 7233104 w 12279149"/>
              <a:gd name="connsiteY36" fmla="*/ 703969 h 1736168"/>
              <a:gd name="connsiteX37" fmla="*/ 7026729 w 12279149"/>
              <a:gd name="connsiteY37" fmla="*/ 697619 h 1736168"/>
              <a:gd name="connsiteX38" fmla="*/ 6601279 w 12279149"/>
              <a:gd name="connsiteY38" fmla="*/ 608719 h 1736168"/>
              <a:gd name="connsiteX39" fmla="*/ 6010729 w 12279149"/>
              <a:gd name="connsiteY39" fmla="*/ 837319 h 1736168"/>
              <a:gd name="connsiteX40" fmla="*/ 5305879 w 12279149"/>
              <a:gd name="connsiteY40" fmla="*/ 1265944 h 1736168"/>
              <a:gd name="connsiteX41" fmla="*/ 4724854 w 12279149"/>
              <a:gd name="connsiteY41" fmla="*/ 1605669 h 1736168"/>
              <a:gd name="connsiteX42" fmla="*/ 4213679 w 12279149"/>
              <a:gd name="connsiteY42" fmla="*/ 1669169 h 1736168"/>
              <a:gd name="connsiteX43" fmla="*/ 3883479 w 12279149"/>
              <a:gd name="connsiteY43" fmla="*/ 1516769 h 1736168"/>
              <a:gd name="connsiteX44" fmla="*/ 3496129 w 12279149"/>
              <a:gd name="connsiteY44" fmla="*/ 1542169 h 1736168"/>
              <a:gd name="connsiteX45" fmla="*/ 3102429 w 12279149"/>
              <a:gd name="connsiteY45" fmla="*/ 1415169 h 1736168"/>
              <a:gd name="connsiteX46" fmla="*/ 2581729 w 12279149"/>
              <a:gd name="connsiteY46" fmla="*/ 1129419 h 1736168"/>
              <a:gd name="connsiteX47" fmla="*/ 2177422 w 12279149"/>
              <a:gd name="connsiteY47" fmla="*/ 889654 h 1736168"/>
              <a:gd name="connsiteX48" fmla="*/ 2174248 w 12279149"/>
              <a:gd name="connsiteY48" fmla="*/ 846076 h 1736168"/>
              <a:gd name="connsiteX49" fmla="*/ 2464149 w 12279149"/>
              <a:gd name="connsiteY49" fmla="*/ 628293 h 1736168"/>
              <a:gd name="connsiteX50" fmla="*/ 2200870 w 12279149"/>
              <a:gd name="connsiteY50" fmla="*/ 512387 h 1736168"/>
              <a:gd name="connsiteX51" fmla="*/ 2056528 w 12279149"/>
              <a:gd name="connsiteY51" fmla="*/ 672358 h 1736168"/>
              <a:gd name="connsiteX52" fmla="*/ 2174912 w 12279149"/>
              <a:gd name="connsiteY52" fmla="*/ 851310 h 1736168"/>
              <a:gd name="connsiteX53" fmla="*/ 2177388 w 12279149"/>
              <a:gd name="connsiteY53" fmla="*/ 881106 h 1736168"/>
              <a:gd name="connsiteX54" fmla="*/ 1121229 w 12279149"/>
              <a:gd name="connsiteY54" fmla="*/ 1383419 h 1736168"/>
              <a:gd name="connsiteX55" fmla="*/ 454 w 12279149"/>
              <a:gd name="connsiteY55" fmla="*/ 1735844 h 1736168"/>
              <a:gd name="connsiteX56" fmla="*/ 3629 w 12279149"/>
              <a:gd name="connsiteY56" fmla="*/ 1710444 h 1736168"/>
              <a:gd name="connsiteX0" fmla="*/ 3629 w 12279149"/>
              <a:gd name="connsiteY0" fmla="*/ 1709168 h 1734892"/>
              <a:gd name="connsiteX1" fmla="*/ 946604 w 12279149"/>
              <a:gd name="connsiteY1" fmla="*/ 1426593 h 1734892"/>
              <a:gd name="connsiteX2" fmla="*/ 2149652 w 12279149"/>
              <a:gd name="connsiteY2" fmla="*/ 866607 h 1734892"/>
              <a:gd name="connsiteX3" fmla="*/ 2031197 w 12279149"/>
              <a:gd name="connsiteY3" fmla="*/ 648439 h 1734892"/>
              <a:gd name="connsiteX4" fmla="*/ 2201845 w 12279149"/>
              <a:gd name="connsiteY4" fmla="*/ 483652 h 1734892"/>
              <a:gd name="connsiteX5" fmla="*/ 2500330 w 12279149"/>
              <a:gd name="connsiteY5" fmla="*/ 632425 h 1734892"/>
              <a:gd name="connsiteX6" fmla="*/ 2188692 w 12279149"/>
              <a:gd name="connsiteY6" fmla="*/ 869747 h 1734892"/>
              <a:gd name="connsiteX7" fmla="*/ 2857954 w 12279149"/>
              <a:gd name="connsiteY7" fmla="*/ 1258318 h 1734892"/>
              <a:gd name="connsiteX8" fmla="*/ 3432629 w 12279149"/>
              <a:gd name="connsiteY8" fmla="*/ 1502793 h 1734892"/>
              <a:gd name="connsiteX9" fmla="*/ 3880304 w 12279149"/>
              <a:gd name="connsiteY9" fmla="*/ 1486918 h 1734892"/>
              <a:gd name="connsiteX10" fmla="*/ 4143829 w 12279149"/>
              <a:gd name="connsiteY10" fmla="*/ 1626618 h 1734892"/>
              <a:gd name="connsiteX11" fmla="*/ 4451804 w 12279149"/>
              <a:gd name="connsiteY11" fmla="*/ 1645668 h 1734892"/>
              <a:gd name="connsiteX12" fmla="*/ 4991554 w 12279149"/>
              <a:gd name="connsiteY12" fmla="*/ 1464693 h 1734892"/>
              <a:gd name="connsiteX13" fmla="*/ 5705929 w 12279149"/>
              <a:gd name="connsiteY13" fmla="*/ 972568 h 1734892"/>
              <a:gd name="connsiteX14" fmla="*/ 6544129 w 12279149"/>
              <a:gd name="connsiteY14" fmla="*/ 588393 h 1734892"/>
              <a:gd name="connsiteX15" fmla="*/ 7153729 w 12279149"/>
              <a:gd name="connsiteY15" fmla="*/ 689993 h 1734892"/>
              <a:gd name="connsiteX16" fmla="*/ 7429954 w 12279149"/>
              <a:gd name="connsiteY16" fmla="*/ 566168 h 1734892"/>
              <a:gd name="connsiteX17" fmla="*/ 8185604 w 12279149"/>
              <a:gd name="connsiteY17" fmla="*/ 699518 h 1734892"/>
              <a:gd name="connsiteX18" fmla="*/ 8699954 w 12279149"/>
              <a:gd name="connsiteY18" fmla="*/ 801118 h 1734892"/>
              <a:gd name="connsiteX19" fmla="*/ 8963479 w 12279149"/>
              <a:gd name="connsiteY19" fmla="*/ 613793 h 1734892"/>
              <a:gd name="connsiteX20" fmla="*/ 9668329 w 12279149"/>
              <a:gd name="connsiteY20" fmla="*/ 455043 h 1734892"/>
              <a:gd name="connsiteX21" fmla="*/ 10328729 w 12279149"/>
              <a:gd name="connsiteY21" fmla="*/ 321693 h 1734892"/>
              <a:gd name="connsiteX22" fmla="*/ 10402536 w 12279149"/>
              <a:gd name="connsiteY22" fmla="*/ 82189 h 1734892"/>
              <a:gd name="connsiteX23" fmla="*/ 10662445 w 12279149"/>
              <a:gd name="connsiteY23" fmla="*/ 15329 h 1734892"/>
              <a:gd name="connsiteX24" fmla="*/ 11590390 w 12279149"/>
              <a:gd name="connsiteY24" fmla="*/ 223147 h 1734892"/>
              <a:gd name="connsiteX25" fmla="*/ 12219899 w 12279149"/>
              <a:gd name="connsiteY25" fmla="*/ 405642 h 1734892"/>
              <a:gd name="connsiteX26" fmla="*/ 12217854 w 12279149"/>
              <a:gd name="connsiteY26" fmla="*/ 445518 h 1734892"/>
              <a:gd name="connsiteX27" fmla="*/ 11913054 w 12279149"/>
              <a:gd name="connsiteY27" fmla="*/ 340743 h 1734892"/>
              <a:gd name="connsiteX28" fmla="*/ 10900229 w 12279149"/>
              <a:gd name="connsiteY28" fmla="*/ 99443 h 1734892"/>
              <a:gd name="connsiteX29" fmla="*/ 10459536 w 12279149"/>
              <a:gd name="connsiteY29" fmla="*/ 49516 h 1734892"/>
              <a:gd name="connsiteX30" fmla="*/ 10379083 w 12279149"/>
              <a:gd name="connsiteY30" fmla="*/ 336014 h 1734892"/>
              <a:gd name="connsiteX31" fmla="*/ 9668329 w 12279149"/>
              <a:gd name="connsiteY31" fmla="*/ 486793 h 1734892"/>
              <a:gd name="connsiteX32" fmla="*/ 8982529 w 12279149"/>
              <a:gd name="connsiteY32" fmla="*/ 642368 h 1734892"/>
              <a:gd name="connsiteX33" fmla="*/ 8715829 w 12279149"/>
              <a:gd name="connsiteY33" fmla="*/ 829693 h 1734892"/>
              <a:gd name="connsiteX34" fmla="*/ 8169729 w 12279149"/>
              <a:gd name="connsiteY34" fmla="*/ 724918 h 1734892"/>
              <a:gd name="connsiteX35" fmla="*/ 7439479 w 12279149"/>
              <a:gd name="connsiteY35" fmla="*/ 588393 h 1734892"/>
              <a:gd name="connsiteX36" fmla="*/ 7233104 w 12279149"/>
              <a:gd name="connsiteY36" fmla="*/ 702693 h 1734892"/>
              <a:gd name="connsiteX37" fmla="*/ 7026729 w 12279149"/>
              <a:gd name="connsiteY37" fmla="*/ 696343 h 1734892"/>
              <a:gd name="connsiteX38" fmla="*/ 6601279 w 12279149"/>
              <a:gd name="connsiteY38" fmla="*/ 607443 h 1734892"/>
              <a:gd name="connsiteX39" fmla="*/ 6010729 w 12279149"/>
              <a:gd name="connsiteY39" fmla="*/ 836043 h 1734892"/>
              <a:gd name="connsiteX40" fmla="*/ 5305879 w 12279149"/>
              <a:gd name="connsiteY40" fmla="*/ 1264668 h 1734892"/>
              <a:gd name="connsiteX41" fmla="*/ 4724854 w 12279149"/>
              <a:gd name="connsiteY41" fmla="*/ 1604393 h 1734892"/>
              <a:gd name="connsiteX42" fmla="*/ 4213679 w 12279149"/>
              <a:gd name="connsiteY42" fmla="*/ 1667893 h 1734892"/>
              <a:gd name="connsiteX43" fmla="*/ 3883479 w 12279149"/>
              <a:gd name="connsiteY43" fmla="*/ 1515493 h 1734892"/>
              <a:gd name="connsiteX44" fmla="*/ 3496129 w 12279149"/>
              <a:gd name="connsiteY44" fmla="*/ 1540893 h 1734892"/>
              <a:gd name="connsiteX45" fmla="*/ 3102429 w 12279149"/>
              <a:gd name="connsiteY45" fmla="*/ 1413893 h 1734892"/>
              <a:gd name="connsiteX46" fmla="*/ 2581729 w 12279149"/>
              <a:gd name="connsiteY46" fmla="*/ 1128143 h 1734892"/>
              <a:gd name="connsiteX47" fmla="*/ 2177422 w 12279149"/>
              <a:gd name="connsiteY47" fmla="*/ 888378 h 1734892"/>
              <a:gd name="connsiteX48" fmla="*/ 2174248 w 12279149"/>
              <a:gd name="connsiteY48" fmla="*/ 844800 h 1734892"/>
              <a:gd name="connsiteX49" fmla="*/ 2464149 w 12279149"/>
              <a:gd name="connsiteY49" fmla="*/ 627017 h 1734892"/>
              <a:gd name="connsiteX50" fmla="*/ 2200870 w 12279149"/>
              <a:gd name="connsiteY50" fmla="*/ 511111 h 1734892"/>
              <a:gd name="connsiteX51" fmla="*/ 2056528 w 12279149"/>
              <a:gd name="connsiteY51" fmla="*/ 671082 h 1734892"/>
              <a:gd name="connsiteX52" fmla="*/ 2174912 w 12279149"/>
              <a:gd name="connsiteY52" fmla="*/ 850034 h 1734892"/>
              <a:gd name="connsiteX53" fmla="*/ 2177388 w 12279149"/>
              <a:gd name="connsiteY53" fmla="*/ 879830 h 1734892"/>
              <a:gd name="connsiteX54" fmla="*/ 1121229 w 12279149"/>
              <a:gd name="connsiteY54" fmla="*/ 1382143 h 1734892"/>
              <a:gd name="connsiteX55" fmla="*/ 454 w 12279149"/>
              <a:gd name="connsiteY55" fmla="*/ 1734568 h 1734892"/>
              <a:gd name="connsiteX56" fmla="*/ 3629 w 12279149"/>
              <a:gd name="connsiteY56" fmla="*/ 1709168 h 1734892"/>
              <a:gd name="connsiteX0" fmla="*/ 3629 w 12279149"/>
              <a:gd name="connsiteY0" fmla="*/ 1702515 h 1728239"/>
              <a:gd name="connsiteX1" fmla="*/ 946604 w 12279149"/>
              <a:gd name="connsiteY1" fmla="*/ 1419940 h 1728239"/>
              <a:gd name="connsiteX2" fmla="*/ 2149652 w 12279149"/>
              <a:gd name="connsiteY2" fmla="*/ 859954 h 1728239"/>
              <a:gd name="connsiteX3" fmla="*/ 2031197 w 12279149"/>
              <a:gd name="connsiteY3" fmla="*/ 641786 h 1728239"/>
              <a:gd name="connsiteX4" fmla="*/ 2201845 w 12279149"/>
              <a:gd name="connsiteY4" fmla="*/ 476999 h 1728239"/>
              <a:gd name="connsiteX5" fmla="*/ 2500330 w 12279149"/>
              <a:gd name="connsiteY5" fmla="*/ 625772 h 1728239"/>
              <a:gd name="connsiteX6" fmla="*/ 2188692 w 12279149"/>
              <a:gd name="connsiteY6" fmla="*/ 863094 h 1728239"/>
              <a:gd name="connsiteX7" fmla="*/ 2857954 w 12279149"/>
              <a:gd name="connsiteY7" fmla="*/ 1251665 h 1728239"/>
              <a:gd name="connsiteX8" fmla="*/ 3432629 w 12279149"/>
              <a:gd name="connsiteY8" fmla="*/ 1496140 h 1728239"/>
              <a:gd name="connsiteX9" fmla="*/ 3880304 w 12279149"/>
              <a:gd name="connsiteY9" fmla="*/ 1480265 h 1728239"/>
              <a:gd name="connsiteX10" fmla="*/ 4143829 w 12279149"/>
              <a:gd name="connsiteY10" fmla="*/ 1619965 h 1728239"/>
              <a:gd name="connsiteX11" fmla="*/ 4451804 w 12279149"/>
              <a:gd name="connsiteY11" fmla="*/ 1639015 h 1728239"/>
              <a:gd name="connsiteX12" fmla="*/ 4991554 w 12279149"/>
              <a:gd name="connsiteY12" fmla="*/ 1458040 h 1728239"/>
              <a:gd name="connsiteX13" fmla="*/ 5705929 w 12279149"/>
              <a:gd name="connsiteY13" fmla="*/ 965915 h 1728239"/>
              <a:gd name="connsiteX14" fmla="*/ 6544129 w 12279149"/>
              <a:gd name="connsiteY14" fmla="*/ 581740 h 1728239"/>
              <a:gd name="connsiteX15" fmla="*/ 7153729 w 12279149"/>
              <a:gd name="connsiteY15" fmla="*/ 683340 h 1728239"/>
              <a:gd name="connsiteX16" fmla="*/ 7429954 w 12279149"/>
              <a:gd name="connsiteY16" fmla="*/ 559515 h 1728239"/>
              <a:gd name="connsiteX17" fmla="*/ 8185604 w 12279149"/>
              <a:gd name="connsiteY17" fmla="*/ 692865 h 1728239"/>
              <a:gd name="connsiteX18" fmla="*/ 8699954 w 12279149"/>
              <a:gd name="connsiteY18" fmla="*/ 794465 h 1728239"/>
              <a:gd name="connsiteX19" fmla="*/ 8963479 w 12279149"/>
              <a:gd name="connsiteY19" fmla="*/ 607140 h 1728239"/>
              <a:gd name="connsiteX20" fmla="*/ 9668329 w 12279149"/>
              <a:gd name="connsiteY20" fmla="*/ 448390 h 1728239"/>
              <a:gd name="connsiteX21" fmla="*/ 10328729 w 12279149"/>
              <a:gd name="connsiteY21" fmla="*/ 315040 h 1728239"/>
              <a:gd name="connsiteX22" fmla="*/ 10402536 w 12279149"/>
              <a:gd name="connsiteY22" fmla="*/ 75536 h 1728239"/>
              <a:gd name="connsiteX23" fmla="*/ 10662445 w 12279149"/>
              <a:gd name="connsiteY23" fmla="*/ 8676 h 1728239"/>
              <a:gd name="connsiteX24" fmla="*/ 11590390 w 12279149"/>
              <a:gd name="connsiteY24" fmla="*/ 216494 h 1728239"/>
              <a:gd name="connsiteX25" fmla="*/ 12219899 w 12279149"/>
              <a:gd name="connsiteY25" fmla="*/ 398989 h 1728239"/>
              <a:gd name="connsiteX26" fmla="*/ 12217854 w 12279149"/>
              <a:gd name="connsiteY26" fmla="*/ 438865 h 1728239"/>
              <a:gd name="connsiteX27" fmla="*/ 11913054 w 12279149"/>
              <a:gd name="connsiteY27" fmla="*/ 334090 h 1728239"/>
              <a:gd name="connsiteX28" fmla="*/ 10900229 w 12279149"/>
              <a:gd name="connsiteY28" fmla="*/ 92790 h 1728239"/>
              <a:gd name="connsiteX29" fmla="*/ 10459536 w 12279149"/>
              <a:gd name="connsiteY29" fmla="*/ 42863 h 1728239"/>
              <a:gd name="connsiteX30" fmla="*/ 10379083 w 12279149"/>
              <a:gd name="connsiteY30" fmla="*/ 329361 h 1728239"/>
              <a:gd name="connsiteX31" fmla="*/ 9668329 w 12279149"/>
              <a:gd name="connsiteY31" fmla="*/ 480140 h 1728239"/>
              <a:gd name="connsiteX32" fmla="*/ 8982529 w 12279149"/>
              <a:gd name="connsiteY32" fmla="*/ 635715 h 1728239"/>
              <a:gd name="connsiteX33" fmla="*/ 8715829 w 12279149"/>
              <a:gd name="connsiteY33" fmla="*/ 823040 h 1728239"/>
              <a:gd name="connsiteX34" fmla="*/ 8169729 w 12279149"/>
              <a:gd name="connsiteY34" fmla="*/ 718265 h 1728239"/>
              <a:gd name="connsiteX35" fmla="*/ 7439479 w 12279149"/>
              <a:gd name="connsiteY35" fmla="*/ 581740 h 1728239"/>
              <a:gd name="connsiteX36" fmla="*/ 7233104 w 12279149"/>
              <a:gd name="connsiteY36" fmla="*/ 696040 h 1728239"/>
              <a:gd name="connsiteX37" fmla="*/ 7026729 w 12279149"/>
              <a:gd name="connsiteY37" fmla="*/ 689690 h 1728239"/>
              <a:gd name="connsiteX38" fmla="*/ 6601279 w 12279149"/>
              <a:gd name="connsiteY38" fmla="*/ 600790 h 1728239"/>
              <a:gd name="connsiteX39" fmla="*/ 6010729 w 12279149"/>
              <a:gd name="connsiteY39" fmla="*/ 829390 h 1728239"/>
              <a:gd name="connsiteX40" fmla="*/ 5305879 w 12279149"/>
              <a:gd name="connsiteY40" fmla="*/ 1258015 h 1728239"/>
              <a:gd name="connsiteX41" fmla="*/ 4724854 w 12279149"/>
              <a:gd name="connsiteY41" fmla="*/ 1597740 h 1728239"/>
              <a:gd name="connsiteX42" fmla="*/ 4213679 w 12279149"/>
              <a:gd name="connsiteY42" fmla="*/ 1661240 h 1728239"/>
              <a:gd name="connsiteX43" fmla="*/ 3883479 w 12279149"/>
              <a:gd name="connsiteY43" fmla="*/ 1508840 h 1728239"/>
              <a:gd name="connsiteX44" fmla="*/ 3496129 w 12279149"/>
              <a:gd name="connsiteY44" fmla="*/ 1534240 h 1728239"/>
              <a:gd name="connsiteX45" fmla="*/ 3102429 w 12279149"/>
              <a:gd name="connsiteY45" fmla="*/ 1407240 h 1728239"/>
              <a:gd name="connsiteX46" fmla="*/ 2581729 w 12279149"/>
              <a:gd name="connsiteY46" fmla="*/ 1121490 h 1728239"/>
              <a:gd name="connsiteX47" fmla="*/ 2177422 w 12279149"/>
              <a:gd name="connsiteY47" fmla="*/ 881725 h 1728239"/>
              <a:gd name="connsiteX48" fmla="*/ 2174248 w 12279149"/>
              <a:gd name="connsiteY48" fmla="*/ 838147 h 1728239"/>
              <a:gd name="connsiteX49" fmla="*/ 2464149 w 12279149"/>
              <a:gd name="connsiteY49" fmla="*/ 620364 h 1728239"/>
              <a:gd name="connsiteX50" fmla="*/ 2200870 w 12279149"/>
              <a:gd name="connsiteY50" fmla="*/ 504458 h 1728239"/>
              <a:gd name="connsiteX51" fmla="*/ 2056528 w 12279149"/>
              <a:gd name="connsiteY51" fmla="*/ 664429 h 1728239"/>
              <a:gd name="connsiteX52" fmla="*/ 2174912 w 12279149"/>
              <a:gd name="connsiteY52" fmla="*/ 843381 h 1728239"/>
              <a:gd name="connsiteX53" fmla="*/ 2177388 w 12279149"/>
              <a:gd name="connsiteY53" fmla="*/ 873177 h 1728239"/>
              <a:gd name="connsiteX54" fmla="*/ 1121229 w 12279149"/>
              <a:gd name="connsiteY54" fmla="*/ 1375490 h 1728239"/>
              <a:gd name="connsiteX55" fmla="*/ 454 w 12279149"/>
              <a:gd name="connsiteY55" fmla="*/ 1727915 h 1728239"/>
              <a:gd name="connsiteX56" fmla="*/ 3629 w 12279149"/>
              <a:gd name="connsiteY56" fmla="*/ 1702515 h 1728239"/>
              <a:gd name="connsiteX0" fmla="*/ 3629 w 12279149"/>
              <a:gd name="connsiteY0" fmla="*/ 1702515 h 1728239"/>
              <a:gd name="connsiteX1" fmla="*/ 946604 w 12279149"/>
              <a:gd name="connsiteY1" fmla="*/ 1419940 h 1728239"/>
              <a:gd name="connsiteX2" fmla="*/ 2149652 w 12279149"/>
              <a:gd name="connsiteY2" fmla="*/ 859954 h 1728239"/>
              <a:gd name="connsiteX3" fmla="*/ 2031197 w 12279149"/>
              <a:gd name="connsiteY3" fmla="*/ 641786 h 1728239"/>
              <a:gd name="connsiteX4" fmla="*/ 2201845 w 12279149"/>
              <a:gd name="connsiteY4" fmla="*/ 476999 h 1728239"/>
              <a:gd name="connsiteX5" fmla="*/ 2500330 w 12279149"/>
              <a:gd name="connsiteY5" fmla="*/ 625772 h 1728239"/>
              <a:gd name="connsiteX6" fmla="*/ 2188692 w 12279149"/>
              <a:gd name="connsiteY6" fmla="*/ 863094 h 1728239"/>
              <a:gd name="connsiteX7" fmla="*/ 2857954 w 12279149"/>
              <a:gd name="connsiteY7" fmla="*/ 1251665 h 1728239"/>
              <a:gd name="connsiteX8" fmla="*/ 3432629 w 12279149"/>
              <a:gd name="connsiteY8" fmla="*/ 1496140 h 1728239"/>
              <a:gd name="connsiteX9" fmla="*/ 3880304 w 12279149"/>
              <a:gd name="connsiteY9" fmla="*/ 1480265 h 1728239"/>
              <a:gd name="connsiteX10" fmla="*/ 4143829 w 12279149"/>
              <a:gd name="connsiteY10" fmla="*/ 1619965 h 1728239"/>
              <a:gd name="connsiteX11" fmla="*/ 4451804 w 12279149"/>
              <a:gd name="connsiteY11" fmla="*/ 1639015 h 1728239"/>
              <a:gd name="connsiteX12" fmla="*/ 4991554 w 12279149"/>
              <a:gd name="connsiteY12" fmla="*/ 1458040 h 1728239"/>
              <a:gd name="connsiteX13" fmla="*/ 5705929 w 12279149"/>
              <a:gd name="connsiteY13" fmla="*/ 965915 h 1728239"/>
              <a:gd name="connsiteX14" fmla="*/ 6544129 w 12279149"/>
              <a:gd name="connsiteY14" fmla="*/ 581740 h 1728239"/>
              <a:gd name="connsiteX15" fmla="*/ 7153729 w 12279149"/>
              <a:gd name="connsiteY15" fmla="*/ 683340 h 1728239"/>
              <a:gd name="connsiteX16" fmla="*/ 7429954 w 12279149"/>
              <a:gd name="connsiteY16" fmla="*/ 559515 h 1728239"/>
              <a:gd name="connsiteX17" fmla="*/ 8185604 w 12279149"/>
              <a:gd name="connsiteY17" fmla="*/ 692865 h 1728239"/>
              <a:gd name="connsiteX18" fmla="*/ 8699954 w 12279149"/>
              <a:gd name="connsiteY18" fmla="*/ 794465 h 1728239"/>
              <a:gd name="connsiteX19" fmla="*/ 8963479 w 12279149"/>
              <a:gd name="connsiteY19" fmla="*/ 607140 h 1728239"/>
              <a:gd name="connsiteX20" fmla="*/ 9668329 w 12279149"/>
              <a:gd name="connsiteY20" fmla="*/ 448390 h 1728239"/>
              <a:gd name="connsiteX21" fmla="*/ 10328729 w 12279149"/>
              <a:gd name="connsiteY21" fmla="*/ 315040 h 1728239"/>
              <a:gd name="connsiteX22" fmla="*/ 10402536 w 12279149"/>
              <a:gd name="connsiteY22" fmla="*/ 75536 h 1728239"/>
              <a:gd name="connsiteX23" fmla="*/ 10662445 w 12279149"/>
              <a:gd name="connsiteY23" fmla="*/ 8676 h 1728239"/>
              <a:gd name="connsiteX24" fmla="*/ 11590390 w 12279149"/>
              <a:gd name="connsiteY24" fmla="*/ 216494 h 1728239"/>
              <a:gd name="connsiteX25" fmla="*/ 12219899 w 12279149"/>
              <a:gd name="connsiteY25" fmla="*/ 398989 h 1728239"/>
              <a:gd name="connsiteX26" fmla="*/ 12217854 w 12279149"/>
              <a:gd name="connsiteY26" fmla="*/ 438865 h 1728239"/>
              <a:gd name="connsiteX27" fmla="*/ 11913054 w 12279149"/>
              <a:gd name="connsiteY27" fmla="*/ 334090 h 1728239"/>
              <a:gd name="connsiteX28" fmla="*/ 10900229 w 12279149"/>
              <a:gd name="connsiteY28" fmla="*/ 92790 h 1728239"/>
              <a:gd name="connsiteX29" fmla="*/ 10454724 w 12279149"/>
              <a:gd name="connsiteY29" fmla="*/ 66926 h 1728239"/>
              <a:gd name="connsiteX30" fmla="*/ 10379083 w 12279149"/>
              <a:gd name="connsiteY30" fmla="*/ 329361 h 1728239"/>
              <a:gd name="connsiteX31" fmla="*/ 9668329 w 12279149"/>
              <a:gd name="connsiteY31" fmla="*/ 480140 h 1728239"/>
              <a:gd name="connsiteX32" fmla="*/ 8982529 w 12279149"/>
              <a:gd name="connsiteY32" fmla="*/ 635715 h 1728239"/>
              <a:gd name="connsiteX33" fmla="*/ 8715829 w 12279149"/>
              <a:gd name="connsiteY33" fmla="*/ 823040 h 1728239"/>
              <a:gd name="connsiteX34" fmla="*/ 8169729 w 12279149"/>
              <a:gd name="connsiteY34" fmla="*/ 718265 h 1728239"/>
              <a:gd name="connsiteX35" fmla="*/ 7439479 w 12279149"/>
              <a:gd name="connsiteY35" fmla="*/ 581740 h 1728239"/>
              <a:gd name="connsiteX36" fmla="*/ 7233104 w 12279149"/>
              <a:gd name="connsiteY36" fmla="*/ 696040 h 1728239"/>
              <a:gd name="connsiteX37" fmla="*/ 7026729 w 12279149"/>
              <a:gd name="connsiteY37" fmla="*/ 689690 h 1728239"/>
              <a:gd name="connsiteX38" fmla="*/ 6601279 w 12279149"/>
              <a:gd name="connsiteY38" fmla="*/ 600790 h 1728239"/>
              <a:gd name="connsiteX39" fmla="*/ 6010729 w 12279149"/>
              <a:gd name="connsiteY39" fmla="*/ 829390 h 1728239"/>
              <a:gd name="connsiteX40" fmla="*/ 5305879 w 12279149"/>
              <a:gd name="connsiteY40" fmla="*/ 1258015 h 1728239"/>
              <a:gd name="connsiteX41" fmla="*/ 4724854 w 12279149"/>
              <a:gd name="connsiteY41" fmla="*/ 1597740 h 1728239"/>
              <a:gd name="connsiteX42" fmla="*/ 4213679 w 12279149"/>
              <a:gd name="connsiteY42" fmla="*/ 1661240 h 1728239"/>
              <a:gd name="connsiteX43" fmla="*/ 3883479 w 12279149"/>
              <a:gd name="connsiteY43" fmla="*/ 1508840 h 1728239"/>
              <a:gd name="connsiteX44" fmla="*/ 3496129 w 12279149"/>
              <a:gd name="connsiteY44" fmla="*/ 1534240 h 1728239"/>
              <a:gd name="connsiteX45" fmla="*/ 3102429 w 12279149"/>
              <a:gd name="connsiteY45" fmla="*/ 1407240 h 1728239"/>
              <a:gd name="connsiteX46" fmla="*/ 2581729 w 12279149"/>
              <a:gd name="connsiteY46" fmla="*/ 1121490 h 1728239"/>
              <a:gd name="connsiteX47" fmla="*/ 2177422 w 12279149"/>
              <a:gd name="connsiteY47" fmla="*/ 881725 h 1728239"/>
              <a:gd name="connsiteX48" fmla="*/ 2174248 w 12279149"/>
              <a:gd name="connsiteY48" fmla="*/ 838147 h 1728239"/>
              <a:gd name="connsiteX49" fmla="*/ 2464149 w 12279149"/>
              <a:gd name="connsiteY49" fmla="*/ 620364 h 1728239"/>
              <a:gd name="connsiteX50" fmla="*/ 2200870 w 12279149"/>
              <a:gd name="connsiteY50" fmla="*/ 504458 h 1728239"/>
              <a:gd name="connsiteX51" fmla="*/ 2056528 w 12279149"/>
              <a:gd name="connsiteY51" fmla="*/ 664429 h 1728239"/>
              <a:gd name="connsiteX52" fmla="*/ 2174912 w 12279149"/>
              <a:gd name="connsiteY52" fmla="*/ 843381 h 1728239"/>
              <a:gd name="connsiteX53" fmla="*/ 2177388 w 12279149"/>
              <a:gd name="connsiteY53" fmla="*/ 873177 h 1728239"/>
              <a:gd name="connsiteX54" fmla="*/ 1121229 w 12279149"/>
              <a:gd name="connsiteY54" fmla="*/ 1375490 h 1728239"/>
              <a:gd name="connsiteX55" fmla="*/ 454 w 12279149"/>
              <a:gd name="connsiteY55" fmla="*/ 1727915 h 1728239"/>
              <a:gd name="connsiteX56" fmla="*/ 3629 w 12279149"/>
              <a:gd name="connsiteY56" fmla="*/ 1702515 h 1728239"/>
              <a:gd name="connsiteX0" fmla="*/ 3629 w 12279149"/>
              <a:gd name="connsiteY0" fmla="*/ 1702515 h 1728239"/>
              <a:gd name="connsiteX1" fmla="*/ 946604 w 12279149"/>
              <a:gd name="connsiteY1" fmla="*/ 1419940 h 1728239"/>
              <a:gd name="connsiteX2" fmla="*/ 2149652 w 12279149"/>
              <a:gd name="connsiteY2" fmla="*/ 859954 h 1728239"/>
              <a:gd name="connsiteX3" fmla="*/ 2031197 w 12279149"/>
              <a:gd name="connsiteY3" fmla="*/ 641786 h 1728239"/>
              <a:gd name="connsiteX4" fmla="*/ 2201845 w 12279149"/>
              <a:gd name="connsiteY4" fmla="*/ 476999 h 1728239"/>
              <a:gd name="connsiteX5" fmla="*/ 2500330 w 12279149"/>
              <a:gd name="connsiteY5" fmla="*/ 625772 h 1728239"/>
              <a:gd name="connsiteX6" fmla="*/ 2188692 w 12279149"/>
              <a:gd name="connsiteY6" fmla="*/ 863094 h 1728239"/>
              <a:gd name="connsiteX7" fmla="*/ 2857954 w 12279149"/>
              <a:gd name="connsiteY7" fmla="*/ 1251665 h 1728239"/>
              <a:gd name="connsiteX8" fmla="*/ 3432629 w 12279149"/>
              <a:gd name="connsiteY8" fmla="*/ 1496140 h 1728239"/>
              <a:gd name="connsiteX9" fmla="*/ 3880304 w 12279149"/>
              <a:gd name="connsiteY9" fmla="*/ 1480265 h 1728239"/>
              <a:gd name="connsiteX10" fmla="*/ 4143829 w 12279149"/>
              <a:gd name="connsiteY10" fmla="*/ 1619965 h 1728239"/>
              <a:gd name="connsiteX11" fmla="*/ 4451804 w 12279149"/>
              <a:gd name="connsiteY11" fmla="*/ 1639015 h 1728239"/>
              <a:gd name="connsiteX12" fmla="*/ 4991554 w 12279149"/>
              <a:gd name="connsiteY12" fmla="*/ 1458040 h 1728239"/>
              <a:gd name="connsiteX13" fmla="*/ 5705929 w 12279149"/>
              <a:gd name="connsiteY13" fmla="*/ 965915 h 1728239"/>
              <a:gd name="connsiteX14" fmla="*/ 6544129 w 12279149"/>
              <a:gd name="connsiteY14" fmla="*/ 581740 h 1728239"/>
              <a:gd name="connsiteX15" fmla="*/ 7153729 w 12279149"/>
              <a:gd name="connsiteY15" fmla="*/ 683340 h 1728239"/>
              <a:gd name="connsiteX16" fmla="*/ 7429954 w 12279149"/>
              <a:gd name="connsiteY16" fmla="*/ 559515 h 1728239"/>
              <a:gd name="connsiteX17" fmla="*/ 8185604 w 12279149"/>
              <a:gd name="connsiteY17" fmla="*/ 692865 h 1728239"/>
              <a:gd name="connsiteX18" fmla="*/ 8699954 w 12279149"/>
              <a:gd name="connsiteY18" fmla="*/ 794465 h 1728239"/>
              <a:gd name="connsiteX19" fmla="*/ 8963479 w 12279149"/>
              <a:gd name="connsiteY19" fmla="*/ 607140 h 1728239"/>
              <a:gd name="connsiteX20" fmla="*/ 9668329 w 12279149"/>
              <a:gd name="connsiteY20" fmla="*/ 448390 h 1728239"/>
              <a:gd name="connsiteX21" fmla="*/ 10328729 w 12279149"/>
              <a:gd name="connsiteY21" fmla="*/ 315040 h 1728239"/>
              <a:gd name="connsiteX22" fmla="*/ 10402536 w 12279149"/>
              <a:gd name="connsiteY22" fmla="*/ 75536 h 1728239"/>
              <a:gd name="connsiteX23" fmla="*/ 10662445 w 12279149"/>
              <a:gd name="connsiteY23" fmla="*/ 8676 h 1728239"/>
              <a:gd name="connsiteX24" fmla="*/ 11590390 w 12279149"/>
              <a:gd name="connsiteY24" fmla="*/ 216494 h 1728239"/>
              <a:gd name="connsiteX25" fmla="*/ 12219899 w 12279149"/>
              <a:gd name="connsiteY25" fmla="*/ 398989 h 1728239"/>
              <a:gd name="connsiteX26" fmla="*/ 12217854 w 12279149"/>
              <a:gd name="connsiteY26" fmla="*/ 438865 h 1728239"/>
              <a:gd name="connsiteX27" fmla="*/ 11913054 w 12279149"/>
              <a:gd name="connsiteY27" fmla="*/ 334090 h 1728239"/>
              <a:gd name="connsiteX28" fmla="*/ 10900229 w 12279149"/>
              <a:gd name="connsiteY28" fmla="*/ 92790 h 1728239"/>
              <a:gd name="connsiteX29" fmla="*/ 10454724 w 12279149"/>
              <a:gd name="connsiteY29" fmla="*/ 66926 h 1728239"/>
              <a:gd name="connsiteX30" fmla="*/ 10379083 w 12279149"/>
              <a:gd name="connsiteY30" fmla="*/ 329361 h 1728239"/>
              <a:gd name="connsiteX31" fmla="*/ 9668329 w 12279149"/>
              <a:gd name="connsiteY31" fmla="*/ 480140 h 1728239"/>
              <a:gd name="connsiteX32" fmla="*/ 8982529 w 12279149"/>
              <a:gd name="connsiteY32" fmla="*/ 635715 h 1728239"/>
              <a:gd name="connsiteX33" fmla="*/ 8715829 w 12279149"/>
              <a:gd name="connsiteY33" fmla="*/ 823040 h 1728239"/>
              <a:gd name="connsiteX34" fmla="*/ 8169729 w 12279149"/>
              <a:gd name="connsiteY34" fmla="*/ 718265 h 1728239"/>
              <a:gd name="connsiteX35" fmla="*/ 7439479 w 12279149"/>
              <a:gd name="connsiteY35" fmla="*/ 581740 h 1728239"/>
              <a:gd name="connsiteX36" fmla="*/ 7233104 w 12279149"/>
              <a:gd name="connsiteY36" fmla="*/ 696040 h 1728239"/>
              <a:gd name="connsiteX37" fmla="*/ 7026729 w 12279149"/>
              <a:gd name="connsiteY37" fmla="*/ 689690 h 1728239"/>
              <a:gd name="connsiteX38" fmla="*/ 6601279 w 12279149"/>
              <a:gd name="connsiteY38" fmla="*/ 600790 h 1728239"/>
              <a:gd name="connsiteX39" fmla="*/ 6010729 w 12279149"/>
              <a:gd name="connsiteY39" fmla="*/ 829390 h 1728239"/>
              <a:gd name="connsiteX40" fmla="*/ 5305879 w 12279149"/>
              <a:gd name="connsiteY40" fmla="*/ 1258015 h 1728239"/>
              <a:gd name="connsiteX41" fmla="*/ 4724854 w 12279149"/>
              <a:gd name="connsiteY41" fmla="*/ 1597740 h 1728239"/>
              <a:gd name="connsiteX42" fmla="*/ 4213679 w 12279149"/>
              <a:gd name="connsiteY42" fmla="*/ 1661240 h 1728239"/>
              <a:gd name="connsiteX43" fmla="*/ 3883479 w 12279149"/>
              <a:gd name="connsiteY43" fmla="*/ 1508840 h 1728239"/>
              <a:gd name="connsiteX44" fmla="*/ 3496129 w 12279149"/>
              <a:gd name="connsiteY44" fmla="*/ 1534240 h 1728239"/>
              <a:gd name="connsiteX45" fmla="*/ 3102429 w 12279149"/>
              <a:gd name="connsiteY45" fmla="*/ 1407240 h 1728239"/>
              <a:gd name="connsiteX46" fmla="*/ 2581729 w 12279149"/>
              <a:gd name="connsiteY46" fmla="*/ 1121490 h 1728239"/>
              <a:gd name="connsiteX47" fmla="*/ 2177422 w 12279149"/>
              <a:gd name="connsiteY47" fmla="*/ 881725 h 1728239"/>
              <a:gd name="connsiteX48" fmla="*/ 2174248 w 12279149"/>
              <a:gd name="connsiteY48" fmla="*/ 838147 h 1728239"/>
              <a:gd name="connsiteX49" fmla="*/ 2464149 w 12279149"/>
              <a:gd name="connsiteY49" fmla="*/ 620364 h 1728239"/>
              <a:gd name="connsiteX50" fmla="*/ 2200870 w 12279149"/>
              <a:gd name="connsiteY50" fmla="*/ 504458 h 1728239"/>
              <a:gd name="connsiteX51" fmla="*/ 2056528 w 12279149"/>
              <a:gd name="connsiteY51" fmla="*/ 664429 h 1728239"/>
              <a:gd name="connsiteX52" fmla="*/ 2174912 w 12279149"/>
              <a:gd name="connsiteY52" fmla="*/ 843381 h 1728239"/>
              <a:gd name="connsiteX53" fmla="*/ 2177388 w 12279149"/>
              <a:gd name="connsiteY53" fmla="*/ 873177 h 1728239"/>
              <a:gd name="connsiteX54" fmla="*/ 1121229 w 12279149"/>
              <a:gd name="connsiteY54" fmla="*/ 1375490 h 1728239"/>
              <a:gd name="connsiteX55" fmla="*/ 454 w 12279149"/>
              <a:gd name="connsiteY55" fmla="*/ 1727915 h 1728239"/>
              <a:gd name="connsiteX56" fmla="*/ 3629 w 12279149"/>
              <a:gd name="connsiteY56" fmla="*/ 1702515 h 1728239"/>
              <a:gd name="connsiteX0" fmla="*/ 3629 w 12279149"/>
              <a:gd name="connsiteY0" fmla="*/ 1702515 h 1728239"/>
              <a:gd name="connsiteX1" fmla="*/ 946604 w 12279149"/>
              <a:gd name="connsiteY1" fmla="*/ 1419940 h 1728239"/>
              <a:gd name="connsiteX2" fmla="*/ 2149652 w 12279149"/>
              <a:gd name="connsiteY2" fmla="*/ 859954 h 1728239"/>
              <a:gd name="connsiteX3" fmla="*/ 2031197 w 12279149"/>
              <a:gd name="connsiteY3" fmla="*/ 641786 h 1728239"/>
              <a:gd name="connsiteX4" fmla="*/ 2201845 w 12279149"/>
              <a:gd name="connsiteY4" fmla="*/ 476999 h 1728239"/>
              <a:gd name="connsiteX5" fmla="*/ 2500330 w 12279149"/>
              <a:gd name="connsiteY5" fmla="*/ 625772 h 1728239"/>
              <a:gd name="connsiteX6" fmla="*/ 2188692 w 12279149"/>
              <a:gd name="connsiteY6" fmla="*/ 863094 h 1728239"/>
              <a:gd name="connsiteX7" fmla="*/ 2857954 w 12279149"/>
              <a:gd name="connsiteY7" fmla="*/ 1251665 h 1728239"/>
              <a:gd name="connsiteX8" fmla="*/ 3432629 w 12279149"/>
              <a:gd name="connsiteY8" fmla="*/ 1496140 h 1728239"/>
              <a:gd name="connsiteX9" fmla="*/ 3880304 w 12279149"/>
              <a:gd name="connsiteY9" fmla="*/ 1480265 h 1728239"/>
              <a:gd name="connsiteX10" fmla="*/ 4143829 w 12279149"/>
              <a:gd name="connsiteY10" fmla="*/ 1619965 h 1728239"/>
              <a:gd name="connsiteX11" fmla="*/ 4451804 w 12279149"/>
              <a:gd name="connsiteY11" fmla="*/ 1639015 h 1728239"/>
              <a:gd name="connsiteX12" fmla="*/ 4991554 w 12279149"/>
              <a:gd name="connsiteY12" fmla="*/ 1458040 h 1728239"/>
              <a:gd name="connsiteX13" fmla="*/ 5705929 w 12279149"/>
              <a:gd name="connsiteY13" fmla="*/ 965915 h 1728239"/>
              <a:gd name="connsiteX14" fmla="*/ 6544129 w 12279149"/>
              <a:gd name="connsiteY14" fmla="*/ 581740 h 1728239"/>
              <a:gd name="connsiteX15" fmla="*/ 7153729 w 12279149"/>
              <a:gd name="connsiteY15" fmla="*/ 683340 h 1728239"/>
              <a:gd name="connsiteX16" fmla="*/ 7429954 w 12279149"/>
              <a:gd name="connsiteY16" fmla="*/ 559515 h 1728239"/>
              <a:gd name="connsiteX17" fmla="*/ 8185604 w 12279149"/>
              <a:gd name="connsiteY17" fmla="*/ 692865 h 1728239"/>
              <a:gd name="connsiteX18" fmla="*/ 8699954 w 12279149"/>
              <a:gd name="connsiteY18" fmla="*/ 794465 h 1728239"/>
              <a:gd name="connsiteX19" fmla="*/ 8963479 w 12279149"/>
              <a:gd name="connsiteY19" fmla="*/ 607140 h 1728239"/>
              <a:gd name="connsiteX20" fmla="*/ 9668329 w 12279149"/>
              <a:gd name="connsiteY20" fmla="*/ 448390 h 1728239"/>
              <a:gd name="connsiteX21" fmla="*/ 10328729 w 12279149"/>
              <a:gd name="connsiteY21" fmla="*/ 315040 h 1728239"/>
              <a:gd name="connsiteX22" fmla="*/ 10402536 w 12279149"/>
              <a:gd name="connsiteY22" fmla="*/ 75536 h 1728239"/>
              <a:gd name="connsiteX23" fmla="*/ 10662445 w 12279149"/>
              <a:gd name="connsiteY23" fmla="*/ 8676 h 1728239"/>
              <a:gd name="connsiteX24" fmla="*/ 11590390 w 12279149"/>
              <a:gd name="connsiteY24" fmla="*/ 216494 h 1728239"/>
              <a:gd name="connsiteX25" fmla="*/ 12219899 w 12279149"/>
              <a:gd name="connsiteY25" fmla="*/ 398989 h 1728239"/>
              <a:gd name="connsiteX26" fmla="*/ 12217854 w 12279149"/>
              <a:gd name="connsiteY26" fmla="*/ 438865 h 1728239"/>
              <a:gd name="connsiteX27" fmla="*/ 11913054 w 12279149"/>
              <a:gd name="connsiteY27" fmla="*/ 334090 h 1728239"/>
              <a:gd name="connsiteX28" fmla="*/ 10900229 w 12279149"/>
              <a:gd name="connsiteY28" fmla="*/ 92790 h 1728239"/>
              <a:gd name="connsiteX29" fmla="*/ 10454724 w 12279149"/>
              <a:gd name="connsiteY29" fmla="*/ 66926 h 1728239"/>
              <a:gd name="connsiteX30" fmla="*/ 10355020 w 12279149"/>
              <a:gd name="connsiteY30" fmla="*/ 348611 h 1728239"/>
              <a:gd name="connsiteX31" fmla="*/ 9668329 w 12279149"/>
              <a:gd name="connsiteY31" fmla="*/ 480140 h 1728239"/>
              <a:gd name="connsiteX32" fmla="*/ 8982529 w 12279149"/>
              <a:gd name="connsiteY32" fmla="*/ 635715 h 1728239"/>
              <a:gd name="connsiteX33" fmla="*/ 8715829 w 12279149"/>
              <a:gd name="connsiteY33" fmla="*/ 823040 h 1728239"/>
              <a:gd name="connsiteX34" fmla="*/ 8169729 w 12279149"/>
              <a:gd name="connsiteY34" fmla="*/ 718265 h 1728239"/>
              <a:gd name="connsiteX35" fmla="*/ 7439479 w 12279149"/>
              <a:gd name="connsiteY35" fmla="*/ 581740 h 1728239"/>
              <a:gd name="connsiteX36" fmla="*/ 7233104 w 12279149"/>
              <a:gd name="connsiteY36" fmla="*/ 696040 h 1728239"/>
              <a:gd name="connsiteX37" fmla="*/ 7026729 w 12279149"/>
              <a:gd name="connsiteY37" fmla="*/ 689690 h 1728239"/>
              <a:gd name="connsiteX38" fmla="*/ 6601279 w 12279149"/>
              <a:gd name="connsiteY38" fmla="*/ 600790 h 1728239"/>
              <a:gd name="connsiteX39" fmla="*/ 6010729 w 12279149"/>
              <a:gd name="connsiteY39" fmla="*/ 829390 h 1728239"/>
              <a:gd name="connsiteX40" fmla="*/ 5305879 w 12279149"/>
              <a:gd name="connsiteY40" fmla="*/ 1258015 h 1728239"/>
              <a:gd name="connsiteX41" fmla="*/ 4724854 w 12279149"/>
              <a:gd name="connsiteY41" fmla="*/ 1597740 h 1728239"/>
              <a:gd name="connsiteX42" fmla="*/ 4213679 w 12279149"/>
              <a:gd name="connsiteY42" fmla="*/ 1661240 h 1728239"/>
              <a:gd name="connsiteX43" fmla="*/ 3883479 w 12279149"/>
              <a:gd name="connsiteY43" fmla="*/ 1508840 h 1728239"/>
              <a:gd name="connsiteX44" fmla="*/ 3496129 w 12279149"/>
              <a:gd name="connsiteY44" fmla="*/ 1534240 h 1728239"/>
              <a:gd name="connsiteX45" fmla="*/ 3102429 w 12279149"/>
              <a:gd name="connsiteY45" fmla="*/ 1407240 h 1728239"/>
              <a:gd name="connsiteX46" fmla="*/ 2581729 w 12279149"/>
              <a:gd name="connsiteY46" fmla="*/ 1121490 h 1728239"/>
              <a:gd name="connsiteX47" fmla="*/ 2177422 w 12279149"/>
              <a:gd name="connsiteY47" fmla="*/ 881725 h 1728239"/>
              <a:gd name="connsiteX48" fmla="*/ 2174248 w 12279149"/>
              <a:gd name="connsiteY48" fmla="*/ 838147 h 1728239"/>
              <a:gd name="connsiteX49" fmla="*/ 2464149 w 12279149"/>
              <a:gd name="connsiteY49" fmla="*/ 620364 h 1728239"/>
              <a:gd name="connsiteX50" fmla="*/ 2200870 w 12279149"/>
              <a:gd name="connsiteY50" fmla="*/ 504458 h 1728239"/>
              <a:gd name="connsiteX51" fmla="*/ 2056528 w 12279149"/>
              <a:gd name="connsiteY51" fmla="*/ 664429 h 1728239"/>
              <a:gd name="connsiteX52" fmla="*/ 2174912 w 12279149"/>
              <a:gd name="connsiteY52" fmla="*/ 843381 h 1728239"/>
              <a:gd name="connsiteX53" fmla="*/ 2177388 w 12279149"/>
              <a:gd name="connsiteY53" fmla="*/ 873177 h 1728239"/>
              <a:gd name="connsiteX54" fmla="*/ 1121229 w 12279149"/>
              <a:gd name="connsiteY54" fmla="*/ 1375490 h 1728239"/>
              <a:gd name="connsiteX55" fmla="*/ 454 w 12279149"/>
              <a:gd name="connsiteY55" fmla="*/ 1727915 h 1728239"/>
              <a:gd name="connsiteX56" fmla="*/ 3629 w 12279149"/>
              <a:gd name="connsiteY56" fmla="*/ 1702515 h 1728239"/>
              <a:gd name="connsiteX0" fmla="*/ 3629 w 12279149"/>
              <a:gd name="connsiteY0" fmla="*/ 1687964 h 1713688"/>
              <a:gd name="connsiteX1" fmla="*/ 946604 w 12279149"/>
              <a:gd name="connsiteY1" fmla="*/ 1405389 h 1713688"/>
              <a:gd name="connsiteX2" fmla="*/ 2149652 w 12279149"/>
              <a:gd name="connsiteY2" fmla="*/ 845403 h 1713688"/>
              <a:gd name="connsiteX3" fmla="*/ 2031197 w 12279149"/>
              <a:gd name="connsiteY3" fmla="*/ 627235 h 1713688"/>
              <a:gd name="connsiteX4" fmla="*/ 2201845 w 12279149"/>
              <a:gd name="connsiteY4" fmla="*/ 462448 h 1713688"/>
              <a:gd name="connsiteX5" fmla="*/ 2500330 w 12279149"/>
              <a:gd name="connsiteY5" fmla="*/ 611221 h 1713688"/>
              <a:gd name="connsiteX6" fmla="*/ 2188692 w 12279149"/>
              <a:gd name="connsiteY6" fmla="*/ 848543 h 1713688"/>
              <a:gd name="connsiteX7" fmla="*/ 2857954 w 12279149"/>
              <a:gd name="connsiteY7" fmla="*/ 1237114 h 1713688"/>
              <a:gd name="connsiteX8" fmla="*/ 3432629 w 12279149"/>
              <a:gd name="connsiteY8" fmla="*/ 1481589 h 1713688"/>
              <a:gd name="connsiteX9" fmla="*/ 3880304 w 12279149"/>
              <a:gd name="connsiteY9" fmla="*/ 1465714 h 1713688"/>
              <a:gd name="connsiteX10" fmla="*/ 4143829 w 12279149"/>
              <a:gd name="connsiteY10" fmla="*/ 1605414 h 1713688"/>
              <a:gd name="connsiteX11" fmla="*/ 4451804 w 12279149"/>
              <a:gd name="connsiteY11" fmla="*/ 1624464 h 1713688"/>
              <a:gd name="connsiteX12" fmla="*/ 4991554 w 12279149"/>
              <a:gd name="connsiteY12" fmla="*/ 1443489 h 1713688"/>
              <a:gd name="connsiteX13" fmla="*/ 5705929 w 12279149"/>
              <a:gd name="connsiteY13" fmla="*/ 951364 h 1713688"/>
              <a:gd name="connsiteX14" fmla="*/ 6544129 w 12279149"/>
              <a:gd name="connsiteY14" fmla="*/ 567189 h 1713688"/>
              <a:gd name="connsiteX15" fmla="*/ 7153729 w 12279149"/>
              <a:gd name="connsiteY15" fmla="*/ 668789 h 1713688"/>
              <a:gd name="connsiteX16" fmla="*/ 7429954 w 12279149"/>
              <a:gd name="connsiteY16" fmla="*/ 544964 h 1713688"/>
              <a:gd name="connsiteX17" fmla="*/ 8185604 w 12279149"/>
              <a:gd name="connsiteY17" fmla="*/ 678314 h 1713688"/>
              <a:gd name="connsiteX18" fmla="*/ 8699954 w 12279149"/>
              <a:gd name="connsiteY18" fmla="*/ 779914 h 1713688"/>
              <a:gd name="connsiteX19" fmla="*/ 8963479 w 12279149"/>
              <a:gd name="connsiteY19" fmla="*/ 592589 h 1713688"/>
              <a:gd name="connsiteX20" fmla="*/ 9668329 w 12279149"/>
              <a:gd name="connsiteY20" fmla="*/ 433839 h 1713688"/>
              <a:gd name="connsiteX21" fmla="*/ 10328729 w 12279149"/>
              <a:gd name="connsiteY21" fmla="*/ 300489 h 1713688"/>
              <a:gd name="connsiteX22" fmla="*/ 10402536 w 12279149"/>
              <a:gd name="connsiteY22" fmla="*/ 60985 h 1713688"/>
              <a:gd name="connsiteX23" fmla="*/ 10681696 w 12279149"/>
              <a:gd name="connsiteY23" fmla="*/ 8563 h 1713688"/>
              <a:gd name="connsiteX24" fmla="*/ 11590390 w 12279149"/>
              <a:gd name="connsiteY24" fmla="*/ 201943 h 1713688"/>
              <a:gd name="connsiteX25" fmla="*/ 12219899 w 12279149"/>
              <a:gd name="connsiteY25" fmla="*/ 384438 h 1713688"/>
              <a:gd name="connsiteX26" fmla="*/ 12217854 w 12279149"/>
              <a:gd name="connsiteY26" fmla="*/ 424314 h 1713688"/>
              <a:gd name="connsiteX27" fmla="*/ 11913054 w 12279149"/>
              <a:gd name="connsiteY27" fmla="*/ 319539 h 1713688"/>
              <a:gd name="connsiteX28" fmla="*/ 10900229 w 12279149"/>
              <a:gd name="connsiteY28" fmla="*/ 78239 h 1713688"/>
              <a:gd name="connsiteX29" fmla="*/ 10454724 w 12279149"/>
              <a:gd name="connsiteY29" fmla="*/ 52375 h 1713688"/>
              <a:gd name="connsiteX30" fmla="*/ 10355020 w 12279149"/>
              <a:gd name="connsiteY30" fmla="*/ 334060 h 1713688"/>
              <a:gd name="connsiteX31" fmla="*/ 9668329 w 12279149"/>
              <a:gd name="connsiteY31" fmla="*/ 465589 h 1713688"/>
              <a:gd name="connsiteX32" fmla="*/ 8982529 w 12279149"/>
              <a:gd name="connsiteY32" fmla="*/ 621164 h 1713688"/>
              <a:gd name="connsiteX33" fmla="*/ 8715829 w 12279149"/>
              <a:gd name="connsiteY33" fmla="*/ 808489 h 1713688"/>
              <a:gd name="connsiteX34" fmla="*/ 8169729 w 12279149"/>
              <a:gd name="connsiteY34" fmla="*/ 703714 h 1713688"/>
              <a:gd name="connsiteX35" fmla="*/ 7439479 w 12279149"/>
              <a:gd name="connsiteY35" fmla="*/ 567189 h 1713688"/>
              <a:gd name="connsiteX36" fmla="*/ 7233104 w 12279149"/>
              <a:gd name="connsiteY36" fmla="*/ 681489 h 1713688"/>
              <a:gd name="connsiteX37" fmla="*/ 7026729 w 12279149"/>
              <a:gd name="connsiteY37" fmla="*/ 675139 h 1713688"/>
              <a:gd name="connsiteX38" fmla="*/ 6601279 w 12279149"/>
              <a:gd name="connsiteY38" fmla="*/ 586239 h 1713688"/>
              <a:gd name="connsiteX39" fmla="*/ 6010729 w 12279149"/>
              <a:gd name="connsiteY39" fmla="*/ 814839 h 1713688"/>
              <a:gd name="connsiteX40" fmla="*/ 5305879 w 12279149"/>
              <a:gd name="connsiteY40" fmla="*/ 1243464 h 1713688"/>
              <a:gd name="connsiteX41" fmla="*/ 4724854 w 12279149"/>
              <a:gd name="connsiteY41" fmla="*/ 1583189 h 1713688"/>
              <a:gd name="connsiteX42" fmla="*/ 4213679 w 12279149"/>
              <a:gd name="connsiteY42" fmla="*/ 1646689 h 1713688"/>
              <a:gd name="connsiteX43" fmla="*/ 3883479 w 12279149"/>
              <a:gd name="connsiteY43" fmla="*/ 1494289 h 1713688"/>
              <a:gd name="connsiteX44" fmla="*/ 3496129 w 12279149"/>
              <a:gd name="connsiteY44" fmla="*/ 1519689 h 1713688"/>
              <a:gd name="connsiteX45" fmla="*/ 3102429 w 12279149"/>
              <a:gd name="connsiteY45" fmla="*/ 1392689 h 1713688"/>
              <a:gd name="connsiteX46" fmla="*/ 2581729 w 12279149"/>
              <a:gd name="connsiteY46" fmla="*/ 1106939 h 1713688"/>
              <a:gd name="connsiteX47" fmla="*/ 2177422 w 12279149"/>
              <a:gd name="connsiteY47" fmla="*/ 867174 h 1713688"/>
              <a:gd name="connsiteX48" fmla="*/ 2174248 w 12279149"/>
              <a:gd name="connsiteY48" fmla="*/ 823596 h 1713688"/>
              <a:gd name="connsiteX49" fmla="*/ 2464149 w 12279149"/>
              <a:gd name="connsiteY49" fmla="*/ 605813 h 1713688"/>
              <a:gd name="connsiteX50" fmla="*/ 2200870 w 12279149"/>
              <a:gd name="connsiteY50" fmla="*/ 489907 h 1713688"/>
              <a:gd name="connsiteX51" fmla="*/ 2056528 w 12279149"/>
              <a:gd name="connsiteY51" fmla="*/ 649878 h 1713688"/>
              <a:gd name="connsiteX52" fmla="*/ 2174912 w 12279149"/>
              <a:gd name="connsiteY52" fmla="*/ 828830 h 1713688"/>
              <a:gd name="connsiteX53" fmla="*/ 2177388 w 12279149"/>
              <a:gd name="connsiteY53" fmla="*/ 858626 h 1713688"/>
              <a:gd name="connsiteX54" fmla="*/ 1121229 w 12279149"/>
              <a:gd name="connsiteY54" fmla="*/ 1360939 h 1713688"/>
              <a:gd name="connsiteX55" fmla="*/ 454 w 12279149"/>
              <a:gd name="connsiteY55" fmla="*/ 1713364 h 1713688"/>
              <a:gd name="connsiteX56" fmla="*/ 3629 w 12279149"/>
              <a:gd name="connsiteY56" fmla="*/ 1687964 h 1713688"/>
              <a:gd name="connsiteX0" fmla="*/ 3629 w 12279149"/>
              <a:gd name="connsiteY0" fmla="*/ 1691884 h 1717608"/>
              <a:gd name="connsiteX1" fmla="*/ 946604 w 12279149"/>
              <a:gd name="connsiteY1" fmla="*/ 1409309 h 1717608"/>
              <a:gd name="connsiteX2" fmla="*/ 2149652 w 12279149"/>
              <a:gd name="connsiteY2" fmla="*/ 849323 h 1717608"/>
              <a:gd name="connsiteX3" fmla="*/ 2031197 w 12279149"/>
              <a:gd name="connsiteY3" fmla="*/ 631155 h 1717608"/>
              <a:gd name="connsiteX4" fmla="*/ 2201845 w 12279149"/>
              <a:gd name="connsiteY4" fmla="*/ 466368 h 1717608"/>
              <a:gd name="connsiteX5" fmla="*/ 2500330 w 12279149"/>
              <a:gd name="connsiteY5" fmla="*/ 615141 h 1717608"/>
              <a:gd name="connsiteX6" fmla="*/ 2188692 w 12279149"/>
              <a:gd name="connsiteY6" fmla="*/ 852463 h 1717608"/>
              <a:gd name="connsiteX7" fmla="*/ 2857954 w 12279149"/>
              <a:gd name="connsiteY7" fmla="*/ 1241034 h 1717608"/>
              <a:gd name="connsiteX8" fmla="*/ 3432629 w 12279149"/>
              <a:gd name="connsiteY8" fmla="*/ 1485509 h 1717608"/>
              <a:gd name="connsiteX9" fmla="*/ 3880304 w 12279149"/>
              <a:gd name="connsiteY9" fmla="*/ 1469634 h 1717608"/>
              <a:gd name="connsiteX10" fmla="*/ 4143829 w 12279149"/>
              <a:gd name="connsiteY10" fmla="*/ 1609334 h 1717608"/>
              <a:gd name="connsiteX11" fmla="*/ 4451804 w 12279149"/>
              <a:gd name="connsiteY11" fmla="*/ 1628384 h 1717608"/>
              <a:gd name="connsiteX12" fmla="*/ 4991554 w 12279149"/>
              <a:gd name="connsiteY12" fmla="*/ 1447409 h 1717608"/>
              <a:gd name="connsiteX13" fmla="*/ 5705929 w 12279149"/>
              <a:gd name="connsiteY13" fmla="*/ 955284 h 1717608"/>
              <a:gd name="connsiteX14" fmla="*/ 6544129 w 12279149"/>
              <a:gd name="connsiteY14" fmla="*/ 571109 h 1717608"/>
              <a:gd name="connsiteX15" fmla="*/ 7153729 w 12279149"/>
              <a:gd name="connsiteY15" fmla="*/ 672709 h 1717608"/>
              <a:gd name="connsiteX16" fmla="*/ 7429954 w 12279149"/>
              <a:gd name="connsiteY16" fmla="*/ 548884 h 1717608"/>
              <a:gd name="connsiteX17" fmla="*/ 8185604 w 12279149"/>
              <a:gd name="connsiteY17" fmla="*/ 682234 h 1717608"/>
              <a:gd name="connsiteX18" fmla="*/ 8699954 w 12279149"/>
              <a:gd name="connsiteY18" fmla="*/ 783834 h 1717608"/>
              <a:gd name="connsiteX19" fmla="*/ 8963479 w 12279149"/>
              <a:gd name="connsiteY19" fmla="*/ 596509 h 1717608"/>
              <a:gd name="connsiteX20" fmla="*/ 9668329 w 12279149"/>
              <a:gd name="connsiteY20" fmla="*/ 437759 h 1717608"/>
              <a:gd name="connsiteX21" fmla="*/ 10328729 w 12279149"/>
              <a:gd name="connsiteY21" fmla="*/ 304409 h 1717608"/>
              <a:gd name="connsiteX22" fmla="*/ 10402536 w 12279149"/>
              <a:gd name="connsiteY22" fmla="*/ 50467 h 1717608"/>
              <a:gd name="connsiteX23" fmla="*/ 10681696 w 12279149"/>
              <a:gd name="connsiteY23" fmla="*/ 12483 h 1717608"/>
              <a:gd name="connsiteX24" fmla="*/ 11590390 w 12279149"/>
              <a:gd name="connsiteY24" fmla="*/ 205863 h 1717608"/>
              <a:gd name="connsiteX25" fmla="*/ 12219899 w 12279149"/>
              <a:gd name="connsiteY25" fmla="*/ 388358 h 1717608"/>
              <a:gd name="connsiteX26" fmla="*/ 12217854 w 12279149"/>
              <a:gd name="connsiteY26" fmla="*/ 428234 h 1717608"/>
              <a:gd name="connsiteX27" fmla="*/ 11913054 w 12279149"/>
              <a:gd name="connsiteY27" fmla="*/ 323459 h 1717608"/>
              <a:gd name="connsiteX28" fmla="*/ 10900229 w 12279149"/>
              <a:gd name="connsiteY28" fmla="*/ 82159 h 1717608"/>
              <a:gd name="connsiteX29" fmla="*/ 10454724 w 12279149"/>
              <a:gd name="connsiteY29" fmla="*/ 56295 h 1717608"/>
              <a:gd name="connsiteX30" fmla="*/ 10355020 w 12279149"/>
              <a:gd name="connsiteY30" fmla="*/ 337980 h 1717608"/>
              <a:gd name="connsiteX31" fmla="*/ 9668329 w 12279149"/>
              <a:gd name="connsiteY31" fmla="*/ 469509 h 1717608"/>
              <a:gd name="connsiteX32" fmla="*/ 8982529 w 12279149"/>
              <a:gd name="connsiteY32" fmla="*/ 625084 h 1717608"/>
              <a:gd name="connsiteX33" fmla="*/ 8715829 w 12279149"/>
              <a:gd name="connsiteY33" fmla="*/ 812409 h 1717608"/>
              <a:gd name="connsiteX34" fmla="*/ 8169729 w 12279149"/>
              <a:gd name="connsiteY34" fmla="*/ 707634 h 1717608"/>
              <a:gd name="connsiteX35" fmla="*/ 7439479 w 12279149"/>
              <a:gd name="connsiteY35" fmla="*/ 571109 h 1717608"/>
              <a:gd name="connsiteX36" fmla="*/ 7233104 w 12279149"/>
              <a:gd name="connsiteY36" fmla="*/ 685409 h 1717608"/>
              <a:gd name="connsiteX37" fmla="*/ 7026729 w 12279149"/>
              <a:gd name="connsiteY37" fmla="*/ 679059 h 1717608"/>
              <a:gd name="connsiteX38" fmla="*/ 6601279 w 12279149"/>
              <a:gd name="connsiteY38" fmla="*/ 590159 h 1717608"/>
              <a:gd name="connsiteX39" fmla="*/ 6010729 w 12279149"/>
              <a:gd name="connsiteY39" fmla="*/ 818759 h 1717608"/>
              <a:gd name="connsiteX40" fmla="*/ 5305879 w 12279149"/>
              <a:gd name="connsiteY40" fmla="*/ 1247384 h 1717608"/>
              <a:gd name="connsiteX41" fmla="*/ 4724854 w 12279149"/>
              <a:gd name="connsiteY41" fmla="*/ 1587109 h 1717608"/>
              <a:gd name="connsiteX42" fmla="*/ 4213679 w 12279149"/>
              <a:gd name="connsiteY42" fmla="*/ 1650609 h 1717608"/>
              <a:gd name="connsiteX43" fmla="*/ 3883479 w 12279149"/>
              <a:gd name="connsiteY43" fmla="*/ 1498209 h 1717608"/>
              <a:gd name="connsiteX44" fmla="*/ 3496129 w 12279149"/>
              <a:gd name="connsiteY44" fmla="*/ 1523609 h 1717608"/>
              <a:gd name="connsiteX45" fmla="*/ 3102429 w 12279149"/>
              <a:gd name="connsiteY45" fmla="*/ 1396609 h 1717608"/>
              <a:gd name="connsiteX46" fmla="*/ 2581729 w 12279149"/>
              <a:gd name="connsiteY46" fmla="*/ 1110859 h 1717608"/>
              <a:gd name="connsiteX47" fmla="*/ 2177422 w 12279149"/>
              <a:gd name="connsiteY47" fmla="*/ 871094 h 1717608"/>
              <a:gd name="connsiteX48" fmla="*/ 2174248 w 12279149"/>
              <a:gd name="connsiteY48" fmla="*/ 827516 h 1717608"/>
              <a:gd name="connsiteX49" fmla="*/ 2464149 w 12279149"/>
              <a:gd name="connsiteY49" fmla="*/ 609733 h 1717608"/>
              <a:gd name="connsiteX50" fmla="*/ 2200870 w 12279149"/>
              <a:gd name="connsiteY50" fmla="*/ 493827 h 1717608"/>
              <a:gd name="connsiteX51" fmla="*/ 2056528 w 12279149"/>
              <a:gd name="connsiteY51" fmla="*/ 653798 h 1717608"/>
              <a:gd name="connsiteX52" fmla="*/ 2174912 w 12279149"/>
              <a:gd name="connsiteY52" fmla="*/ 832750 h 1717608"/>
              <a:gd name="connsiteX53" fmla="*/ 2177388 w 12279149"/>
              <a:gd name="connsiteY53" fmla="*/ 862546 h 1717608"/>
              <a:gd name="connsiteX54" fmla="*/ 1121229 w 12279149"/>
              <a:gd name="connsiteY54" fmla="*/ 1364859 h 1717608"/>
              <a:gd name="connsiteX55" fmla="*/ 454 w 12279149"/>
              <a:gd name="connsiteY55" fmla="*/ 1717284 h 1717608"/>
              <a:gd name="connsiteX56" fmla="*/ 3629 w 12279149"/>
              <a:gd name="connsiteY56" fmla="*/ 1691884 h 1717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2279149" h="1717608">
                <a:moveTo>
                  <a:pt x="3629" y="1691884"/>
                </a:moveTo>
                <a:cubicBezTo>
                  <a:pt x="150737" y="1632617"/>
                  <a:pt x="588934" y="1549736"/>
                  <a:pt x="946604" y="1409309"/>
                </a:cubicBezTo>
                <a:cubicBezTo>
                  <a:pt x="1304274" y="1268882"/>
                  <a:pt x="2020454" y="943851"/>
                  <a:pt x="2149652" y="849323"/>
                </a:cubicBezTo>
                <a:cubicBezTo>
                  <a:pt x="2036329" y="715927"/>
                  <a:pt x="2022498" y="694981"/>
                  <a:pt x="2031197" y="631155"/>
                </a:cubicBezTo>
                <a:cubicBezTo>
                  <a:pt x="2039896" y="567329"/>
                  <a:pt x="2123656" y="469037"/>
                  <a:pt x="2201845" y="466368"/>
                </a:cubicBezTo>
                <a:cubicBezTo>
                  <a:pt x="2280034" y="463699"/>
                  <a:pt x="2502522" y="550792"/>
                  <a:pt x="2500330" y="615141"/>
                </a:cubicBezTo>
                <a:cubicBezTo>
                  <a:pt x="2498138" y="679490"/>
                  <a:pt x="2322763" y="764552"/>
                  <a:pt x="2188692" y="852463"/>
                </a:cubicBezTo>
                <a:lnTo>
                  <a:pt x="2857954" y="1241034"/>
                </a:lnTo>
                <a:cubicBezTo>
                  <a:pt x="3065277" y="1359242"/>
                  <a:pt x="3262237" y="1447409"/>
                  <a:pt x="3432629" y="1485509"/>
                </a:cubicBezTo>
                <a:cubicBezTo>
                  <a:pt x="3603021" y="1523609"/>
                  <a:pt x="3761771" y="1448997"/>
                  <a:pt x="3880304" y="1469634"/>
                </a:cubicBezTo>
                <a:cubicBezTo>
                  <a:pt x="3998837" y="1490271"/>
                  <a:pt x="4048579" y="1582876"/>
                  <a:pt x="4143829" y="1609334"/>
                </a:cubicBezTo>
                <a:cubicBezTo>
                  <a:pt x="4239079" y="1635792"/>
                  <a:pt x="4310517" y="1655371"/>
                  <a:pt x="4451804" y="1628384"/>
                </a:cubicBezTo>
                <a:cubicBezTo>
                  <a:pt x="4593091" y="1601397"/>
                  <a:pt x="4871433" y="1527842"/>
                  <a:pt x="4991554" y="1447409"/>
                </a:cubicBezTo>
                <a:cubicBezTo>
                  <a:pt x="5111675" y="1366976"/>
                  <a:pt x="5447167" y="1101334"/>
                  <a:pt x="5705929" y="955284"/>
                </a:cubicBezTo>
                <a:cubicBezTo>
                  <a:pt x="5964691" y="809234"/>
                  <a:pt x="6302829" y="618205"/>
                  <a:pt x="6544129" y="571109"/>
                </a:cubicBezTo>
                <a:cubicBezTo>
                  <a:pt x="6785429" y="524013"/>
                  <a:pt x="7006092" y="676413"/>
                  <a:pt x="7153729" y="672709"/>
                </a:cubicBezTo>
                <a:cubicBezTo>
                  <a:pt x="7301366" y="669005"/>
                  <a:pt x="7257975" y="547297"/>
                  <a:pt x="7429954" y="548884"/>
                </a:cubicBezTo>
                <a:cubicBezTo>
                  <a:pt x="7601933" y="550471"/>
                  <a:pt x="7980287" y="624026"/>
                  <a:pt x="8185604" y="682234"/>
                </a:cubicBezTo>
                <a:cubicBezTo>
                  <a:pt x="8390921" y="740442"/>
                  <a:pt x="8570308" y="798121"/>
                  <a:pt x="8699954" y="783834"/>
                </a:cubicBezTo>
                <a:cubicBezTo>
                  <a:pt x="8829600" y="769547"/>
                  <a:pt x="8802083" y="654188"/>
                  <a:pt x="8963479" y="596509"/>
                </a:cubicBezTo>
                <a:cubicBezTo>
                  <a:pt x="9124875" y="538830"/>
                  <a:pt x="9440787" y="486442"/>
                  <a:pt x="9668329" y="437759"/>
                </a:cubicBezTo>
                <a:cubicBezTo>
                  <a:pt x="9895871" y="389076"/>
                  <a:pt x="10206361" y="368958"/>
                  <a:pt x="10328729" y="304409"/>
                </a:cubicBezTo>
                <a:cubicBezTo>
                  <a:pt x="10451097" y="239860"/>
                  <a:pt x="10343708" y="99121"/>
                  <a:pt x="10402536" y="50467"/>
                </a:cubicBezTo>
                <a:cubicBezTo>
                  <a:pt x="10461364" y="1813"/>
                  <a:pt x="10483720" y="-13416"/>
                  <a:pt x="10681696" y="12483"/>
                </a:cubicBezTo>
                <a:cubicBezTo>
                  <a:pt x="10879672" y="38382"/>
                  <a:pt x="11334023" y="143217"/>
                  <a:pt x="11590390" y="205863"/>
                </a:cubicBezTo>
                <a:cubicBezTo>
                  <a:pt x="11846757" y="268509"/>
                  <a:pt x="12115322" y="351296"/>
                  <a:pt x="12219899" y="388358"/>
                </a:cubicBezTo>
                <a:cubicBezTo>
                  <a:pt x="12324476" y="425420"/>
                  <a:pt x="12268995" y="439050"/>
                  <a:pt x="12217854" y="428234"/>
                </a:cubicBezTo>
                <a:cubicBezTo>
                  <a:pt x="12166713" y="417418"/>
                  <a:pt x="12132658" y="381138"/>
                  <a:pt x="11913054" y="323459"/>
                </a:cubicBezTo>
                <a:cubicBezTo>
                  <a:pt x="11693450" y="265780"/>
                  <a:pt x="11143284" y="126686"/>
                  <a:pt x="10900229" y="82159"/>
                </a:cubicBezTo>
                <a:cubicBezTo>
                  <a:pt x="10657174" y="37632"/>
                  <a:pt x="10545592" y="13658"/>
                  <a:pt x="10454724" y="56295"/>
                </a:cubicBezTo>
                <a:cubicBezTo>
                  <a:pt x="10363856" y="98932"/>
                  <a:pt x="10486086" y="269111"/>
                  <a:pt x="10355020" y="337980"/>
                </a:cubicBezTo>
                <a:cubicBezTo>
                  <a:pt x="10223954" y="406849"/>
                  <a:pt x="9897078" y="421658"/>
                  <a:pt x="9668329" y="469509"/>
                </a:cubicBezTo>
                <a:cubicBezTo>
                  <a:pt x="9439581" y="517360"/>
                  <a:pt x="9141279" y="567934"/>
                  <a:pt x="8982529" y="625084"/>
                </a:cubicBezTo>
                <a:cubicBezTo>
                  <a:pt x="8823779" y="682234"/>
                  <a:pt x="8851296" y="798651"/>
                  <a:pt x="8715829" y="812409"/>
                </a:cubicBezTo>
                <a:cubicBezTo>
                  <a:pt x="8580362" y="826167"/>
                  <a:pt x="8379279" y="766901"/>
                  <a:pt x="8169729" y="707634"/>
                </a:cubicBezTo>
                <a:cubicBezTo>
                  <a:pt x="7960179" y="648367"/>
                  <a:pt x="7595583" y="574813"/>
                  <a:pt x="7439479" y="571109"/>
                </a:cubicBezTo>
                <a:cubicBezTo>
                  <a:pt x="7283375" y="567405"/>
                  <a:pt x="7301896" y="667417"/>
                  <a:pt x="7233104" y="685409"/>
                </a:cubicBezTo>
                <a:cubicBezTo>
                  <a:pt x="7164312" y="703401"/>
                  <a:pt x="7132033" y="694934"/>
                  <a:pt x="7026729" y="679059"/>
                </a:cubicBezTo>
                <a:cubicBezTo>
                  <a:pt x="6921425" y="663184"/>
                  <a:pt x="6770612" y="566876"/>
                  <a:pt x="6601279" y="590159"/>
                </a:cubicBezTo>
                <a:cubicBezTo>
                  <a:pt x="6431946" y="613442"/>
                  <a:pt x="6226629" y="709222"/>
                  <a:pt x="6010729" y="818759"/>
                </a:cubicBezTo>
                <a:cubicBezTo>
                  <a:pt x="5794829" y="928296"/>
                  <a:pt x="5517016" y="1090751"/>
                  <a:pt x="5305879" y="1247384"/>
                </a:cubicBezTo>
                <a:cubicBezTo>
                  <a:pt x="5094742" y="1404017"/>
                  <a:pt x="4995787" y="1504030"/>
                  <a:pt x="4724854" y="1587109"/>
                </a:cubicBezTo>
                <a:cubicBezTo>
                  <a:pt x="4453921" y="1670188"/>
                  <a:pt x="4353908" y="1665426"/>
                  <a:pt x="4213679" y="1650609"/>
                </a:cubicBezTo>
                <a:cubicBezTo>
                  <a:pt x="4073450" y="1635792"/>
                  <a:pt x="4003071" y="1519376"/>
                  <a:pt x="3883479" y="1498209"/>
                </a:cubicBezTo>
                <a:cubicBezTo>
                  <a:pt x="3763887" y="1477042"/>
                  <a:pt x="3626304" y="1540542"/>
                  <a:pt x="3496129" y="1523609"/>
                </a:cubicBezTo>
                <a:cubicBezTo>
                  <a:pt x="3365954" y="1506676"/>
                  <a:pt x="3254829" y="1465401"/>
                  <a:pt x="3102429" y="1396609"/>
                </a:cubicBezTo>
                <a:cubicBezTo>
                  <a:pt x="2950029" y="1327817"/>
                  <a:pt x="2735897" y="1198445"/>
                  <a:pt x="2581729" y="1110859"/>
                </a:cubicBezTo>
                <a:cubicBezTo>
                  <a:pt x="2427561" y="1023273"/>
                  <a:pt x="2268752" y="915091"/>
                  <a:pt x="2177422" y="871094"/>
                </a:cubicBezTo>
                <a:cubicBezTo>
                  <a:pt x="2174678" y="856509"/>
                  <a:pt x="2175655" y="847101"/>
                  <a:pt x="2174248" y="827516"/>
                </a:cubicBezTo>
                <a:cubicBezTo>
                  <a:pt x="2266486" y="774960"/>
                  <a:pt x="2483769" y="657207"/>
                  <a:pt x="2464149" y="609733"/>
                </a:cubicBezTo>
                <a:cubicBezTo>
                  <a:pt x="2478111" y="569464"/>
                  <a:pt x="2268278" y="487012"/>
                  <a:pt x="2200870" y="493827"/>
                </a:cubicBezTo>
                <a:cubicBezTo>
                  <a:pt x="2133462" y="500642"/>
                  <a:pt x="2060854" y="597311"/>
                  <a:pt x="2056528" y="653798"/>
                </a:cubicBezTo>
                <a:cubicBezTo>
                  <a:pt x="2052202" y="710285"/>
                  <a:pt x="2159531" y="817538"/>
                  <a:pt x="2174912" y="832750"/>
                </a:cubicBezTo>
                <a:cubicBezTo>
                  <a:pt x="2174418" y="857487"/>
                  <a:pt x="2180179" y="845345"/>
                  <a:pt x="2177388" y="862546"/>
                </a:cubicBezTo>
                <a:cubicBezTo>
                  <a:pt x="2007412" y="977524"/>
                  <a:pt x="1532921" y="1179651"/>
                  <a:pt x="1121229" y="1364859"/>
                </a:cubicBezTo>
                <a:cubicBezTo>
                  <a:pt x="709537" y="1550067"/>
                  <a:pt x="213179" y="1646376"/>
                  <a:pt x="454" y="1717284"/>
                </a:cubicBezTo>
                <a:cubicBezTo>
                  <a:pt x="-2721" y="1696117"/>
                  <a:pt x="12096" y="1744801"/>
                  <a:pt x="3629" y="1691884"/>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10" name="Friform 9">
            <a:extLst>
              <a:ext uri="{FF2B5EF4-FFF2-40B4-BE49-F238E27FC236}">
                <a16:creationId xmlns:a16="http://schemas.microsoft.com/office/drawing/2014/main" id="{AF042121-D498-B449-89C9-2F860948037B}"/>
              </a:ext>
            </a:extLst>
          </p:cNvPr>
          <p:cNvSpPr/>
          <p:nvPr userDrawn="1"/>
        </p:nvSpPr>
        <p:spPr>
          <a:xfrm>
            <a:off x="-185433" y="4458310"/>
            <a:ext cx="12562865" cy="2143445"/>
          </a:xfrm>
          <a:custGeom>
            <a:avLst/>
            <a:gdLst>
              <a:gd name="connsiteX0" fmla="*/ 78501 w 12551392"/>
              <a:gd name="connsiteY0" fmla="*/ 1081393 h 1862387"/>
              <a:gd name="connsiteX1" fmla="*/ 910605 w 12551392"/>
              <a:gd name="connsiteY1" fmla="*/ 615049 h 1862387"/>
              <a:gd name="connsiteX2" fmla="*/ 1267221 w 12551392"/>
              <a:gd name="connsiteY2" fmla="*/ 1117969 h 1862387"/>
              <a:gd name="connsiteX3" fmla="*/ 1614693 w 12551392"/>
              <a:gd name="connsiteY3" fmla="*/ 962521 h 1862387"/>
              <a:gd name="connsiteX4" fmla="*/ 2044461 w 12551392"/>
              <a:gd name="connsiteY4" fmla="*/ 1282561 h 1862387"/>
              <a:gd name="connsiteX5" fmla="*/ 3169173 w 12551392"/>
              <a:gd name="connsiteY5" fmla="*/ 285865 h 1862387"/>
              <a:gd name="connsiteX6" fmla="*/ 3278901 w 12551392"/>
              <a:gd name="connsiteY6" fmla="*/ 880225 h 1862387"/>
              <a:gd name="connsiteX7" fmla="*/ 3763533 w 12551392"/>
              <a:gd name="connsiteY7" fmla="*/ 907657 h 1862387"/>
              <a:gd name="connsiteX8" fmla="*/ 4175013 w 12551392"/>
              <a:gd name="connsiteY8" fmla="*/ 1812913 h 1862387"/>
              <a:gd name="connsiteX9" fmla="*/ 5839221 w 12551392"/>
              <a:gd name="connsiteY9" fmla="*/ 38977 h 1862387"/>
              <a:gd name="connsiteX10" fmla="*/ 6223269 w 12551392"/>
              <a:gd name="connsiteY10" fmla="*/ 551041 h 1862387"/>
              <a:gd name="connsiteX11" fmla="*/ 6451869 w 12551392"/>
              <a:gd name="connsiteY11" fmla="*/ 121273 h 1862387"/>
              <a:gd name="connsiteX12" fmla="*/ 6909069 w 12551392"/>
              <a:gd name="connsiteY12" fmla="*/ 825361 h 1862387"/>
              <a:gd name="connsiteX13" fmla="*/ 6790197 w 12551392"/>
              <a:gd name="connsiteY13" fmla="*/ 1172833 h 1862387"/>
              <a:gd name="connsiteX14" fmla="*/ 7631445 w 12551392"/>
              <a:gd name="connsiteY14" fmla="*/ 1181977 h 1862387"/>
              <a:gd name="connsiteX15" fmla="*/ 8161797 w 12551392"/>
              <a:gd name="connsiteY15" fmla="*/ 121273 h 1862387"/>
              <a:gd name="connsiteX16" fmla="*/ 8454405 w 12551392"/>
              <a:gd name="connsiteY16" fmla="*/ 706489 h 1862387"/>
              <a:gd name="connsiteX17" fmla="*/ 8911605 w 12551392"/>
              <a:gd name="connsiteY17" fmla="*/ 157849 h 1862387"/>
              <a:gd name="connsiteX18" fmla="*/ 9176781 w 12551392"/>
              <a:gd name="connsiteY18" fmla="*/ 340729 h 1862387"/>
              <a:gd name="connsiteX19" fmla="*/ 9807717 w 12551392"/>
              <a:gd name="connsiteY19" fmla="*/ 20689 h 1862387"/>
              <a:gd name="connsiteX20" fmla="*/ 10530093 w 12551392"/>
              <a:gd name="connsiteY20" fmla="*/ 1017385 h 1862387"/>
              <a:gd name="connsiteX21" fmla="*/ 10685541 w 12551392"/>
              <a:gd name="connsiteY21" fmla="*/ 560185 h 1862387"/>
              <a:gd name="connsiteX22" fmla="*/ 11033013 w 12551392"/>
              <a:gd name="connsiteY22" fmla="*/ 551041 h 1862387"/>
              <a:gd name="connsiteX23" fmla="*/ 11490213 w 12551392"/>
              <a:gd name="connsiteY23" fmla="*/ 642481 h 1862387"/>
              <a:gd name="connsiteX24" fmla="*/ 12020565 w 12551392"/>
              <a:gd name="connsiteY24" fmla="*/ 84697 h 1862387"/>
              <a:gd name="connsiteX25" fmla="*/ 12550917 w 12551392"/>
              <a:gd name="connsiteY25" fmla="*/ 642481 h 1862387"/>
              <a:gd name="connsiteX26" fmla="*/ 12112005 w 12551392"/>
              <a:gd name="connsiteY26" fmla="*/ 148705 h 1862387"/>
              <a:gd name="connsiteX27" fmla="*/ 11956557 w 12551392"/>
              <a:gd name="connsiteY27" fmla="*/ 157849 h 1862387"/>
              <a:gd name="connsiteX28" fmla="*/ 11481069 w 12551392"/>
              <a:gd name="connsiteY28" fmla="*/ 706489 h 1862387"/>
              <a:gd name="connsiteX29" fmla="*/ 10767837 w 12551392"/>
              <a:gd name="connsiteY29" fmla="*/ 587617 h 1862387"/>
              <a:gd name="connsiteX30" fmla="*/ 10594101 w 12551392"/>
              <a:gd name="connsiteY30" fmla="*/ 1090537 h 1862387"/>
              <a:gd name="connsiteX31" fmla="*/ 9780285 w 12551392"/>
              <a:gd name="connsiteY31" fmla="*/ 48121 h 1862387"/>
              <a:gd name="connsiteX32" fmla="*/ 9176781 w 12551392"/>
              <a:gd name="connsiteY32" fmla="*/ 386449 h 1862387"/>
              <a:gd name="connsiteX33" fmla="*/ 8957325 w 12551392"/>
              <a:gd name="connsiteY33" fmla="*/ 185281 h 1862387"/>
              <a:gd name="connsiteX34" fmla="*/ 8417829 w 12551392"/>
              <a:gd name="connsiteY34" fmla="*/ 788785 h 1862387"/>
              <a:gd name="connsiteX35" fmla="*/ 8189229 w 12551392"/>
              <a:gd name="connsiteY35" fmla="*/ 157849 h 1862387"/>
              <a:gd name="connsiteX36" fmla="*/ 7796037 w 12551392"/>
              <a:gd name="connsiteY36" fmla="*/ 1090537 h 1862387"/>
              <a:gd name="connsiteX37" fmla="*/ 7347981 w 12551392"/>
              <a:gd name="connsiteY37" fmla="*/ 1309993 h 1862387"/>
              <a:gd name="connsiteX38" fmla="*/ 6698757 w 12551392"/>
              <a:gd name="connsiteY38" fmla="*/ 1181977 h 1862387"/>
              <a:gd name="connsiteX39" fmla="*/ 6872493 w 12551392"/>
              <a:gd name="connsiteY39" fmla="*/ 880225 h 1862387"/>
              <a:gd name="connsiteX40" fmla="*/ 6461013 w 12551392"/>
              <a:gd name="connsiteY40" fmla="*/ 166993 h 1862387"/>
              <a:gd name="connsiteX41" fmla="*/ 6268989 w 12551392"/>
              <a:gd name="connsiteY41" fmla="*/ 624193 h 1862387"/>
              <a:gd name="connsiteX42" fmla="*/ 6159261 w 12551392"/>
              <a:gd name="connsiteY42" fmla="*/ 523609 h 1862387"/>
              <a:gd name="connsiteX43" fmla="*/ 5994669 w 12551392"/>
              <a:gd name="connsiteY43" fmla="*/ 66409 h 1862387"/>
              <a:gd name="connsiteX44" fmla="*/ 4266453 w 12551392"/>
              <a:gd name="connsiteY44" fmla="*/ 1822057 h 1862387"/>
              <a:gd name="connsiteX45" fmla="*/ 3836685 w 12551392"/>
              <a:gd name="connsiteY45" fmla="*/ 1273417 h 1862387"/>
              <a:gd name="connsiteX46" fmla="*/ 3708669 w 12551392"/>
              <a:gd name="connsiteY46" fmla="*/ 980809 h 1862387"/>
              <a:gd name="connsiteX47" fmla="*/ 3297189 w 12551392"/>
              <a:gd name="connsiteY47" fmla="*/ 953377 h 1862387"/>
              <a:gd name="connsiteX48" fmla="*/ 3214893 w 12551392"/>
              <a:gd name="connsiteY48" fmla="*/ 413881 h 1862387"/>
              <a:gd name="connsiteX49" fmla="*/ 2300493 w 12551392"/>
              <a:gd name="connsiteY49" fmla="*/ 1172833 h 1862387"/>
              <a:gd name="connsiteX50" fmla="*/ 1971309 w 12551392"/>
              <a:gd name="connsiteY50" fmla="*/ 1355713 h 1862387"/>
              <a:gd name="connsiteX51" fmla="*/ 1623837 w 12551392"/>
              <a:gd name="connsiteY51" fmla="*/ 989953 h 1862387"/>
              <a:gd name="connsiteX52" fmla="*/ 1303797 w 12551392"/>
              <a:gd name="connsiteY52" fmla="*/ 1191121 h 1862387"/>
              <a:gd name="connsiteX53" fmla="*/ 1102629 w 12551392"/>
              <a:gd name="connsiteY53" fmla="*/ 907657 h 1862387"/>
              <a:gd name="connsiteX54" fmla="*/ 883173 w 12551392"/>
              <a:gd name="connsiteY54" fmla="*/ 642481 h 1862387"/>
              <a:gd name="connsiteX55" fmla="*/ 78501 w 12551392"/>
              <a:gd name="connsiteY55" fmla="*/ 1227697 h 1862387"/>
              <a:gd name="connsiteX56" fmla="*/ 32781 w 12551392"/>
              <a:gd name="connsiteY56" fmla="*/ 1108825 h 1862387"/>
              <a:gd name="connsiteX57" fmla="*/ 78501 w 12551392"/>
              <a:gd name="connsiteY57" fmla="*/ 1081393 h 1862387"/>
              <a:gd name="connsiteX0" fmla="*/ 78501 w 12551392"/>
              <a:gd name="connsiteY0" fmla="*/ 1081393 h 1828700"/>
              <a:gd name="connsiteX1" fmla="*/ 910605 w 12551392"/>
              <a:gd name="connsiteY1" fmla="*/ 615049 h 1828700"/>
              <a:gd name="connsiteX2" fmla="*/ 1267221 w 12551392"/>
              <a:gd name="connsiteY2" fmla="*/ 1117969 h 1828700"/>
              <a:gd name="connsiteX3" fmla="*/ 1614693 w 12551392"/>
              <a:gd name="connsiteY3" fmla="*/ 962521 h 1828700"/>
              <a:gd name="connsiteX4" fmla="*/ 2044461 w 12551392"/>
              <a:gd name="connsiteY4" fmla="*/ 1282561 h 1828700"/>
              <a:gd name="connsiteX5" fmla="*/ 3169173 w 12551392"/>
              <a:gd name="connsiteY5" fmla="*/ 285865 h 1828700"/>
              <a:gd name="connsiteX6" fmla="*/ 3278901 w 12551392"/>
              <a:gd name="connsiteY6" fmla="*/ 880225 h 1828700"/>
              <a:gd name="connsiteX7" fmla="*/ 3763533 w 12551392"/>
              <a:gd name="connsiteY7" fmla="*/ 907657 h 1828700"/>
              <a:gd name="connsiteX8" fmla="*/ 4175013 w 12551392"/>
              <a:gd name="connsiteY8" fmla="*/ 1812913 h 1828700"/>
              <a:gd name="connsiteX9" fmla="*/ 5839221 w 12551392"/>
              <a:gd name="connsiteY9" fmla="*/ 38977 h 1828700"/>
              <a:gd name="connsiteX10" fmla="*/ 6223269 w 12551392"/>
              <a:gd name="connsiteY10" fmla="*/ 551041 h 1828700"/>
              <a:gd name="connsiteX11" fmla="*/ 6451869 w 12551392"/>
              <a:gd name="connsiteY11" fmla="*/ 121273 h 1828700"/>
              <a:gd name="connsiteX12" fmla="*/ 6909069 w 12551392"/>
              <a:gd name="connsiteY12" fmla="*/ 825361 h 1828700"/>
              <a:gd name="connsiteX13" fmla="*/ 6790197 w 12551392"/>
              <a:gd name="connsiteY13" fmla="*/ 1172833 h 1828700"/>
              <a:gd name="connsiteX14" fmla="*/ 7631445 w 12551392"/>
              <a:gd name="connsiteY14" fmla="*/ 1181977 h 1828700"/>
              <a:gd name="connsiteX15" fmla="*/ 8161797 w 12551392"/>
              <a:gd name="connsiteY15" fmla="*/ 121273 h 1828700"/>
              <a:gd name="connsiteX16" fmla="*/ 8454405 w 12551392"/>
              <a:gd name="connsiteY16" fmla="*/ 706489 h 1828700"/>
              <a:gd name="connsiteX17" fmla="*/ 8911605 w 12551392"/>
              <a:gd name="connsiteY17" fmla="*/ 157849 h 1828700"/>
              <a:gd name="connsiteX18" fmla="*/ 9176781 w 12551392"/>
              <a:gd name="connsiteY18" fmla="*/ 340729 h 1828700"/>
              <a:gd name="connsiteX19" fmla="*/ 9807717 w 12551392"/>
              <a:gd name="connsiteY19" fmla="*/ 20689 h 1828700"/>
              <a:gd name="connsiteX20" fmla="*/ 10530093 w 12551392"/>
              <a:gd name="connsiteY20" fmla="*/ 1017385 h 1828700"/>
              <a:gd name="connsiteX21" fmla="*/ 10685541 w 12551392"/>
              <a:gd name="connsiteY21" fmla="*/ 560185 h 1828700"/>
              <a:gd name="connsiteX22" fmla="*/ 11033013 w 12551392"/>
              <a:gd name="connsiteY22" fmla="*/ 551041 h 1828700"/>
              <a:gd name="connsiteX23" fmla="*/ 11490213 w 12551392"/>
              <a:gd name="connsiteY23" fmla="*/ 642481 h 1828700"/>
              <a:gd name="connsiteX24" fmla="*/ 12020565 w 12551392"/>
              <a:gd name="connsiteY24" fmla="*/ 84697 h 1828700"/>
              <a:gd name="connsiteX25" fmla="*/ 12550917 w 12551392"/>
              <a:gd name="connsiteY25" fmla="*/ 642481 h 1828700"/>
              <a:gd name="connsiteX26" fmla="*/ 12112005 w 12551392"/>
              <a:gd name="connsiteY26" fmla="*/ 148705 h 1828700"/>
              <a:gd name="connsiteX27" fmla="*/ 11956557 w 12551392"/>
              <a:gd name="connsiteY27" fmla="*/ 157849 h 1828700"/>
              <a:gd name="connsiteX28" fmla="*/ 11481069 w 12551392"/>
              <a:gd name="connsiteY28" fmla="*/ 706489 h 1828700"/>
              <a:gd name="connsiteX29" fmla="*/ 10767837 w 12551392"/>
              <a:gd name="connsiteY29" fmla="*/ 587617 h 1828700"/>
              <a:gd name="connsiteX30" fmla="*/ 10594101 w 12551392"/>
              <a:gd name="connsiteY30" fmla="*/ 1090537 h 1828700"/>
              <a:gd name="connsiteX31" fmla="*/ 9780285 w 12551392"/>
              <a:gd name="connsiteY31" fmla="*/ 48121 h 1828700"/>
              <a:gd name="connsiteX32" fmla="*/ 9176781 w 12551392"/>
              <a:gd name="connsiteY32" fmla="*/ 386449 h 1828700"/>
              <a:gd name="connsiteX33" fmla="*/ 8957325 w 12551392"/>
              <a:gd name="connsiteY33" fmla="*/ 185281 h 1828700"/>
              <a:gd name="connsiteX34" fmla="*/ 8417829 w 12551392"/>
              <a:gd name="connsiteY34" fmla="*/ 788785 h 1828700"/>
              <a:gd name="connsiteX35" fmla="*/ 8189229 w 12551392"/>
              <a:gd name="connsiteY35" fmla="*/ 157849 h 1828700"/>
              <a:gd name="connsiteX36" fmla="*/ 7796037 w 12551392"/>
              <a:gd name="connsiteY36" fmla="*/ 1090537 h 1828700"/>
              <a:gd name="connsiteX37" fmla="*/ 7347981 w 12551392"/>
              <a:gd name="connsiteY37" fmla="*/ 1309993 h 1828700"/>
              <a:gd name="connsiteX38" fmla="*/ 6698757 w 12551392"/>
              <a:gd name="connsiteY38" fmla="*/ 1181977 h 1828700"/>
              <a:gd name="connsiteX39" fmla="*/ 6872493 w 12551392"/>
              <a:gd name="connsiteY39" fmla="*/ 880225 h 1828700"/>
              <a:gd name="connsiteX40" fmla="*/ 6461013 w 12551392"/>
              <a:gd name="connsiteY40" fmla="*/ 166993 h 1828700"/>
              <a:gd name="connsiteX41" fmla="*/ 6268989 w 12551392"/>
              <a:gd name="connsiteY41" fmla="*/ 624193 h 1828700"/>
              <a:gd name="connsiteX42" fmla="*/ 6159261 w 12551392"/>
              <a:gd name="connsiteY42" fmla="*/ 523609 h 1828700"/>
              <a:gd name="connsiteX43" fmla="*/ 5994669 w 12551392"/>
              <a:gd name="connsiteY43" fmla="*/ 66409 h 1828700"/>
              <a:gd name="connsiteX44" fmla="*/ 5025405 w 12551392"/>
              <a:gd name="connsiteY44" fmla="*/ 1492873 h 1828700"/>
              <a:gd name="connsiteX45" fmla="*/ 3836685 w 12551392"/>
              <a:gd name="connsiteY45" fmla="*/ 1273417 h 1828700"/>
              <a:gd name="connsiteX46" fmla="*/ 3708669 w 12551392"/>
              <a:gd name="connsiteY46" fmla="*/ 980809 h 1828700"/>
              <a:gd name="connsiteX47" fmla="*/ 3297189 w 12551392"/>
              <a:gd name="connsiteY47" fmla="*/ 953377 h 1828700"/>
              <a:gd name="connsiteX48" fmla="*/ 3214893 w 12551392"/>
              <a:gd name="connsiteY48" fmla="*/ 413881 h 1828700"/>
              <a:gd name="connsiteX49" fmla="*/ 2300493 w 12551392"/>
              <a:gd name="connsiteY49" fmla="*/ 1172833 h 1828700"/>
              <a:gd name="connsiteX50" fmla="*/ 1971309 w 12551392"/>
              <a:gd name="connsiteY50" fmla="*/ 1355713 h 1828700"/>
              <a:gd name="connsiteX51" fmla="*/ 1623837 w 12551392"/>
              <a:gd name="connsiteY51" fmla="*/ 989953 h 1828700"/>
              <a:gd name="connsiteX52" fmla="*/ 1303797 w 12551392"/>
              <a:gd name="connsiteY52" fmla="*/ 1191121 h 1828700"/>
              <a:gd name="connsiteX53" fmla="*/ 1102629 w 12551392"/>
              <a:gd name="connsiteY53" fmla="*/ 907657 h 1828700"/>
              <a:gd name="connsiteX54" fmla="*/ 883173 w 12551392"/>
              <a:gd name="connsiteY54" fmla="*/ 642481 h 1828700"/>
              <a:gd name="connsiteX55" fmla="*/ 78501 w 12551392"/>
              <a:gd name="connsiteY55" fmla="*/ 1227697 h 1828700"/>
              <a:gd name="connsiteX56" fmla="*/ 32781 w 12551392"/>
              <a:gd name="connsiteY56" fmla="*/ 1108825 h 1828700"/>
              <a:gd name="connsiteX57" fmla="*/ 78501 w 12551392"/>
              <a:gd name="connsiteY57" fmla="*/ 1081393 h 1828700"/>
              <a:gd name="connsiteX0" fmla="*/ 78501 w 12551392"/>
              <a:gd name="connsiteY0" fmla="*/ 1080294 h 1555047"/>
              <a:gd name="connsiteX1" fmla="*/ 910605 w 12551392"/>
              <a:gd name="connsiteY1" fmla="*/ 613950 h 1555047"/>
              <a:gd name="connsiteX2" fmla="*/ 1267221 w 12551392"/>
              <a:gd name="connsiteY2" fmla="*/ 1116870 h 1555047"/>
              <a:gd name="connsiteX3" fmla="*/ 1614693 w 12551392"/>
              <a:gd name="connsiteY3" fmla="*/ 961422 h 1555047"/>
              <a:gd name="connsiteX4" fmla="*/ 2044461 w 12551392"/>
              <a:gd name="connsiteY4" fmla="*/ 1281462 h 1555047"/>
              <a:gd name="connsiteX5" fmla="*/ 3169173 w 12551392"/>
              <a:gd name="connsiteY5" fmla="*/ 284766 h 1555047"/>
              <a:gd name="connsiteX6" fmla="*/ 3278901 w 12551392"/>
              <a:gd name="connsiteY6" fmla="*/ 879126 h 1555047"/>
              <a:gd name="connsiteX7" fmla="*/ 3763533 w 12551392"/>
              <a:gd name="connsiteY7" fmla="*/ 906558 h 1555047"/>
              <a:gd name="connsiteX8" fmla="*/ 4943109 w 12551392"/>
              <a:gd name="connsiteY8" fmla="*/ 1482630 h 1555047"/>
              <a:gd name="connsiteX9" fmla="*/ 5839221 w 12551392"/>
              <a:gd name="connsiteY9" fmla="*/ 37878 h 1555047"/>
              <a:gd name="connsiteX10" fmla="*/ 6223269 w 12551392"/>
              <a:gd name="connsiteY10" fmla="*/ 549942 h 1555047"/>
              <a:gd name="connsiteX11" fmla="*/ 6451869 w 12551392"/>
              <a:gd name="connsiteY11" fmla="*/ 120174 h 1555047"/>
              <a:gd name="connsiteX12" fmla="*/ 6909069 w 12551392"/>
              <a:gd name="connsiteY12" fmla="*/ 824262 h 1555047"/>
              <a:gd name="connsiteX13" fmla="*/ 6790197 w 12551392"/>
              <a:gd name="connsiteY13" fmla="*/ 1171734 h 1555047"/>
              <a:gd name="connsiteX14" fmla="*/ 7631445 w 12551392"/>
              <a:gd name="connsiteY14" fmla="*/ 1180878 h 1555047"/>
              <a:gd name="connsiteX15" fmla="*/ 8161797 w 12551392"/>
              <a:gd name="connsiteY15" fmla="*/ 120174 h 1555047"/>
              <a:gd name="connsiteX16" fmla="*/ 8454405 w 12551392"/>
              <a:gd name="connsiteY16" fmla="*/ 705390 h 1555047"/>
              <a:gd name="connsiteX17" fmla="*/ 8911605 w 12551392"/>
              <a:gd name="connsiteY17" fmla="*/ 156750 h 1555047"/>
              <a:gd name="connsiteX18" fmla="*/ 9176781 w 12551392"/>
              <a:gd name="connsiteY18" fmla="*/ 339630 h 1555047"/>
              <a:gd name="connsiteX19" fmla="*/ 9807717 w 12551392"/>
              <a:gd name="connsiteY19" fmla="*/ 19590 h 1555047"/>
              <a:gd name="connsiteX20" fmla="*/ 10530093 w 12551392"/>
              <a:gd name="connsiteY20" fmla="*/ 1016286 h 1555047"/>
              <a:gd name="connsiteX21" fmla="*/ 10685541 w 12551392"/>
              <a:gd name="connsiteY21" fmla="*/ 559086 h 1555047"/>
              <a:gd name="connsiteX22" fmla="*/ 11033013 w 12551392"/>
              <a:gd name="connsiteY22" fmla="*/ 549942 h 1555047"/>
              <a:gd name="connsiteX23" fmla="*/ 11490213 w 12551392"/>
              <a:gd name="connsiteY23" fmla="*/ 641382 h 1555047"/>
              <a:gd name="connsiteX24" fmla="*/ 12020565 w 12551392"/>
              <a:gd name="connsiteY24" fmla="*/ 83598 h 1555047"/>
              <a:gd name="connsiteX25" fmla="*/ 12550917 w 12551392"/>
              <a:gd name="connsiteY25" fmla="*/ 641382 h 1555047"/>
              <a:gd name="connsiteX26" fmla="*/ 12112005 w 12551392"/>
              <a:gd name="connsiteY26" fmla="*/ 147606 h 1555047"/>
              <a:gd name="connsiteX27" fmla="*/ 11956557 w 12551392"/>
              <a:gd name="connsiteY27" fmla="*/ 156750 h 1555047"/>
              <a:gd name="connsiteX28" fmla="*/ 11481069 w 12551392"/>
              <a:gd name="connsiteY28" fmla="*/ 705390 h 1555047"/>
              <a:gd name="connsiteX29" fmla="*/ 10767837 w 12551392"/>
              <a:gd name="connsiteY29" fmla="*/ 586518 h 1555047"/>
              <a:gd name="connsiteX30" fmla="*/ 10594101 w 12551392"/>
              <a:gd name="connsiteY30" fmla="*/ 1089438 h 1555047"/>
              <a:gd name="connsiteX31" fmla="*/ 9780285 w 12551392"/>
              <a:gd name="connsiteY31" fmla="*/ 47022 h 1555047"/>
              <a:gd name="connsiteX32" fmla="*/ 9176781 w 12551392"/>
              <a:gd name="connsiteY32" fmla="*/ 385350 h 1555047"/>
              <a:gd name="connsiteX33" fmla="*/ 8957325 w 12551392"/>
              <a:gd name="connsiteY33" fmla="*/ 184182 h 1555047"/>
              <a:gd name="connsiteX34" fmla="*/ 8417829 w 12551392"/>
              <a:gd name="connsiteY34" fmla="*/ 787686 h 1555047"/>
              <a:gd name="connsiteX35" fmla="*/ 8189229 w 12551392"/>
              <a:gd name="connsiteY35" fmla="*/ 156750 h 1555047"/>
              <a:gd name="connsiteX36" fmla="*/ 7796037 w 12551392"/>
              <a:gd name="connsiteY36" fmla="*/ 1089438 h 1555047"/>
              <a:gd name="connsiteX37" fmla="*/ 7347981 w 12551392"/>
              <a:gd name="connsiteY37" fmla="*/ 1308894 h 1555047"/>
              <a:gd name="connsiteX38" fmla="*/ 6698757 w 12551392"/>
              <a:gd name="connsiteY38" fmla="*/ 1180878 h 1555047"/>
              <a:gd name="connsiteX39" fmla="*/ 6872493 w 12551392"/>
              <a:gd name="connsiteY39" fmla="*/ 879126 h 1555047"/>
              <a:gd name="connsiteX40" fmla="*/ 6461013 w 12551392"/>
              <a:gd name="connsiteY40" fmla="*/ 165894 h 1555047"/>
              <a:gd name="connsiteX41" fmla="*/ 6268989 w 12551392"/>
              <a:gd name="connsiteY41" fmla="*/ 623094 h 1555047"/>
              <a:gd name="connsiteX42" fmla="*/ 6159261 w 12551392"/>
              <a:gd name="connsiteY42" fmla="*/ 522510 h 1555047"/>
              <a:gd name="connsiteX43" fmla="*/ 5994669 w 12551392"/>
              <a:gd name="connsiteY43" fmla="*/ 65310 h 1555047"/>
              <a:gd name="connsiteX44" fmla="*/ 5025405 w 12551392"/>
              <a:gd name="connsiteY44" fmla="*/ 1491774 h 1555047"/>
              <a:gd name="connsiteX45" fmla="*/ 3836685 w 12551392"/>
              <a:gd name="connsiteY45" fmla="*/ 1272318 h 1555047"/>
              <a:gd name="connsiteX46" fmla="*/ 3708669 w 12551392"/>
              <a:gd name="connsiteY46" fmla="*/ 979710 h 1555047"/>
              <a:gd name="connsiteX47" fmla="*/ 3297189 w 12551392"/>
              <a:gd name="connsiteY47" fmla="*/ 952278 h 1555047"/>
              <a:gd name="connsiteX48" fmla="*/ 3214893 w 12551392"/>
              <a:gd name="connsiteY48" fmla="*/ 412782 h 1555047"/>
              <a:gd name="connsiteX49" fmla="*/ 2300493 w 12551392"/>
              <a:gd name="connsiteY49" fmla="*/ 1171734 h 1555047"/>
              <a:gd name="connsiteX50" fmla="*/ 1971309 w 12551392"/>
              <a:gd name="connsiteY50" fmla="*/ 1354614 h 1555047"/>
              <a:gd name="connsiteX51" fmla="*/ 1623837 w 12551392"/>
              <a:gd name="connsiteY51" fmla="*/ 988854 h 1555047"/>
              <a:gd name="connsiteX52" fmla="*/ 1303797 w 12551392"/>
              <a:gd name="connsiteY52" fmla="*/ 1190022 h 1555047"/>
              <a:gd name="connsiteX53" fmla="*/ 1102629 w 12551392"/>
              <a:gd name="connsiteY53" fmla="*/ 906558 h 1555047"/>
              <a:gd name="connsiteX54" fmla="*/ 883173 w 12551392"/>
              <a:gd name="connsiteY54" fmla="*/ 641382 h 1555047"/>
              <a:gd name="connsiteX55" fmla="*/ 78501 w 12551392"/>
              <a:gd name="connsiteY55" fmla="*/ 1226598 h 1555047"/>
              <a:gd name="connsiteX56" fmla="*/ 32781 w 12551392"/>
              <a:gd name="connsiteY56" fmla="*/ 1107726 h 1555047"/>
              <a:gd name="connsiteX57" fmla="*/ 78501 w 12551392"/>
              <a:gd name="connsiteY57" fmla="*/ 1080294 h 1555047"/>
              <a:gd name="connsiteX0" fmla="*/ 78501 w 12551392"/>
              <a:gd name="connsiteY0" fmla="*/ 1080294 h 1548908"/>
              <a:gd name="connsiteX1" fmla="*/ 910605 w 12551392"/>
              <a:gd name="connsiteY1" fmla="*/ 613950 h 1548908"/>
              <a:gd name="connsiteX2" fmla="*/ 1267221 w 12551392"/>
              <a:gd name="connsiteY2" fmla="*/ 1116870 h 1548908"/>
              <a:gd name="connsiteX3" fmla="*/ 1614693 w 12551392"/>
              <a:gd name="connsiteY3" fmla="*/ 961422 h 1548908"/>
              <a:gd name="connsiteX4" fmla="*/ 2044461 w 12551392"/>
              <a:gd name="connsiteY4" fmla="*/ 1281462 h 1548908"/>
              <a:gd name="connsiteX5" fmla="*/ 3169173 w 12551392"/>
              <a:gd name="connsiteY5" fmla="*/ 284766 h 1548908"/>
              <a:gd name="connsiteX6" fmla="*/ 3278901 w 12551392"/>
              <a:gd name="connsiteY6" fmla="*/ 879126 h 1548908"/>
              <a:gd name="connsiteX7" fmla="*/ 3763533 w 12551392"/>
              <a:gd name="connsiteY7" fmla="*/ 906558 h 1548908"/>
              <a:gd name="connsiteX8" fmla="*/ 4943109 w 12551392"/>
              <a:gd name="connsiteY8" fmla="*/ 1482630 h 1548908"/>
              <a:gd name="connsiteX9" fmla="*/ 5839221 w 12551392"/>
              <a:gd name="connsiteY9" fmla="*/ 37878 h 1548908"/>
              <a:gd name="connsiteX10" fmla="*/ 6223269 w 12551392"/>
              <a:gd name="connsiteY10" fmla="*/ 549942 h 1548908"/>
              <a:gd name="connsiteX11" fmla="*/ 6451869 w 12551392"/>
              <a:gd name="connsiteY11" fmla="*/ 120174 h 1548908"/>
              <a:gd name="connsiteX12" fmla="*/ 6909069 w 12551392"/>
              <a:gd name="connsiteY12" fmla="*/ 824262 h 1548908"/>
              <a:gd name="connsiteX13" fmla="*/ 6790197 w 12551392"/>
              <a:gd name="connsiteY13" fmla="*/ 1171734 h 1548908"/>
              <a:gd name="connsiteX14" fmla="*/ 7631445 w 12551392"/>
              <a:gd name="connsiteY14" fmla="*/ 1180878 h 1548908"/>
              <a:gd name="connsiteX15" fmla="*/ 8161797 w 12551392"/>
              <a:gd name="connsiteY15" fmla="*/ 120174 h 1548908"/>
              <a:gd name="connsiteX16" fmla="*/ 8454405 w 12551392"/>
              <a:gd name="connsiteY16" fmla="*/ 705390 h 1548908"/>
              <a:gd name="connsiteX17" fmla="*/ 8911605 w 12551392"/>
              <a:gd name="connsiteY17" fmla="*/ 156750 h 1548908"/>
              <a:gd name="connsiteX18" fmla="*/ 9176781 w 12551392"/>
              <a:gd name="connsiteY18" fmla="*/ 339630 h 1548908"/>
              <a:gd name="connsiteX19" fmla="*/ 9807717 w 12551392"/>
              <a:gd name="connsiteY19" fmla="*/ 19590 h 1548908"/>
              <a:gd name="connsiteX20" fmla="*/ 10530093 w 12551392"/>
              <a:gd name="connsiteY20" fmla="*/ 1016286 h 1548908"/>
              <a:gd name="connsiteX21" fmla="*/ 10685541 w 12551392"/>
              <a:gd name="connsiteY21" fmla="*/ 559086 h 1548908"/>
              <a:gd name="connsiteX22" fmla="*/ 11033013 w 12551392"/>
              <a:gd name="connsiteY22" fmla="*/ 549942 h 1548908"/>
              <a:gd name="connsiteX23" fmla="*/ 11490213 w 12551392"/>
              <a:gd name="connsiteY23" fmla="*/ 641382 h 1548908"/>
              <a:gd name="connsiteX24" fmla="*/ 12020565 w 12551392"/>
              <a:gd name="connsiteY24" fmla="*/ 83598 h 1548908"/>
              <a:gd name="connsiteX25" fmla="*/ 12550917 w 12551392"/>
              <a:gd name="connsiteY25" fmla="*/ 641382 h 1548908"/>
              <a:gd name="connsiteX26" fmla="*/ 12112005 w 12551392"/>
              <a:gd name="connsiteY26" fmla="*/ 147606 h 1548908"/>
              <a:gd name="connsiteX27" fmla="*/ 11956557 w 12551392"/>
              <a:gd name="connsiteY27" fmla="*/ 156750 h 1548908"/>
              <a:gd name="connsiteX28" fmla="*/ 11481069 w 12551392"/>
              <a:gd name="connsiteY28" fmla="*/ 705390 h 1548908"/>
              <a:gd name="connsiteX29" fmla="*/ 10767837 w 12551392"/>
              <a:gd name="connsiteY29" fmla="*/ 586518 h 1548908"/>
              <a:gd name="connsiteX30" fmla="*/ 10594101 w 12551392"/>
              <a:gd name="connsiteY30" fmla="*/ 1089438 h 1548908"/>
              <a:gd name="connsiteX31" fmla="*/ 9780285 w 12551392"/>
              <a:gd name="connsiteY31" fmla="*/ 47022 h 1548908"/>
              <a:gd name="connsiteX32" fmla="*/ 9176781 w 12551392"/>
              <a:gd name="connsiteY32" fmla="*/ 385350 h 1548908"/>
              <a:gd name="connsiteX33" fmla="*/ 8957325 w 12551392"/>
              <a:gd name="connsiteY33" fmla="*/ 184182 h 1548908"/>
              <a:gd name="connsiteX34" fmla="*/ 8417829 w 12551392"/>
              <a:gd name="connsiteY34" fmla="*/ 787686 h 1548908"/>
              <a:gd name="connsiteX35" fmla="*/ 8189229 w 12551392"/>
              <a:gd name="connsiteY35" fmla="*/ 156750 h 1548908"/>
              <a:gd name="connsiteX36" fmla="*/ 7796037 w 12551392"/>
              <a:gd name="connsiteY36" fmla="*/ 1089438 h 1548908"/>
              <a:gd name="connsiteX37" fmla="*/ 7347981 w 12551392"/>
              <a:gd name="connsiteY37" fmla="*/ 1308894 h 1548908"/>
              <a:gd name="connsiteX38" fmla="*/ 6698757 w 12551392"/>
              <a:gd name="connsiteY38" fmla="*/ 1180878 h 1548908"/>
              <a:gd name="connsiteX39" fmla="*/ 6872493 w 12551392"/>
              <a:gd name="connsiteY39" fmla="*/ 879126 h 1548908"/>
              <a:gd name="connsiteX40" fmla="*/ 6461013 w 12551392"/>
              <a:gd name="connsiteY40" fmla="*/ 165894 h 1548908"/>
              <a:gd name="connsiteX41" fmla="*/ 6268989 w 12551392"/>
              <a:gd name="connsiteY41" fmla="*/ 623094 h 1548908"/>
              <a:gd name="connsiteX42" fmla="*/ 6159261 w 12551392"/>
              <a:gd name="connsiteY42" fmla="*/ 522510 h 1548908"/>
              <a:gd name="connsiteX43" fmla="*/ 5830077 w 12551392"/>
              <a:gd name="connsiteY43" fmla="*/ 156750 h 1548908"/>
              <a:gd name="connsiteX44" fmla="*/ 5025405 w 12551392"/>
              <a:gd name="connsiteY44" fmla="*/ 1491774 h 1548908"/>
              <a:gd name="connsiteX45" fmla="*/ 3836685 w 12551392"/>
              <a:gd name="connsiteY45" fmla="*/ 1272318 h 1548908"/>
              <a:gd name="connsiteX46" fmla="*/ 3708669 w 12551392"/>
              <a:gd name="connsiteY46" fmla="*/ 979710 h 1548908"/>
              <a:gd name="connsiteX47" fmla="*/ 3297189 w 12551392"/>
              <a:gd name="connsiteY47" fmla="*/ 952278 h 1548908"/>
              <a:gd name="connsiteX48" fmla="*/ 3214893 w 12551392"/>
              <a:gd name="connsiteY48" fmla="*/ 412782 h 1548908"/>
              <a:gd name="connsiteX49" fmla="*/ 2300493 w 12551392"/>
              <a:gd name="connsiteY49" fmla="*/ 1171734 h 1548908"/>
              <a:gd name="connsiteX50" fmla="*/ 1971309 w 12551392"/>
              <a:gd name="connsiteY50" fmla="*/ 1354614 h 1548908"/>
              <a:gd name="connsiteX51" fmla="*/ 1623837 w 12551392"/>
              <a:gd name="connsiteY51" fmla="*/ 988854 h 1548908"/>
              <a:gd name="connsiteX52" fmla="*/ 1303797 w 12551392"/>
              <a:gd name="connsiteY52" fmla="*/ 1190022 h 1548908"/>
              <a:gd name="connsiteX53" fmla="*/ 1102629 w 12551392"/>
              <a:gd name="connsiteY53" fmla="*/ 906558 h 1548908"/>
              <a:gd name="connsiteX54" fmla="*/ 883173 w 12551392"/>
              <a:gd name="connsiteY54" fmla="*/ 641382 h 1548908"/>
              <a:gd name="connsiteX55" fmla="*/ 78501 w 12551392"/>
              <a:gd name="connsiteY55" fmla="*/ 1226598 h 1548908"/>
              <a:gd name="connsiteX56" fmla="*/ 32781 w 12551392"/>
              <a:gd name="connsiteY56" fmla="*/ 1107726 h 1548908"/>
              <a:gd name="connsiteX57" fmla="*/ 78501 w 12551392"/>
              <a:gd name="connsiteY57" fmla="*/ 1080294 h 1548908"/>
              <a:gd name="connsiteX0" fmla="*/ 78501 w 12551392"/>
              <a:gd name="connsiteY0" fmla="*/ 1080294 h 1548908"/>
              <a:gd name="connsiteX1" fmla="*/ 910605 w 12551392"/>
              <a:gd name="connsiteY1" fmla="*/ 613950 h 1548908"/>
              <a:gd name="connsiteX2" fmla="*/ 1267221 w 12551392"/>
              <a:gd name="connsiteY2" fmla="*/ 1116870 h 1548908"/>
              <a:gd name="connsiteX3" fmla="*/ 1614693 w 12551392"/>
              <a:gd name="connsiteY3" fmla="*/ 961422 h 1548908"/>
              <a:gd name="connsiteX4" fmla="*/ 2044461 w 12551392"/>
              <a:gd name="connsiteY4" fmla="*/ 1281462 h 1548908"/>
              <a:gd name="connsiteX5" fmla="*/ 3169173 w 12551392"/>
              <a:gd name="connsiteY5" fmla="*/ 284766 h 1548908"/>
              <a:gd name="connsiteX6" fmla="*/ 3278901 w 12551392"/>
              <a:gd name="connsiteY6" fmla="*/ 879126 h 1548908"/>
              <a:gd name="connsiteX7" fmla="*/ 3763533 w 12551392"/>
              <a:gd name="connsiteY7" fmla="*/ 906558 h 1548908"/>
              <a:gd name="connsiteX8" fmla="*/ 4943109 w 12551392"/>
              <a:gd name="connsiteY8" fmla="*/ 1482630 h 1548908"/>
              <a:gd name="connsiteX9" fmla="*/ 5839221 w 12551392"/>
              <a:gd name="connsiteY9" fmla="*/ 37878 h 1548908"/>
              <a:gd name="connsiteX10" fmla="*/ 6223269 w 12551392"/>
              <a:gd name="connsiteY10" fmla="*/ 549942 h 1548908"/>
              <a:gd name="connsiteX11" fmla="*/ 6451869 w 12551392"/>
              <a:gd name="connsiteY11" fmla="*/ 120174 h 1548908"/>
              <a:gd name="connsiteX12" fmla="*/ 6909069 w 12551392"/>
              <a:gd name="connsiteY12" fmla="*/ 824262 h 1548908"/>
              <a:gd name="connsiteX13" fmla="*/ 6790197 w 12551392"/>
              <a:gd name="connsiteY13" fmla="*/ 1171734 h 1548908"/>
              <a:gd name="connsiteX14" fmla="*/ 7631445 w 12551392"/>
              <a:gd name="connsiteY14" fmla="*/ 1180878 h 1548908"/>
              <a:gd name="connsiteX15" fmla="*/ 8161797 w 12551392"/>
              <a:gd name="connsiteY15" fmla="*/ 120174 h 1548908"/>
              <a:gd name="connsiteX16" fmla="*/ 8454405 w 12551392"/>
              <a:gd name="connsiteY16" fmla="*/ 705390 h 1548908"/>
              <a:gd name="connsiteX17" fmla="*/ 8911605 w 12551392"/>
              <a:gd name="connsiteY17" fmla="*/ 156750 h 1548908"/>
              <a:gd name="connsiteX18" fmla="*/ 9176781 w 12551392"/>
              <a:gd name="connsiteY18" fmla="*/ 339630 h 1548908"/>
              <a:gd name="connsiteX19" fmla="*/ 9807717 w 12551392"/>
              <a:gd name="connsiteY19" fmla="*/ 19590 h 1548908"/>
              <a:gd name="connsiteX20" fmla="*/ 10530093 w 12551392"/>
              <a:gd name="connsiteY20" fmla="*/ 1016286 h 1548908"/>
              <a:gd name="connsiteX21" fmla="*/ 10685541 w 12551392"/>
              <a:gd name="connsiteY21" fmla="*/ 559086 h 1548908"/>
              <a:gd name="connsiteX22" fmla="*/ 11033013 w 12551392"/>
              <a:gd name="connsiteY22" fmla="*/ 549942 h 1548908"/>
              <a:gd name="connsiteX23" fmla="*/ 11490213 w 12551392"/>
              <a:gd name="connsiteY23" fmla="*/ 641382 h 1548908"/>
              <a:gd name="connsiteX24" fmla="*/ 12020565 w 12551392"/>
              <a:gd name="connsiteY24" fmla="*/ 83598 h 1548908"/>
              <a:gd name="connsiteX25" fmla="*/ 12550917 w 12551392"/>
              <a:gd name="connsiteY25" fmla="*/ 641382 h 1548908"/>
              <a:gd name="connsiteX26" fmla="*/ 12112005 w 12551392"/>
              <a:gd name="connsiteY26" fmla="*/ 147606 h 1548908"/>
              <a:gd name="connsiteX27" fmla="*/ 11956557 w 12551392"/>
              <a:gd name="connsiteY27" fmla="*/ 156750 h 1548908"/>
              <a:gd name="connsiteX28" fmla="*/ 11481069 w 12551392"/>
              <a:gd name="connsiteY28" fmla="*/ 705390 h 1548908"/>
              <a:gd name="connsiteX29" fmla="*/ 10767837 w 12551392"/>
              <a:gd name="connsiteY29" fmla="*/ 586518 h 1548908"/>
              <a:gd name="connsiteX30" fmla="*/ 10594101 w 12551392"/>
              <a:gd name="connsiteY30" fmla="*/ 1089438 h 1548908"/>
              <a:gd name="connsiteX31" fmla="*/ 9780285 w 12551392"/>
              <a:gd name="connsiteY31" fmla="*/ 47022 h 1548908"/>
              <a:gd name="connsiteX32" fmla="*/ 9176781 w 12551392"/>
              <a:gd name="connsiteY32" fmla="*/ 385350 h 1548908"/>
              <a:gd name="connsiteX33" fmla="*/ 8957325 w 12551392"/>
              <a:gd name="connsiteY33" fmla="*/ 184182 h 1548908"/>
              <a:gd name="connsiteX34" fmla="*/ 8417829 w 12551392"/>
              <a:gd name="connsiteY34" fmla="*/ 787686 h 1548908"/>
              <a:gd name="connsiteX35" fmla="*/ 8189229 w 12551392"/>
              <a:gd name="connsiteY35" fmla="*/ 156750 h 1548908"/>
              <a:gd name="connsiteX36" fmla="*/ 7796037 w 12551392"/>
              <a:gd name="connsiteY36" fmla="*/ 1089438 h 1548908"/>
              <a:gd name="connsiteX37" fmla="*/ 7347981 w 12551392"/>
              <a:gd name="connsiteY37" fmla="*/ 1308894 h 1548908"/>
              <a:gd name="connsiteX38" fmla="*/ 6698757 w 12551392"/>
              <a:gd name="connsiteY38" fmla="*/ 1180878 h 1548908"/>
              <a:gd name="connsiteX39" fmla="*/ 6872493 w 12551392"/>
              <a:gd name="connsiteY39" fmla="*/ 879126 h 1548908"/>
              <a:gd name="connsiteX40" fmla="*/ 6461013 w 12551392"/>
              <a:gd name="connsiteY40" fmla="*/ 165894 h 1548908"/>
              <a:gd name="connsiteX41" fmla="*/ 6268989 w 12551392"/>
              <a:gd name="connsiteY41" fmla="*/ 623094 h 1548908"/>
              <a:gd name="connsiteX42" fmla="*/ 6159261 w 12551392"/>
              <a:gd name="connsiteY42" fmla="*/ 522510 h 1548908"/>
              <a:gd name="connsiteX43" fmla="*/ 5830077 w 12551392"/>
              <a:gd name="connsiteY43" fmla="*/ 156750 h 1548908"/>
              <a:gd name="connsiteX44" fmla="*/ 5025405 w 12551392"/>
              <a:gd name="connsiteY44" fmla="*/ 1491774 h 1548908"/>
              <a:gd name="connsiteX45" fmla="*/ 3836685 w 12551392"/>
              <a:gd name="connsiteY45" fmla="*/ 1272318 h 1548908"/>
              <a:gd name="connsiteX46" fmla="*/ 3708669 w 12551392"/>
              <a:gd name="connsiteY46" fmla="*/ 979710 h 1548908"/>
              <a:gd name="connsiteX47" fmla="*/ 3297189 w 12551392"/>
              <a:gd name="connsiteY47" fmla="*/ 952278 h 1548908"/>
              <a:gd name="connsiteX48" fmla="*/ 3214893 w 12551392"/>
              <a:gd name="connsiteY48" fmla="*/ 412782 h 1548908"/>
              <a:gd name="connsiteX49" fmla="*/ 2300493 w 12551392"/>
              <a:gd name="connsiteY49" fmla="*/ 1171734 h 1548908"/>
              <a:gd name="connsiteX50" fmla="*/ 1971309 w 12551392"/>
              <a:gd name="connsiteY50" fmla="*/ 1354614 h 1548908"/>
              <a:gd name="connsiteX51" fmla="*/ 1623837 w 12551392"/>
              <a:gd name="connsiteY51" fmla="*/ 988854 h 1548908"/>
              <a:gd name="connsiteX52" fmla="*/ 1303797 w 12551392"/>
              <a:gd name="connsiteY52" fmla="*/ 1190022 h 1548908"/>
              <a:gd name="connsiteX53" fmla="*/ 1102629 w 12551392"/>
              <a:gd name="connsiteY53" fmla="*/ 906558 h 1548908"/>
              <a:gd name="connsiteX54" fmla="*/ 883173 w 12551392"/>
              <a:gd name="connsiteY54" fmla="*/ 641382 h 1548908"/>
              <a:gd name="connsiteX55" fmla="*/ 78501 w 12551392"/>
              <a:gd name="connsiteY55" fmla="*/ 1226598 h 1548908"/>
              <a:gd name="connsiteX56" fmla="*/ 32781 w 12551392"/>
              <a:gd name="connsiteY56" fmla="*/ 1107726 h 1548908"/>
              <a:gd name="connsiteX57" fmla="*/ 78501 w 12551392"/>
              <a:gd name="connsiteY57" fmla="*/ 1080294 h 1548908"/>
              <a:gd name="connsiteX0" fmla="*/ 78501 w 12551392"/>
              <a:gd name="connsiteY0" fmla="*/ 1080294 h 1548908"/>
              <a:gd name="connsiteX1" fmla="*/ 910605 w 12551392"/>
              <a:gd name="connsiteY1" fmla="*/ 613950 h 1548908"/>
              <a:gd name="connsiteX2" fmla="*/ 1267221 w 12551392"/>
              <a:gd name="connsiteY2" fmla="*/ 1116870 h 1548908"/>
              <a:gd name="connsiteX3" fmla="*/ 1614693 w 12551392"/>
              <a:gd name="connsiteY3" fmla="*/ 961422 h 1548908"/>
              <a:gd name="connsiteX4" fmla="*/ 2044461 w 12551392"/>
              <a:gd name="connsiteY4" fmla="*/ 1281462 h 1548908"/>
              <a:gd name="connsiteX5" fmla="*/ 3169173 w 12551392"/>
              <a:gd name="connsiteY5" fmla="*/ 284766 h 1548908"/>
              <a:gd name="connsiteX6" fmla="*/ 3278901 w 12551392"/>
              <a:gd name="connsiteY6" fmla="*/ 879126 h 1548908"/>
              <a:gd name="connsiteX7" fmla="*/ 3763533 w 12551392"/>
              <a:gd name="connsiteY7" fmla="*/ 906558 h 1548908"/>
              <a:gd name="connsiteX8" fmla="*/ 4943109 w 12551392"/>
              <a:gd name="connsiteY8" fmla="*/ 1482630 h 1548908"/>
              <a:gd name="connsiteX9" fmla="*/ 5729493 w 12551392"/>
              <a:gd name="connsiteY9" fmla="*/ 120174 h 1548908"/>
              <a:gd name="connsiteX10" fmla="*/ 6223269 w 12551392"/>
              <a:gd name="connsiteY10" fmla="*/ 549942 h 1548908"/>
              <a:gd name="connsiteX11" fmla="*/ 6451869 w 12551392"/>
              <a:gd name="connsiteY11" fmla="*/ 120174 h 1548908"/>
              <a:gd name="connsiteX12" fmla="*/ 6909069 w 12551392"/>
              <a:gd name="connsiteY12" fmla="*/ 824262 h 1548908"/>
              <a:gd name="connsiteX13" fmla="*/ 6790197 w 12551392"/>
              <a:gd name="connsiteY13" fmla="*/ 1171734 h 1548908"/>
              <a:gd name="connsiteX14" fmla="*/ 7631445 w 12551392"/>
              <a:gd name="connsiteY14" fmla="*/ 1180878 h 1548908"/>
              <a:gd name="connsiteX15" fmla="*/ 8161797 w 12551392"/>
              <a:gd name="connsiteY15" fmla="*/ 120174 h 1548908"/>
              <a:gd name="connsiteX16" fmla="*/ 8454405 w 12551392"/>
              <a:gd name="connsiteY16" fmla="*/ 705390 h 1548908"/>
              <a:gd name="connsiteX17" fmla="*/ 8911605 w 12551392"/>
              <a:gd name="connsiteY17" fmla="*/ 156750 h 1548908"/>
              <a:gd name="connsiteX18" fmla="*/ 9176781 w 12551392"/>
              <a:gd name="connsiteY18" fmla="*/ 339630 h 1548908"/>
              <a:gd name="connsiteX19" fmla="*/ 9807717 w 12551392"/>
              <a:gd name="connsiteY19" fmla="*/ 19590 h 1548908"/>
              <a:gd name="connsiteX20" fmla="*/ 10530093 w 12551392"/>
              <a:gd name="connsiteY20" fmla="*/ 1016286 h 1548908"/>
              <a:gd name="connsiteX21" fmla="*/ 10685541 w 12551392"/>
              <a:gd name="connsiteY21" fmla="*/ 559086 h 1548908"/>
              <a:gd name="connsiteX22" fmla="*/ 11033013 w 12551392"/>
              <a:gd name="connsiteY22" fmla="*/ 549942 h 1548908"/>
              <a:gd name="connsiteX23" fmla="*/ 11490213 w 12551392"/>
              <a:gd name="connsiteY23" fmla="*/ 641382 h 1548908"/>
              <a:gd name="connsiteX24" fmla="*/ 12020565 w 12551392"/>
              <a:gd name="connsiteY24" fmla="*/ 83598 h 1548908"/>
              <a:gd name="connsiteX25" fmla="*/ 12550917 w 12551392"/>
              <a:gd name="connsiteY25" fmla="*/ 641382 h 1548908"/>
              <a:gd name="connsiteX26" fmla="*/ 12112005 w 12551392"/>
              <a:gd name="connsiteY26" fmla="*/ 147606 h 1548908"/>
              <a:gd name="connsiteX27" fmla="*/ 11956557 w 12551392"/>
              <a:gd name="connsiteY27" fmla="*/ 156750 h 1548908"/>
              <a:gd name="connsiteX28" fmla="*/ 11481069 w 12551392"/>
              <a:gd name="connsiteY28" fmla="*/ 705390 h 1548908"/>
              <a:gd name="connsiteX29" fmla="*/ 10767837 w 12551392"/>
              <a:gd name="connsiteY29" fmla="*/ 586518 h 1548908"/>
              <a:gd name="connsiteX30" fmla="*/ 10594101 w 12551392"/>
              <a:gd name="connsiteY30" fmla="*/ 1089438 h 1548908"/>
              <a:gd name="connsiteX31" fmla="*/ 9780285 w 12551392"/>
              <a:gd name="connsiteY31" fmla="*/ 47022 h 1548908"/>
              <a:gd name="connsiteX32" fmla="*/ 9176781 w 12551392"/>
              <a:gd name="connsiteY32" fmla="*/ 385350 h 1548908"/>
              <a:gd name="connsiteX33" fmla="*/ 8957325 w 12551392"/>
              <a:gd name="connsiteY33" fmla="*/ 184182 h 1548908"/>
              <a:gd name="connsiteX34" fmla="*/ 8417829 w 12551392"/>
              <a:gd name="connsiteY34" fmla="*/ 787686 h 1548908"/>
              <a:gd name="connsiteX35" fmla="*/ 8189229 w 12551392"/>
              <a:gd name="connsiteY35" fmla="*/ 156750 h 1548908"/>
              <a:gd name="connsiteX36" fmla="*/ 7796037 w 12551392"/>
              <a:gd name="connsiteY36" fmla="*/ 1089438 h 1548908"/>
              <a:gd name="connsiteX37" fmla="*/ 7347981 w 12551392"/>
              <a:gd name="connsiteY37" fmla="*/ 1308894 h 1548908"/>
              <a:gd name="connsiteX38" fmla="*/ 6698757 w 12551392"/>
              <a:gd name="connsiteY38" fmla="*/ 1180878 h 1548908"/>
              <a:gd name="connsiteX39" fmla="*/ 6872493 w 12551392"/>
              <a:gd name="connsiteY39" fmla="*/ 879126 h 1548908"/>
              <a:gd name="connsiteX40" fmla="*/ 6461013 w 12551392"/>
              <a:gd name="connsiteY40" fmla="*/ 165894 h 1548908"/>
              <a:gd name="connsiteX41" fmla="*/ 6268989 w 12551392"/>
              <a:gd name="connsiteY41" fmla="*/ 623094 h 1548908"/>
              <a:gd name="connsiteX42" fmla="*/ 6159261 w 12551392"/>
              <a:gd name="connsiteY42" fmla="*/ 522510 h 1548908"/>
              <a:gd name="connsiteX43" fmla="*/ 5830077 w 12551392"/>
              <a:gd name="connsiteY43" fmla="*/ 156750 h 1548908"/>
              <a:gd name="connsiteX44" fmla="*/ 5025405 w 12551392"/>
              <a:gd name="connsiteY44" fmla="*/ 1491774 h 1548908"/>
              <a:gd name="connsiteX45" fmla="*/ 3836685 w 12551392"/>
              <a:gd name="connsiteY45" fmla="*/ 1272318 h 1548908"/>
              <a:gd name="connsiteX46" fmla="*/ 3708669 w 12551392"/>
              <a:gd name="connsiteY46" fmla="*/ 979710 h 1548908"/>
              <a:gd name="connsiteX47" fmla="*/ 3297189 w 12551392"/>
              <a:gd name="connsiteY47" fmla="*/ 952278 h 1548908"/>
              <a:gd name="connsiteX48" fmla="*/ 3214893 w 12551392"/>
              <a:gd name="connsiteY48" fmla="*/ 412782 h 1548908"/>
              <a:gd name="connsiteX49" fmla="*/ 2300493 w 12551392"/>
              <a:gd name="connsiteY49" fmla="*/ 1171734 h 1548908"/>
              <a:gd name="connsiteX50" fmla="*/ 1971309 w 12551392"/>
              <a:gd name="connsiteY50" fmla="*/ 1354614 h 1548908"/>
              <a:gd name="connsiteX51" fmla="*/ 1623837 w 12551392"/>
              <a:gd name="connsiteY51" fmla="*/ 988854 h 1548908"/>
              <a:gd name="connsiteX52" fmla="*/ 1303797 w 12551392"/>
              <a:gd name="connsiteY52" fmla="*/ 1190022 h 1548908"/>
              <a:gd name="connsiteX53" fmla="*/ 1102629 w 12551392"/>
              <a:gd name="connsiteY53" fmla="*/ 906558 h 1548908"/>
              <a:gd name="connsiteX54" fmla="*/ 883173 w 12551392"/>
              <a:gd name="connsiteY54" fmla="*/ 641382 h 1548908"/>
              <a:gd name="connsiteX55" fmla="*/ 78501 w 12551392"/>
              <a:gd name="connsiteY55" fmla="*/ 1226598 h 1548908"/>
              <a:gd name="connsiteX56" fmla="*/ 32781 w 12551392"/>
              <a:gd name="connsiteY56" fmla="*/ 1107726 h 1548908"/>
              <a:gd name="connsiteX57" fmla="*/ 78501 w 12551392"/>
              <a:gd name="connsiteY57" fmla="*/ 1080294 h 1548908"/>
              <a:gd name="connsiteX0" fmla="*/ 78501 w 12551392"/>
              <a:gd name="connsiteY0" fmla="*/ 1080294 h 1548908"/>
              <a:gd name="connsiteX1" fmla="*/ 910605 w 12551392"/>
              <a:gd name="connsiteY1" fmla="*/ 613950 h 1548908"/>
              <a:gd name="connsiteX2" fmla="*/ 1267221 w 12551392"/>
              <a:gd name="connsiteY2" fmla="*/ 1116870 h 1548908"/>
              <a:gd name="connsiteX3" fmla="*/ 1614693 w 12551392"/>
              <a:gd name="connsiteY3" fmla="*/ 961422 h 1548908"/>
              <a:gd name="connsiteX4" fmla="*/ 2044461 w 12551392"/>
              <a:gd name="connsiteY4" fmla="*/ 1281462 h 1548908"/>
              <a:gd name="connsiteX5" fmla="*/ 3169173 w 12551392"/>
              <a:gd name="connsiteY5" fmla="*/ 284766 h 1548908"/>
              <a:gd name="connsiteX6" fmla="*/ 3278901 w 12551392"/>
              <a:gd name="connsiteY6" fmla="*/ 879126 h 1548908"/>
              <a:gd name="connsiteX7" fmla="*/ 3763533 w 12551392"/>
              <a:gd name="connsiteY7" fmla="*/ 906558 h 1548908"/>
              <a:gd name="connsiteX8" fmla="*/ 4943109 w 12551392"/>
              <a:gd name="connsiteY8" fmla="*/ 1482630 h 1548908"/>
              <a:gd name="connsiteX9" fmla="*/ 5729493 w 12551392"/>
              <a:gd name="connsiteY9" fmla="*/ 120174 h 1548908"/>
              <a:gd name="connsiteX10" fmla="*/ 6223269 w 12551392"/>
              <a:gd name="connsiteY10" fmla="*/ 549942 h 1548908"/>
              <a:gd name="connsiteX11" fmla="*/ 6451869 w 12551392"/>
              <a:gd name="connsiteY11" fmla="*/ 120174 h 1548908"/>
              <a:gd name="connsiteX12" fmla="*/ 6909069 w 12551392"/>
              <a:gd name="connsiteY12" fmla="*/ 824262 h 1548908"/>
              <a:gd name="connsiteX13" fmla="*/ 6790197 w 12551392"/>
              <a:gd name="connsiteY13" fmla="*/ 1171734 h 1548908"/>
              <a:gd name="connsiteX14" fmla="*/ 7631445 w 12551392"/>
              <a:gd name="connsiteY14" fmla="*/ 1180878 h 1548908"/>
              <a:gd name="connsiteX15" fmla="*/ 8161797 w 12551392"/>
              <a:gd name="connsiteY15" fmla="*/ 120174 h 1548908"/>
              <a:gd name="connsiteX16" fmla="*/ 8454405 w 12551392"/>
              <a:gd name="connsiteY16" fmla="*/ 705390 h 1548908"/>
              <a:gd name="connsiteX17" fmla="*/ 8911605 w 12551392"/>
              <a:gd name="connsiteY17" fmla="*/ 156750 h 1548908"/>
              <a:gd name="connsiteX18" fmla="*/ 9176781 w 12551392"/>
              <a:gd name="connsiteY18" fmla="*/ 339630 h 1548908"/>
              <a:gd name="connsiteX19" fmla="*/ 9807717 w 12551392"/>
              <a:gd name="connsiteY19" fmla="*/ 19590 h 1548908"/>
              <a:gd name="connsiteX20" fmla="*/ 10530093 w 12551392"/>
              <a:gd name="connsiteY20" fmla="*/ 1016286 h 1548908"/>
              <a:gd name="connsiteX21" fmla="*/ 10685541 w 12551392"/>
              <a:gd name="connsiteY21" fmla="*/ 559086 h 1548908"/>
              <a:gd name="connsiteX22" fmla="*/ 11033013 w 12551392"/>
              <a:gd name="connsiteY22" fmla="*/ 549942 h 1548908"/>
              <a:gd name="connsiteX23" fmla="*/ 11490213 w 12551392"/>
              <a:gd name="connsiteY23" fmla="*/ 641382 h 1548908"/>
              <a:gd name="connsiteX24" fmla="*/ 12020565 w 12551392"/>
              <a:gd name="connsiteY24" fmla="*/ 83598 h 1548908"/>
              <a:gd name="connsiteX25" fmla="*/ 12550917 w 12551392"/>
              <a:gd name="connsiteY25" fmla="*/ 641382 h 1548908"/>
              <a:gd name="connsiteX26" fmla="*/ 12112005 w 12551392"/>
              <a:gd name="connsiteY26" fmla="*/ 147606 h 1548908"/>
              <a:gd name="connsiteX27" fmla="*/ 11956557 w 12551392"/>
              <a:gd name="connsiteY27" fmla="*/ 156750 h 1548908"/>
              <a:gd name="connsiteX28" fmla="*/ 11481069 w 12551392"/>
              <a:gd name="connsiteY28" fmla="*/ 705390 h 1548908"/>
              <a:gd name="connsiteX29" fmla="*/ 10767837 w 12551392"/>
              <a:gd name="connsiteY29" fmla="*/ 586518 h 1548908"/>
              <a:gd name="connsiteX30" fmla="*/ 10594101 w 12551392"/>
              <a:gd name="connsiteY30" fmla="*/ 1089438 h 1548908"/>
              <a:gd name="connsiteX31" fmla="*/ 9780285 w 12551392"/>
              <a:gd name="connsiteY31" fmla="*/ 47022 h 1548908"/>
              <a:gd name="connsiteX32" fmla="*/ 9176781 w 12551392"/>
              <a:gd name="connsiteY32" fmla="*/ 385350 h 1548908"/>
              <a:gd name="connsiteX33" fmla="*/ 8957325 w 12551392"/>
              <a:gd name="connsiteY33" fmla="*/ 184182 h 1548908"/>
              <a:gd name="connsiteX34" fmla="*/ 8417829 w 12551392"/>
              <a:gd name="connsiteY34" fmla="*/ 787686 h 1548908"/>
              <a:gd name="connsiteX35" fmla="*/ 8189229 w 12551392"/>
              <a:gd name="connsiteY35" fmla="*/ 156750 h 1548908"/>
              <a:gd name="connsiteX36" fmla="*/ 7796037 w 12551392"/>
              <a:gd name="connsiteY36" fmla="*/ 1089438 h 1548908"/>
              <a:gd name="connsiteX37" fmla="*/ 7347981 w 12551392"/>
              <a:gd name="connsiteY37" fmla="*/ 1308894 h 1548908"/>
              <a:gd name="connsiteX38" fmla="*/ 6698757 w 12551392"/>
              <a:gd name="connsiteY38" fmla="*/ 1180878 h 1548908"/>
              <a:gd name="connsiteX39" fmla="*/ 6872493 w 12551392"/>
              <a:gd name="connsiteY39" fmla="*/ 879126 h 1548908"/>
              <a:gd name="connsiteX40" fmla="*/ 6461013 w 12551392"/>
              <a:gd name="connsiteY40" fmla="*/ 165894 h 1548908"/>
              <a:gd name="connsiteX41" fmla="*/ 6268989 w 12551392"/>
              <a:gd name="connsiteY41" fmla="*/ 623094 h 1548908"/>
              <a:gd name="connsiteX42" fmla="*/ 5866653 w 12551392"/>
              <a:gd name="connsiteY42" fmla="*/ 869982 h 1548908"/>
              <a:gd name="connsiteX43" fmla="*/ 5830077 w 12551392"/>
              <a:gd name="connsiteY43" fmla="*/ 156750 h 1548908"/>
              <a:gd name="connsiteX44" fmla="*/ 5025405 w 12551392"/>
              <a:gd name="connsiteY44" fmla="*/ 1491774 h 1548908"/>
              <a:gd name="connsiteX45" fmla="*/ 3836685 w 12551392"/>
              <a:gd name="connsiteY45" fmla="*/ 1272318 h 1548908"/>
              <a:gd name="connsiteX46" fmla="*/ 3708669 w 12551392"/>
              <a:gd name="connsiteY46" fmla="*/ 979710 h 1548908"/>
              <a:gd name="connsiteX47" fmla="*/ 3297189 w 12551392"/>
              <a:gd name="connsiteY47" fmla="*/ 952278 h 1548908"/>
              <a:gd name="connsiteX48" fmla="*/ 3214893 w 12551392"/>
              <a:gd name="connsiteY48" fmla="*/ 412782 h 1548908"/>
              <a:gd name="connsiteX49" fmla="*/ 2300493 w 12551392"/>
              <a:gd name="connsiteY49" fmla="*/ 1171734 h 1548908"/>
              <a:gd name="connsiteX50" fmla="*/ 1971309 w 12551392"/>
              <a:gd name="connsiteY50" fmla="*/ 1354614 h 1548908"/>
              <a:gd name="connsiteX51" fmla="*/ 1623837 w 12551392"/>
              <a:gd name="connsiteY51" fmla="*/ 988854 h 1548908"/>
              <a:gd name="connsiteX52" fmla="*/ 1303797 w 12551392"/>
              <a:gd name="connsiteY52" fmla="*/ 1190022 h 1548908"/>
              <a:gd name="connsiteX53" fmla="*/ 1102629 w 12551392"/>
              <a:gd name="connsiteY53" fmla="*/ 906558 h 1548908"/>
              <a:gd name="connsiteX54" fmla="*/ 883173 w 12551392"/>
              <a:gd name="connsiteY54" fmla="*/ 641382 h 1548908"/>
              <a:gd name="connsiteX55" fmla="*/ 78501 w 12551392"/>
              <a:gd name="connsiteY55" fmla="*/ 1226598 h 1548908"/>
              <a:gd name="connsiteX56" fmla="*/ 32781 w 12551392"/>
              <a:gd name="connsiteY56" fmla="*/ 1107726 h 1548908"/>
              <a:gd name="connsiteX57" fmla="*/ 78501 w 12551392"/>
              <a:gd name="connsiteY57" fmla="*/ 1080294 h 1548908"/>
              <a:gd name="connsiteX0" fmla="*/ 78501 w 12551392"/>
              <a:gd name="connsiteY0" fmla="*/ 1080294 h 1548908"/>
              <a:gd name="connsiteX1" fmla="*/ 910605 w 12551392"/>
              <a:gd name="connsiteY1" fmla="*/ 613950 h 1548908"/>
              <a:gd name="connsiteX2" fmla="*/ 1267221 w 12551392"/>
              <a:gd name="connsiteY2" fmla="*/ 1116870 h 1548908"/>
              <a:gd name="connsiteX3" fmla="*/ 1614693 w 12551392"/>
              <a:gd name="connsiteY3" fmla="*/ 961422 h 1548908"/>
              <a:gd name="connsiteX4" fmla="*/ 2044461 w 12551392"/>
              <a:gd name="connsiteY4" fmla="*/ 1281462 h 1548908"/>
              <a:gd name="connsiteX5" fmla="*/ 3169173 w 12551392"/>
              <a:gd name="connsiteY5" fmla="*/ 284766 h 1548908"/>
              <a:gd name="connsiteX6" fmla="*/ 3278901 w 12551392"/>
              <a:gd name="connsiteY6" fmla="*/ 879126 h 1548908"/>
              <a:gd name="connsiteX7" fmla="*/ 3763533 w 12551392"/>
              <a:gd name="connsiteY7" fmla="*/ 906558 h 1548908"/>
              <a:gd name="connsiteX8" fmla="*/ 4943109 w 12551392"/>
              <a:gd name="connsiteY8" fmla="*/ 1482630 h 1548908"/>
              <a:gd name="connsiteX9" fmla="*/ 5729493 w 12551392"/>
              <a:gd name="connsiteY9" fmla="*/ 120174 h 1548908"/>
              <a:gd name="connsiteX10" fmla="*/ 6223269 w 12551392"/>
              <a:gd name="connsiteY10" fmla="*/ 549942 h 1548908"/>
              <a:gd name="connsiteX11" fmla="*/ 6451869 w 12551392"/>
              <a:gd name="connsiteY11" fmla="*/ 120174 h 1548908"/>
              <a:gd name="connsiteX12" fmla="*/ 6909069 w 12551392"/>
              <a:gd name="connsiteY12" fmla="*/ 824262 h 1548908"/>
              <a:gd name="connsiteX13" fmla="*/ 6790197 w 12551392"/>
              <a:gd name="connsiteY13" fmla="*/ 1171734 h 1548908"/>
              <a:gd name="connsiteX14" fmla="*/ 7631445 w 12551392"/>
              <a:gd name="connsiteY14" fmla="*/ 1180878 h 1548908"/>
              <a:gd name="connsiteX15" fmla="*/ 8161797 w 12551392"/>
              <a:gd name="connsiteY15" fmla="*/ 120174 h 1548908"/>
              <a:gd name="connsiteX16" fmla="*/ 8454405 w 12551392"/>
              <a:gd name="connsiteY16" fmla="*/ 705390 h 1548908"/>
              <a:gd name="connsiteX17" fmla="*/ 8911605 w 12551392"/>
              <a:gd name="connsiteY17" fmla="*/ 156750 h 1548908"/>
              <a:gd name="connsiteX18" fmla="*/ 9176781 w 12551392"/>
              <a:gd name="connsiteY18" fmla="*/ 339630 h 1548908"/>
              <a:gd name="connsiteX19" fmla="*/ 9807717 w 12551392"/>
              <a:gd name="connsiteY19" fmla="*/ 19590 h 1548908"/>
              <a:gd name="connsiteX20" fmla="*/ 10530093 w 12551392"/>
              <a:gd name="connsiteY20" fmla="*/ 1016286 h 1548908"/>
              <a:gd name="connsiteX21" fmla="*/ 10685541 w 12551392"/>
              <a:gd name="connsiteY21" fmla="*/ 559086 h 1548908"/>
              <a:gd name="connsiteX22" fmla="*/ 11033013 w 12551392"/>
              <a:gd name="connsiteY22" fmla="*/ 549942 h 1548908"/>
              <a:gd name="connsiteX23" fmla="*/ 11490213 w 12551392"/>
              <a:gd name="connsiteY23" fmla="*/ 641382 h 1548908"/>
              <a:gd name="connsiteX24" fmla="*/ 12020565 w 12551392"/>
              <a:gd name="connsiteY24" fmla="*/ 83598 h 1548908"/>
              <a:gd name="connsiteX25" fmla="*/ 12550917 w 12551392"/>
              <a:gd name="connsiteY25" fmla="*/ 641382 h 1548908"/>
              <a:gd name="connsiteX26" fmla="*/ 12112005 w 12551392"/>
              <a:gd name="connsiteY26" fmla="*/ 147606 h 1548908"/>
              <a:gd name="connsiteX27" fmla="*/ 11956557 w 12551392"/>
              <a:gd name="connsiteY27" fmla="*/ 156750 h 1548908"/>
              <a:gd name="connsiteX28" fmla="*/ 11481069 w 12551392"/>
              <a:gd name="connsiteY28" fmla="*/ 705390 h 1548908"/>
              <a:gd name="connsiteX29" fmla="*/ 10767837 w 12551392"/>
              <a:gd name="connsiteY29" fmla="*/ 586518 h 1548908"/>
              <a:gd name="connsiteX30" fmla="*/ 10594101 w 12551392"/>
              <a:gd name="connsiteY30" fmla="*/ 1089438 h 1548908"/>
              <a:gd name="connsiteX31" fmla="*/ 9780285 w 12551392"/>
              <a:gd name="connsiteY31" fmla="*/ 47022 h 1548908"/>
              <a:gd name="connsiteX32" fmla="*/ 9176781 w 12551392"/>
              <a:gd name="connsiteY32" fmla="*/ 385350 h 1548908"/>
              <a:gd name="connsiteX33" fmla="*/ 8957325 w 12551392"/>
              <a:gd name="connsiteY33" fmla="*/ 184182 h 1548908"/>
              <a:gd name="connsiteX34" fmla="*/ 8417829 w 12551392"/>
              <a:gd name="connsiteY34" fmla="*/ 787686 h 1548908"/>
              <a:gd name="connsiteX35" fmla="*/ 8189229 w 12551392"/>
              <a:gd name="connsiteY35" fmla="*/ 156750 h 1548908"/>
              <a:gd name="connsiteX36" fmla="*/ 7796037 w 12551392"/>
              <a:gd name="connsiteY36" fmla="*/ 1089438 h 1548908"/>
              <a:gd name="connsiteX37" fmla="*/ 7347981 w 12551392"/>
              <a:gd name="connsiteY37" fmla="*/ 1308894 h 1548908"/>
              <a:gd name="connsiteX38" fmla="*/ 6698757 w 12551392"/>
              <a:gd name="connsiteY38" fmla="*/ 1180878 h 1548908"/>
              <a:gd name="connsiteX39" fmla="*/ 6872493 w 12551392"/>
              <a:gd name="connsiteY39" fmla="*/ 879126 h 1548908"/>
              <a:gd name="connsiteX40" fmla="*/ 6461013 w 12551392"/>
              <a:gd name="connsiteY40" fmla="*/ 165894 h 1548908"/>
              <a:gd name="connsiteX41" fmla="*/ 6241557 w 12551392"/>
              <a:gd name="connsiteY41" fmla="*/ 952278 h 1548908"/>
              <a:gd name="connsiteX42" fmla="*/ 5866653 w 12551392"/>
              <a:gd name="connsiteY42" fmla="*/ 869982 h 1548908"/>
              <a:gd name="connsiteX43" fmla="*/ 5830077 w 12551392"/>
              <a:gd name="connsiteY43" fmla="*/ 156750 h 1548908"/>
              <a:gd name="connsiteX44" fmla="*/ 5025405 w 12551392"/>
              <a:gd name="connsiteY44" fmla="*/ 1491774 h 1548908"/>
              <a:gd name="connsiteX45" fmla="*/ 3836685 w 12551392"/>
              <a:gd name="connsiteY45" fmla="*/ 1272318 h 1548908"/>
              <a:gd name="connsiteX46" fmla="*/ 3708669 w 12551392"/>
              <a:gd name="connsiteY46" fmla="*/ 979710 h 1548908"/>
              <a:gd name="connsiteX47" fmla="*/ 3297189 w 12551392"/>
              <a:gd name="connsiteY47" fmla="*/ 952278 h 1548908"/>
              <a:gd name="connsiteX48" fmla="*/ 3214893 w 12551392"/>
              <a:gd name="connsiteY48" fmla="*/ 412782 h 1548908"/>
              <a:gd name="connsiteX49" fmla="*/ 2300493 w 12551392"/>
              <a:gd name="connsiteY49" fmla="*/ 1171734 h 1548908"/>
              <a:gd name="connsiteX50" fmla="*/ 1971309 w 12551392"/>
              <a:gd name="connsiteY50" fmla="*/ 1354614 h 1548908"/>
              <a:gd name="connsiteX51" fmla="*/ 1623837 w 12551392"/>
              <a:gd name="connsiteY51" fmla="*/ 988854 h 1548908"/>
              <a:gd name="connsiteX52" fmla="*/ 1303797 w 12551392"/>
              <a:gd name="connsiteY52" fmla="*/ 1190022 h 1548908"/>
              <a:gd name="connsiteX53" fmla="*/ 1102629 w 12551392"/>
              <a:gd name="connsiteY53" fmla="*/ 906558 h 1548908"/>
              <a:gd name="connsiteX54" fmla="*/ 883173 w 12551392"/>
              <a:gd name="connsiteY54" fmla="*/ 641382 h 1548908"/>
              <a:gd name="connsiteX55" fmla="*/ 78501 w 12551392"/>
              <a:gd name="connsiteY55" fmla="*/ 1226598 h 1548908"/>
              <a:gd name="connsiteX56" fmla="*/ 32781 w 12551392"/>
              <a:gd name="connsiteY56" fmla="*/ 1107726 h 1548908"/>
              <a:gd name="connsiteX57" fmla="*/ 78501 w 12551392"/>
              <a:gd name="connsiteY57" fmla="*/ 1080294 h 1548908"/>
              <a:gd name="connsiteX0" fmla="*/ 78501 w 12551392"/>
              <a:gd name="connsiteY0" fmla="*/ 1080294 h 1548908"/>
              <a:gd name="connsiteX1" fmla="*/ 910605 w 12551392"/>
              <a:gd name="connsiteY1" fmla="*/ 613950 h 1548908"/>
              <a:gd name="connsiteX2" fmla="*/ 1267221 w 12551392"/>
              <a:gd name="connsiteY2" fmla="*/ 1116870 h 1548908"/>
              <a:gd name="connsiteX3" fmla="*/ 1614693 w 12551392"/>
              <a:gd name="connsiteY3" fmla="*/ 961422 h 1548908"/>
              <a:gd name="connsiteX4" fmla="*/ 2044461 w 12551392"/>
              <a:gd name="connsiteY4" fmla="*/ 1281462 h 1548908"/>
              <a:gd name="connsiteX5" fmla="*/ 3169173 w 12551392"/>
              <a:gd name="connsiteY5" fmla="*/ 284766 h 1548908"/>
              <a:gd name="connsiteX6" fmla="*/ 3278901 w 12551392"/>
              <a:gd name="connsiteY6" fmla="*/ 879126 h 1548908"/>
              <a:gd name="connsiteX7" fmla="*/ 3763533 w 12551392"/>
              <a:gd name="connsiteY7" fmla="*/ 906558 h 1548908"/>
              <a:gd name="connsiteX8" fmla="*/ 4943109 w 12551392"/>
              <a:gd name="connsiteY8" fmla="*/ 1482630 h 1548908"/>
              <a:gd name="connsiteX9" fmla="*/ 5729493 w 12551392"/>
              <a:gd name="connsiteY9" fmla="*/ 120174 h 1548908"/>
              <a:gd name="connsiteX10" fmla="*/ 6067821 w 12551392"/>
              <a:gd name="connsiteY10" fmla="*/ 952278 h 1548908"/>
              <a:gd name="connsiteX11" fmla="*/ 6451869 w 12551392"/>
              <a:gd name="connsiteY11" fmla="*/ 120174 h 1548908"/>
              <a:gd name="connsiteX12" fmla="*/ 6909069 w 12551392"/>
              <a:gd name="connsiteY12" fmla="*/ 824262 h 1548908"/>
              <a:gd name="connsiteX13" fmla="*/ 6790197 w 12551392"/>
              <a:gd name="connsiteY13" fmla="*/ 1171734 h 1548908"/>
              <a:gd name="connsiteX14" fmla="*/ 7631445 w 12551392"/>
              <a:gd name="connsiteY14" fmla="*/ 1180878 h 1548908"/>
              <a:gd name="connsiteX15" fmla="*/ 8161797 w 12551392"/>
              <a:gd name="connsiteY15" fmla="*/ 120174 h 1548908"/>
              <a:gd name="connsiteX16" fmla="*/ 8454405 w 12551392"/>
              <a:gd name="connsiteY16" fmla="*/ 705390 h 1548908"/>
              <a:gd name="connsiteX17" fmla="*/ 8911605 w 12551392"/>
              <a:gd name="connsiteY17" fmla="*/ 156750 h 1548908"/>
              <a:gd name="connsiteX18" fmla="*/ 9176781 w 12551392"/>
              <a:gd name="connsiteY18" fmla="*/ 339630 h 1548908"/>
              <a:gd name="connsiteX19" fmla="*/ 9807717 w 12551392"/>
              <a:gd name="connsiteY19" fmla="*/ 19590 h 1548908"/>
              <a:gd name="connsiteX20" fmla="*/ 10530093 w 12551392"/>
              <a:gd name="connsiteY20" fmla="*/ 1016286 h 1548908"/>
              <a:gd name="connsiteX21" fmla="*/ 10685541 w 12551392"/>
              <a:gd name="connsiteY21" fmla="*/ 559086 h 1548908"/>
              <a:gd name="connsiteX22" fmla="*/ 11033013 w 12551392"/>
              <a:gd name="connsiteY22" fmla="*/ 549942 h 1548908"/>
              <a:gd name="connsiteX23" fmla="*/ 11490213 w 12551392"/>
              <a:gd name="connsiteY23" fmla="*/ 641382 h 1548908"/>
              <a:gd name="connsiteX24" fmla="*/ 12020565 w 12551392"/>
              <a:gd name="connsiteY24" fmla="*/ 83598 h 1548908"/>
              <a:gd name="connsiteX25" fmla="*/ 12550917 w 12551392"/>
              <a:gd name="connsiteY25" fmla="*/ 641382 h 1548908"/>
              <a:gd name="connsiteX26" fmla="*/ 12112005 w 12551392"/>
              <a:gd name="connsiteY26" fmla="*/ 147606 h 1548908"/>
              <a:gd name="connsiteX27" fmla="*/ 11956557 w 12551392"/>
              <a:gd name="connsiteY27" fmla="*/ 156750 h 1548908"/>
              <a:gd name="connsiteX28" fmla="*/ 11481069 w 12551392"/>
              <a:gd name="connsiteY28" fmla="*/ 705390 h 1548908"/>
              <a:gd name="connsiteX29" fmla="*/ 10767837 w 12551392"/>
              <a:gd name="connsiteY29" fmla="*/ 586518 h 1548908"/>
              <a:gd name="connsiteX30" fmla="*/ 10594101 w 12551392"/>
              <a:gd name="connsiteY30" fmla="*/ 1089438 h 1548908"/>
              <a:gd name="connsiteX31" fmla="*/ 9780285 w 12551392"/>
              <a:gd name="connsiteY31" fmla="*/ 47022 h 1548908"/>
              <a:gd name="connsiteX32" fmla="*/ 9176781 w 12551392"/>
              <a:gd name="connsiteY32" fmla="*/ 385350 h 1548908"/>
              <a:gd name="connsiteX33" fmla="*/ 8957325 w 12551392"/>
              <a:gd name="connsiteY33" fmla="*/ 184182 h 1548908"/>
              <a:gd name="connsiteX34" fmla="*/ 8417829 w 12551392"/>
              <a:gd name="connsiteY34" fmla="*/ 787686 h 1548908"/>
              <a:gd name="connsiteX35" fmla="*/ 8189229 w 12551392"/>
              <a:gd name="connsiteY35" fmla="*/ 156750 h 1548908"/>
              <a:gd name="connsiteX36" fmla="*/ 7796037 w 12551392"/>
              <a:gd name="connsiteY36" fmla="*/ 1089438 h 1548908"/>
              <a:gd name="connsiteX37" fmla="*/ 7347981 w 12551392"/>
              <a:gd name="connsiteY37" fmla="*/ 1308894 h 1548908"/>
              <a:gd name="connsiteX38" fmla="*/ 6698757 w 12551392"/>
              <a:gd name="connsiteY38" fmla="*/ 1180878 h 1548908"/>
              <a:gd name="connsiteX39" fmla="*/ 6872493 w 12551392"/>
              <a:gd name="connsiteY39" fmla="*/ 879126 h 1548908"/>
              <a:gd name="connsiteX40" fmla="*/ 6461013 w 12551392"/>
              <a:gd name="connsiteY40" fmla="*/ 165894 h 1548908"/>
              <a:gd name="connsiteX41" fmla="*/ 6241557 w 12551392"/>
              <a:gd name="connsiteY41" fmla="*/ 952278 h 1548908"/>
              <a:gd name="connsiteX42" fmla="*/ 5866653 w 12551392"/>
              <a:gd name="connsiteY42" fmla="*/ 869982 h 1548908"/>
              <a:gd name="connsiteX43" fmla="*/ 5830077 w 12551392"/>
              <a:gd name="connsiteY43" fmla="*/ 156750 h 1548908"/>
              <a:gd name="connsiteX44" fmla="*/ 5025405 w 12551392"/>
              <a:gd name="connsiteY44" fmla="*/ 1491774 h 1548908"/>
              <a:gd name="connsiteX45" fmla="*/ 3836685 w 12551392"/>
              <a:gd name="connsiteY45" fmla="*/ 1272318 h 1548908"/>
              <a:gd name="connsiteX46" fmla="*/ 3708669 w 12551392"/>
              <a:gd name="connsiteY46" fmla="*/ 979710 h 1548908"/>
              <a:gd name="connsiteX47" fmla="*/ 3297189 w 12551392"/>
              <a:gd name="connsiteY47" fmla="*/ 952278 h 1548908"/>
              <a:gd name="connsiteX48" fmla="*/ 3214893 w 12551392"/>
              <a:gd name="connsiteY48" fmla="*/ 412782 h 1548908"/>
              <a:gd name="connsiteX49" fmla="*/ 2300493 w 12551392"/>
              <a:gd name="connsiteY49" fmla="*/ 1171734 h 1548908"/>
              <a:gd name="connsiteX50" fmla="*/ 1971309 w 12551392"/>
              <a:gd name="connsiteY50" fmla="*/ 1354614 h 1548908"/>
              <a:gd name="connsiteX51" fmla="*/ 1623837 w 12551392"/>
              <a:gd name="connsiteY51" fmla="*/ 988854 h 1548908"/>
              <a:gd name="connsiteX52" fmla="*/ 1303797 w 12551392"/>
              <a:gd name="connsiteY52" fmla="*/ 1190022 h 1548908"/>
              <a:gd name="connsiteX53" fmla="*/ 1102629 w 12551392"/>
              <a:gd name="connsiteY53" fmla="*/ 906558 h 1548908"/>
              <a:gd name="connsiteX54" fmla="*/ 883173 w 12551392"/>
              <a:gd name="connsiteY54" fmla="*/ 641382 h 1548908"/>
              <a:gd name="connsiteX55" fmla="*/ 78501 w 12551392"/>
              <a:gd name="connsiteY55" fmla="*/ 1226598 h 1548908"/>
              <a:gd name="connsiteX56" fmla="*/ 32781 w 12551392"/>
              <a:gd name="connsiteY56" fmla="*/ 1107726 h 1548908"/>
              <a:gd name="connsiteX57" fmla="*/ 78501 w 12551392"/>
              <a:gd name="connsiteY57" fmla="*/ 1080294 h 1548908"/>
              <a:gd name="connsiteX0" fmla="*/ 78501 w 12551392"/>
              <a:gd name="connsiteY0" fmla="*/ 1080294 h 1548908"/>
              <a:gd name="connsiteX1" fmla="*/ 910605 w 12551392"/>
              <a:gd name="connsiteY1" fmla="*/ 613950 h 1548908"/>
              <a:gd name="connsiteX2" fmla="*/ 1267221 w 12551392"/>
              <a:gd name="connsiteY2" fmla="*/ 1116870 h 1548908"/>
              <a:gd name="connsiteX3" fmla="*/ 1614693 w 12551392"/>
              <a:gd name="connsiteY3" fmla="*/ 961422 h 1548908"/>
              <a:gd name="connsiteX4" fmla="*/ 2044461 w 12551392"/>
              <a:gd name="connsiteY4" fmla="*/ 1281462 h 1548908"/>
              <a:gd name="connsiteX5" fmla="*/ 3169173 w 12551392"/>
              <a:gd name="connsiteY5" fmla="*/ 284766 h 1548908"/>
              <a:gd name="connsiteX6" fmla="*/ 3278901 w 12551392"/>
              <a:gd name="connsiteY6" fmla="*/ 879126 h 1548908"/>
              <a:gd name="connsiteX7" fmla="*/ 3763533 w 12551392"/>
              <a:gd name="connsiteY7" fmla="*/ 906558 h 1548908"/>
              <a:gd name="connsiteX8" fmla="*/ 4943109 w 12551392"/>
              <a:gd name="connsiteY8" fmla="*/ 1482630 h 1548908"/>
              <a:gd name="connsiteX9" fmla="*/ 5729493 w 12551392"/>
              <a:gd name="connsiteY9" fmla="*/ 120174 h 1548908"/>
              <a:gd name="connsiteX10" fmla="*/ 6067821 w 12551392"/>
              <a:gd name="connsiteY10" fmla="*/ 952278 h 1548908"/>
              <a:gd name="connsiteX11" fmla="*/ 6451869 w 12551392"/>
              <a:gd name="connsiteY11" fmla="*/ 120174 h 1548908"/>
              <a:gd name="connsiteX12" fmla="*/ 6909069 w 12551392"/>
              <a:gd name="connsiteY12" fmla="*/ 824262 h 1548908"/>
              <a:gd name="connsiteX13" fmla="*/ 6790197 w 12551392"/>
              <a:gd name="connsiteY13" fmla="*/ 1171734 h 1548908"/>
              <a:gd name="connsiteX14" fmla="*/ 7631445 w 12551392"/>
              <a:gd name="connsiteY14" fmla="*/ 1180878 h 1548908"/>
              <a:gd name="connsiteX15" fmla="*/ 8161797 w 12551392"/>
              <a:gd name="connsiteY15" fmla="*/ 120174 h 1548908"/>
              <a:gd name="connsiteX16" fmla="*/ 8454405 w 12551392"/>
              <a:gd name="connsiteY16" fmla="*/ 705390 h 1548908"/>
              <a:gd name="connsiteX17" fmla="*/ 8911605 w 12551392"/>
              <a:gd name="connsiteY17" fmla="*/ 156750 h 1548908"/>
              <a:gd name="connsiteX18" fmla="*/ 9176781 w 12551392"/>
              <a:gd name="connsiteY18" fmla="*/ 339630 h 1548908"/>
              <a:gd name="connsiteX19" fmla="*/ 9807717 w 12551392"/>
              <a:gd name="connsiteY19" fmla="*/ 19590 h 1548908"/>
              <a:gd name="connsiteX20" fmla="*/ 10530093 w 12551392"/>
              <a:gd name="connsiteY20" fmla="*/ 1016286 h 1548908"/>
              <a:gd name="connsiteX21" fmla="*/ 10685541 w 12551392"/>
              <a:gd name="connsiteY21" fmla="*/ 559086 h 1548908"/>
              <a:gd name="connsiteX22" fmla="*/ 11033013 w 12551392"/>
              <a:gd name="connsiteY22" fmla="*/ 549942 h 1548908"/>
              <a:gd name="connsiteX23" fmla="*/ 11490213 w 12551392"/>
              <a:gd name="connsiteY23" fmla="*/ 641382 h 1548908"/>
              <a:gd name="connsiteX24" fmla="*/ 12020565 w 12551392"/>
              <a:gd name="connsiteY24" fmla="*/ 83598 h 1548908"/>
              <a:gd name="connsiteX25" fmla="*/ 12550917 w 12551392"/>
              <a:gd name="connsiteY25" fmla="*/ 641382 h 1548908"/>
              <a:gd name="connsiteX26" fmla="*/ 12112005 w 12551392"/>
              <a:gd name="connsiteY26" fmla="*/ 147606 h 1548908"/>
              <a:gd name="connsiteX27" fmla="*/ 11956557 w 12551392"/>
              <a:gd name="connsiteY27" fmla="*/ 156750 h 1548908"/>
              <a:gd name="connsiteX28" fmla="*/ 11481069 w 12551392"/>
              <a:gd name="connsiteY28" fmla="*/ 705390 h 1548908"/>
              <a:gd name="connsiteX29" fmla="*/ 10767837 w 12551392"/>
              <a:gd name="connsiteY29" fmla="*/ 586518 h 1548908"/>
              <a:gd name="connsiteX30" fmla="*/ 10594101 w 12551392"/>
              <a:gd name="connsiteY30" fmla="*/ 1089438 h 1548908"/>
              <a:gd name="connsiteX31" fmla="*/ 9780285 w 12551392"/>
              <a:gd name="connsiteY31" fmla="*/ 47022 h 1548908"/>
              <a:gd name="connsiteX32" fmla="*/ 9176781 w 12551392"/>
              <a:gd name="connsiteY32" fmla="*/ 385350 h 1548908"/>
              <a:gd name="connsiteX33" fmla="*/ 8957325 w 12551392"/>
              <a:gd name="connsiteY33" fmla="*/ 184182 h 1548908"/>
              <a:gd name="connsiteX34" fmla="*/ 8417829 w 12551392"/>
              <a:gd name="connsiteY34" fmla="*/ 787686 h 1548908"/>
              <a:gd name="connsiteX35" fmla="*/ 8189229 w 12551392"/>
              <a:gd name="connsiteY35" fmla="*/ 156750 h 1548908"/>
              <a:gd name="connsiteX36" fmla="*/ 7796037 w 12551392"/>
              <a:gd name="connsiteY36" fmla="*/ 1089438 h 1548908"/>
              <a:gd name="connsiteX37" fmla="*/ 7347981 w 12551392"/>
              <a:gd name="connsiteY37" fmla="*/ 1308894 h 1548908"/>
              <a:gd name="connsiteX38" fmla="*/ 6698757 w 12551392"/>
              <a:gd name="connsiteY38" fmla="*/ 1180878 h 1548908"/>
              <a:gd name="connsiteX39" fmla="*/ 6872493 w 12551392"/>
              <a:gd name="connsiteY39" fmla="*/ 879126 h 1548908"/>
              <a:gd name="connsiteX40" fmla="*/ 6543309 w 12551392"/>
              <a:gd name="connsiteY40" fmla="*/ 677958 h 1548908"/>
              <a:gd name="connsiteX41" fmla="*/ 6241557 w 12551392"/>
              <a:gd name="connsiteY41" fmla="*/ 952278 h 1548908"/>
              <a:gd name="connsiteX42" fmla="*/ 5866653 w 12551392"/>
              <a:gd name="connsiteY42" fmla="*/ 869982 h 1548908"/>
              <a:gd name="connsiteX43" fmla="*/ 5830077 w 12551392"/>
              <a:gd name="connsiteY43" fmla="*/ 156750 h 1548908"/>
              <a:gd name="connsiteX44" fmla="*/ 5025405 w 12551392"/>
              <a:gd name="connsiteY44" fmla="*/ 1491774 h 1548908"/>
              <a:gd name="connsiteX45" fmla="*/ 3836685 w 12551392"/>
              <a:gd name="connsiteY45" fmla="*/ 1272318 h 1548908"/>
              <a:gd name="connsiteX46" fmla="*/ 3708669 w 12551392"/>
              <a:gd name="connsiteY46" fmla="*/ 979710 h 1548908"/>
              <a:gd name="connsiteX47" fmla="*/ 3297189 w 12551392"/>
              <a:gd name="connsiteY47" fmla="*/ 952278 h 1548908"/>
              <a:gd name="connsiteX48" fmla="*/ 3214893 w 12551392"/>
              <a:gd name="connsiteY48" fmla="*/ 412782 h 1548908"/>
              <a:gd name="connsiteX49" fmla="*/ 2300493 w 12551392"/>
              <a:gd name="connsiteY49" fmla="*/ 1171734 h 1548908"/>
              <a:gd name="connsiteX50" fmla="*/ 1971309 w 12551392"/>
              <a:gd name="connsiteY50" fmla="*/ 1354614 h 1548908"/>
              <a:gd name="connsiteX51" fmla="*/ 1623837 w 12551392"/>
              <a:gd name="connsiteY51" fmla="*/ 988854 h 1548908"/>
              <a:gd name="connsiteX52" fmla="*/ 1303797 w 12551392"/>
              <a:gd name="connsiteY52" fmla="*/ 1190022 h 1548908"/>
              <a:gd name="connsiteX53" fmla="*/ 1102629 w 12551392"/>
              <a:gd name="connsiteY53" fmla="*/ 906558 h 1548908"/>
              <a:gd name="connsiteX54" fmla="*/ 883173 w 12551392"/>
              <a:gd name="connsiteY54" fmla="*/ 641382 h 1548908"/>
              <a:gd name="connsiteX55" fmla="*/ 78501 w 12551392"/>
              <a:gd name="connsiteY55" fmla="*/ 1226598 h 1548908"/>
              <a:gd name="connsiteX56" fmla="*/ 32781 w 12551392"/>
              <a:gd name="connsiteY56" fmla="*/ 1107726 h 1548908"/>
              <a:gd name="connsiteX57" fmla="*/ 78501 w 12551392"/>
              <a:gd name="connsiteY57" fmla="*/ 1080294 h 1548908"/>
              <a:gd name="connsiteX0" fmla="*/ 78501 w 12551392"/>
              <a:gd name="connsiteY0" fmla="*/ 1080294 h 1548908"/>
              <a:gd name="connsiteX1" fmla="*/ 910605 w 12551392"/>
              <a:gd name="connsiteY1" fmla="*/ 613950 h 1548908"/>
              <a:gd name="connsiteX2" fmla="*/ 1267221 w 12551392"/>
              <a:gd name="connsiteY2" fmla="*/ 1116870 h 1548908"/>
              <a:gd name="connsiteX3" fmla="*/ 1614693 w 12551392"/>
              <a:gd name="connsiteY3" fmla="*/ 961422 h 1548908"/>
              <a:gd name="connsiteX4" fmla="*/ 2044461 w 12551392"/>
              <a:gd name="connsiteY4" fmla="*/ 1281462 h 1548908"/>
              <a:gd name="connsiteX5" fmla="*/ 3169173 w 12551392"/>
              <a:gd name="connsiteY5" fmla="*/ 284766 h 1548908"/>
              <a:gd name="connsiteX6" fmla="*/ 3278901 w 12551392"/>
              <a:gd name="connsiteY6" fmla="*/ 879126 h 1548908"/>
              <a:gd name="connsiteX7" fmla="*/ 3763533 w 12551392"/>
              <a:gd name="connsiteY7" fmla="*/ 906558 h 1548908"/>
              <a:gd name="connsiteX8" fmla="*/ 4943109 w 12551392"/>
              <a:gd name="connsiteY8" fmla="*/ 1482630 h 1548908"/>
              <a:gd name="connsiteX9" fmla="*/ 5729493 w 12551392"/>
              <a:gd name="connsiteY9" fmla="*/ 120174 h 1548908"/>
              <a:gd name="connsiteX10" fmla="*/ 6067821 w 12551392"/>
              <a:gd name="connsiteY10" fmla="*/ 952278 h 1548908"/>
              <a:gd name="connsiteX11" fmla="*/ 6543309 w 12551392"/>
              <a:gd name="connsiteY11" fmla="*/ 641382 h 1548908"/>
              <a:gd name="connsiteX12" fmla="*/ 6909069 w 12551392"/>
              <a:gd name="connsiteY12" fmla="*/ 824262 h 1548908"/>
              <a:gd name="connsiteX13" fmla="*/ 6790197 w 12551392"/>
              <a:gd name="connsiteY13" fmla="*/ 1171734 h 1548908"/>
              <a:gd name="connsiteX14" fmla="*/ 7631445 w 12551392"/>
              <a:gd name="connsiteY14" fmla="*/ 1180878 h 1548908"/>
              <a:gd name="connsiteX15" fmla="*/ 8161797 w 12551392"/>
              <a:gd name="connsiteY15" fmla="*/ 120174 h 1548908"/>
              <a:gd name="connsiteX16" fmla="*/ 8454405 w 12551392"/>
              <a:gd name="connsiteY16" fmla="*/ 705390 h 1548908"/>
              <a:gd name="connsiteX17" fmla="*/ 8911605 w 12551392"/>
              <a:gd name="connsiteY17" fmla="*/ 156750 h 1548908"/>
              <a:gd name="connsiteX18" fmla="*/ 9176781 w 12551392"/>
              <a:gd name="connsiteY18" fmla="*/ 339630 h 1548908"/>
              <a:gd name="connsiteX19" fmla="*/ 9807717 w 12551392"/>
              <a:gd name="connsiteY19" fmla="*/ 19590 h 1548908"/>
              <a:gd name="connsiteX20" fmla="*/ 10530093 w 12551392"/>
              <a:gd name="connsiteY20" fmla="*/ 1016286 h 1548908"/>
              <a:gd name="connsiteX21" fmla="*/ 10685541 w 12551392"/>
              <a:gd name="connsiteY21" fmla="*/ 559086 h 1548908"/>
              <a:gd name="connsiteX22" fmla="*/ 11033013 w 12551392"/>
              <a:gd name="connsiteY22" fmla="*/ 549942 h 1548908"/>
              <a:gd name="connsiteX23" fmla="*/ 11490213 w 12551392"/>
              <a:gd name="connsiteY23" fmla="*/ 641382 h 1548908"/>
              <a:gd name="connsiteX24" fmla="*/ 12020565 w 12551392"/>
              <a:gd name="connsiteY24" fmla="*/ 83598 h 1548908"/>
              <a:gd name="connsiteX25" fmla="*/ 12550917 w 12551392"/>
              <a:gd name="connsiteY25" fmla="*/ 641382 h 1548908"/>
              <a:gd name="connsiteX26" fmla="*/ 12112005 w 12551392"/>
              <a:gd name="connsiteY26" fmla="*/ 147606 h 1548908"/>
              <a:gd name="connsiteX27" fmla="*/ 11956557 w 12551392"/>
              <a:gd name="connsiteY27" fmla="*/ 156750 h 1548908"/>
              <a:gd name="connsiteX28" fmla="*/ 11481069 w 12551392"/>
              <a:gd name="connsiteY28" fmla="*/ 705390 h 1548908"/>
              <a:gd name="connsiteX29" fmla="*/ 10767837 w 12551392"/>
              <a:gd name="connsiteY29" fmla="*/ 586518 h 1548908"/>
              <a:gd name="connsiteX30" fmla="*/ 10594101 w 12551392"/>
              <a:gd name="connsiteY30" fmla="*/ 1089438 h 1548908"/>
              <a:gd name="connsiteX31" fmla="*/ 9780285 w 12551392"/>
              <a:gd name="connsiteY31" fmla="*/ 47022 h 1548908"/>
              <a:gd name="connsiteX32" fmla="*/ 9176781 w 12551392"/>
              <a:gd name="connsiteY32" fmla="*/ 385350 h 1548908"/>
              <a:gd name="connsiteX33" fmla="*/ 8957325 w 12551392"/>
              <a:gd name="connsiteY33" fmla="*/ 184182 h 1548908"/>
              <a:gd name="connsiteX34" fmla="*/ 8417829 w 12551392"/>
              <a:gd name="connsiteY34" fmla="*/ 787686 h 1548908"/>
              <a:gd name="connsiteX35" fmla="*/ 8189229 w 12551392"/>
              <a:gd name="connsiteY35" fmla="*/ 156750 h 1548908"/>
              <a:gd name="connsiteX36" fmla="*/ 7796037 w 12551392"/>
              <a:gd name="connsiteY36" fmla="*/ 1089438 h 1548908"/>
              <a:gd name="connsiteX37" fmla="*/ 7347981 w 12551392"/>
              <a:gd name="connsiteY37" fmla="*/ 1308894 h 1548908"/>
              <a:gd name="connsiteX38" fmla="*/ 6698757 w 12551392"/>
              <a:gd name="connsiteY38" fmla="*/ 1180878 h 1548908"/>
              <a:gd name="connsiteX39" fmla="*/ 6872493 w 12551392"/>
              <a:gd name="connsiteY39" fmla="*/ 879126 h 1548908"/>
              <a:gd name="connsiteX40" fmla="*/ 6543309 w 12551392"/>
              <a:gd name="connsiteY40" fmla="*/ 677958 h 1548908"/>
              <a:gd name="connsiteX41" fmla="*/ 6241557 w 12551392"/>
              <a:gd name="connsiteY41" fmla="*/ 952278 h 1548908"/>
              <a:gd name="connsiteX42" fmla="*/ 5866653 w 12551392"/>
              <a:gd name="connsiteY42" fmla="*/ 869982 h 1548908"/>
              <a:gd name="connsiteX43" fmla="*/ 5830077 w 12551392"/>
              <a:gd name="connsiteY43" fmla="*/ 156750 h 1548908"/>
              <a:gd name="connsiteX44" fmla="*/ 5025405 w 12551392"/>
              <a:gd name="connsiteY44" fmla="*/ 1491774 h 1548908"/>
              <a:gd name="connsiteX45" fmla="*/ 3836685 w 12551392"/>
              <a:gd name="connsiteY45" fmla="*/ 1272318 h 1548908"/>
              <a:gd name="connsiteX46" fmla="*/ 3708669 w 12551392"/>
              <a:gd name="connsiteY46" fmla="*/ 979710 h 1548908"/>
              <a:gd name="connsiteX47" fmla="*/ 3297189 w 12551392"/>
              <a:gd name="connsiteY47" fmla="*/ 952278 h 1548908"/>
              <a:gd name="connsiteX48" fmla="*/ 3214893 w 12551392"/>
              <a:gd name="connsiteY48" fmla="*/ 412782 h 1548908"/>
              <a:gd name="connsiteX49" fmla="*/ 2300493 w 12551392"/>
              <a:gd name="connsiteY49" fmla="*/ 1171734 h 1548908"/>
              <a:gd name="connsiteX50" fmla="*/ 1971309 w 12551392"/>
              <a:gd name="connsiteY50" fmla="*/ 1354614 h 1548908"/>
              <a:gd name="connsiteX51" fmla="*/ 1623837 w 12551392"/>
              <a:gd name="connsiteY51" fmla="*/ 988854 h 1548908"/>
              <a:gd name="connsiteX52" fmla="*/ 1303797 w 12551392"/>
              <a:gd name="connsiteY52" fmla="*/ 1190022 h 1548908"/>
              <a:gd name="connsiteX53" fmla="*/ 1102629 w 12551392"/>
              <a:gd name="connsiteY53" fmla="*/ 906558 h 1548908"/>
              <a:gd name="connsiteX54" fmla="*/ 883173 w 12551392"/>
              <a:gd name="connsiteY54" fmla="*/ 641382 h 1548908"/>
              <a:gd name="connsiteX55" fmla="*/ 78501 w 12551392"/>
              <a:gd name="connsiteY55" fmla="*/ 1226598 h 1548908"/>
              <a:gd name="connsiteX56" fmla="*/ 32781 w 12551392"/>
              <a:gd name="connsiteY56" fmla="*/ 1107726 h 1548908"/>
              <a:gd name="connsiteX57" fmla="*/ 78501 w 12551392"/>
              <a:gd name="connsiteY57" fmla="*/ 1080294 h 1548908"/>
              <a:gd name="connsiteX0" fmla="*/ 78501 w 12551392"/>
              <a:gd name="connsiteY0" fmla="*/ 1080294 h 1548908"/>
              <a:gd name="connsiteX1" fmla="*/ 910605 w 12551392"/>
              <a:gd name="connsiteY1" fmla="*/ 613950 h 1548908"/>
              <a:gd name="connsiteX2" fmla="*/ 1267221 w 12551392"/>
              <a:gd name="connsiteY2" fmla="*/ 1116870 h 1548908"/>
              <a:gd name="connsiteX3" fmla="*/ 1614693 w 12551392"/>
              <a:gd name="connsiteY3" fmla="*/ 961422 h 1548908"/>
              <a:gd name="connsiteX4" fmla="*/ 2044461 w 12551392"/>
              <a:gd name="connsiteY4" fmla="*/ 1281462 h 1548908"/>
              <a:gd name="connsiteX5" fmla="*/ 3169173 w 12551392"/>
              <a:gd name="connsiteY5" fmla="*/ 284766 h 1548908"/>
              <a:gd name="connsiteX6" fmla="*/ 3278901 w 12551392"/>
              <a:gd name="connsiteY6" fmla="*/ 879126 h 1548908"/>
              <a:gd name="connsiteX7" fmla="*/ 3763533 w 12551392"/>
              <a:gd name="connsiteY7" fmla="*/ 906558 h 1548908"/>
              <a:gd name="connsiteX8" fmla="*/ 4138437 w 12551392"/>
              <a:gd name="connsiteY8" fmla="*/ 1153446 h 1548908"/>
              <a:gd name="connsiteX9" fmla="*/ 4943109 w 12551392"/>
              <a:gd name="connsiteY9" fmla="*/ 1482630 h 1548908"/>
              <a:gd name="connsiteX10" fmla="*/ 5729493 w 12551392"/>
              <a:gd name="connsiteY10" fmla="*/ 120174 h 1548908"/>
              <a:gd name="connsiteX11" fmla="*/ 6067821 w 12551392"/>
              <a:gd name="connsiteY11" fmla="*/ 952278 h 1548908"/>
              <a:gd name="connsiteX12" fmla="*/ 6543309 w 12551392"/>
              <a:gd name="connsiteY12" fmla="*/ 641382 h 1548908"/>
              <a:gd name="connsiteX13" fmla="*/ 6909069 w 12551392"/>
              <a:gd name="connsiteY13" fmla="*/ 824262 h 1548908"/>
              <a:gd name="connsiteX14" fmla="*/ 6790197 w 12551392"/>
              <a:gd name="connsiteY14" fmla="*/ 1171734 h 1548908"/>
              <a:gd name="connsiteX15" fmla="*/ 7631445 w 12551392"/>
              <a:gd name="connsiteY15" fmla="*/ 1180878 h 1548908"/>
              <a:gd name="connsiteX16" fmla="*/ 8161797 w 12551392"/>
              <a:gd name="connsiteY16" fmla="*/ 120174 h 1548908"/>
              <a:gd name="connsiteX17" fmla="*/ 8454405 w 12551392"/>
              <a:gd name="connsiteY17" fmla="*/ 705390 h 1548908"/>
              <a:gd name="connsiteX18" fmla="*/ 8911605 w 12551392"/>
              <a:gd name="connsiteY18" fmla="*/ 156750 h 1548908"/>
              <a:gd name="connsiteX19" fmla="*/ 9176781 w 12551392"/>
              <a:gd name="connsiteY19" fmla="*/ 339630 h 1548908"/>
              <a:gd name="connsiteX20" fmla="*/ 9807717 w 12551392"/>
              <a:gd name="connsiteY20" fmla="*/ 19590 h 1548908"/>
              <a:gd name="connsiteX21" fmla="*/ 10530093 w 12551392"/>
              <a:gd name="connsiteY21" fmla="*/ 1016286 h 1548908"/>
              <a:gd name="connsiteX22" fmla="*/ 10685541 w 12551392"/>
              <a:gd name="connsiteY22" fmla="*/ 559086 h 1548908"/>
              <a:gd name="connsiteX23" fmla="*/ 11033013 w 12551392"/>
              <a:gd name="connsiteY23" fmla="*/ 549942 h 1548908"/>
              <a:gd name="connsiteX24" fmla="*/ 11490213 w 12551392"/>
              <a:gd name="connsiteY24" fmla="*/ 641382 h 1548908"/>
              <a:gd name="connsiteX25" fmla="*/ 12020565 w 12551392"/>
              <a:gd name="connsiteY25" fmla="*/ 83598 h 1548908"/>
              <a:gd name="connsiteX26" fmla="*/ 12550917 w 12551392"/>
              <a:gd name="connsiteY26" fmla="*/ 641382 h 1548908"/>
              <a:gd name="connsiteX27" fmla="*/ 12112005 w 12551392"/>
              <a:gd name="connsiteY27" fmla="*/ 147606 h 1548908"/>
              <a:gd name="connsiteX28" fmla="*/ 11956557 w 12551392"/>
              <a:gd name="connsiteY28" fmla="*/ 156750 h 1548908"/>
              <a:gd name="connsiteX29" fmla="*/ 11481069 w 12551392"/>
              <a:gd name="connsiteY29" fmla="*/ 705390 h 1548908"/>
              <a:gd name="connsiteX30" fmla="*/ 10767837 w 12551392"/>
              <a:gd name="connsiteY30" fmla="*/ 586518 h 1548908"/>
              <a:gd name="connsiteX31" fmla="*/ 10594101 w 12551392"/>
              <a:gd name="connsiteY31" fmla="*/ 1089438 h 1548908"/>
              <a:gd name="connsiteX32" fmla="*/ 9780285 w 12551392"/>
              <a:gd name="connsiteY32" fmla="*/ 47022 h 1548908"/>
              <a:gd name="connsiteX33" fmla="*/ 9176781 w 12551392"/>
              <a:gd name="connsiteY33" fmla="*/ 385350 h 1548908"/>
              <a:gd name="connsiteX34" fmla="*/ 8957325 w 12551392"/>
              <a:gd name="connsiteY34" fmla="*/ 184182 h 1548908"/>
              <a:gd name="connsiteX35" fmla="*/ 8417829 w 12551392"/>
              <a:gd name="connsiteY35" fmla="*/ 787686 h 1548908"/>
              <a:gd name="connsiteX36" fmla="*/ 8189229 w 12551392"/>
              <a:gd name="connsiteY36" fmla="*/ 156750 h 1548908"/>
              <a:gd name="connsiteX37" fmla="*/ 7796037 w 12551392"/>
              <a:gd name="connsiteY37" fmla="*/ 1089438 h 1548908"/>
              <a:gd name="connsiteX38" fmla="*/ 7347981 w 12551392"/>
              <a:gd name="connsiteY38" fmla="*/ 1308894 h 1548908"/>
              <a:gd name="connsiteX39" fmla="*/ 6698757 w 12551392"/>
              <a:gd name="connsiteY39" fmla="*/ 1180878 h 1548908"/>
              <a:gd name="connsiteX40" fmla="*/ 6872493 w 12551392"/>
              <a:gd name="connsiteY40" fmla="*/ 879126 h 1548908"/>
              <a:gd name="connsiteX41" fmla="*/ 6543309 w 12551392"/>
              <a:gd name="connsiteY41" fmla="*/ 677958 h 1548908"/>
              <a:gd name="connsiteX42" fmla="*/ 6241557 w 12551392"/>
              <a:gd name="connsiteY42" fmla="*/ 952278 h 1548908"/>
              <a:gd name="connsiteX43" fmla="*/ 5866653 w 12551392"/>
              <a:gd name="connsiteY43" fmla="*/ 869982 h 1548908"/>
              <a:gd name="connsiteX44" fmla="*/ 5830077 w 12551392"/>
              <a:gd name="connsiteY44" fmla="*/ 156750 h 1548908"/>
              <a:gd name="connsiteX45" fmla="*/ 5025405 w 12551392"/>
              <a:gd name="connsiteY45" fmla="*/ 1491774 h 1548908"/>
              <a:gd name="connsiteX46" fmla="*/ 3836685 w 12551392"/>
              <a:gd name="connsiteY46" fmla="*/ 1272318 h 1548908"/>
              <a:gd name="connsiteX47" fmla="*/ 3708669 w 12551392"/>
              <a:gd name="connsiteY47" fmla="*/ 979710 h 1548908"/>
              <a:gd name="connsiteX48" fmla="*/ 3297189 w 12551392"/>
              <a:gd name="connsiteY48" fmla="*/ 952278 h 1548908"/>
              <a:gd name="connsiteX49" fmla="*/ 3214893 w 12551392"/>
              <a:gd name="connsiteY49" fmla="*/ 412782 h 1548908"/>
              <a:gd name="connsiteX50" fmla="*/ 2300493 w 12551392"/>
              <a:gd name="connsiteY50" fmla="*/ 1171734 h 1548908"/>
              <a:gd name="connsiteX51" fmla="*/ 1971309 w 12551392"/>
              <a:gd name="connsiteY51" fmla="*/ 1354614 h 1548908"/>
              <a:gd name="connsiteX52" fmla="*/ 1623837 w 12551392"/>
              <a:gd name="connsiteY52" fmla="*/ 988854 h 1548908"/>
              <a:gd name="connsiteX53" fmla="*/ 1303797 w 12551392"/>
              <a:gd name="connsiteY53" fmla="*/ 1190022 h 1548908"/>
              <a:gd name="connsiteX54" fmla="*/ 1102629 w 12551392"/>
              <a:gd name="connsiteY54" fmla="*/ 906558 h 1548908"/>
              <a:gd name="connsiteX55" fmla="*/ 883173 w 12551392"/>
              <a:gd name="connsiteY55" fmla="*/ 641382 h 1548908"/>
              <a:gd name="connsiteX56" fmla="*/ 78501 w 12551392"/>
              <a:gd name="connsiteY56" fmla="*/ 1226598 h 1548908"/>
              <a:gd name="connsiteX57" fmla="*/ 32781 w 12551392"/>
              <a:gd name="connsiteY57" fmla="*/ 1107726 h 1548908"/>
              <a:gd name="connsiteX58" fmla="*/ 78501 w 12551392"/>
              <a:gd name="connsiteY58" fmla="*/ 1080294 h 1548908"/>
              <a:gd name="connsiteX0" fmla="*/ 78501 w 12551392"/>
              <a:gd name="connsiteY0" fmla="*/ 1080294 h 1548908"/>
              <a:gd name="connsiteX1" fmla="*/ 910605 w 12551392"/>
              <a:gd name="connsiteY1" fmla="*/ 613950 h 1548908"/>
              <a:gd name="connsiteX2" fmla="*/ 1267221 w 12551392"/>
              <a:gd name="connsiteY2" fmla="*/ 1116870 h 1548908"/>
              <a:gd name="connsiteX3" fmla="*/ 1614693 w 12551392"/>
              <a:gd name="connsiteY3" fmla="*/ 961422 h 1548908"/>
              <a:gd name="connsiteX4" fmla="*/ 2044461 w 12551392"/>
              <a:gd name="connsiteY4" fmla="*/ 1281462 h 1548908"/>
              <a:gd name="connsiteX5" fmla="*/ 3169173 w 12551392"/>
              <a:gd name="connsiteY5" fmla="*/ 284766 h 1548908"/>
              <a:gd name="connsiteX6" fmla="*/ 3278901 w 12551392"/>
              <a:gd name="connsiteY6" fmla="*/ 879126 h 1548908"/>
              <a:gd name="connsiteX7" fmla="*/ 3763533 w 12551392"/>
              <a:gd name="connsiteY7" fmla="*/ 906558 h 1548908"/>
              <a:gd name="connsiteX8" fmla="*/ 3864117 w 12551392"/>
              <a:gd name="connsiteY8" fmla="*/ 1235742 h 1548908"/>
              <a:gd name="connsiteX9" fmla="*/ 4943109 w 12551392"/>
              <a:gd name="connsiteY9" fmla="*/ 1482630 h 1548908"/>
              <a:gd name="connsiteX10" fmla="*/ 5729493 w 12551392"/>
              <a:gd name="connsiteY10" fmla="*/ 120174 h 1548908"/>
              <a:gd name="connsiteX11" fmla="*/ 6067821 w 12551392"/>
              <a:gd name="connsiteY11" fmla="*/ 952278 h 1548908"/>
              <a:gd name="connsiteX12" fmla="*/ 6543309 w 12551392"/>
              <a:gd name="connsiteY12" fmla="*/ 641382 h 1548908"/>
              <a:gd name="connsiteX13" fmla="*/ 6909069 w 12551392"/>
              <a:gd name="connsiteY13" fmla="*/ 824262 h 1548908"/>
              <a:gd name="connsiteX14" fmla="*/ 6790197 w 12551392"/>
              <a:gd name="connsiteY14" fmla="*/ 1171734 h 1548908"/>
              <a:gd name="connsiteX15" fmla="*/ 7631445 w 12551392"/>
              <a:gd name="connsiteY15" fmla="*/ 1180878 h 1548908"/>
              <a:gd name="connsiteX16" fmla="*/ 8161797 w 12551392"/>
              <a:gd name="connsiteY16" fmla="*/ 120174 h 1548908"/>
              <a:gd name="connsiteX17" fmla="*/ 8454405 w 12551392"/>
              <a:gd name="connsiteY17" fmla="*/ 705390 h 1548908"/>
              <a:gd name="connsiteX18" fmla="*/ 8911605 w 12551392"/>
              <a:gd name="connsiteY18" fmla="*/ 156750 h 1548908"/>
              <a:gd name="connsiteX19" fmla="*/ 9176781 w 12551392"/>
              <a:gd name="connsiteY19" fmla="*/ 339630 h 1548908"/>
              <a:gd name="connsiteX20" fmla="*/ 9807717 w 12551392"/>
              <a:gd name="connsiteY20" fmla="*/ 19590 h 1548908"/>
              <a:gd name="connsiteX21" fmla="*/ 10530093 w 12551392"/>
              <a:gd name="connsiteY21" fmla="*/ 1016286 h 1548908"/>
              <a:gd name="connsiteX22" fmla="*/ 10685541 w 12551392"/>
              <a:gd name="connsiteY22" fmla="*/ 559086 h 1548908"/>
              <a:gd name="connsiteX23" fmla="*/ 11033013 w 12551392"/>
              <a:gd name="connsiteY23" fmla="*/ 549942 h 1548908"/>
              <a:gd name="connsiteX24" fmla="*/ 11490213 w 12551392"/>
              <a:gd name="connsiteY24" fmla="*/ 641382 h 1548908"/>
              <a:gd name="connsiteX25" fmla="*/ 12020565 w 12551392"/>
              <a:gd name="connsiteY25" fmla="*/ 83598 h 1548908"/>
              <a:gd name="connsiteX26" fmla="*/ 12550917 w 12551392"/>
              <a:gd name="connsiteY26" fmla="*/ 641382 h 1548908"/>
              <a:gd name="connsiteX27" fmla="*/ 12112005 w 12551392"/>
              <a:gd name="connsiteY27" fmla="*/ 147606 h 1548908"/>
              <a:gd name="connsiteX28" fmla="*/ 11956557 w 12551392"/>
              <a:gd name="connsiteY28" fmla="*/ 156750 h 1548908"/>
              <a:gd name="connsiteX29" fmla="*/ 11481069 w 12551392"/>
              <a:gd name="connsiteY29" fmla="*/ 705390 h 1548908"/>
              <a:gd name="connsiteX30" fmla="*/ 10767837 w 12551392"/>
              <a:gd name="connsiteY30" fmla="*/ 586518 h 1548908"/>
              <a:gd name="connsiteX31" fmla="*/ 10594101 w 12551392"/>
              <a:gd name="connsiteY31" fmla="*/ 1089438 h 1548908"/>
              <a:gd name="connsiteX32" fmla="*/ 9780285 w 12551392"/>
              <a:gd name="connsiteY32" fmla="*/ 47022 h 1548908"/>
              <a:gd name="connsiteX33" fmla="*/ 9176781 w 12551392"/>
              <a:gd name="connsiteY33" fmla="*/ 385350 h 1548908"/>
              <a:gd name="connsiteX34" fmla="*/ 8957325 w 12551392"/>
              <a:gd name="connsiteY34" fmla="*/ 184182 h 1548908"/>
              <a:gd name="connsiteX35" fmla="*/ 8417829 w 12551392"/>
              <a:gd name="connsiteY35" fmla="*/ 787686 h 1548908"/>
              <a:gd name="connsiteX36" fmla="*/ 8189229 w 12551392"/>
              <a:gd name="connsiteY36" fmla="*/ 156750 h 1548908"/>
              <a:gd name="connsiteX37" fmla="*/ 7796037 w 12551392"/>
              <a:gd name="connsiteY37" fmla="*/ 1089438 h 1548908"/>
              <a:gd name="connsiteX38" fmla="*/ 7347981 w 12551392"/>
              <a:gd name="connsiteY38" fmla="*/ 1308894 h 1548908"/>
              <a:gd name="connsiteX39" fmla="*/ 6698757 w 12551392"/>
              <a:gd name="connsiteY39" fmla="*/ 1180878 h 1548908"/>
              <a:gd name="connsiteX40" fmla="*/ 6872493 w 12551392"/>
              <a:gd name="connsiteY40" fmla="*/ 879126 h 1548908"/>
              <a:gd name="connsiteX41" fmla="*/ 6543309 w 12551392"/>
              <a:gd name="connsiteY41" fmla="*/ 677958 h 1548908"/>
              <a:gd name="connsiteX42" fmla="*/ 6241557 w 12551392"/>
              <a:gd name="connsiteY42" fmla="*/ 952278 h 1548908"/>
              <a:gd name="connsiteX43" fmla="*/ 5866653 w 12551392"/>
              <a:gd name="connsiteY43" fmla="*/ 869982 h 1548908"/>
              <a:gd name="connsiteX44" fmla="*/ 5830077 w 12551392"/>
              <a:gd name="connsiteY44" fmla="*/ 156750 h 1548908"/>
              <a:gd name="connsiteX45" fmla="*/ 5025405 w 12551392"/>
              <a:gd name="connsiteY45" fmla="*/ 1491774 h 1548908"/>
              <a:gd name="connsiteX46" fmla="*/ 3836685 w 12551392"/>
              <a:gd name="connsiteY46" fmla="*/ 1272318 h 1548908"/>
              <a:gd name="connsiteX47" fmla="*/ 3708669 w 12551392"/>
              <a:gd name="connsiteY47" fmla="*/ 979710 h 1548908"/>
              <a:gd name="connsiteX48" fmla="*/ 3297189 w 12551392"/>
              <a:gd name="connsiteY48" fmla="*/ 952278 h 1548908"/>
              <a:gd name="connsiteX49" fmla="*/ 3214893 w 12551392"/>
              <a:gd name="connsiteY49" fmla="*/ 412782 h 1548908"/>
              <a:gd name="connsiteX50" fmla="*/ 2300493 w 12551392"/>
              <a:gd name="connsiteY50" fmla="*/ 1171734 h 1548908"/>
              <a:gd name="connsiteX51" fmla="*/ 1971309 w 12551392"/>
              <a:gd name="connsiteY51" fmla="*/ 1354614 h 1548908"/>
              <a:gd name="connsiteX52" fmla="*/ 1623837 w 12551392"/>
              <a:gd name="connsiteY52" fmla="*/ 988854 h 1548908"/>
              <a:gd name="connsiteX53" fmla="*/ 1303797 w 12551392"/>
              <a:gd name="connsiteY53" fmla="*/ 1190022 h 1548908"/>
              <a:gd name="connsiteX54" fmla="*/ 1102629 w 12551392"/>
              <a:gd name="connsiteY54" fmla="*/ 906558 h 1548908"/>
              <a:gd name="connsiteX55" fmla="*/ 883173 w 12551392"/>
              <a:gd name="connsiteY55" fmla="*/ 641382 h 1548908"/>
              <a:gd name="connsiteX56" fmla="*/ 78501 w 12551392"/>
              <a:gd name="connsiteY56" fmla="*/ 1226598 h 1548908"/>
              <a:gd name="connsiteX57" fmla="*/ 32781 w 12551392"/>
              <a:gd name="connsiteY57" fmla="*/ 1107726 h 1548908"/>
              <a:gd name="connsiteX58" fmla="*/ 78501 w 12551392"/>
              <a:gd name="connsiteY58" fmla="*/ 1080294 h 1548908"/>
              <a:gd name="connsiteX0" fmla="*/ 78501 w 12551392"/>
              <a:gd name="connsiteY0" fmla="*/ 1080294 h 1548908"/>
              <a:gd name="connsiteX1" fmla="*/ 910605 w 12551392"/>
              <a:gd name="connsiteY1" fmla="*/ 613950 h 1548908"/>
              <a:gd name="connsiteX2" fmla="*/ 1267221 w 12551392"/>
              <a:gd name="connsiteY2" fmla="*/ 1116870 h 1548908"/>
              <a:gd name="connsiteX3" fmla="*/ 1614693 w 12551392"/>
              <a:gd name="connsiteY3" fmla="*/ 961422 h 1548908"/>
              <a:gd name="connsiteX4" fmla="*/ 2044461 w 12551392"/>
              <a:gd name="connsiteY4" fmla="*/ 1281462 h 1548908"/>
              <a:gd name="connsiteX5" fmla="*/ 3169173 w 12551392"/>
              <a:gd name="connsiteY5" fmla="*/ 284766 h 1548908"/>
              <a:gd name="connsiteX6" fmla="*/ 3278901 w 12551392"/>
              <a:gd name="connsiteY6" fmla="*/ 879126 h 1548908"/>
              <a:gd name="connsiteX7" fmla="*/ 3763533 w 12551392"/>
              <a:gd name="connsiteY7" fmla="*/ 906558 h 1548908"/>
              <a:gd name="connsiteX8" fmla="*/ 3864117 w 12551392"/>
              <a:gd name="connsiteY8" fmla="*/ 1235742 h 1548908"/>
              <a:gd name="connsiteX9" fmla="*/ 4943109 w 12551392"/>
              <a:gd name="connsiteY9" fmla="*/ 1482630 h 1548908"/>
              <a:gd name="connsiteX10" fmla="*/ 5848365 w 12551392"/>
              <a:gd name="connsiteY10" fmla="*/ 101886 h 1548908"/>
              <a:gd name="connsiteX11" fmla="*/ 6067821 w 12551392"/>
              <a:gd name="connsiteY11" fmla="*/ 952278 h 1548908"/>
              <a:gd name="connsiteX12" fmla="*/ 6543309 w 12551392"/>
              <a:gd name="connsiteY12" fmla="*/ 641382 h 1548908"/>
              <a:gd name="connsiteX13" fmla="*/ 6909069 w 12551392"/>
              <a:gd name="connsiteY13" fmla="*/ 824262 h 1548908"/>
              <a:gd name="connsiteX14" fmla="*/ 6790197 w 12551392"/>
              <a:gd name="connsiteY14" fmla="*/ 1171734 h 1548908"/>
              <a:gd name="connsiteX15" fmla="*/ 7631445 w 12551392"/>
              <a:gd name="connsiteY15" fmla="*/ 1180878 h 1548908"/>
              <a:gd name="connsiteX16" fmla="*/ 8161797 w 12551392"/>
              <a:gd name="connsiteY16" fmla="*/ 120174 h 1548908"/>
              <a:gd name="connsiteX17" fmla="*/ 8454405 w 12551392"/>
              <a:gd name="connsiteY17" fmla="*/ 705390 h 1548908"/>
              <a:gd name="connsiteX18" fmla="*/ 8911605 w 12551392"/>
              <a:gd name="connsiteY18" fmla="*/ 156750 h 1548908"/>
              <a:gd name="connsiteX19" fmla="*/ 9176781 w 12551392"/>
              <a:gd name="connsiteY19" fmla="*/ 339630 h 1548908"/>
              <a:gd name="connsiteX20" fmla="*/ 9807717 w 12551392"/>
              <a:gd name="connsiteY20" fmla="*/ 19590 h 1548908"/>
              <a:gd name="connsiteX21" fmla="*/ 10530093 w 12551392"/>
              <a:gd name="connsiteY21" fmla="*/ 1016286 h 1548908"/>
              <a:gd name="connsiteX22" fmla="*/ 10685541 w 12551392"/>
              <a:gd name="connsiteY22" fmla="*/ 559086 h 1548908"/>
              <a:gd name="connsiteX23" fmla="*/ 11033013 w 12551392"/>
              <a:gd name="connsiteY23" fmla="*/ 549942 h 1548908"/>
              <a:gd name="connsiteX24" fmla="*/ 11490213 w 12551392"/>
              <a:gd name="connsiteY24" fmla="*/ 641382 h 1548908"/>
              <a:gd name="connsiteX25" fmla="*/ 12020565 w 12551392"/>
              <a:gd name="connsiteY25" fmla="*/ 83598 h 1548908"/>
              <a:gd name="connsiteX26" fmla="*/ 12550917 w 12551392"/>
              <a:gd name="connsiteY26" fmla="*/ 641382 h 1548908"/>
              <a:gd name="connsiteX27" fmla="*/ 12112005 w 12551392"/>
              <a:gd name="connsiteY27" fmla="*/ 147606 h 1548908"/>
              <a:gd name="connsiteX28" fmla="*/ 11956557 w 12551392"/>
              <a:gd name="connsiteY28" fmla="*/ 156750 h 1548908"/>
              <a:gd name="connsiteX29" fmla="*/ 11481069 w 12551392"/>
              <a:gd name="connsiteY29" fmla="*/ 705390 h 1548908"/>
              <a:gd name="connsiteX30" fmla="*/ 10767837 w 12551392"/>
              <a:gd name="connsiteY30" fmla="*/ 586518 h 1548908"/>
              <a:gd name="connsiteX31" fmla="*/ 10594101 w 12551392"/>
              <a:gd name="connsiteY31" fmla="*/ 1089438 h 1548908"/>
              <a:gd name="connsiteX32" fmla="*/ 9780285 w 12551392"/>
              <a:gd name="connsiteY32" fmla="*/ 47022 h 1548908"/>
              <a:gd name="connsiteX33" fmla="*/ 9176781 w 12551392"/>
              <a:gd name="connsiteY33" fmla="*/ 385350 h 1548908"/>
              <a:gd name="connsiteX34" fmla="*/ 8957325 w 12551392"/>
              <a:gd name="connsiteY34" fmla="*/ 184182 h 1548908"/>
              <a:gd name="connsiteX35" fmla="*/ 8417829 w 12551392"/>
              <a:gd name="connsiteY35" fmla="*/ 787686 h 1548908"/>
              <a:gd name="connsiteX36" fmla="*/ 8189229 w 12551392"/>
              <a:gd name="connsiteY36" fmla="*/ 156750 h 1548908"/>
              <a:gd name="connsiteX37" fmla="*/ 7796037 w 12551392"/>
              <a:gd name="connsiteY37" fmla="*/ 1089438 h 1548908"/>
              <a:gd name="connsiteX38" fmla="*/ 7347981 w 12551392"/>
              <a:gd name="connsiteY38" fmla="*/ 1308894 h 1548908"/>
              <a:gd name="connsiteX39" fmla="*/ 6698757 w 12551392"/>
              <a:gd name="connsiteY39" fmla="*/ 1180878 h 1548908"/>
              <a:gd name="connsiteX40" fmla="*/ 6872493 w 12551392"/>
              <a:gd name="connsiteY40" fmla="*/ 879126 h 1548908"/>
              <a:gd name="connsiteX41" fmla="*/ 6543309 w 12551392"/>
              <a:gd name="connsiteY41" fmla="*/ 677958 h 1548908"/>
              <a:gd name="connsiteX42" fmla="*/ 6241557 w 12551392"/>
              <a:gd name="connsiteY42" fmla="*/ 952278 h 1548908"/>
              <a:gd name="connsiteX43" fmla="*/ 5866653 w 12551392"/>
              <a:gd name="connsiteY43" fmla="*/ 869982 h 1548908"/>
              <a:gd name="connsiteX44" fmla="*/ 5830077 w 12551392"/>
              <a:gd name="connsiteY44" fmla="*/ 156750 h 1548908"/>
              <a:gd name="connsiteX45" fmla="*/ 5025405 w 12551392"/>
              <a:gd name="connsiteY45" fmla="*/ 1491774 h 1548908"/>
              <a:gd name="connsiteX46" fmla="*/ 3836685 w 12551392"/>
              <a:gd name="connsiteY46" fmla="*/ 1272318 h 1548908"/>
              <a:gd name="connsiteX47" fmla="*/ 3708669 w 12551392"/>
              <a:gd name="connsiteY47" fmla="*/ 979710 h 1548908"/>
              <a:gd name="connsiteX48" fmla="*/ 3297189 w 12551392"/>
              <a:gd name="connsiteY48" fmla="*/ 952278 h 1548908"/>
              <a:gd name="connsiteX49" fmla="*/ 3214893 w 12551392"/>
              <a:gd name="connsiteY49" fmla="*/ 412782 h 1548908"/>
              <a:gd name="connsiteX50" fmla="*/ 2300493 w 12551392"/>
              <a:gd name="connsiteY50" fmla="*/ 1171734 h 1548908"/>
              <a:gd name="connsiteX51" fmla="*/ 1971309 w 12551392"/>
              <a:gd name="connsiteY51" fmla="*/ 1354614 h 1548908"/>
              <a:gd name="connsiteX52" fmla="*/ 1623837 w 12551392"/>
              <a:gd name="connsiteY52" fmla="*/ 988854 h 1548908"/>
              <a:gd name="connsiteX53" fmla="*/ 1303797 w 12551392"/>
              <a:gd name="connsiteY53" fmla="*/ 1190022 h 1548908"/>
              <a:gd name="connsiteX54" fmla="*/ 1102629 w 12551392"/>
              <a:gd name="connsiteY54" fmla="*/ 906558 h 1548908"/>
              <a:gd name="connsiteX55" fmla="*/ 883173 w 12551392"/>
              <a:gd name="connsiteY55" fmla="*/ 641382 h 1548908"/>
              <a:gd name="connsiteX56" fmla="*/ 78501 w 12551392"/>
              <a:gd name="connsiteY56" fmla="*/ 1226598 h 1548908"/>
              <a:gd name="connsiteX57" fmla="*/ 32781 w 12551392"/>
              <a:gd name="connsiteY57" fmla="*/ 1107726 h 1548908"/>
              <a:gd name="connsiteX58" fmla="*/ 78501 w 12551392"/>
              <a:gd name="connsiteY58" fmla="*/ 1080294 h 1548908"/>
              <a:gd name="connsiteX0" fmla="*/ 78501 w 12551392"/>
              <a:gd name="connsiteY0" fmla="*/ 1080294 h 1548908"/>
              <a:gd name="connsiteX1" fmla="*/ 910605 w 12551392"/>
              <a:gd name="connsiteY1" fmla="*/ 613950 h 1548908"/>
              <a:gd name="connsiteX2" fmla="*/ 1267221 w 12551392"/>
              <a:gd name="connsiteY2" fmla="*/ 1116870 h 1548908"/>
              <a:gd name="connsiteX3" fmla="*/ 1614693 w 12551392"/>
              <a:gd name="connsiteY3" fmla="*/ 961422 h 1548908"/>
              <a:gd name="connsiteX4" fmla="*/ 2044461 w 12551392"/>
              <a:gd name="connsiteY4" fmla="*/ 1281462 h 1548908"/>
              <a:gd name="connsiteX5" fmla="*/ 3169173 w 12551392"/>
              <a:gd name="connsiteY5" fmla="*/ 284766 h 1548908"/>
              <a:gd name="connsiteX6" fmla="*/ 3278901 w 12551392"/>
              <a:gd name="connsiteY6" fmla="*/ 879126 h 1548908"/>
              <a:gd name="connsiteX7" fmla="*/ 3763533 w 12551392"/>
              <a:gd name="connsiteY7" fmla="*/ 906558 h 1548908"/>
              <a:gd name="connsiteX8" fmla="*/ 3864117 w 12551392"/>
              <a:gd name="connsiteY8" fmla="*/ 1235742 h 1548908"/>
              <a:gd name="connsiteX9" fmla="*/ 4943109 w 12551392"/>
              <a:gd name="connsiteY9" fmla="*/ 1482630 h 1548908"/>
              <a:gd name="connsiteX10" fmla="*/ 5848365 w 12551392"/>
              <a:gd name="connsiteY10" fmla="*/ 101886 h 1548908"/>
              <a:gd name="connsiteX11" fmla="*/ 5976381 w 12551392"/>
              <a:gd name="connsiteY11" fmla="*/ 933990 h 1548908"/>
              <a:gd name="connsiteX12" fmla="*/ 6543309 w 12551392"/>
              <a:gd name="connsiteY12" fmla="*/ 641382 h 1548908"/>
              <a:gd name="connsiteX13" fmla="*/ 6909069 w 12551392"/>
              <a:gd name="connsiteY13" fmla="*/ 824262 h 1548908"/>
              <a:gd name="connsiteX14" fmla="*/ 6790197 w 12551392"/>
              <a:gd name="connsiteY14" fmla="*/ 1171734 h 1548908"/>
              <a:gd name="connsiteX15" fmla="*/ 7631445 w 12551392"/>
              <a:gd name="connsiteY15" fmla="*/ 1180878 h 1548908"/>
              <a:gd name="connsiteX16" fmla="*/ 8161797 w 12551392"/>
              <a:gd name="connsiteY16" fmla="*/ 120174 h 1548908"/>
              <a:gd name="connsiteX17" fmla="*/ 8454405 w 12551392"/>
              <a:gd name="connsiteY17" fmla="*/ 705390 h 1548908"/>
              <a:gd name="connsiteX18" fmla="*/ 8911605 w 12551392"/>
              <a:gd name="connsiteY18" fmla="*/ 156750 h 1548908"/>
              <a:gd name="connsiteX19" fmla="*/ 9176781 w 12551392"/>
              <a:gd name="connsiteY19" fmla="*/ 339630 h 1548908"/>
              <a:gd name="connsiteX20" fmla="*/ 9807717 w 12551392"/>
              <a:gd name="connsiteY20" fmla="*/ 19590 h 1548908"/>
              <a:gd name="connsiteX21" fmla="*/ 10530093 w 12551392"/>
              <a:gd name="connsiteY21" fmla="*/ 1016286 h 1548908"/>
              <a:gd name="connsiteX22" fmla="*/ 10685541 w 12551392"/>
              <a:gd name="connsiteY22" fmla="*/ 559086 h 1548908"/>
              <a:gd name="connsiteX23" fmla="*/ 11033013 w 12551392"/>
              <a:gd name="connsiteY23" fmla="*/ 549942 h 1548908"/>
              <a:gd name="connsiteX24" fmla="*/ 11490213 w 12551392"/>
              <a:gd name="connsiteY24" fmla="*/ 641382 h 1548908"/>
              <a:gd name="connsiteX25" fmla="*/ 12020565 w 12551392"/>
              <a:gd name="connsiteY25" fmla="*/ 83598 h 1548908"/>
              <a:gd name="connsiteX26" fmla="*/ 12550917 w 12551392"/>
              <a:gd name="connsiteY26" fmla="*/ 641382 h 1548908"/>
              <a:gd name="connsiteX27" fmla="*/ 12112005 w 12551392"/>
              <a:gd name="connsiteY27" fmla="*/ 147606 h 1548908"/>
              <a:gd name="connsiteX28" fmla="*/ 11956557 w 12551392"/>
              <a:gd name="connsiteY28" fmla="*/ 156750 h 1548908"/>
              <a:gd name="connsiteX29" fmla="*/ 11481069 w 12551392"/>
              <a:gd name="connsiteY29" fmla="*/ 705390 h 1548908"/>
              <a:gd name="connsiteX30" fmla="*/ 10767837 w 12551392"/>
              <a:gd name="connsiteY30" fmla="*/ 586518 h 1548908"/>
              <a:gd name="connsiteX31" fmla="*/ 10594101 w 12551392"/>
              <a:gd name="connsiteY31" fmla="*/ 1089438 h 1548908"/>
              <a:gd name="connsiteX32" fmla="*/ 9780285 w 12551392"/>
              <a:gd name="connsiteY32" fmla="*/ 47022 h 1548908"/>
              <a:gd name="connsiteX33" fmla="*/ 9176781 w 12551392"/>
              <a:gd name="connsiteY33" fmla="*/ 385350 h 1548908"/>
              <a:gd name="connsiteX34" fmla="*/ 8957325 w 12551392"/>
              <a:gd name="connsiteY34" fmla="*/ 184182 h 1548908"/>
              <a:gd name="connsiteX35" fmla="*/ 8417829 w 12551392"/>
              <a:gd name="connsiteY35" fmla="*/ 787686 h 1548908"/>
              <a:gd name="connsiteX36" fmla="*/ 8189229 w 12551392"/>
              <a:gd name="connsiteY36" fmla="*/ 156750 h 1548908"/>
              <a:gd name="connsiteX37" fmla="*/ 7796037 w 12551392"/>
              <a:gd name="connsiteY37" fmla="*/ 1089438 h 1548908"/>
              <a:gd name="connsiteX38" fmla="*/ 7347981 w 12551392"/>
              <a:gd name="connsiteY38" fmla="*/ 1308894 h 1548908"/>
              <a:gd name="connsiteX39" fmla="*/ 6698757 w 12551392"/>
              <a:gd name="connsiteY39" fmla="*/ 1180878 h 1548908"/>
              <a:gd name="connsiteX40" fmla="*/ 6872493 w 12551392"/>
              <a:gd name="connsiteY40" fmla="*/ 879126 h 1548908"/>
              <a:gd name="connsiteX41" fmla="*/ 6543309 w 12551392"/>
              <a:gd name="connsiteY41" fmla="*/ 677958 h 1548908"/>
              <a:gd name="connsiteX42" fmla="*/ 6241557 w 12551392"/>
              <a:gd name="connsiteY42" fmla="*/ 952278 h 1548908"/>
              <a:gd name="connsiteX43" fmla="*/ 5866653 w 12551392"/>
              <a:gd name="connsiteY43" fmla="*/ 869982 h 1548908"/>
              <a:gd name="connsiteX44" fmla="*/ 5830077 w 12551392"/>
              <a:gd name="connsiteY44" fmla="*/ 156750 h 1548908"/>
              <a:gd name="connsiteX45" fmla="*/ 5025405 w 12551392"/>
              <a:gd name="connsiteY45" fmla="*/ 1491774 h 1548908"/>
              <a:gd name="connsiteX46" fmla="*/ 3836685 w 12551392"/>
              <a:gd name="connsiteY46" fmla="*/ 1272318 h 1548908"/>
              <a:gd name="connsiteX47" fmla="*/ 3708669 w 12551392"/>
              <a:gd name="connsiteY47" fmla="*/ 979710 h 1548908"/>
              <a:gd name="connsiteX48" fmla="*/ 3297189 w 12551392"/>
              <a:gd name="connsiteY48" fmla="*/ 952278 h 1548908"/>
              <a:gd name="connsiteX49" fmla="*/ 3214893 w 12551392"/>
              <a:gd name="connsiteY49" fmla="*/ 412782 h 1548908"/>
              <a:gd name="connsiteX50" fmla="*/ 2300493 w 12551392"/>
              <a:gd name="connsiteY50" fmla="*/ 1171734 h 1548908"/>
              <a:gd name="connsiteX51" fmla="*/ 1971309 w 12551392"/>
              <a:gd name="connsiteY51" fmla="*/ 1354614 h 1548908"/>
              <a:gd name="connsiteX52" fmla="*/ 1623837 w 12551392"/>
              <a:gd name="connsiteY52" fmla="*/ 988854 h 1548908"/>
              <a:gd name="connsiteX53" fmla="*/ 1303797 w 12551392"/>
              <a:gd name="connsiteY53" fmla="*/ 1190022 h 1548908"/>
              <a:gd name="connsiteX54" fmla="*/ 1102629 w 12551392"/>
              <a:gd name="connsiteY54" fmla="*/ 906558 h 1548908"/>
              <a:gd name="connsiteX55" fmla="*/ 883173 w 12551392"/>
              <a:gd name="connsiteY55" fmla="*/ 641382 h 1548908"/>
              <a:gd name="connsiteX56" fmla="*/ 78501 w 12551392"/>
              <a:gd name="connsiteY56" fmla="*/ 1226598 h 1548908"/>
              <a:gd name="connsiteX57" fmla="*/ 32781 w 12551392"/>
              <a:gd name="connsiteY57" fmla="*/ 1107726 h 1548908"/>
              <a:gd name="connsiteX58" fmla="*/ 78501 w 12551392"/>
              <a:gd name="connsiteY58" fmla="*/ 1080294 h 1548908"/>
              <a:gd name="connsiteX0" fmla="*/ 78501 w 12551392"/>
              <a:gd name="connsiteY0" fmla="*/ 1080294 h 1715566"/>
              <a:gd name="connsiteX1" fmla="*/ 910605 w 12551392"/>
              <a:gd name="connsiteY1" fmla="*/ 613950 h 1715566"/>
              <a:gd name="connsiteX2" fmla="*/ 1267221 w 12551392"/>
              <a:gd name="connsiteY2" fmla="*/ 1116870 h 1715566"/>
              <a:gd name="connsiteX3" fmla="*/ 1614693 w 12551392"/>
              <a:gd name="connsiteY3" fmla="*/ 961422 h 1715566"/>
              <a:gd name="connsiteX4" fmla="*/ 2044461 w 12551392"/>
              <a:gd name="connsiteY4" fmla="*/ 1281462 h 1715566"/>
              <a:gd name="connsiteX5" fmla="*/ 3169173 w 12551392"/>
              <a:gd name="connsiteY5" fmla="*/ 284766 h 1715566"/>
              <a:gd name="connsiteX6" fmla="*/ 3278901 w 12551392"/>
              <a:gd name="connsiteY6" fmla="*/ 879126 h 1715566"/>
              <a:gd name="connsiteX7" fmla="*/ 3763533 w 12551392"/>
              <a:gd name="connsiteY7" fmla="*/ 906558 h 1715566"/>
              <a:gd name="connsiteX8" fmla="*/ 3864117 w 12551392"/>
              <a:gd name="connsiteY8" fmla="*/ 1235742 h 1715566"/>
              <a:gd name="connsiteX9" fmla="*/ 4943109 w 12551392"/>
              <a:gd name="connsiteY9" fmla="*/ 1482630 h 1715566"/>
              <a:gd name="connsiteX10" fmla="*/ 5848365 w 12551392"/>
              <a:gd name="connsiteY10" fmla="*/ 101886 h 1715566"/>
              <a:gd name="connsiteX11" fmla="*/ 5976381 w 12551392"/>
              <a:gd name="connsiteY11" fmla="*/ 933990 h 1715566"/>
              <a:gd name="connsiteX12" fmla="*/ 6543309 w 12551392"/>
              <a:gd name="connsiteY12" fmla="*/ 641382 h 1715566"/>
              <a:gd name="connsiteX13" fmla="*/ 6909069 w 12551392"/>
              <a:gd name="connsiteY13" fmla="*/ 824262 h 1715566"/>
              <a:gd name="connsiteX14" fmla="*/ 6790197 w 12551392"/>
              <a:gd name="connsiteY14" fmla="*/ 1171734 h 1715566"/>
              <a:gd name="connsiteX15" fmla="*/ 7631445 w 12551392"/>
              <a:gd name="connsiteY15" fmla="*/ 1180878 h 1715566"/>
              <a:gd name="connsiteX16" fmla="*/ 8161797 w 12551392"/>
              <a:gd name="connsiteY16" fmla="*/ 120174 h 1715566"/>
              <a:gd name="connsiteX17" fmla="*/ 8454405 w 12551392"/>
              <a:gd name="connsiteY17" fmla="*/ 705390 h 1715566"/>
              <a:gd name="connsiteX18" fmla="*/ 8911605 w 12551392"/>
              <a:gd name="connsiteY18" fmla="*/ 156750 h 1715566"/>
              <a:gd name="connsiteX19" fmla="*/ 9176781 w 12551392"/>
              <a:gd name="connsiteY19" fmla="*/ 339630 h 1715566"/>
              <a:gd name="connsiteX20" fmla="*/ 9807717 w 12551392"/>
              <a:gd name="connsiteY20" fmla="*/ 19590 h 1715566"/>
              <a:gd name="connsiteX21" fmla="*/ 10530093 w 12551392"/>
              <a:gd name="connsiteY21" fmla="*/ 1016286 h 1715566"/>
              <a:gd name="connsiteX22" fmla="*/ 10685541 w 12551392"/>
              <a:gd name="connsiteY22" fmla="*/ 559086 h 1715566"/>
              <a:gd name="connsiteX23" fmla="*/ 11033013 w 12551392"/>
              <a:gd name="connsiteY23" fmla="*/ 549942 h 1715566"/>
              <a:gd name="connsiteX24" fmla="*/ 11490213 w 12551392"/>
              <a:gd name="connsiteY24" fmla="*/ 641382 h 1715566"/>
              <a:gd name="connsiteX25" fmla="*/ 12020565 w 12551392"/>
              <a:gd name="connsiteY25" fmla="*/ 83598 h 1715566"/>
              <a:gd name="connsiteX26" fmla="*/ 12550917 w 12551392"/>
              <a:gd name="connsiteY26" fmla="*/ 641382 h 1715566"/>
              <a:gd name="connsiteX27" fmla="*/ 12112005 w 12551392"/>
              <a:gd name="connsiteY27" fmla="*/ 147606 h 1715566"/>
              <a:gd name="connsiteX28" fmla="*/ 11956557 w 12551392"/>
              <a:gd name="connsiteY28" fmla="*/ 156750 h 1715566"/>
              <a:gd name="connsiteX29" fmla="*/ 11481069 w 12551392"/>
              <a:gd name="connsiteY29" fmla="*/ 705390 h 1715566"/>
              <a:gd name="connsiteX30" fmla="*/ 10767837 w 12551392"/>
              <a:gd name="connsiteY30" fmla="*/ 586518 h 1715566"/>
              <a:gd name="connsiteX31" fmla="*/ 10594101 w 12551392"/>
              <a:gd name="connsiteY31" fmla="*/ 1089438 h 1715566"/>
              <a:gd name="connsiteX32" fmla="*/ 9780285 w 12551392"/>
              <a:gd name="connsiteY32" fmla="*/ 47022 h 1715566"/>
              <a:gd name="connsiteX33" fmla="*/ 9176781 w 12551392"/>
              <a:gd name="connsiteY33" fmla="*/ 385350 h 1715566"/>
              <a:gd name="connsiteX34" fmla="*/ 8957325 w 12551392"/>
              <a:gd name="connsiteY34" fmla="*/ 184182 h 1715566"/>
              <a:gd name="connsiteX35" fmla="*/ 8417829 w 12551392"/>
              <a:gd name="connsiteY35" fmla="*/ 787686 h 1715566"/>
              <a:gd name="connsiteX36" fmla="*/ 8189229 w 12551392"/>
              <a:gd name="connsiteY36" fmla="*/ 156750 h 1715566"/>
              <a:gd name="connsiteX37" fmla="*/ 7796037 w 12551392"/>
              <a:gd name="connsiteY37" fmla="*/ 1089438 h 1715566"/>
              <a:gd name="connsiteX38" fmla="*/ 7347981 w 12551392"/>
              <a:gd name="connsiteY38" fmla="*/ 1308894 h 1715566"/>
              <a:gd name="connsiteX39" fmla="*/ 6698757 w 12551392"/>
              <a:gd name="connsiteY39" fmla="*/ 1180878 h 1715566"/>
              <a:gd name="connsiteX40" fmla="*/ 6872493 w 12551392"/>
              <a:gd name="connsiteY40" fmla="*/ 879126 h 1715566"/>
              <a:gd name="connsiteX41" fmla="*/ 6543309 w 12551392"/>
              <a:gd name="connsiteY41" fmla="*/ 677958 h 1715566"/>
              <a:gd name="connsiteX42" fmla="*/ 6241557 w 12551392"/>
              <a:gd name="connsiteY42" fmla="*/ 952278 h 1715566"/>
              <a:gd name="connsiteX43" fmla="*/ 5866653 w 12551392"/>
              <a:gd name="connsiteY43" fmla="*/ 869982 h 1715566"/>
              <a:gd name="connsiteX44" fmla="*/ 5830077 w 12551392"/>
              <a:gd name="connsiteY44" fmla="*/ 156750 h 1715566"/>
              <a:gd name="connsiteX45" fmla="*/ 5025405 w 12551392"/>
              <a:gd name="connsiteY45" fmla="*/ 1491774 h 1715566"/>
              <a:gd name="connsiteX46" fmla="*/ 3836685 w 12551392"/>
              <a:gd name="connsiteY46" fmla="*/ 1272318 h 1715566"/>
              <a:gd name="connsiteX47" fmla="*/ 3233181 w 12551392"/>
              <a:gd name="connsiteY47" fmla="*/ 1711230 h 1715566"/>
              <a:gd name="connsiteX48" fmla="*/ 3297189 w 12551392"/>
              <a:gd name="connsiteY48" fmla="*/ 952278 h 1715566"/>
              <a:gd name="connsiteX49" fmla="*/ 3214893 w 12551392"/>
              <a:gd name="connsiteY49" fmla="*/ 412782 h 1715566"/>
              <a:gd name="connsiteX50" fmla="*/ 2300493 w 12551392"/>
              <a:gd name="connsiteY50" fmla="*/ 1171734 h 1715566"/>
              <a:gd name="connsiteX51" fmla="*/ 1971309 w 12551392"/>
              <a:gd name="connsiteY51" fmla="*/ 1354614 h 1715566"/>
              <a:gd name="connsiteX52" fmla="*/ 1623837 w 12551392"/>
              <a:gd name="connsiteY52" fmla="*/ 988854 h 1715566"/>
              <a:gd name="connsiteX53" fmla="*/ 1303797 w 12551392"/>
              <a:gd name="connsiteY53" fmla="*/ 1190022 h 1715566"/>
              <a:gd name="connsiteX54" fmla="*/ 1102629 w 12551392"/>
              <a:gd name="connsiteY54" fmla="*/ 906558 h 1715566"/>
              <a:gd name="connsiteX55" fmla="*/ 883173 w 12551392"/>
              <a:gd name="connsiteY55" fmla="*/ 641382 h 1715566"/>
              <a:gd name="connsiteX56" fmla="*/ 78501 w 12551392"/>
              <a:gd name="connsiteY56" fmla="*/ 1226598 h 1715566"/>
              <a:gd name="connsiteX57" fmla="*/ 32781 w 12551392"/>
              <a:gd name="connsiteY57" fmla="*/ 1107726 h 1715566"/>
              <a:gd name="connsiteX58" fmla="*/ 78501 w 12551392"/>
              <a:gd name="connsiteY58" fmla="*/ 1080294 h 1715566"/>
              <a:gd name="connsiteX0" fmla="*/ 78501 w 12551392"/>
              <a:gd name="connsiteY0" fmla="*/ 1080294 h 1715566"/>
              <a:gd name="connsiteX1" fmla="*/ 910605 w 12551392"/>
              <a:gd name="connsiteY1" fmla="*/ 613950 h 1715566"/>
              <a:gd name="connsiteX2" fmla="*/ 1267221 w 12551392"/>
              <a:gd name="connsiteY2" fmla="*/ 1116870 h 1715566"/>
              <a:gd name="connsiteX3" fmla="*/ 1614693 w 12551392"/>
              <a:gd name="connsiteY3" fmla="*/ 961422 h 1715566"/>
              <a:gd name="connsiteX4" fmla="*/ 2044461 w 12551392"/>
              <a:gd name="connsiteY4" fmla="*/ 1281462 h 1715566"/>
              <a:gd name="connsiteX5" fmla="*/ 3169173 w 12551392"/>
              <a:gd name="connsiteY5" fmla="*/ 284766 h 1715566"/>
              <a:gd name="connsiteX6" fmla="*/ 3278901 w 12551392"/>
              <a:gd name="connsiteY6" fmla="*/ 879126 h 1715566"/>
              <a:gd name="connsiteX7" fmla="*/ 3278901 w 12551392"/>
              <a:gd name="connsiteY7" fmla="*/ 1638078 h 1715566"/>
              <a:gd name="connsiteX8" fmla="*/ 3864117 w 12551392"/>
              <a:gd name="connsiteY8" fmla="*/ 1235742 h 1715566"/>
              <a:gd name="connsiteX9" fmla="*/ 4943109 w 12551392"/>
              <a:gd name="connsiteY9" fmla="*/ 1482630 h 1715566"/>
              <a:gd name="connsiteX10" fmla="*/ 5848365 w 12551392"/>
              <a:gd name="connsiteY10" fmla="*/ 101886 h 1715566"/>
              <a:gd name="connsiteX11" fmla="*/ 5976381 w 12551392"/>
              <a:gd name="connsiteY11" fmla="*/ 933990 h 1715566"/>
              <a:gd name="connsiteX12" fmla="*/ 6543309 w 12551392"/>
              <a:gd name="connsiteY12" fmla="*/ 641382 h 1715566"/>
              <a:gd name="connsiteX13" fmla="*/ 6909069 w 12551392"/>
              <a:gd name="connsiteY13" fmla="*/ 824262 h 1715566"/>
              <a:gd name="connsiteX14" fmla="*/ 6790197 w 12551392"/>
              <a:gd name="connsiteY14" fmla="*/ 1171734 h 1715566"/>
              <a:gd name="connsiteX15" fmla="*/ 7631445 w 12551392"/>
              <a:gd name="connsiteY15" fmla="*/ 1180878 h 1715566"/>
              <a:gd name="connsiteX16" fmla="*/ 8161797 w 12551392"/>
              <a:gd name="connsiteY16" fmla="*/ 120174 h 1715566"/>
              <a:gd name="connsiteX17" fmla="*/ 8454405 w 12551392"/>
              <a:gd name="connsiteY17" fmla="*/ 705390 h 1715566"/>
              <a:gd name="connsiteX18" fmla="*/ 8911605 w 12551392"/>
              <a:gd name="connsiteY18" fmla="*/ 156750 h 1715566"/>
              <a:gd name="connsiteX19" fmla="*/ 9176781 w 12551392"/>
              <a:gd name="connsiteY19" fmla="*/ 339630 h 1715566"/>
              <a:gd name="connsiteX20" fmla="*/ 9807717 w 12551392"/>
              <a:gd name="connsiteY20" fmla="*/ 19590 h 1715566"/>
              <a:gd name="connsiteX21" fmla="*/ 10530093 w 12551392"/>
              <a:gd name="connsiteY21" fmla="*/ 1016286 h 1715566"/>
              <a:gd name="connsiteX22" fmla="*/ 10685541 w 12551392"/>
              <a:gd name="connsiteY22" fmla="*/ 559086 h 1715566"/>
              <a:gd name="connsiteX23" fmla="*/ 11033013 w 12551392"/>
              <a:gd name="connsiteY23" fmla="*/ 549942 h 1715566"/>
              <a:gd name="connsiteX24" fmla="*/ 11490213 w 12551392"/>
              <a:gd name="connsiteY24" fmla="*/ 641382 h 1715566"/>
              <a:gd name="connsiteX25" fmla="*/ 12020565 w 12551392"/>
              <a:gd name="connsiteY25" fmla="*/ 83598 h 1715566"/>
              <a:gd name="connsiteX26" fmla="*/ 12550917 w 12551392"/>
              <a:gd name="connsiteY26" fmla="*/ 641382 h 1715566"/>
              <a:gd name="connsiteX27" fmla="*/ 12112005 w 12551392"/>
              <a:gd name="connsiteY27" fmla="*/ 147606 h 1715566"/>
              <a:gd name="connsiteX28" fmla="*/ 11956557 w 12551392"/>
              <a:gd name="connsiteY28" fmla="*/ 156750 h 1715566"/>
              <a:gd name="connsiteX29" fmla="*/ 11481069 w 12551392"/>
              <a:gd name="connsiteY29" fmla="*/ 705390 h 1715566"/>
              <a:gd name="connsiteX30" fmla="*/ 10767837 w 12551392"/>
              <a:gd name="connsiteY30" fmla="*/ 586518 h 1715566"/>
              <a:gd name="connsiteX31" fmla="*/ 10594101 w 12551392"/>
              <a:gd name="connsiteY31" fmla="*/ 1089438 h 1715566"/>
              <a:gd name="connsiteX32" fmla="*/ 9780285 w 12551392"/>
              <a:gd name="connsiteY32" fmla="*/ 47022 h 1715566"/>
              <a:gd name="connsiteX33" fmla="*/ 9176781 w 12551392"/>
              <a:gd name="connsiteY33" fmla="*/ 385350 h 1715566"/>
              <a:gd name="connsiteX34" fmla="*/ 8957325 w 12551392"/>
              <a:gd name="connsiteY34" fmla="*/ 184182 h 1715566"/>
              <a:gd name="connsiteX35" fmla="*/ 8417829 w 12551392"/>
              <a:gd name="connsiteY35" fmla="*/ 787686 h 1715566"/>
              <a:gd name="connsiteX36" fmla="*/ 8189229 w 12551392"/>
              <a:gd name="connsiteY36" fmla="*/ 156750 h 1715566"/>
              <a:gd name="connsiteX37" fmla="*/ 7796037 w 12551392"/>
              <a:gd name="connsiteY37" fmla="*/ 1089438 h 1715566"/>
              <a:gd name="connsiteX38" fmla="*/ 7347981 w 12551392"/>
              <a:gd name="connsiteY38" fmla="*/ 1308894 h 1715566"/>
              <a:gd name="connsiteX39" fmla="*/ 6698757 w 12551392"/>
              <a:gd name="connsiteY39" fmla="*/ 1180878 h 1715566"/>
              <a:gd name="connsiteX40" fmla="*/ 6872493 w 12551392"/>
              <a:gd name="connsiteY40" fmla="*/ 879126 h 1715566"/>
              <a:gd name="connsiteX41" fmla="*/ 6543309 w 12551392"/>
              <a:gd name="connsiteY41" fmla="*/ 677958 h 1715566"/>
              <a:gd name="connsiteX42" fmla="*/ 6241557 w 12551392"/>
              <a:gd name="connsiteY42" fmla="*/ 952278 h 1715566"/>
              <a:gd name="connsiteX43" fmla="*/ 5866653 w 12551392"/>
              <a:gd name="connsiteY43" fmla="*/ 869982 h 1715566"/>
              <a:gd name="connsiteX44" fmla="*/ 5830077 w 12551392"/>
              <a:gd name="connsiteY44" fmla="*/ 156750 h 1715566"/>
              <a:gd name="connsiteX45" fmla="*/ 5025405 w 12551392"/>
              <a:gd name="connsiteY45" fmla="*/ 1491774 h 1715566"/>
              <a:gd name="connsiteX46" fmla="*/ 3836685 w 12551392"/>
              <a:gd name="connsiteY46" fmla="*/ 1272318 h 1715566"/>
              <a:gd name="connsiteX47" fmla="*/ 3233181 w 12551392"/>
              <a:gd name="connsiteY47" fmla="*/ 1711230 h 1715566"/>
              <a:gd name="connsiteX48" fmla="*/ 3297189 w 12551392"/>
              <a:gd name="connsiteY48" fmla="*/ 952278 h 1715566"/>
              <a:gd name="connsiteX49" fmla="*/ 3214893 w 12551392"/>
              <a:gd name="connsiteY49" fmla="*/ 412782 h 1715566"/>
              <a:gd name="connsiteX50" fmla="*/ 2300493 w 12551392"/>
              <a:gd name="connsiteY50" fmla="*/ 1171734 h 1715566"/>
              <a:gd name="connsiteX51" fmla="*/ 1971309 w 12551392"/>
              <a:gd name="connsiteY51" fmla="*/ 1354614 h 1715566"/>
              <a:gd name="connsiteX52" fmla="*/ 1623837 w 12551392"/>
              <a:gd name="connsiteY52" fmla="*/ 988854 h 1715566"/>
              <a:gd name="connsiteX53" fmla="*/ 1303797 w 12551392"/>
              <a:gd name="connsiteY53" fmla="*/ 1190022 h 1715566"/>
              <a:gd name="connsiteX54" fmla="*/ 1102629 w 12551392"/>
              <a:gd name="connsiteY54" fmla="*/ 906558 h 1715566"/>
              <a:gd name="connsiteX55" fmla="*/ 883173 w 12551392"/>
              <a:gd name="connsiteY55" fmla="*/ 641382 h 1715566"/>
              <a:gd name="connsiteX56" fmla="*/ 78501 w 12551392"/>
              <a:gd name="connsiteY56" fmla="*/ 1226598 h 1715566"/>
              <a:gd name="connsiteX57" fmla="*/ 32781 w 12551392"/>
              <a:gd name="connsiteY57" fmla="*/ 1107726 h 1715566"/>
              <a:gd name="connsiteX58" fmla="*/ 78501 w 12551392"/>
              <a:gd name="connsiteY58" fmla="*/ 1080294 h 1715566"/>
              <a:gd name="connsiteX0" fmla="*/ 78501 w 12551392"/>
              <a:gd name="connsiteY0" fmla="*/ 1080294 h 2251737"/>
              <a:gd name="connsiteX1" fmla="*/ 910605 w 12551392"/>
              <a:gd name="connsiteY1" fmla="*/ 613950 h 2251737"/>
              <a:gd name="connsiteX2" fmla="*/ 1267221 w 12551392"/>
              <a:gd name="connsiteY2" fmla="*/ 1116870 h 2251737"/>
              <a:gd name="connsiteX3" fmla="*/ 1614693 w 12551392"/>
              <a:gd name="connsiteY3" fmla="*/ 961422 h 2251737"/>
              <a:gd name="connsiteX4" fmla="*/ 2044461 w 12551392"/>
              <a:gd name="connsiteY4" fmla="*/ 1281462 h 2251737"/>
              <a:gd name="connsiteX5" fmla="*/ 3169173 w 12551392"/>
              <a:gd name="connsiteY5" fmla="*/ 284766 h 2251737"/>
              <a:gd name="connsiteX6" fmla="*/ 3278901 w 12551392"/>
              <a:gd name="connsiteY6" fmla="*/ 879126 h 2251737"/>
              <a:gd name="connsiteX7" fmla="*/ 3278901 w 12551392"/>
              <a:gd name="connsiteY7" fmla="*/ 1638078 h 2251737"/>
              <a:gd name="connsiteX8" fmla="*/ 3864117 w 12551392"/>
              <a:gd name="connsiteY8" fmla="*/ 1235742 h 2251737"/>
              <a:gd name="connsiteX9" fmla="*/ 4943109 w 12551392"/>
              <a:gd name="connsiteY9" fmla="*/ 1482630 h 2251737"/>
              <a:gd name="connsiteX10" fmla="*/ 5848365 w 12551392"/>
              <a:gd name="connsiteY10" fmla="*/ 101886 h 2251737"/>
              <a:gd name="connsiteX11" fmla="*/ 5976381 w 12551392"/>
              <a:gd name="connsiteY11" fmla="*/ 933990 h 2251737"/>
              <a:gd name="connsiteX12" fmla="*/ 6543309 w 12551392"/>
              <a:gd name="connsiteY12" fmla="*/ 641382 h 2251737"/>
              <a:gd name="connsiteX13" fmla="*/ 6909069 w 12551392"/>
              <a:gd name="connsiteY13" fmla="*/ 824262 h 2251737"/>
              <a:gd name="connsiteX14" fmla="*/ 6790197 w 12551392"/>
              <a:gd name="connsiteY14" fmla="*/ 1171734 h 2251737"/>
              <a:gd name="connsiteX15" fmla="*/ 7631445 w 12551392"/>
              <a:gd name="connsiteY15" fmla="*/ 1180878 h 2251737"/>
              <a:gd name="connsiteX16" fmla="*/ 8161797 w 12551392"/>
              <a:gd name="connsiteY16" fmla="*/ 120174 h 2251737"/>
              <a:gd name="connsiteX17" fmla="*/ 8454405 w 12551392"/>
              <a:gd name="connsiteY17" fmla="*/ 705390 h 2251737"/>
              <a:gd name="connsiteX18" fmla="*/ 8911605 w 12551392"/>
              <a:gd name="connsiteY18" fmla="*/ 156750 h 2251737"/>
              <a:gd name="connsiteX19" fmla="*/ 9176781 w 12551392"/>
              <a:gd name="connsiteY19" fmla="*/ 339630 h 2251737"/>
              <a:gd name="connsiteX20" fmla="*/ 9807717 w 12551392"/>
              <a:gd name="connsiteY20" fmla="*/ 19590 h 2251737"/>
              <a:gd name="connsiteX21" fmla="*/ 10530093 w 12551392"/>
              <a:gd name="connsiteY21" fmla="*/ 1016286 h 2251737"/>
              <a:gd name="connsiteX22" fmla="*/ 10685541 w 12551392"/>
              <a:gd name="connsiteY22" fmla="*/ 559086 h 2251737"/>
              <a:gd name="connsiteX23" fmla="*/ 11033013 w 12551392"/>
              <a:gd name="connsiteY23" fmla="*/ 549942 h 2251737"/>
              <a:gd name="connsiteX24" fmla="*/ 11490213 w 12551392"/>
              <a:gd name="connsiteY24" fmla="*/ 641382 h 2251737"/>
              <a:gd name="connsiteX25" fmla="*/ 12020565 w 12551392"/>
              <a:gd name="connsiteY25" fmla="*/ 83598 h 2251737"/>
              <a:gd name="connsiteX26" fmla="*/ 12550917 w 12551392"/>
              <a:gd name="connsiteY26" fmla="*/ 641382 h 2251737"/>
              <a:gd name="connsiteX27" fmla="*/ 12112005 w 12551392"/>
              <a:gd name="connsiteY27" fmla="*/ 147606 h 2251737"/>
              <a:gd name="connsiteX28" fmla="*/ 11956557 w 12551392"/>
              <a:gd name="connsiteY28" fmla="*/ 156750 h 2251737"/>
              <a:gd name="connsiteX29" fmla="*/ 11481069 w 12551392"/>
              <a:gd name="connsiteY29" fmla="*/ 705390 h 2251737"/>
              <a:gd name="connsiteX30" fmla="*/ 10767837 w 12551392"/>
              <a:gd name="connsiteY30" fmla="*/ 586518 h 2251737"/>
              <a:gd name="connsiteX31" fmla="*/ 10594101 w 12551392"/>
              <a:gd name="connsiteY31" fmla="*/ 1089438 h 2251737"/>
              <a:gd name="connsiteX32" fmla="*/ 9780285 w 12551392"/>
              <a:gd name="connsiteY32" fmla="*/ 47022 h 2251737"/>
              <a:gd name="connsiteX33" fmla="*/ 9176781 w 12551392"/>
              <a:gd name="connsiteY33" fmla="*/ 385350 h 2251737"/>
              <a:gd name="connsiteX34" fmla="*/ 8957325 w 12551392"/>
              <a:gd name="connsiteY34" fmla="*/ 184182 h 2251737"/>
              <a:gd name="connsiteX35" fmla="*/ 8417829 w 12551392"/>
              <a:gd name="connsiteY35" fmla="*/ 787686 h 2251737"/>
              <a:gd name="connsiteX36" fmla="*/ 8189229 w 12551392"/>
              <a:gd name="connsiteY36" fmla="*/ 156750 h 2251737"/>
              <a:gd name="connsiteX37" fmla="*/ 7796037 w 12551392"/>
              <a:gd name="connsiteY37" fmla="*/ 1089438 h 2251737"/>
              <a:gd name="connsiteX38" fmla="*/ 7347981 w 12551392"/>
              <a:gd name="connsiteY38" fmla="*/ 1308894 h 2251737"/>
              <a:gd name="connsiteX39" fmla="*/ 6698757 w 12551392"/>
              <a:gd name="connsiteY39" fmla="*/ 1180878 h 2251737"/>
              <a:gd name="connsiteX40" fmla="*/ 6872493 w 12551392"/>
              <a:gd name="connsiteY40" fmla="*/ 879126 h 2251737"/>
              <a:gd name="connsiteX41" fmla="*/ 6543309 w 12551392"/>
              <a:gd name="connsiteY41" fmla="*/ 677958 h 2251737"/>
              <a:gd name="connsiteX42" fmla="*/ 6241557 w 12551392"/>
              <a:gd name="connsiteY42" fmla="*/ 952278 h 2251737"/>
              <a:gd name="connsiteX43" fmla="*/ 5866653 w 12551392"/>
              <a:gd name="connsiteY43" fmla="*/ 869982 h 2251737"/>
              <a:gd name="connsiteX44" fmla="*/ 5830077 w 12551392"/>
              <a:gd name="connsiteY44" fmla="*/ 156750 h 2251737"/>
              <a:gd name="connsiteX45" fmla="*/ 5025405 w 12551392"/>
              <a:gd name="connsiteY45" fmla="*/ 1491774 h 2251737"/>
              <a:gd name="connsiteX46" fmla="*/ 3836685 w 12551392"/>
              <a:gd name="connsiteY46" fmla="*/ 1272318 h 2251737"/>
              <a:gd name="connsiteX47" fmla="*/ 3233181 w 12551392"/>
              <a:gd name="connsiteY47" fmla="*/ 1711230 h 2251737"/>
              <a:gd name="connsiteX48" fmla="*/ 3297189 w 12551392"/>
              <a:gd name="connsiteY48" fmla="*/ 952278 h 2251737"/>
              <a:gd name="connsiteX49" fmla="*/ 2428509 w 12551392"/>
              <a:gd name="connsiteY49" fmla="*/ 2250726 h 2251737"/>
              <a:gd name="connsiteX50" fmla="*/ 2300493 w 12551392"/>
              <a:gd name="connsiteY50" fmla="*/ 1171734 h 2251737"/>
              <a:gd name="connsiteX51" fmla="*/ 1971309 w 12551392"/>
              <a:gd name="connsiteY51" fmla="*/ 1354614 h 2251737"/>
              <a:gd name="connsiteX52" fmla="*/ 1623837 w 12551392"/>
              <a:gd name="connsiteY52" fmla="*/ 988854 h 2251737"/>
              <a:gd name="connsiteX53" fmla="*/ 1303797 w 12551392"/>
              <a:gd name="connsiteY53" fmla="*/ 1190022 h 2251737"/>
              <a:gd name="connsiteX54" fmla="*/ 1102629 w 12551392"/>
              <a:gd name="connsiteY54" fmla="*/ 906558 h 2251737"/>
              <a:gd name="connsiteX55" fmla="*/ 883173 w 12551392"/>
              <a:gd name="connsiteY55" fmla="*/ 641382 h 2251737"/>
              <a:gd name="connsiteX56" fmla="*/ 78501 w 12551392"/>
              <a:gd name="connsiteY56" fmla="*/ 1226598 h 2251737"/>
              <a:gd name="connsiteX57" fmla="*/ 32781 w 12551392"/>
              <a:gd name="connsiteY57" fmla="*/ 1107726 h 2251737"/>
              <a:gd name="connsiteX58" fmla="*/ 78501 w 12551392"/>
              <a:gd name="connsiteY58" fmla="*/ 1080294 h 2251737"/>
              <a:gd name="connsiteX0" fmla="*/ 78501 w 12551392"/>
              <a:gd name="connsiteY0" fmla="*/ 1080294 h 2251737"/>
              <a:gd name="connsiteX1" fmla="*/ 910605 w 12551392"/>
              <a:gd name="connsiteY1" fmla="*/ 613950 h 2251737"/>
              <a:gd name="connsiteX2" fmla="*/ 1267221 w 12551392"/>
              <a:gd name="connsiteY2" fmla="*/ 1116870 h 2251737"/>
              <a:gd name="connsiteX3" fmla="*/ 1614693 w 12551392"/>
              <a:gd name="connsiteY3" fmla="*/ 961422 h 2251737"/>
              <a:gd name="connsiteX4" fmla="*/ 2044461 w 12551392"/>
              <a:gd name="connsiteY4" fmla="*/ 1281462 h 2251737"/>
              <a:gd name="connsiteX5" fmla="*/ 2474229 w 12551392"/>
              <a:gd name="connsiteY5" fmla="*/ 2168430 h 2251737"/>
              <a:gd name="connsiteX6" fmla="*/ 3278901 w 12551392"/>
              <a:gd name="connsiteY6" fmla="*/ 879126 h 2251737"/>
              <a:gd name="connsiteX7" fmla="*/ 3278901 w 12551392"/>
              <a:gd name="connsiteY7" fmla="*/ 1638078 h 2251737"/>
              <a:gd name="connsiteX8" fmla="*/ 3864117 w 12551392"/>
              <a:gd name="connsiteY8" fmla="*/ 1235742 h 2251737"/>
              <a:gd name="connsiteX9" fmla="*/ 4943109 w 12551392"/>
              <a:gd name="connsiteY9" fmla="*/ 1482630 h 2251737"/>
              <a:gd name="connsiteX10" fmla="*/ 5848365 w 12551392"/>
              <a:gd name="connsiteY10" fmla="*/ 101886 h 2251737"/>
              <a:gd name="connsiteX11" fmla="*/ 5976381 w 12551392"/>
              <a:gd name="connsiteY11" fmla="*/ 933990 h 2251737"/>
              <a:gd name="connsiteX12" fmla="*/ 6543309 w 12551392"/>
              <a:gd name="connsiteY12" fmla="*/ 641382 h 2251737"/>
              <a:gd name="connsiteX13" fmla="*/ 6909069 w 12551392"/>
              <a:gd name="connsiteY13" fmla="*/ 824262 h 2251737"/>
              <a:gd name="connsiteX14" fmla="*/ 6790197 w 12551392"/>
              <a:gd name="connsiteY14" fmla="*/ 1171734 h 2251737"/>
              <a:gd name="connsiteX15" fmla="*/ 7631445 w 12551392"/>
              <a:gd name="connsiteY15" fmla="*/ 1180878 h 2251737"/>
              <a:gd name="connsiteX16" fmla="*/ 8161797 w 12551392"/>
              <a:gd name="connsiteY16" fmla="*/ 120174 h 2251737"/>
              <a:gd name="connsiteX17" fmla="*/ 8454405 w 12551392"/>
              <a:gd name="connsiteY17" fmla="*/ 705390 h 2251737"/>
              <a:gd name="connsiteX18" fmla="*/ 8911605 w 12551392"/>
              <a:gd name="connsiteY18" fmla="*/ 156750 h 2251737"/>
              <a:gd name="connsiteX19" fmla="*/ 9176781 w 12551392"/>
              <a:gd name="connsiteY19" fmla="*/ 339630 h 2251737"/>
              <a:gd name="connsiteX20" fmla="*/ 9807717 w 12551392"/>
              <a:gd name="connsiteY20" fmla="*/ 19590 h 2251737"/>
              <a:gd name="connsiteX21" fmla="*/ 10530093 w 12551392"/>
              <a:gd name="connsiteY21" fmla="*/ 1016286 h 2251737"/>
              <a:gd name="connsiteX22" fmla="*/ 10685541 w 12551392"/>
              <a:gd name="connsiteY22" fmla="*/ 559086 h 2251737"/>
              <a:gd name="connsiteX23" fmla="*/ 11033013 w 12551392"/>
              <a:gd name="connsiteY23" fmla="*/ 549942 h 2251737"/>
              <a:gd name="connsiteX24" fmla="*/ 11490213 w 12551392"/>
              <a:gd name="connsiteY24" fmla="*/ 641382 h 2251737"/>
              <a:gd name="connsiteX25" fmla="*/ 12020565 w 12551392"/>
              <a:gd name="connsiteY25" fmla="*/ 83598 h 2251737"/>
              <a:gd name="connsiteX26" fmla="*/ 12550917 w 12551392"/>
              <a:gd name="connsiteY26" fmla="*/ 641382 h 2251737"/>
              <a:gd name="connsiteX27" fmla="*/ 12112005 w 12551392"/>
              <a:gd name="connsiteY27" fmla="*/ 147606 h 2251737"/>
              <a:gd name="connsiteX28" fmla="*/ 11956557 w 12551392"/>
              <a:gd name="connsiteY28" fmla="*/ 156750 h 2251737"/>
              <a:gd name="connsiteX29" fmla="*/ 11481069 w 12551392"/>
              <a:gd name="connsiteY29" fmla="*/ 705390 h 2251737"/>
              <a:gd name="connsiteX30" fmla="*/ 10767837 w 12551392"/>
              <a:gd name="connsiteY30" fmla="*/ 586518 h 2251737"/>
              <a:gd name="connsiteX31" fmla="*/ 10594101 w 12551392"/>
              <a:gd name="connsiteY31" fmla="*/ 1089438 h 2251737"/>
              <a:gd name="connsiteX32" fmla="*/ 9780285 w 12551392"/>
              <a:gd name="connsiteY32" fmla="*/ 47022 h 2251737"/>
              <a:gd name="connsiteX33" fmla="*/ 9176781 w 12551392"/>
              <a:gd name="connsiteY33" fmla="*/ 385350 h 2251737"/>
              <a:gd name="connsiteX34" fmla="*/ 8957325 w 12551392"/>
              <a:gd name="connsiteY34" fmla="*/ 184182 h 2251737"/>
              <a:gd name="connsiteX35" fmla="*/ 8417829 w 12551392"/>
              <a:gd name="connsiteY35" fmla="*/ 787686 h 2251737"/>
              <a:gd name="connsiteX36" fmla="*/ 8189229 w 12551392"/>
              <a:gd name="connsiteY36" fmla="*/ 156750 h 2251737"/>
              <a:gd name="connsiteX37" fmla="*/ 7796037 w 12551392"/>
              <a:gd name="connsiteY37" fmla="*/ 1089438 h 2251737"/>
              <a:gd name="connsiteX38" fmla="*/ 7347981 w 12551392"/>
              <a:gd name="connsiteY38" fmla="*/ 1308894 h 2251737"/>
              <a:gd name="connsiteX39" fmla="*/ 6698757 w 12551392"/>
              <a:gd name="connsiteY39" fmla="*/ 1180878 h 2251737"/>
              <a:gd name="connsiteX40" fmla="*/ 6872493 w 12551392"/>
              <a:gd name="connsiteY40" fmla="*/ 879126 h 2251737"/>
              <a:gd name="connsiteX41" fmla="*/ 6543309 w 12551392"/>
              <a:gd name="connsiteY41" fmla="*/ 677958 h 2251737"/>
              <a:gd name="connsiteX42" fmla="*/ 6241557 w 12551392"/>
              <a:gd name="connsiteY42" fmla="*/ 952278 h 2251737"/>
              <a:gd name="connsiteX43" fmla="*/ 5866653 w 12551392"/>
              <a:gd name="connsiteY43" fmla="*/ 869982 h 2251737"/>
              <a:gd name="connsiteX44" fmla="*/ 5830077 w 12551392"/>
              <a:gd name="connsiteY44" fmla="*/ 156750 h 2251737"/>
              <a:gd name="connsiteX45" fmla="*/ 5025405 w 12551392"/>
              <a:gd name="connsiteY45" fmla="*/ 1491774 h 2251737"/>
              <a:gd name="connsiteX46" fmla="*/ 3836685 w 12551392"/>
              <a:gd name="connsiteY46" fmla="*/ 1272318 h 2251737"/>
              <a:gd name="connsiteX47" fmla="*/ 3233181 w 12551392"/>
              <a:gd name="connsiteY47" fmla="*/ 1711230 h 2251737"/>
              <a:gd name="connsiteX48" fmla="*/ 3297189 w 12551392"/>
              <a:gd name="connsiteY48" fmla="*/ 952278 h 2251737"/>
              <a:gd name="connsiteX49" fmla="*/ 2428509 w 12551392"/>
              <a:gd name="connsiteY49" fmla="*/ 2250726 h 2251737"/>
              <a:gd name="connsiteX50" fmla="*/ 2300493 w 12551392"/>
              <a:gd name="connsiteY50" fmla="*/ 1171734 h 2251737"/>
              <a:gd name="connsiteX51" fmla="*/ 1971309 w 12551392"/>
              <a:gd name="connsiteY51" fmla="*/ 1354614 h 2251737"/>
              <a:gd name="connsiteX52" fmla="*/ 1623837 w 12551392"/>
              <a:gd name="connsiteY52" fmla="*/ 988854 h 2251737"/>
              <a:gd name="connsiteX53" fmla="*/ 1303797 w 12551392"/>
              <a:gd name="connsiteY53" fmla="*/ 1190022 h 2251737"/>
              <a:gd name="connsiteX54" fmla="*/ 1102629 w 12551392"/>
              <a:gd name="connsiteY54" fmla="*/ 906558 h 2251737"/>
              <a:gd name="connsiteX55" fmla="*/ 883173 w 12551392"/>
              <a:gd name="connsiteY55" fmla="*/ 641382 h 2251737"/>
              <a:gd name="connsiteX56" fmla="*/ 78501 w 12551392"/>
              <a:gd name="connsiteY56" fmla="*/ 1226598 h 2251737"/>
              <a:gd name="connsiteX57" fmla="*/ 32781 w 12551392"/>
              <a:gd name="connsiteY57" fmla="*/ 1107726 h 2251737"/>
              <a:gd name="connsiteX58" fmla="*/ 78501 w 12551392"/>
              <a:gd name="connsiteY58" fmla="*/ 1080294 h 2251737"/>
              <a:gd name="connsiteX0" fmla="*/ 78501 w 12551392"/>
              <a:gd name="connsiteY0" fmla="*/ 1080294 h 2251737"/>
              <a:gd name="connsiteX1" fmla="*/ 910605 w 12551392"/>
              <a:gd name="connsiteY1" fmla="*/ 613950 h 2251737"/>
              <a:gd name="connsiteX2" fmla="*/ 1267221 w 12551392"/>
              <a:gd name="connsiteY2" fmla="*/ 1116870 h 2251737"/>
              <a:gd name="connsiteX3" fmla="*/ 1614693 w 12551392"/>
              <a:gd name="connsiteY3" fmla="*/ 961422 h 2251737"/>
              <a:gd name="connsiteX4" fmla="*/ 2044461 w 12551392"/>
              <a:gd name="connsiteY4" fmla="*/ 1281462 h 2251737"/>
              <a:gd name="connsiteX5" fmla="*/ 2135901 w 12551392"/>
              <a:gd name="connsiteY5" fmla="*/ 1601502 h 2251737"/>
              <a:gd name="connsiteX6" fmla="*/ 2474229 w 12551392"/>
              <a:gd name="connsiteY6" fmla="*/ 2168430 h 2251737"/>
              <a:gd name="connsiteX7" fmla="*/ 3278901 w 12551392"/>
              <a:gd name="connsiteY7" fmla="*/ 879126 h 2251737"/>
              <a:gd name="connsiteX8" fmla="*/ 3278901 w 12551392"/>
              <a:gd name="connsiteY8" fmla="*/ 1638078 h 2251737"/>
              <a:gd name="connsiteX9" fmla="*/ 3864117 w 12551392"/>
              <a:gd name="connsiteY9" fmla="*/ 1235742 h 2251737"/>
              <a:gd name="connsiteX10" fmla="*/ 4943109 w 12551392"/>
              <a:gd name="connsiteY10" fmla="*/ 1482630 h 2251737"/>
              <a:gd name="connsiteX11" fmla="*/ 5848365 w 12551392"/>
              <a:gd name="connsiteY11" fmla="*/ 101886 h 2251737"/>
              <a:gd name="connsiteX12" fmla="*/ 5976381 w 12551392"/>
              <a:gd name="connsiteY12" fmla="*/ 933990 h 2251737"/>
              <a:gd name="connsiteX13" fmla="*/ 6543309 w 12551392"/>
              <a:gd name="connsiteY13" fmla="*/ 641382 h 2251737"/>
              <a:gd name="connsiteX14" fmla="*/ 6909069 w 12551392"/>
              <a:gd name="connsiteY14" fmla="*/ 824262 h 2251737"/>
              <a:gd name="connsiteX15" fmla="*/ 6790197 w 12551392"/>
              <a:gd name="connsiteY15" fmla="*/ 1171734 h 2251737"/>
              <a:gd name="connsiteX16" fmla="*/ 7631445 w 12551392"/>
              <a:gd name="connsiteY16" fmla="*/ 1180878 h 2251737"/>
              <a:gd name="connsiteX17" fmla="*/ 8161797 w 12551392"/>
              <a:gd name="connsiteY17" fmla="*/ 120174 h 2251737"/>
              <a:gd name="connsiteX18" fmla="*/ 8454405 w 12551392"/>
              <a:gd name="connsiteY18" fmla="*/ 705390 h 2251737"/>
              <a:gd name="connsiteX19" fmla="*/ 8911605 w 12551392"/>
              <a:gd name="connsiteY19" fmla="*/ 156750 h 2251737"/>
              <a:gd name="connsiteX20" fmla="*/ 9176781 w 12551392"/>
              <a:gd name="connsiteY20" fmla="*/ 339630 h 2251737"/>
              <a:gd name="connsiteX21" fmla="*/ 9807717 w 12551392"/>
              <a:gd name="connsiteY21" fmla="*/ 19590 h 2251737"/>
              <a:gd name="connsiteX22" fmla="*/ 10530093 w 12551392"/>
              <a:gd name="connsiteY22" fmla="*/ 1016286 h 2251737"/>
              <a:gd name="connsiteX23" fmla="*/ 10685541 w 12551392"/>
              <a:gd name="connsiteY23" fmla="*/ 559086 h 2251737"/>
              <a:gd name="connsiteX24" fmla="*/ 11033013 w 12551392"/>
              <a:gd name="connsiteY24" fmla="*/ 549942 h 2251737"/>
              <a:gd name="connsiteX25" fmla="*/ 11490213 w 12551392"/>
              <a:gd name="connsiteY25" fmla="*/ 641382 h 2251737"/>
              <a:gd name="connsiteX26" fmla="*/ 12020565 w 12551392"/>
              <a:gd name="connsiteY26" fmla="*/ 83598 h 2251737"/>
              <a:gd name="connsiteX27" fmla="*/ 12550917 w 12551392"/>
              <a:gd name="connsiteY27" fmla="*/ 641382 h 2251737"/>
              <a:gd name="connsiteX28" fmla="*/ 12112005 w 12551392"/>
              <a:gd name="connsiteY28" fmla="*/ 147606 h 2251737"/>
              <a:gd name="connsiteX29" fmla="*/ 11956557 w 12551392"/>
              <a:gd name="connsiteY29" fmla="*/ 156750 h 2251737"/>
              <a:gd name="connsiteX30" fmla="*/ 11481069 w 12551392"/>
              <a:gd name="connsiteY30" fmla="*/ 705390 h 2251737"/>
              <a:gd name="connsiteX31" fmla="*/ 10767837 w 12551392"/>
              <a:gd name="connsiteY31" fmla="*/ 586518 h 2251737"/>
              <a:gd name="connsiteX32" fmla="*/ 10594101 w 12551392"/>
              <a:gd name="connsiteY32" fmla="*/ 1089438 h 2251737"/>
              <a:gd name="connsiteX33" fmla="*/ 9780285 w 12551392"/>
              <a:gd name="connsiteY33" fmla="*/ 47022 h 2251737"/>
              <a:gd name="connsiteX34" fmla="*/ 9176781 w 12551392"/>
              <a:gd name="connsiteY34" fmla="*/ 385350 h 2251737"/>
              <a:gd name="connsiteX35" fmla="*/ 8957325 w 12551392"/>
              <a:gd name="connsiteY35" fmla="*/ 184182 h 2251737"/>
              <a:gd name="connsiteX36" fmla="*/ 8417829 w 12551392"/>
              <a:gd name="connsiteY36" fmla="*/ 787686 h 2251737"/>
              <a:gd name="connsiteX37" fmla="*/ 8189229 w 12551392"/>
              <a:gd name="connsiteY37" fmla="*/ 156750 h 2251737"/>
              <a:gd name="connsiteX38" fmla="*/ 7796037 w 12551392"/>
              <a:gd name="connsiteY38" fmla="*/ 1089438 h 2251737"/>
              <a:gd name="connsiteX39" fmla="*/ 7347981 w 12551392"/>
              <a:gd name="connsiteY39" fmla="*/ 1308894 h 2251737"/>
              <a:gd name="connsiteX40" fmla="*/ 6698757 w 12551392"/>
              <a:gd name="connsiteY40" fmla="*/ 1180878 h 2251737"/>
              <a:gd name="connsiteX41" fmla="*/ 6872493 w 12551392"/>
              <a:gd name="connsiteY41" fmla="*/ 879126 h 2251737"/>
              <a:gd name="connsiteX42" fmla="*/ 6543309 w 12551392"/>
              <a:gd name="connsiteY42" fmla="*/ 677958 h 2251737"/>
              <a:gd name="connsiteX43" fmla="*/ 6241557 w 12551392"/>
              <a:gd name="connsiteY43" fmla="*/ 952278 h 2251737"/>
              <a:gd name="connsiteX44" fmla="*/ 5866653 w 12551392"/>
              <a:gd name="connsiteY44" fmla="*/ 869982 h 2251737"/>
              <a:gd name="connsiteX45" fmla="*/ 5830077 w 12551392"/>
              <a:gd name="connsiteY45" fmla="*/ 156750 h 2251737"/>
              <a:gd name="connsiteX46" fmla="*/ 5025405 w 12551392"/>
              <a:gd name="connsiteY46" fmla="*/ 1491774 h 2251737"/>
              <a:gd name="connsiteX47" fmla="*/ 3836685 w 12551392"/>
              <a:gd name="connsiteY47" fmla="*/ 1272318 h 2251737"/>
              <a:gd name="connsiteX48" fmla="*/ 3233181 w 12551392"/>
              <a:gd name="connsiteY48" fmla="*/ 1711230 h 2251737"/>
              <a:gd name="connsiteX49" fmla="*/ 3297189 w 12551392"/>
              <a:gd name="connsiteY49" fmla="*/ 952278 h 2251737"/>
              <a:gd name="connsiteX50" fmla="*/ 2428509 w 12551392"/>
              <a:gd name="connsiteY50" fmla="*/ 2250726 h 2251737"/>
              <a:gd name="connsiteX51" fmla="*/ 2300493 w 12551392"/>
              <a:gd name="connsiteY51" fmla="*/ 1171734 h 2251737"/>
              <a:gd name="connsiteX52" fmla="*/ 1971309 w 12551392"/>
              <a:gd name="connsiteY52" fmla="*/ 1354614 h 2251737"/>
              <a:gd name="connsiteX53" fmla="*/ 1623837 w 12551392"/>
              <a:gd name="connsiteY53" fmla="*/ 988854 h 2251737"/>
              <a:gd name="connsiteX54" fmla="*/ 1303797 w 12551392"/>
              <a:gd name="connsiteY54" fmla="*/ 1190022 h 2251737"/>
              <a:gd name="connsiteX55" fmla="*/ 1102629 w 12551392"/>
              <a:gd name="connsiteY55" fmla="*/ 906558 h 2251737"/>
              <a:gd name="connsiteX56" fmla="*/ 883173 w 12551392"/>
              <a:gd name="connsiteY56" fmla="*/ 641382 h 2251737"/>
              <a:gd name="connsiteX57" fmla="*/ 78501 w 12551392"/>
              <a:gd name="connsiteY57" fmla="*/ 1226598 h 2251737"/>
              <a:gd name="connsiteX58" fmla="*/ 32781 w 12551392"/>
              <a:gd name="connsiteY58" fmla="*/ 1107726 h 2251737"/>
              <a:gd name="connsiteX59" fmla="*/ 78501 w 12551392"/>
              <a:gd name="connsiteY59" fmla="*/ 1080294 h 2251737"/>
              <a:gd name="connsiteX0" fmla="*/ 78501 w 12551392"/>
              <a:gd name="connsiteY0" fmla="*/ 1080294 h 2251737"/>
              <a:gd name="connsiteX1" fmla="*/ 910605 w 12551392"/>
              <a:gd name="connsiteY1" fmla="*/ 613950 h 2251737"/>
              <a:gd name="connsiteX2" fmla="*/ 1267221 w 12551392"/>
              <a:gd name="connsiteY2" fmla="*/ 1116870 h 2251737"/>
              <a:gd name="connsiteX3" fmla="*/ 1614693 w 12551392"/>
              <a:gd name="connsiteY3" fmla="*/ 961422 h 2251737"/>
              <a:gd name="connsiteX4" fmla="*/ 2044461 w 12551392"/>
              <a:gd name="connsiteY4" fmla="*/ 1281462 h 2251737"/>
              <a:gd name="connsiteX5" fmla="*/ 2346213 w 12551392"/>
              <a:gd name="connsiteY5" fmla="*/ 1080294 h 2251737"/>
              <a:gd name="connsiteX6" fmla="*/ 2474229 w 12551392"/>
              <a:gd name="connsiteY6" fmla="*/ 2168430 h 2251737"/>
              <a:gd name="connsiteX7" fmla="*/ 3278901 w 12551392"/>
              <a:gd name="connsiteY7" fmla="*/ 879126 h 2251737"/>
              <a:gd name="connsiteX8" fmla="*/ 3278901 w 12551392"/>
              <a:gd name="connsiteY8" fmla="*/ 1638078 h 2251737"/>
              <a:gd name="connsiteX9" fmla="*/ 3864117 w 12551392"/>
              <a:gd name="connsiteY9" fmla="*/ 1235742 h 2251737"/>
              <a:gd name="connsiteX10" fmla="*/ 4943109 w 12551392"/>
              <a:gd name="connsiteY10" fmla="*/ 1482630 h 2251737"/>
              <a:gd name="connsiteX11" fmla="*/ 5848365 w 12551392"/>
              <a:gd name="connsiteY11" fmla="*/ 101886 h 2251737"/>
              <a:gd name="connsiteX12" fmla="*/ 5976381 w 12551392"/>
              <a:gd name="connsiteY12" fmla="*/ 933990 h 2251737"/>
              <a:gd name="connsiteX13" fmla="*/ 6543309 w 12551392"/>
              <a:gd name="connsiteY13" fmla="*/ 641382 h 2251737"/>
              <a:gd name="connsiteX14" fmla="*/ 6909069 w 12551392"/>
              <a:gd name="connsiteY14" fmla="*/ 824262 h 2251737"/>
              <a:gd name="connsiteX15" fmla="*/ 6790197 w 12551392"/>
              <a:gd name="connsiteY15" fmla="*/ 1171734 h 2251737"/>
              <a:gd name="connsiteX16" fmla="*/ 7631445 w 12551392"/>
              <a:gd name="connsiteY16" fmla="*/ 1180878 h 2251737"/>
              <a:gd name="connsiteX17" fmla="*/ 8161797 w 12551392"/>
              <a:gd name="connsiteY17" fmla="*/ 120174 h 2251737"/>
              <a:gd name="connsiteX18" fmla="*/ 8454405 w 12551392"/>
              <a:gd name="connsiteY18" fmla="*/ 705390 h 2251737"/>
              <a:gd name="connsiteX19" fmla="*/ 8911605 w 12551392"/>
              <a:gd name="connsiteY19" fmla="*/ 156750 h 2251737"/>
              <a:gd name="connsiteX20" fmla="*/ 9176781 w 12551392"/>
              <a:gd name="connsiteY20" fmla="*/ 339630 h 2251737"/>
              <a:gd name="connsiteX21" fmla="*/ 9807717 w 12551392"/>
              <a:gd name="connsiteY21" fmla="*/ 19590 h 2251737"/>
              <a:gd name="connsiteX22" fmla="*/ 10530093 w 12551392"/>
              <a:gd name="connsiteY22" fmla="*/ 1016286 h 2251737"/>
              <a:gd name="connsiteX23" fmla="*/ 10685541 w 12551392"/>
              <a:gd name="connsiteY23" fmla="*/ 559086 h 2251737"/>
              <a:gd name="connsiteX24" fmla="*/ 11033013 w 12551392"/>
              <a:gd name="connsiteY24" fmla="*/ 549942 h 2251737"/>
              <a:gd name="connsiteX25" fmla="*/ 11490213 w 12551392"/>
              <a:gd name="connsiteY25" fmla="*/ 641382 h 2251737"/>
              <a:gd name="connsiteX26" fmla="*/ 12020565 w 12551392"/>
              <a:gd name="connsiteY26" fmla="*/ 83598 h 2251737"/>
              <a:gd name="connsiteX27" fmla="*/ 12550917 w 12551392"/>
              <a:gd name="connsiteY27" fmla="*/ 641382 h 2251737"/>
              <a:gd name="connsiteX28" fmla="*/ 12112005 w 12551392"/>
              <a:gd name="connsiteY28" fmla="*/ 147606 h 2251737"/>
              <a:gd name="connsiteX29" fmla="*/ 11956557 w 12551392"/>
              <a:gd name="connsiteY29" fmla="*/ 156750 h 2251737"/>
              <a:gd name="connsiteX30" fmla="*/ 11481069 w 12551392"/>
              <a:gd name="connsiteY30" fmla="*/ 705390 h 2251737"/>
              <a:gd name="connsiteX31" fmla="*/ 10767837 w 12551392"/>
              <a:gd name="connsiteY31" fmla="*/ 586518 h 2251737"/>
              <a:gd name="connsiteX32" fmla="*/ 10594101 w 12551392"/>
              <a:gd name="connsiteY32" fmla="*/ 1089438 h 2251737"/>
              <a:gd name="connsiteX33" fmla="*/ 9780285 w 12551392"/>
              <a:gd name="connsiteY33" fmla="*/ 47022 h 2251737"/>
              <a:gd name="connsiteX34" fmla="*/ 9176781 w 12551392"/>
              <a:gd name="connsiteY34" fmla="*/ 385350 h 2251737"/>
              <a:gd name="connsiteX35" fmla="*/ 8957325 w 12551392"/>
              <a:gd name="connsiteY35" fmla="*/ 184182 h 2251737"/>
              <a:gd name="connsiteX36" fmla="*/ 8417829 w 12551392"/>
              <a:gd name="connsiteY36" fmla="*/ 787686 h 2251737"/>
              <a:gd name="connsiteX37" fmla="*/ 8189229 w 12551392"/>
              <a:gd name="connsiteY37" fmla="*/ 156750 h 2251737"/>
              <a:gd name="connsiteX38" fmla="*/ 7796037 w 12551392"/>
              <a:gd name="connsiteY38" fmla="*/ 1089438 h 2251737"/>
              <a:gd name="connsiteX39" fmla="*/ 7347981 w 12551392"/>
              <a:gd name="connsiteY39" fmla="*/ 1308894 h 2251737"/>
              <a:gd name="connsiteX40" fmla="*/ 6698757 w 12551392"/>
              <a:gd name="connsiteY40" fmla="*/ 1180878 h 2251737"/>
              <a:gd name="connsiteX41" fmla="*/ 6872493 w 12551392"/>
              <a:gd name="connsiteY41" fmla="*/ 879126 h 2251737"/>
              <a:gd name="connsiteX42" fmla="*/ 6543309 w 12551392"/>
              <a:gd name="connsiteY42" fmla="*/ 677958 h 2251737"/>
              <a:gd name="connsiteX43" fmla="*/ 6241557 w 12551392"/>
              <a:gd name="connsiteY43" fmla="*/ 952278 h 2251737"/>
              <a:gd name="connsiteX44" fmla="*/ 5866653 w 12551392"/>
              <a:gd name="connsiteY44" fmla="*/ 869982 h 2251737"/>
              <a:gd name="connsiteX45" fmla="*/ 5830077 w 12551392"/>
              <a:gd name="connsiteY45" fmla="*/ 156750 h 2251737"/>
              <a:gd name="connsiteX46" fmla="*/ 5025405 w 12551392"/>
              <a:gd name="connsiteY46" fmla="*/ 1491774 h 2251737"/>
              <a:gd name="connsiteX47" fmla="*/ 3836685 w 12551392"/>
              <a:gd name="connsiteY47" fmla="*/ 1272318 h 2251737"/>
              <a:gd name="connsiteX48" fmla="*/ 3233181 w 12551392"/>
              <a:gd name="connsiteY48" fmla="*/ 1711230 h 2251737"/>
              <a:gd name="connsiteX49" fmla="*/ 3297189 w 12551392"/>
              <a:gd name="connsiteY49" fmla="*/ 952278 h 2251737"/>
              <a:gd name="connsiteX50" fmla="*/ 2428509 w 12551392"/>
              <a:gd name="connsiteY50" fmla="*/ 2250726 h 2251737"/>
              <a:gd name="connsiteX51" fmla="*/ 2300493 w 12551392"/>
              <a:gd name="connsiteY51" fmla="*/ 1171734 h 2251737"/>
              <a:gd name="connsiteX52" fmla="*/ 1971309 w 12551392"/>
              <a:gd name="connsiteY52" fmla="*/ 1354614 h 2251737"/>
              <a:gd name="connsiteX53" fmla="*/ 1623837 w 12551392"/>
              <a:gd name="connsiteY53" fmla="*/ 988854 h 2251737"/>
              <a:gd name="connsiteX54" fmla="*/ 1303797 w 12551392"/>
              <a:gd name="connsiteY54" fmla="*/ 1190022 h 2251737"/>
              <a:gd name="connsiteX55" fmla="*/ 1102629 w 12551392"/>
              <a:gd name="connsiteY55" fmla="*/ 906558 h 2251737"/>
              <a:gd name="connsiteX56" fmla="*/ 883173 w 12551392"/>
              <a:gd name="connsiteY56" fmla="*/ 641382 h 2251737"/>
              <a:gd name="connsiteX57" fmla="*/ 78501 w 12551392"/>
              <a:gd name="connsiteY57" fmla="*/ 1226598 h 2251737"/>
              <a:gd name="connsiteX58" fmla="*/ 32781 w 12551392"/>
              <a:gd name="connsiteY58" fmla="*/ 1107726 h 2251737"/>
              <a:gd name="connsiteX59" fmla="*/ 78501 w 12551392"/>
              <a:gd name="connsiteY59" fmla="*/ 1080294 h 2251737"/>
              <a:gd name="connsiteX0" fmla="*/ 78501 w 12551392"/>
              <a:gd name="connsiteY0" fmla="*/ 1080294 h 2254127"/>
              <a:gd name="connsiteX1" fmla="*/ 910605 w 12551392"/>
              <a:gd name="connsiteY1" fmla="*/ 613950 h 2254127"/>
              <a:gd name="connsiteX2" fmla="*/ 1267221 w 12551392"/>
              <a:gd name="connsiteY2" fmla="*/ 1116870 h 2254127"/>
              <a:gd name="connsiteX3" fmla="*/ 1614693 w 12551392"/>
              <a:gd name="connsiteY3" fmla="*/ 961422 h 2254127"/>
              <a:gd name="connsiteX4" fmla="*/ 2044461 w 12551392"/>
              <a:gd name="connsiteY4" fmla="*/ 1281462 h 2254127"/>
              <a:gd name="connsiteX5" fmla="*/ 2346213 w 12551392"/>
              <a:gd name="connsiteY5" fmla="*/ 1080294 h 2254127"/>
              <a:gd name="connsiteX6" fmla="*/ 2474229 w 12551392"/>
              <a:gd name="connsiteY6" fmla="*/ 2168430 h 2254127"/>
              <a:gd name="connsiteX7" fmla="*/ 3278901 w 12551392"/>
              <a:gd name="connsiteY7" fmla="*/ 879126 h 2254127"/>
              <a:gd name="connsiteX8" fmla="*/ 3278901 w 12551392"/>
              <a:gd name="connsiteY8" fmla="*/ 1638078 h 2254127"/>
              <a:gd name="connsiteX9" fmla="*/ 3864117 w 12551392"/>
              <a:gd name="connsiteY9" fmla="*/ 1235742 h 2254127"/>
              <a:gd name="connsiteX10" fmla="*/ 4943109 w 12551392"/>
              <a:gd name="connsiteY10" fmla="*/ 1482630 h 2254127"/>
              <a:gd name="connsiteX11" fmla="*/ 5848365 w 12551392"/>
              <a:gd name="connsiteY11" fmla="*/ 101886 h 2254127"/>
              <a:gd name="connsiteX12" fmla="*/ 5976381 w 12551392"/>
              <a:gd name="connsiteY12" fmla="*/ 933990 h 2254127"/>
              <a:gd name="connsiteX13" fmla="*/ 6543309 w 12551392"/>
              <a:gd name="connsiteY13" fmla="*/ 641382 h 2254127"/>
              <a:gd name="connsiteX14" fmla="*/ 6909069 w 12551392"/>
              <a:gd name="connsiteY14" fmla="*/ 824262 h 2254127"/>
              <a:gd name="connsiteX15" fmla="*/ 6790197 w 12551392"/>
              <a:gd name="connsiteY15" fmla="*/ 1171734 h 2254127"/>
              <a:gd name="connsiteX16" fmla="*/ 7631445 w 12551392"/>
              <a:gd name="connsiteY16" fmla="*/ 1180878 h 2254127"/>
              <a:gd name="connsiteX17" fmla="*/ 8161797 w 12551392"/>
              <a:gd name="connsiteY17" fmla="*/ 120174 h 2254127"/>
              <a:gd name="connsiteX18" fmla="*/ 8454405 w 12551392"/>
              <a:gd name="connsiteY18" fmla="*/ 705390 h 2254127"/>
              <a:gd name="connsiteX19" fmla="*/ 8911605 w 12551392"/>
              <a:gd name="connsiteY19" fmla="*/ 156750 h 2254127"/>
              <a:gd name="connsiteX20" fmla="*/ 9176781 w 12551392"/>
              <a:gd name="connsiteY20" fmla="*/ 339630 h 2254127"/>
              <a:gd name="connsiteX21" fmla="*/ 9807717 w 12551392"/>
              <a:gd name="connsiteY21" fmla="*/ 19590 h 2254127"/>
              <a:gd name="connsiteX22" fmla="*/ 10530093 w 12551392"/>
              <a:gd name="connsiteY22" fmla="*/ 1016286 h 2254127"/>
              <a:gd name="connsiteX23" fmla="*/ 10685541 w 12551392"/>
              <a:gd name="connsiteY23" fmla="*/ 559086 h 2254127"/>
              <a:gd name="connsiteX24" fmla="*/ 11033013 w 12551392"/>
              <a:gd name="connsiteY24" fmla="*/ 549942 h 2254127"/>
              <a:gd name="connsiteX25" fmla="*/ 11490213 w 12551392"/>
              <a:gd name="connsiteY25" fmla="*/ 641382 h 2254127"/>
              <a:gd name="connsiteX26" fmla="*/ 12020565 w 12551392"/>
              <a:gd name="connsiteY26" fmla="*/ 83598 h 2254127"/>
              <a:gd name="connsiteX27" fmla="*/ 12550917 w 12551392"/>
              <a:gd name="connsiteY27" fmla="*/ 641382 h 2254127"/>
              <a:gd name="connsiteX28" fmla="*/ 12112005 w 12551392"/>
              <a:gd name="connsiteY28" fmla="*/ 147606 h 2254127"/>
              <a:gd name="connsiteX29" fmla="*/ 11956557 w 12551392"/>
              <a:gd name="connsiteY29" fmla="*/ 156750 h 2254127"/>
              <a:gd name="connsiteX30" fmla="*/ 11481069 w 12551392"/>
              <a:gd name="connsiteY30" fmla="*/ 705390 h 2254127"/>
              <a:gd name="connsiteX31" fmla="*/ 10767837 w 12551392"/>
              <a:gd name="connsiteY31" fmla="*/ 586518 h 2254127"/>
              <a:gd name="connsiteX32" fmla="*/ 10594101 w 12551392"/>
              <a:gd name="connsiteY32" fmla="*/ 1089438 h 2254127"/>
              <a:gd name="connsiteX33" fmla="*/ 9780285 w 12551392"/>
              <a:gd name="connsiteY33" fmla="*/ 47022 h 2254127"/>
              <a:gd name="connsiteX34" fmla="*/ 9176781 w 12551392"/>
              <a:gd name="connsiteY34" fmla="*/ 385350 h 2254127"/>
              <a:gd name="connsiteX35" fmla="*/ 8957325 w 12551392"/>
              <a:gd name="connsiteY35" fmla="*/ 184182 h 2254127"/>
              <a:gd name="connsiteX36" fmla="*/ 8417829 w 12551392"/>
              <a:gd name="connsiteY36" fmla="*/ 787686 h 2254127"/>
              <a:gd name="connsiteX37" fmla="*/ 8189229 w 12551392"/>
              <a:gd name="connsiteY37" fmla="*/ 156750 h 2254127"/>
              <a:gd name="connsiteX38" fmla="*/ 7796037 w 12551392"/>
              <a:gd name="connsiteY38" fmla="*/ 1089438 h 2254127"/>
              <a:gd name="connsiteX39" fmla="*/ 7347981 w 12551392"/>
              <a:gd name="connsiteY39" fmla="*/ 1308894 h 2254127"/>
              <a:gd name="connsiteX40" fmla="*/ 6698757 w 12551392"/>
              <a:gd name="connsiteY40" fmla="*/ 1180878 h 2254127"/>
              <a:gd name="connsiteX41" fmla="*/ 6872493 w 12551392"/>
              <a:gd name="connsiteY41" fmla="*/ 879126 h 2254127"/>
              <a:gd name="connsiteX42" fmla="*/ 6543309 w 12551392"/>
              <a:gd name="connsiteY42" fmla="*/ 677958 h 2254127"/>
              <a:gd name="connsiteX43" fmla="*/ 6241557 w 12551392"/>
              <a:gd name="connsiteY43" fmla="*/ 952278 h 2254127"/>
              <a:gd name="connsiteX44" fmla="*/ 5866653 w 12551392"/>
              <a:gd name="connsiteY44" fmla="*/ 869982 h 2254127"/>
              <a:gd name="connsiteX45" fmla="*/ 5830077 w 12551392"/>
              <a:gd name="connsiteY45" fmla="*/ 156750 h 2254127"/>
              <a:gd name="connsiteX46" fmla="*/ 5025405 w 12551392"/>
              <a:gd name="connsiteY46" fmla="*/ 1491774 h 2254127"/>
              <a:gd name="connsiteX47" fmla="*/ 3836685 w 12551392"/>
              <a:gd name="connsiteY47" fmla="*/ 1272318 h 2254127"/>
              <a:gd name="connsiteX48" fmla="*/ 3233181 w 12551392"/>
              <a:gd name="connsiteY48" fmla="*/ 1711230 h 2254127"/>
              <a:gd name="connsiteX49" fmla="*/ 3086877 w 12551392"/>
              <a:gd name="connsiteY49" fmla="*/ 1519206 h 2254127"/>
              <a:gd name="connsiteX50" fmla="*/ 2428509 w 12551392"/>
              <a:gd name="connsiteY50" fmla="*/ 2250726 h 2254127"/>
              <a:gd name="connsiteX51" fmla="*/ 2300493 w 12551392"/>
              <a:gd name="connsiteY51" fmla="*/ 1171734 h 2254127"/>
              <a:gd name="connsiteX52" fmla="*/ 1971309 w 12551392"/>
              <a:gd name="connsiteY52" fmla="*/ 1354614 h 2254127"/>
              <a:gd name="connsiteX53" fmla="*/ 1623837 w 12551392"/>
              <a:gd name="connsiteY53" fmla="*/ 988854 h 2254127"/>
              <a:gd name="connsiteX54" fmla="*/ 1303797 w 12551392"/>
              <a:gd name="connsiteY54" fmla="*/ 1190022 h 2254127"/>
              <a:gd name="connsiteX55" fmla="*/ 1102629 w 12551392"/>
              <a:gd name="connsiteY55" fmla="*/ 906558 h 2254127"/>
              <a:gd name="connsiteX56" fmla="*/ 883173 w 12551392"/>
              <a:gd name="connsiteY56" fmla="*/ 641382 h 2254127"/>
              <a:gd name="connsiteX57" fmla="*/ 78501 w 12551392"/>
              <a:gd name="connsiteY57" fmla="*/ 1226598 h 2254127"/>
              <a:gd name="connsiteX58" fmla="*/ 32781 w 12551392"/>
              <a:gd name="connsiteY58" fmla="*/ 1107726 h 2254127"/>
              <a:gd name="connsiteX59" fmla="*/ 78501 w 12551392"/>
              <a:gd name="connsiteY59" fmla="*/ 1080294 h 2254127"/>
              <a:gd name="connsiteX0" fmla="*/ 78501 w 12551392"/>
              <a:gd name="connsiteY0" fmla="*/ 1080294 h 2254127"/>
              <a:gd name="connsiteX1" fmla="*/ 910605 w 12551392"/>
              <a:gd name="connsiteY1" fmla="*/ 613950 h 2254127"/>
              <a:gd name="connsiteX2" fmla="*/ 1267221 w 12551392"/>
              <a:gd name="connsiteY2" fmla="*/ 1116870 h 2254127"/>
              <a:gd name="connsiteX3" fmla="*/ 1614693 w 12551392"/>
              <a:gd name="connsiteY3" fmla="*/ 961422 h 2254127"/>
              <a:gd name="connsiteX4" fmla="*/ 2044461 w 12551392"/>
              <a:gd name="connsiteY4" fmla="*/ 1281462 h 2254127"/>
              <a:gd name="connsiteX5" fmla="*/ 2346213 w 12551392"/>
              <a:gd name="connsiteY5" fmla="*/ 1080294 h 2254127"/>
              <a:gd name="connsiteX6" fmla="*/ 2474229 w 12551392"/>
              <a:gd name="connsiteY6" fmla="*/ 2168430 h 2254127"/>
              <a:gd name="connsiteX7" fmla="*/ 3086877 w 12551392"/>
              <a:gd name="connsiteY7" fmla="*/ 1418622 h 2254127"/>
              <a:gd name="connsiteX8" fmla="*/ 3278901 w 12551392"/>
              <a:gd name="connsiteY8" fmla="*/ 1638078 h 2254127"/>
              <a:gd name="connsiteX9" fmla="*/ 3864117 w 12551392"/>
              <a:gd name="connsiteY9" fmla="*/ 1235742 h 2254127"/>
              <a:gd name="connsiteX10" fmla="*/ 4943109 w 12551392"/>
              <a:gd name="connsiteY10" fmla="*/ 1482630 h 2254127"/>
              <a:gd name="connsiteX11" fmla="*/ 5848365 w 12551392"/>
              <a:gd name="connsiteY11" fmla="*/ 101886 h 2254127"/>
              <a:gd name="connsiteX12" fmla="*/ 5976381 w 12551392"/>
              <a:gd name="connsiteY12" fmla="*/ 933990 h 2254127"/>
              <a:gd name="connsiteX13" fmla="*/ 6543309 w 12551392"/>
              <a:gd name="connsiteY13" fmla="*/ 641382 h 2254127"/>
              <a:gd name="connsiteX14" fmla="*/ 6909069 w 12551392"/>
              <a:gd name="connsiteY14" fmla="*/ 824262 h 2254127"/>
              <a:gd name="connsiteX15" fmla="*/ 6790197 w 12551392"/>
              <a:gd name="connsiteY15" fmla="*/ 1171734 h 2254127"/>
              <a:gd name="connsiteX16" fmla="*/ 7631445 w 12551392"/>
              <a:gd name="connsiteY16" fmla="*/ 1180878 h 2254127"/>
              <a:gd name="connsiteX17" fmla="*/ 8161797 w 12551392"/>
              <a:gd name="connsiteY17" fmla="*/ 120174 h 2254127"/>
              <a:gd name="connsiteX18" fmla="*/ 8454405 w 12551392"/>
              <a:gd name="connsiteY18" fmla="*/ 705390 h 2254127"/>
              <a:gd name="connsiteX19" fmla="*/ 8911605 w 12551392"/>
              <a:gd name="connsiteY19" fmla="*/ 156750 h 2254127"/>
              <a:gd name="connsiteX20" fmla="*/ 9176781 w 12551392"/>
              <a:gd name="connsiteY20" fmla="*/ 339630 h 2254127"/>
              <a:gd name="connsiteX21" fmla="*/ 9807717 w 12551392"/>
              <a:gd name="connsiteY21" fmla="*/ 19590 h 2254127"/>
              <a:gd name="connsiteX22" fmla="*/ 10530093 w 12551392"/>
              <a:gd name="connsiteY22" fmla="*/ 1016286 h 2254127"/>
              <a:gd name="connsiteX23" fmla="*/ 10685541 w 12551392"/>
              <a:gd name="connsiteY23" fmla="*/ 559086 h 2254127"/>
              <a:gd name="connsiteX24" fmla="*/ 11033013 w 12551392"/>
              <a:gd name="connsiteY24" fmla="*/ 549942 h 2254127"/>
              <a:gd name="connsiteX25" fmla="*/ 11490213 w 12551392"/>
              <a:gd name="connsiteY25" fmla="*/ 641382 h 2254127"/>
              <a:gd name="connsiteX26" fmla="*/ 12020565 w 12551392"/>
              <a:gd name="connsiteY26" fmla="*/ 83598 h 2254127"/>
              <a:gd name="connsiteX27" fmla="*/ 12550917 w 12551392"/>
              <a:gd name="connsiteY27" fmla="*/ 641382 h 2254127"/>
              <a:gd name="connsiteX28" fmla="*/ 12112005 w 12551392"/>
              <a:gd name="connsiteY28" fmla="*/ 147606 h 2254127"/>
              <a:gd name="connsiteX29" fmla="*/ 11956557 w 12551392"/>
              <a:gd name="connsiteY29" fmla="*/ 156750 h 2254127"/>
              <a:gd name="connsiteX30" fmla="*/ 11481069 w 12551392"/>
              <a:gd name="connsiteY30" fmla="*/ 705390 h 2254127"/>
              <a:gd name="connsiteX31" fmla="*/ 10767837 w 12551392"/>
              <a:gd name="connsiteY31" fmla="*/ 586518 h 2254127"/>
              <a:gd name="connsiteX32" fmla="*/ 10594101 w 12551392"/>
              <a:gd name="connsiteY32" fmla="*/ 1089438 h 2254127"/>
              <a:gd name="connsiteX33" fmla="*/ 9780285 w 12551392"/>
              <a:gd name="connsiteY33" fmla="*/ 47022 h 2254127"/>
              <a:gd name="connsiteX34" fmla="*/ 9176781 w 12551392"/>
              <a:gd name="connsiteY34" fmla="*/ 385350 h 2254127"/>
              <a:gd name="connsiteX35" fmla="*/ 8957325 w 12551392"/>
              <a:gd name="connsiteY35" fmla="*/ 184182 h 2254127"/>
              <a:gd name="connsiteX36" fmla="*/ 8417829 w 12551392"/>
              <a:gd name="connsiteY36" fmla="*/ 787686 h 2254127"/>
              <a:gd name="connsiteX37" fmla="*/ 8189229 w 12551392"/>
              <a:gd name="connsiteY37" fmla="*/ 156750 h 2254127"/>
              <a:gd name="connsiteX38" fmla="*/ 7796037 w 12551392"/>
              <a:gd name="connsiteY38" fmla="*/ 1089438 h 2254127"/>
              <a:gd name="connsiteX39" fmla="*/ 7347981 w 12551392"/>
              <a:gd name="connsiteY39" fmla="*/ 1308894 h 2254127"/>
              <a:gd name="connsiteX40" fmla="*/ 6698757 w 12551392"/>
              <a:gd name="connsiteY40" fmla="*/ 1180878 h 2254127"/>
              <a:gd name="connsiteX41" fmla="*/ 6872493 w 12551392"/>
              <a:gd name="connsiteY41" fmla="*/ 879126 h 2254127"/>
              <a:gd name="connsiteX42" fmla="*/ 6543309 w 12551392"/>
              <a:gd name="connsiteY42" fmla="*/ 677958 h 2254127"/>
              <a:gd name="connsiteX43" fmla="*/ 6241557 w 12551392"/>
              <a:gd name="connsiteY43" fmla="*/ 952278 h 2254127"/>
              <a:gd name="connsiteX44" fmla="*/ 5866653 w 12551392"/>
              <a:gd name="connsiteY44" fmla="*/ 869982 h 2254127"/>
              <a:gd name="connsiteX45" fmla="*/ 5830077 w 12551392"/>
              <a:gd name="connsiteY45" fmla="*/ 156750 h 2254127"/>
              <a:gd name="connsiteX46" fmla="*/ 5025405 w 12551392"/>
              <a:gd name="connsiteY46" fmla="*/ 1491774 h 2254127"/>
              <a:gd name="connsiteX47" fmla="*/ 3836685 w 12551392"/>
              <a:gd name="connsiteY47" fmla="*/ 1272318 h 2254127"/>
              <a:gd name="connsiteX48" fmla="*/ 3233181 w 12551392"/>
              <a:gd name="connsiteY48" fmla="*/ 1711230 h 2254127"/>
              <a:gd name="connsiteX49" fmla="*/ 3086877 w 12551392"/>
              <a:gd name="connsiteY49" fmla="*/ 1519206 h 2254127"/>
              <a:gd name="connsiteX50" fmla="*/ 2428509 w 12551392"/>
              <a:gd name="connsiteY50" fmla="*/ 2250726 h 2254127"/>
              <a:gd name="connsiteX51" fmla="*/ 2300493 w 12551392"/>
              <a:gd name="connsiteY51" fmla="*/ 1171734 h 2254127"/>
              <a:gd name="connsiteX52" fmla="*/ 1971309 w 12551392"/>
              <a:gd name="connsiteY52" fmla="*/ 1354614 h 2254127"/>
              <a:gd name="connsiteX53" fmla="*/ 1623837 w 12551392"/>
              <a:gd name="connsiteY53" fmla="*/ 988854 h 2254127"/>
              <a:gd name="connsiteX54" fmla="*/ 1303797 w 12551392"/>
              <a:gd name="connsiteY54" fmla="*/ 1190022 h 2254127"/>
              <a:gd name="connsiteX55" fmla="*/ 1102629 w 12551392"/>
              <a:gd name="connsiteY55" fmla="*/ 906558 h 2254127"/>
              <a:gd name="connsiteX56" fmla="*/ 883173 w 12551392"/>
              <a:gd name="connsiteY56" fmla="*/ 641382 h 2254127"/>
              <a:gd name="connsiteX57" fmla="*/ 78501 w 12551392"/>
              <a:gd name="connsiteY57" fmla="*/ 1226598 h 2254127"/>
              <a:gd name="connsiteX58" fmla="*/ 32781 w 12551392"/>
              <a:gd name="connsiteY58" fmla="*/ 1107726 h 2254127"/>
              <a:gd name="connsiteX59" fmla="*/ 78501 w 12551392"/>
              <a:gd name="connsiteY59" fmla="*/ 1080294 h 2254127"/>
              <a:gd name="connsiteX0" fmla="*/ 78501 w 12551392"/>
              <a:gd name="connsiteY0" fmla="*/ 1080294 h 2254127"/>
              <a:gd name="connsiteX1" fmla="*/ 910605 w 12551392"/>
              <a:gd name="connsiteY1" fmla="*/ 613950 h 2254127"/>
              <a:gd name="connsiteX2" fmla="*/ 1267221 w 12551392"/>
              <a:gd name="connsiteY2" fmla="*/ 1116870 h 2254127"/>
              <a:gd name="connsiteX3" fmla="*/ 1614693 w 12551392"/>
              <a:gd name="connsiteY3" fmla="*/ 961422 h 2254127"/>
              <a:gd name="connsiteX4" fmla="*/ 2044461 w 12551392"/>
              <a:gd name="connsiteY4" fmla="*/ 1281462 h 2254127"/>
              <a:gd name="connsiteX5" fmla="*/ 2346213 w 12551392"/>
              <a:gd name="connsiteY5" fmla="*/ 1080294 h 2254127"/>
              <a:gd name="connsiteX6" fmla="*/ 2474229 w 12551392"/>
              <a:gd name="connsiteY6" fmla="*/ 2168430 h 2254127"/>
              <a:gd name="connsiteX7" fmla="*/ 3086877 w 12551392"/>
              <a:gd name="connsiteY7" fmla="*/ 1418622 h 2254127"/>
              <a:gd name="connsiteX8" fmla="*/ 3278901 w 12551392"/>
              <a:gd name="connsiteY8" fmla="*/ 1638078 h 2254127"/>
              <a:gd name="connsiteX9" fmla="*/ 3882405 w 12551392"/>
              <a:gd name="connsiteY9" fmla="*/ 741966 h 2254127"/>
              <a:gd name="connsiteX10" fmla="*/ 4943109 w 12551392"/>
              <a:gd name="connsiteY10" fmla="*/ 1482630 h 2254127"/>
              <a:gd name="connsiteX11" fmla="*/ 5848365 w 12551392"/>
              <a:gd name="connsiteY11" fmla="*/ 101886 h 2254127"/>
              <a:gd name="connsiteX12" fmla="*/ 5976381 w 12551392"/>
              <a:gd name="connsiteY12" fmla="*/ 933990 h 2254127"/>
              <a:gd name="connsiteX13" fmla="*/ 6543309 w 12551392"/>
              <a:gd name="connsiteY13" fmla="*/ 641382 h 2254127"/>
              <a:gd name="connsiteX14" fmla="*/ 6909069 w 12551392"/>
              <a:gd name="connsiteY14" fmla="*/ 824262 h 2254127"/>
              <a:gd name="connsiteX15" fmla="*/ 6790197 w 12551392"/>
              <a:gd name="connsiteY15" fmla="*/ 1171734 h 2254127"/>
              <a:gd name="connsiteX16" fmla="*/ 7631445 w 12551392"/>
              <a:gd name="connsiteY16" fmla="*/ 1180878 h 2254127"/>
              <a:gd name="connsiteX17" fmla="*/ 8161797 w 12551392"/>
              <a:gd name="connsiteY17" fmla="*/ 120174 h 2254127"/>
              <a:gd name="connsiteX18" fmla="*/ 8454405 w 12551392"/>
              <a:gd name="connsiteY18" fmla="*/ 705390 h 2254127"/>
              <a:gd name="connsiteX19" fmla="*/ 8911605 w 12551392"/>
              <a:gd name="connsiteY19" fmla="*/ 156750 h 2254127"/>
              <a:gd name="connsiteX20" fmla="*/ 9176781 w 12551392"/>
              <a:gd name="connsiteY20" fmla="*/ 339630 h 2254127"/>
              <a:gd name="connsiteX21" fmla="*/ 9807717 w 12551392"/>
              <a:gd name="connsiteY21" fmla="*/ 19590 h 2254127"/>
              <a:gd name="connsiteX22" fmla="*/ 10530093 w 12551392"/>
              <a:gd name="connsiteY22" fmla="*/ 1016286 h 2254127"/>
              <a:gd name="connsiteX23" fmla="*/ 10685541 w 12551392"/>
              <a:gd name="connsiteY23" fmla="*/ 559086 h 2254127"/>
              <a:gd name="connsiteX24" fmla="*/ 11033013 w 12551392"/>
              <a:gd name="connsiteY24" fmla="*/ 549942 h 2254127"/>
              <a:gd name="connsiteX25" fmla="*/ 11490213 w 12551392"/>
              <a:gd name="connsiteY25" fmla="*/ 641382 h 2254127"/>
              <a:gd name="connsiteX26" fmla="*/ 12020565 w 12551392"/>
              <a:gd name="connsiteY26" fmla="*/ 83598 h 2254127"/>
              <a:gd name="connsiteX27" fmla="*/ 12550917 w 12551392"/>
              <a:gd name="connsiteY27" fmla="*/ 641382 h 2254127"/>
              <a:gd name="connsiteX28" fmla="*/ 12112005 w 12551392"/>
              <a:gd name="connsiteY28" fmla="*/ 147606 h 2254127"/>
              <a:gd name="connsiteX29" fmla="*/ 11956557 w 12551392"/>
              <a:gd name="connsiteY29" fmla="*/ 156750 h 2254127"/>
              <a:gd name="connsiteX30" fmla="*/ 11481069 w 12551392"/>
              <a:gd name="connsiteY30" fmla="*/ 705390 h 2254127"/>
              <a:gd name="connsiteX31" fmla="*/ 10767837 w 12551392"/>
              <a:gd name="connsiteY31" fmla="*/ 586518 h 2254127"/>
              <a:gd name="connsiteX32" fmla="*/ 10594101 w 12551392"/>
              <a:gd name="connsiteY32" fmla="*/ 1089438 h 2254127"/>
              <a:gd name="connsiteX33" fmla="*/ 9780285 w 12551392"/>
              <a:gd name="connsiteY33" fmla="*/ 47022 h 2254127"/>
              <a:gd name="connsiteX34" fmla="*/ 9176781 w 12551392"/>
              <a:gd name="connsiteY34" fmla="*/ 385350 h 2254127"/>
              <a:gd name="connsiteX35" fmla="*/ 8957325 w 12551392"/>
              <a:gd name="connsiteY35" fmla="*/ 184182 h 2254127"/>
              <a:gd name="connsiteX36" fmla="*/ 8417829 w 12551392"/>
              <a:gd name="connsiteY36" fmla="*/ 787686 h 2254127"/>
              <a:gd name="connsiteX37" fmla="*/ 8189229 w 12551392"/>
              <a:gd name="connsiteY37" fmla="*/ 156750 h 2254127"/>
              <a:gd name="connsiteX38" fmla="*/ 7796037 w 12551392"/>
              <a:gd name="connsiteY38" fmla="*/ 1089438 h 2254127"/>
              <a:gd name="connsiteX39" fmla="*/ 7347981 w 12551392"/>
              <a:gd name="connsiteY39" fmla="*/ 1308894 h 2254127"/>
              <a:gd name="connsiteX40" fmla="*/ 6698757 w 12551392"/>
              <a:gd name="connsiteY40" fmla="*/ 1180878 h 2254127"/>
              <a:gd name="connsiteX41" fmla="*/ 6872493 w 12551392"/>
              <a:gd name="connsiteY41" fmla="*/ 879126 h 2254127"/>
              <a:gd name="connsiteX42" fmla="*/ 6543309 w 12551392"/>
              <a:gd name="connsiteY42" fmla="*/ 677958 h 2254127"/>
              <a:gd name="connsiteX43" fmla="*/ 6241557 w 12551392"/>
              <a:gd name="connsiteY43" fmla="*/ 952278 h 2254127"/>
              <a:gd name="connsiteX44" fmla="*/ 5866653 w 12551392"/>
              <a:gd name="connsiteY44" fmla="*/ 869982 h 2254127"/>
              <a:gd name="connsiteX45" fmla="*/ 5830077 w 12551392"/>
              <a:gd name="connsiteY45" fmla="*/ 156750 h 2254127"/>
              <a:gd name="connsiteX46" fmla="*/ 5025405 w 12551392"/>
              <a:gd name="connsiteY46" fmla="*/ 1491774 h 2254127"/>
              <a:gd name="connsiteX47" fmla="*/ 3836685 w 12551392"/>
              <a:gd name="connsiteY47" fmla="*/ 1272318 h 2254127"/>
              <a:gd name="connsiteX48" fmla="*/ 3233181 w 12551392"/>
              <a:gd name="connsiteY48" fmla="*/ 1711230 h 2254127"/>
              <a:gd name="connsiteX49" fmla="*/ 3086877 w 12551392"/>
              <a:gd name="connsiteY49" fmla="*/ 1519206 h 2254127"/>
              <a:gd name="connsiteX50" fmla="*/ 2428509 w 12551392"/>
              <a:gd name="connsiteY50" fmla="*/ 2250726 h 2254127"/>
              <a:gd name="connsiteX51" fmla="*/ 2300493 w 12551392"/>
              <a:gd name="connsiteY51" fmla="*/ 1171734 h 2254127"/>
              <a:gd name="connsiteX52" fmla="*/ 1971309 w 12551392"/>
              <a:gd name="connsiteY52" fmla="*/ 1354614 h 2254127"/>
              <a:gd name="connsiteX53" fmla="*/ 1623837 w 12551392"/>
              <a:gd name="connsiteY53" fmla="*/ 988854 h 2254127"/>
              <a:gd name="connsiteX54" fmla="*/ 1303797 w 12551392"/>
              <a:gd name="connsiteY54" fmla="*/ 1190022 h 2254127"/>
              <a:gd name="connsiteX55" fmla="*/ 1102629 w 12551392"/>
              <a:gd name="connsiteY55" fmla="*/ 906558 h 2254127"/>
              <a:gd name="connsiteX56" fmla="*/ 883173 w 12551392"/>
              <a:gd name="connsiteY56" fmla="*/ 641382 h 2254127"/>
              <a:gd name="connsiteX57" fmla="*/ 78501 w 12551392"/>
              <a:gd name="connsiteY57" fmla="*/ 1226598 h 2254127"/>
              <a:gd name="connsiteX58" fmla="*/ 32781 w 12551392"/>
              <a:gd name="connsiteY58" fmla="*/ 1107726 h 2254127"/>
              <a:gd name="connsiteX59" fmla="*/ 78501 w 12551392"/>
              <a:gd name="connsiteY59" fmla="*/ 1080294 h 2254127"/>
              <a:gd name="connsiteX0" fmla="*/ 78501 w 12551392"/>
              <a:gd name="connsiteY0" fmla="*/ 1080294 h 2254127"/>
              <a:gd name="connsiteX1" fmla="*/ 910605 w 12551392"/>
              <a:gd name="connsiteY1" fmla="*/ 613950 h 2254127"/>
              <a:gd name="connsiteX2" fmla="*/ 1267221 w 12551392"/>
              <a:gd name="connsiteY2" fmla="*/ 1116870 h 2254127"/>
              <a:gd name="connsiteX3" fmla="*/ 1614693 w 12551392"/>
              <a:gd name="connsiteY3" fmla="*/ 961422 h 2254127"/>
              <a:gd name="connsiteX4" fmla="*/ 2044461 w 12551392"/>
              <a:gd name="connsiteY4" fmla="*/ 1281462 h 2254127"/>
              <a:gd name="connsiteX5" fmla="*/ 2346213 w 12551392"/>
              <a:gd name="connsiteY5" fmla="*/ 1080294 h 2254127"/>
              <a:gd name="connsiteX6" fmla="*/ 2474229 w 12551392"/>
              <a:gd name="connsiteY6" fmla="*/ 2168430 h 2254127"/>
              <a:gd name="connsiteX7" fmla="*/ 3086877 w 12551392"/>
              <a:gd name="connsiteY7" fmla="*/ 1418622 h 2254127"/>
              <a:gd name="connsiteX8" fmla="*/ 3278901 w 12551392"/>
              <a:gd name="connsiteY8" fmla="*/ 1638078 h 2254127"/>
              <a:gd name="connsiteX9" fmla="*/ 3882405 w 12551392"/>
              <a:gd name="connsiteY9" fmla="*/ 741966 h 2254127"/>
              <a:gd name="connsiteX10" fmla="*/ 4943109 w 12551392"/>
              <a:gd name="connsiteY10" fmla="*/ 1482630 h 2254127"/>
              <a:gd name="connsiteX11" fmla="*/ 5848365 w 12551392"/>
              <a:gd name="connsiteY11" fmla="*/ 101886 h 2254127"/>
              <a:gd name="connsiteX12" fmla="*/ 5976381 w 12551392"/>
              <a:gd name="connsiteY12" fmla="*/ 933990 h 2254127"/>
              <a:gd name="connsiteX13" fmla="*/ 6543309 w 12551392"/>
              <a:gd name="connsiteY13" fmla="*/ 641382 h 2254127"/>
              <a:gd name="connsiteX14" fmla="*/ 6909069 w 12551392"/>
              <a:gd name="connsiteY14" fmla="*/ 824262 h 2254127"/>
              <a:gd name="connsiteX15" fmla="*/ 6790197 w 12551392"/>
              <a:gd name="connsiteY15" fmla="*/ 1171734 h 2254127"/>
              <a:gd name="connsiteX16" fmla="*/ 7631445 w 12551392"/>
              <a:gd name="connsiteY16" fmla="*/ 1180878 h 2254127"/>
              <a:gd name="connsiteX17" fmla="*/ 8161797 w 12551392"/>
              <a:gd name="connsiteY17" fmla="*/ 120174 h 2254127"/>
              <a:gd name="connsiteX18" fmla="*/ 8454405 w 12551392"/>
              <a:gd name="connsiteY18" fmla="*/ 705390 h 2254127"/>
              <a:gd name="connsiteX19" fmla="*/ 8911605 w 12551392"/>
              <a:gd name="connsiteY19" fmla="*/ 156750 h 2254127"/>
              <a:gd name="connsiteX20" fmla="*/ 9176781 w 12551392"/>
              <a:gd name="connsiteY20" fmla="*/ 339630 h 2254127"/>
              <a:gd name="connsiteX21" fmla="*/ 9807717 w 12551392"/>
              <a:gd name="connsiteY21" fmla="*/ 19590 h 2254127"/>
              <a:gd name="connsiteX22" fmla="*/ 10530093 w 12551392"/>
              <a:gd name="connsiteY22" fmla="*/ 1016286 h 2254127"/>
              <a:gd name="connsiteX23" fmla="*/ 10685541 w 12551392"/>
              <a:gd name="connsiteY23" fmla="*/ 559086 h 2254127"/>
              <a:gd name="connsiteX24" fmla="*/ 11033013 w 12551392"/>
              <a:gd name="connsiteY24" fmla="*/ 549942 h 2254127"/>
              <a:gd name="connsiteX25" fmla="*/ 11490213 w 12551392"/>
              <a:gd name="connsiteY25" fmla="*/ 641382 h 2254127"/>
              <a:gd name="connsiteX26" fmla="*/ 12020565 w 12551392"/>
              <a:gd name="connsiteY26" fmla="*/ 83598 h 2254127"/>
              <a:gd name="connsiteX27" fmla="*/ 12550917 w 12551392"/>
              <a:gd name="connsiteY27" fmla="*/ 641382 h 2254127"/>
              <a:gd name="connsiteX28" fmla="*/ 12112005 w 12551392"/>
              <a:gd name="connsiteY28" fmla="*/ 147606 h 2254127"/>
              <a:gd name="connsiteX29" fmla="*/ 11956557 w 12551392"/>
              <a:gd name="connsiteY29" fmla="*/ 156750 h 2254127"/>
              <a:gd name="connsiteX30" fmla="*/ 11481069 w 12551392"/>
              <a:gd name="connsiteY30" fmla="*/ 705390 h 2254127"/>
              <a:gd name="connsiteX31" fmla="*/ 10767837 w 12551392"/>
              <a:gd name="connsiteY31" fmla="*/ 586518 h 2254127"/>
              <a:gd name="connsiteX32" fmla="*/ 10594101 w 12551392"/>
              <a:gd name="connsiteY32" fmla="*/ 1089438 h 2254127"/>
              <a:gd name="connsiteX33" fmla="*/ 9780285 w 12551392"/>
              <a:gd name="connsiteY33" fmla="*/ 47022 h 2254127"/>
              <a:gd name="connsiteX34" fmla="*/ 9176781 w 12551392"/>
              <a:gd name="connsiteY34" fmla="*/ 385350 h 2254127"/>
              <a:gd name="connsiteX35" fmla="*/ 8957325 w 12551392"/>
              <a:gd name="connsiteY35" fmla="*/ 184182 h 2254127"/>
              <a:gd name="connsiteX36" fmla="*/ 8417829 w 12551392"/>
              <a:gd name="connsiteY36" fmla="*/ 787686 h 2254127"/>
              <a:gd name="connsiteX37" fmla="*/ 8189229 w 12551392"/>
              <a:gd name="connsiteY37" fmla="*/ 156750 h 2254127"/>
              <a:gd name="connsiteX38" fmla="*/ 7796037 w 12551392"/>
              <a:gd name="connsiteY38" fmla="*/ 1089438 h 2254127"/>
              <a:gd name="connsiteX39" fmla="*/ 7347981 w 12551392"/>
              <a:gd name="connsiteY39" fmla="*/ 1308894 h 2254127"/>
              <a:gd name="connsiteX40" fmla="*/ 6698757 w 12551392"/>
              <a:gd name="connsiteY40" fmla="*/ 1180878 h 2254127"/>
              <a:gd name="connsiteX41" fmla="*/ 6872493 w 12551392"/>
              <a:gd name="connsiteY41" fmla="*/ 879126 h 2254127"/>
              <a:gd name="connsiteX42" fmla="*/ 6543309 w 12551392"/>
              <a:gd name="connsiteY42" fmla="*/ 677958 h 2254127"/>
              <a:gd name="connsiteX43" fmla="*/ 6241557 w 12551392"/>
              <a:gd name="connsiteY43" fmla="*/ 952278 h 2254127"/>
              <a:gd name="connsiteX44" fmla="*/ 5866653 w 12551392"/>
              <a:gd name="connsiteY44" fmla="*/ 869982 h 2254127"/>
              <a:gd name="connsiteX45" fmla="*/ 5830077 w 12551392"/>
              <a:gd name="connsiteY45" fmla="*/ 156750 h 2254127"/>
              <a:gd name="connsiteX46" fmla="*/ 5025405 w 12551392"/>
              <a:gd name="connsiteY46" fmla="*/ 1491774 h 2254127"/>
              <a:gd name="connsiteX47" fmla="*/ 3854973 w 12551392"/>
              <a:gd name="connsiteY47" fmla="*/ 906558 h 2254127"/>
              <a:gd name="connsiteX48" fmla="*/ 3233181 w 12551392"/>
              <a:gd name="connsiteY48" fmla="*/ 1711230 h 2254127"/>
              <a:gd name="connsiteX49" fmla="*/ 3086877 w 12551392"/>
              <a:gd name="connsiteY49" fmla="*/ 1519206 h 2254127"/>
              <a:gd name="connsiteX50" fmla="*/ 2428509 w 12551392"/>
              <a:gd name="connsiteY50" fmla="*/ 2250726 h 2254127"/>
              <a:gd name="connsiteX51" fmla="*/ 2300493 w 12551392"/>
              <a:gd name="connsiteY51" fmla="*/ 1171734 h 2254127"/>
              <a:gd name="connsiteX52" fmla="*/ 1971309 w 12551392"/>
              <a:gd name="connsiteY52" fmla="*/ 1354614 h 2254127"/>
              <a:gd name="connsiteX53" fmla="*/ 1623837 w 12551392"/>
              <a:gd name="connsiteY53" fmla="*/ 988854 h 2254127"/>
              <a:gd name="connsiteX54" fmla="*/ 1303797 w 12551392"/>
              <a:gd name="connsiteY54" fmla="*/ 1190022 h 2254127"/>
              <a:gd name="connsiteX55" fmla="*/ 1102629 w 12551392"/>
              <a:gd name="connsiteY55" fmla="*/ 906558 h 2254127"/>
              <a:gd name="connsiteX56" fmla="*/ 883173 w 12551392"/>
              <a:gd name="connsiteY56" fmla="*/ 641382 h 2254127"/>
              <a:gd name="connsiteX57" fmla="*/ 78501 w 12551392"/>
              <a:gd name="connsiteY57" fmla="*/ 1226598 h 2254127"/>
              <a:gd name="connsiteX58" fmla="*/ 32781 w 12551392"/>
              <a:gd name="connsiteY58" fmla="*/ 1107726 h 2254127"/>
              <a:gd name="connsiteX59" fmla="*/ 78501 w 12551392"/>
              <a:gd name="connsiteY59" fmla="*/ 1080294 h 2254127"/>
              <a:gd name="connsiteX0" fmla="*/ 78501 w 12551392"/>
              <a:gd name="connsiteY0" fmla="*/ 1080294 h 2254127"/>
              <a:gd name="connsiteX1" fmla="*/ 910605 w 12551392"/>
              <a:gd name="connsiteY1" fmla="*/ 613950 h 2254127"/>
              <a:gd name="connsiteX2" fmla="*/ 1267221 w 12551392"/>
              <a:gd name="connsiteY2" fmla="*/ 1116870 h 2254127"/>
              <a:gd name="connsiteX3" fmla="*/ 1614693 w 12551392"/>
              <a:gd name="connsiteY3" fmla="*/ 961422 h 2254127"/>
              <a:gd name="connsiteX4" fmla="*/ 2044461 w 12551392"/>
              <a:gd name="connsiteY4" fmla="*/ 1281462 h 2254127"/>
              <a:gd name="connsiteX5" fmla="*/ 2346213 w 12551392"/>
              <a:gd name="connsiteY5" fmla="*/ 1080294 h 2254127"/>
              <a:gd name="connsiteX6" fmla="*/ 2474229 w 12551392"/>
              <a:gd name="connsiteY6" fmla="*/ 2168430 h 2254127"/>
              <a:gd name="connsiteX7" fmla="*/ 3086877 w 12551392"/>
              <a:gd name="connsiteY7" fmla="*/ 1418622 h 2254127"/>
              <a:gd name="connsiteX8" fmla="*/ 3278901 w 12551392"/>
              <a:gd name="connsiteY8" fmla="*/ 1638078 h 2254127"/>
              <a:gd name="connsiteX9" fmla="*/ 3882405 w 12551392"/>
              <a:gd name="connsiteY9" fmla="*/ 741966 h 2254127"/>
              <a:gd name="connsiteX10" fmla="*/ 4943109 w 12551392"/>
              <a:gd name="connsiteY10" fmla="*/ 1482630 h 2254127"/>
              <a:gd name="connsiteX11" fmla="*/ 5848365 w 12551392"/>
              <a:gd name="connsiteY11" fmla="*/ 101886 h 2254127"/>
              <a:gd name="connsiteX12" fmla="*/ 5976381 w 12551392"/>
              <a:gd name="connsiteY12" fmla="*/ 933990 h 2254127"/>
              <a:gd name="connsiteX13" fmla="*/ 6543309 w 12551392"/>
              <a:gd name="connsiteY13" fmla="*/ 641382 h 2254127"/>
              <a:gd name="connsiteX14" fmla="*/ 6909069 w 12551392"/>
              <a:gd name="connsiteY14" fmla="*/ 824262 h 2254127"/>
              <a:gd name="connsiteX15" fmla="*/ 6790197 w 12551392"/>
              <a:gd name="connsiteY15" fmla="*/ 1171734 h 2254127"/>
              <a:gd name="connsiteX16" fmla="*/ 7631445 w 12551392"/>
              <a:gd name="connsiteY16" fmla="*/ 1180878 h 2254127"/>
              <a:gd name="connsiteX17" fmla="*/ 8161797 w 12551392"/>
              <a:gd name="connsiteY17" fmla="*/ 120174 h 2254127"/>
              <a:gd name="connsiteX18" fmla="*/ 8454405 w 12551392"/>
              <a:gd name="connsiteY18" fmla="*/ 705390 h 2254127"/>
              <a:gd name="connsiteX19" fmla="*/ 8911605 w 12551392"/>
              <a:gd name="connsiteY19" fmla="*/ 156750 h 2254127"/>
              <a:gd name="connsiteX20" fmla="*/ 9176781 w 12551392"/>
              <a:gd name="connsiteY20" fmla="*/ 339630 h 2254127"/>
              <a:gd name="connsiteX21" fmla="*/ 9807717 w 12551392"/>
              <a:gd name="connsiteY21" fmla="*/ 19590 h 2254127"/>
              <a:gd name="connsiteX22" fmla="*/ 10530093 w 12551392"/>
              <a:gd name="connsiteY22" fmla="*/ 1016286 h 2254127"/>
              <a:gd name="connsiteX23" fmla="*/ 10685541 w 12551392"/>
              <a:gd name="connsiteY23" fmla="*/ 559086 h 2254127"/>
              <a:gd name="connsiteX24" fmla="*/ 11033013 w 12551392"/>
              <a:gd name="connsiteY24" fmla="*/ 549942 h 2254127"/>
              <a:gd name="connsiteX25" fmla="*/ 11490213 w 12551392"/>
              <a:gd name="connsiteY25" fmla="*/ 641382 h 2254127"/>
              <a:gd name="connsiteX26" fmla="*/ 12020565 w 12551392"/>
              <a:gd name="connsiteY26" fmla="*/ 83598 h 2254127"/>
              <a:gd name="connsiteX27" fmla="*/ 12550917 w 12551392"/>
              <a:gd name="connsiteY27" fmla="*/ 641382 h 2254127"/>
              <a:gd name="connsiteX28" fmla="*/ 12112005 w 12551392"/>
              <a:gd name="connsiteY28" fmla="*/ 147606 h 2254127"/>
              <a:gd name="connsiteX29" fmla="*/ 11956557 w 12551392"/>
              <a:gd name="connsiteY29" fmla="*/ 156750 h 2254127"/>
              <a:gd name="connsiteX30" fmla="*/ 11481069 w 12551392"/>
              <a:gd name="connsiteY30" fmla="*/ 705390 h 2254127"/>
              <a:gd name="connsiteX31" fmla="*/ 10767837 w 12551392"/>
              <a:gd name="connsiteY31" fmla="*/ 586518 h 2254127"/>
              <a:gd name="connsiteX32" fmla="*/ 10594101 w 12551392"/>
              <a:gd name="connsiteY32" fmla="*/ 1089438 h 2254127"/>
              <a:gd name="connsiteX33" fmla="*/ 9780285 w 12551392"/>
              <a:gd name="connsiteY33" fmla="*/ 47022 h 2254127"/>
              <a:gd name="connsiteX34" fmla="*/ 9176781 w 12551392"/>
              <a:gd name="connsiteY34" fmla="*/ 385350 h 2254127"/>
              <a:gd name="connsiteX35" fmla="*/ 8957325 w 12551392"/>
              <a:gd name="connsiteY35" fmla="*/ 184182 h 2254127"/>
              <a:gd name="connsiteX36" fmla="*/ 8417829 w 12551392"/>
              <a:gd name="connsiteY36" fmla="*/ 787686 h 2254127"/>
              <a:gd name="connsiteX37" fmla="*/ 8189229 w 12551392"/>
              <a:gd name="connsiteY37" fmla="*/ 156750 h 2254127"/>
              <a:gd name="connsiteX38" fmla="*/ 7796037 w 12551392"/>
              <a:gd name="connsiteY38" fmla="*/ 1089438 h 2254127"/>
              <a:gd name="connsiteX39" fmla="*/ 7347981 w 12551392"/>
              <a:gd name="connsiteY39" fmla="*/ 1308894 h 2254127"/>
              <a:gd name="connsiteX40" fmla="*/ 6698757 w 12551392"/>
              <a:gd name="connsiteY40" fmla="*/ 1180878 h 2254127"/>
              <a:gd name="connsiteX41" fmla="*/ 6872493 w 12551392"/>
              <a:gd name="connsiteY41" fmla="*/ 879126 h 2254127"/>
              <a:gd name="connsiteX42" fmla="*/ 6543309 w 12551392"/>
              <a:gd name="connsiteY42" fmla="*/ 677958 h 2254127"/>
              <a:gd name="connsiteX43" fmla="*/ 6241557 w 12551392"/>
              <a:gd name="connsiteY43" fmla="*/ 952278 h 2254127"/>
              <a:gd name="connsiteX44" fmla="*/ 5866653 w 12551392"/>
              <a:gd name="connsiteY44" fmla="*/ 869982 h 2254127"/>
              <a:gd name="connsiteX45" fmla="*/ 5830077 w 12551392"/>
              <a:gd name="connsiteY45" fmla="*/ 156750 h 2254127"/>
              <a:gd name="connsiteX46" fmla="*/ 5025405 w 12551392"/>
              <a:gd name="connsiteY46" fmla="*/ 1491774 h 2254127"/>
              <a:gd name="connsiteX47" fmla="*/ 3854973 w 12551392"/>
              <a:gd name="connsiteY47" fmla="*/ 906558 h 2254127"/>
              <a:gd name="connsiteX48" fmla="*/ 3233181 w 12551392"/>
              <a:gd name="connsiteY48" fmla="*/ 1711230 h 2254127"/>
              <a:gd name="connsiteX49" fmla="*/ 3086877 w 12551392"/>
              <a:gd name="connsiteY49" fmla="*/ 1519206 h 2254127"/>
              <a:gd name="connsiteX50" fmla="*/ 2428509 w 12551392"/>
              <a:gd name="connsiteY50" fmla="*/ 2250726 h 2254127"/>
              <a:gd name="connsiteX51" fmla="*/ 2300493 w 12551392"/>
              <a:gd name="connsiteY51" fmla="*/ 1171734 h 2254127"/>
              <a:gd name="connsiteX52" fmla="*/ 1971309 w 12551392"/>
              <a:gd name="connsiteY52" fmla="*/ 1354614 h 2254127"/>
              <a:gd name="connsiteX53" fmla="*/ 1623837 w 12551392"/>
              <a:gd name="connsiteY53" fmla="*/ 988854 h 2254127"/>
              <a:gd name="connsiteX54" fmla="*/ 1303797 w 12551392"/>
              <a:gd name="connsiteY54" fmla="*/ 1190022 h 2254127"/>
              <a:gd name="connsiteX55" fmla="*/ 1102629 w 12551392"/>
              <a:gd name="connsiteY55" fmla="*/ 906558 h 2254127"/>
              <a:gd name="connsiteX56" fmla="*/ 883173 w 12551392"/>
              <a:gd name="connsiteY56" fmla="*/ 641382 h 2254127"/>
              <a:gd name="connsiteX57" fmla="*/ 78501 w 12551392"/>
              <a:gd name="connsiteY57" fmla="*/ 1226598 h 2254127"/>
              <a:gd name="connsiteX58" fmla="*/ 32781 w 12551392"/>
              <a:gd name="connsiteY58" fmla="*/ 1107726 h 2254127"/>
              <a:gd name="connsiteX59" fmla="*/ 78501 w 12551392"/>
              <a:gd name="connsiteY59" fmla="*/ 1080294 h 2254127"/>
              <a:gd name="connsiteX0" fmla="*/ 78501 w 12551392"/>
              <a:gd name="connsiteY0" fmla="*/ 1080294 h 2254127"/>
              <a:gd name="connsiteX1" fmla="*/ 910605 w 12551392"/>
              <a:gd name="connsiteY1" fmla="*/ 613950 h 2254127"/>
              <a:gd name="connsiteX2" fmla="*/ 1267221 w 12551392"/>
              <a:gd name="connsiteY2" fmla="*/ 1116870 h 2254127"/>
              <a:gd name="connsiteX3" fmla="*/ 1614693 w 12551392"/>
              <a:gd name="connsiteY3" fmla="*/ 961422 h 2254127"/>
              <a:gd name="connsiteX4" fmla="*/ 2044461 w 12551392"/>
              <a:gd name="connsiteY4" fmla="*/ 1281462 h 2254127"/>
              <a:gd name="connsiteX5" fmla="*/ 2346213 w 12551392"/>
              <a:gd name="connsiteY5" fmla="*/ 1080294 h 2254127"/>
              <a:gd name="connsiteX6" fmla="*/ 2474229 w 12551392"/>
              <a:gd name="connsiteY6" fmla="*/ 2168430 h 2254127"/>
              <a:gd name="connsiteX7" fmla="*/ 3086877 w 12551392"/>
              <a:gd name="connsiteY7" fmla="*/ 1418622 h 2254127"/>
              <a:gd name="connsiteX8" fmla="*/ 3278901 w 12551392"/>
              <a:gd name="connsiteY8" fmla="*/ 1638078 h 2254127"/>
              <a:gd name="connsiteX9" fmla="*/ 3882405 w 12551392"/>
              <a:gd name="connsiteY9" fmla="*/ 741966 h 2254127"/>
              <a:gd name="connsiteX10" fmla="*/ 4943109 w 12551392"/>
              <a:gd name="connsiteY10" fmla="*/ 1482630 h 2254127"/>
              <a:gd name="connsiteX11" fmla="*/ 5848365 w 12551392"/>
              <a:gd name="connsiteY11" fmla="*/ 101886 h 2254127"/>
              <a:gd name="connsiteX12" fmla="*/ 5976381 w 12551392"/>
              <a:gd name="connsiteY12" fmla="*/ 933990 h 2254127"/>
              <a:gd name="connsiteX13" fmla="*/ 6543309 w 12551392"/>
              <a:gd name="connsiteY13" fmla="*/ 641382 h 2254127"/>
              <a:gd name="connsiteX14" fmla="*/ 6909069 w 12551392"/>
              <a:gd name="connsiteY14" fmla="*/ 824262 h 2254127"/>
              <a:gd name="connsiteX15" fmla="*/ 6790197 w 12551392"/>
              <a:gd name="connsiteY15" fmla="*/ 1171734 h 2254127"/>
              <a:gd name="connsiteX16" fmla="*/ 7631445 w 12551392"/>
              <a:gd name="connsiteY16" fmla="*/ 1180878 h 2254127"/>
              <a:gd name="connsiteX17" fmla="*/ 8161797 w 12551392"/>
              <a:gd name="connsiteY17" fmla="*/ 120174 h 2254127"/>
              <a:gd name="connsiteX18" fmla="*/ 8454405 w 12551392"/>
              <a:gd name="connsiteY18" fmla="*/ 705390 h 2254127"/>
              <a:gd name="connsiteX19" fmla="*/ 8911605 w 12551392"/>
              <a:gd name="connsiteY19" fmla="*/ 156750 h 2254127"/>
              <a:gd name="connsiteX20" fmla="*/ 9176781 w 12551392"/>
              <a:gd name="connsiteY20" fmla="*/ 339630 h 2254127"/>
              <a:gd name="connsiteX21" fmla="*/ 9807717 w 12551392"/>
              <a:gd name="connsiteY21" fmla="*/ 19590 h 2254127"/>
              <a:gd name="connsiteX22" fmla="*/ 10530093 w 12551392"/>
              <a:gd name="connsiteY22" fmla="*/ 1016286 h 2254127"/>
              <a:gd name="connsiteX23" fmla="*/ 10685541 w 12551392"/>
              <a:gd name="connsiteY23" fmla="*/ 559086 h 2254127"/>
              <a:gd name="connsiteX24" fmla="*/ 11033013 w 12551392"/>
              <a:gd name="connsiteY24" fmla="*/ 549942 h 2254127"/>
              <a:gd name="connsiteX25" fmla="*/ 11490213 w 12551392"/>
              <a:gd name="connsiteY25" fmla="*/ 641382 h 2254127"/>
              <a:gd name="connsiteX26" fmla="*/ 12020565 w 12551392"/>
              <a:gd name="connsiteY26" fmla="*/ 83598 h 2254127"/>
              <a:gd name="connsiteX27" fmla="*/ 12550917 w 12551392"/>
              <a:gd name="connsiteY27" fmla="*/ 641382 h 2254127"/>
              <a:gd name="connsiteX28" fmla="*/ 12112005 w 12551392"/>
              <a:gd name="connsiteY28" fmla="*/ 147606 h 2254127"/>
              <a:gd name="connsiteX29" fmla="*/ 11956557 w 12551392"/>
              <a:gd name="connsiteY29" fmla="*/ 156750 h 2254127"/>
              <a:gd name="connsiteX30" fmla="*/ 11481069 w 12551392"/>
              <a:gd name="connsiteY30" fmla="*/ 705390 h 2254127"/>
              <a:gd name="connsiteX31" fmla="*/ 10767837 w 12551392"/>
              <a:gd name="connsiteY31" fmla="*/ 586518 h 2254127"/>
              <a:gd name="connsiteX32" fmla="*/ 10594101 w 12551392"/>
              <a:gd name="connsiteY32" fmla="*/ 1089438 h 2254127"/>
              <a:gd name="connsiteX33" fmla="*/ 9780285 w 12551392"/>
              <a:gd name="connsiteY33" fmla="*/ 47022 h 2254127"/>
              <a:gd name="connsiteX34" fmla="*/ 9176781 w 12551392"/>
              <a:gd name="connsiteY34" fmla="*/ 385350 h 2254127"/>
              <a:gd name="connsiteX35" fmla="*/ 8957325 w 12551392"/>
              <a:gd name="connsiteY35" fmla="*/ 184182 h 2254127"/>
              <a:gd name="connsiteX36" fmla="*/ 8417829 w 12551392"/>
              <a:gd name="connsiteY36" fmla="*/ 787686 h 2254127"/>
              <a:gd name="connsiteX37" fmla="*/ 8189229 w 12551392"/>
              <a:gd name="connsiteY37" fmla="*/ 156750 h 2254127"/>
              <a:gd name="connsiteX38" fmla="*/ 7796037 w 12551392"/>
              <a:gd name="connsiteY38" fmla="*/ 1089438 h 2254127"/>
              <a:gd name="connsiteX39" fmla="*/ 7347981 w 12551392"/>
              <a:gd name="connsiteY39" fmla="*/ 1308894 h 2254127"/>
              <a:gd name="connsiteX40" fmla="*/ 6698757 w 12551392"/>
              <a:gd name="connsiteY40" fmla="*/ 1180878 h 2254127"/>
              <a:gd name="connsiteX41" fmla="*/ 6872493 w 12551392"/>
              <a:gd name="connsiteY41" fmla="*/ 879126 h 2254127"/>
              <a:gd name="connsiteX42" fmla="*/ 6543309 w 12551392"/>
              <a:gd name="connsiteY42" fmla="*/ 677958 h 2254127"/>
              <a:gd name="connsiteX43" fmla="*/ 6241557 w 12551392"/>
              <a:gd name="connsiteY43" fmla="*/ 952278 h 2254127"/>
              <a:gd name="connsiteX44" fmla="*/ 5866653 w 12551392"/>
              <a:gd name="connsiteY44" fmla="*/ 869982 h 2254127"/>
              <a:gd name="connsiteX45" fmla="*/ 5830077 w 12551392"/>
              <a:gd name="connsiteY45" fmla="*/ 156750 h 2254127"/>
              <a:gd name="connsiteX46" fmla="*/ 5025405 w 12551392"/>
              <a:gd name="connsiteY46" fmla="*/ 1491774 h 2254127"/>
              <a:gd name="connsiteX47" fmla="*/ 3973845 w 12551392"/>
              <a:gd name="connsiteY47" fmla="*/ 869982 h 2254127"/>
              <a:gd name="connsiteX48" fmla="*/ 3233181 w 12551392"/>
              <a:gd name="connsiteY48" fmla="*/ 1711230 h 2254127"/>
              <a:gd name="connsiteX49" fmla="*/ 3086877 w 12551392"/>
              <a:gd name="connsiteY49" fmla="*/ 1519206 h 2254127"/>
              <a:gd name="connsiteX50" fmla="*/ 2428509 w 12551392"/>
              <a:gd name="connsiteY50" fmla="*/ 2250726 h 2254127"/>
              <a:gd name="connsiteX51" fmla="*/ 2300493 w 12551392"/>
              <a:gd name="connsiteY51" fmla="*/ 1171734 h 2254127"/>
              <a:gd name="connsiteX52" fmla="*/ 1971309 w 12551392"/>
              <a:gd name="connsiteY52" fmla="*/ 1354614 h 2254127"/>
              <a:gd name="connsiteX53" fmla="*/ 1623837 w 12551392"/>
              <a:gd name="connsiteY53" fmla="*/ 988854 h 2254127"/>
              <a:gd name="connsiteX54" fmla="*/ 1303797 w 12551392"/>
              <a:gd name="connsiteY54" fmla="*/ 1190022 h 2254127"/>
              <a:gd name="connsiteX55" fmla="*/ 1102629 w 12551392"/>
              <a:gd name="connsiteY55" fmla="*/ 906558 h 2254127"/>
              <a:gd name="connsiteX56" fmla="*/ 883173 w 12551392"/>
              <a:gd name="connsiteY56" fmla="*/ 641382 h 2254127"/>
              <a:gd name="connsiteX57" fmla="*/ 78501 w 12551392"/>
              <a:gd name="connsiteY57" fmla="*/ 1226598 h 2254127"/>
              <a:gd name="connsiteX58" fmla="*/ 32781 w 12551392"/>
              <a:gd name="connsiteY58" fmla="*/ 1107726 h 2254127"/>
              <a:gd name="connsiteX59" fmla="*/ 78501 w 12551392"/>
              <a:gd name="connsiteY59" fmla="*/ 1080294 h 2254127"/>
              <a:gd name="connsiteX0" fmla="*/ 78501 w 12551392"/>
              <a:gd name="connsiteY0" fmla="*/ 1080294 h 2254127"/>
              <a:gd name="connsiteX1" fmla="*/ 910605 w 12551392"/>
              <a:gd name="connsiteY1" fmla="*/ 613950 h 2254127"/>
              <a:gd name="connsiteX2" fmla="*/ 1267221 w 12551392"/>
              <a:gd name="connsiteY2" fmla="*/ 1116870 h 2254127"/>
              <a:gd name="connsiteX3" fmla="*/ 1614693 w 12551392"/>
              <a:gd name="connsiteY3" fmla="*/ 961422 h 2254127"/>
              <a:gd name="connsiteX4" fmla="*/ 2044461 w 12551392"/>
              <a:gd name="connsiteY4" fmla="*/ 1281462 h 2254127"/>
              <a:gd name="connsiteX5" fmla="*/ 2346213 w 12551392"/>
              <a:gd name="connsiteY5" fmla="*/ 1080294 h 2254127"/>
              <a:gd name="connsiteX6" fmla="*/ 2474229 w 12551392"/>
              <a:gd name="connsiteY6" fmla="*/ 2168430 h 2254127"/>
              <a:gd name="connsiteX7" fmla="*/ 3086877 w 12551392"/>
              <a:gd name="connsiteY7" fmla="*/ 1418622 h 2254127"/>
              <a:gd name="connsiteX8" fmla="*/ 3278901 w 12551392"/>
              <a:gd name="connsiteY8" fmla="*/ 1638078 h 2254127"/>
              <a:gd name="connsiteX9" fmla="*/ 3882405 w 12551392"/>
              <a:gd name="connsiteY9" fmla="*/ 741966 h 2254127"/>
              <a:gd name="connsiteX10" fmla="*/ 4943109 w 12551392"/>
              <a:gd name="connsiteY10" fmla="*/ 1482630 h 2254127"/>
              <a:gd name="connsiteX11" fmla="*/ 5848365 w 12551392"/>
              <a:gd name="connsiteY11" fmla="*/ 101886 h 2254127"/>
              <a:gd name="connsiteX12" fmla="*/ 5976381 w 12551392"/>
              <a:gd name="connsiteY12" fmla="*/ 933990 h 2254127"/>
              <a:gd name="connsiteX13" fmla="*/ 6543309 w 12551392"/>
              <a:gd name="connsiteY13" fmla="*/ 641382 h 2254127"/>
              <a:gd name="connsiteX14" fmla="*/ 6909069 w 12551392"/>
              <a:gd name="connsiteY14" fmla="*/ 824262 h 2254127"/>
              <a:gd name="connsiteX15" fmla="*/ 6790197 w 12551392"/>
              <a:gd name="connsiteY15" fmla="*/ 1171734 h 2254127"/>
              <a:gd name="connsiteX16" fmla="*/ 7631445 w 12551392"/>
              <a:gd name="connsiteY16" fmla="*/ 1180878 h 2254127"/>
              <a:gd name="connsiteX17" fmla="*/ 8161797 w 12551392"/>
              <a:gd name="connsiteY17" fmla="*/ 120174 h 2254127"/>
              <a:gd name="connsiteX18" fmla="*/ 8454405 w 12551392"/>
              <a:gd name="connsiteY18" fmla="*/ 705390 h 2254127"/>
              <a:gd name="connsiteX19" fmla="*/ 8911605 w 12551392"/>
              <a:gd name="connsiteY19" fmla="*/ 156750 h 2254127"/>
              <a:gd name="connsiteX20" fmla="*/ 9176781 w 12551392"/>
              <a:gd name="connsiteY20" fmla="*/ 339630 h 2254127"/>
              <a:gd name="connsiteX21" fmla="*/ 9807717 w 12551392"/>
              <a:gd name="connsiteY21" fmla="*/ 19590 h 2254127"/>
              <a:gd name="connsiteX22" fmla="*/ 10530093 w 12551392"/>
              <a:gd name="connsiteY22" fmla="*/ 1016286 h 2254127"/>
              <a:gd name="connsiteX23" fmla="*/ 10685541 w 12551392"/>
              <a:gd name="connsiteY23" fmla="*/ 559086 h 2254127"/>
              <a:gd name="connsiteX24" fmla="*/ 11033013 w 12551392"/>
              <a:gd name="connsiteY24" fmla="*/ 549942 h 2254127"/>
              <a:gd name="connsiteX25" fmla="*/ 11490213 w 12551392"/>
              <a:gd name="connsiteY25" fmla="*/ 641382 h 2254127"/>
              <a:gd name="connsiteX26" fmla="*/ 12020565 w 12551392"/>
              <a:gd name="connsiteY26" fmla="*/ 83598 h 2254127"/>
              <a:gd name="connsiteX27" fmla="*/ 12550917 w 12551392"/>
              <a:gd name="connsiteY27" fmla="*/ 641382 h 2254127"/>
              <a:gd name="connsiteX28" fmla="*/ 12112005 w 12551392"/>
              <a:gd name="connsiteY28" fmla="*/ 147606 h 2254127"/>
              <a:gd name="connsiteX29" fmla="*/ 11956557 w 12551392"/>
              <a:gd name="connsiteY29" fmla="*/ 156750 h 2254127"/>
              <a:gd name="connsiteX30" fmla="*/ 11481069 w 12551392"/>
              <a:gd name="connsiteY30" fmla="*/ 705390 h 2254127"/>
              <a:gd name="connsiteX31" fmla="*/ 10767837 w 12551392"/>
              <a:gd name="connsiteY31" fmla="*/ 586518 h 2254127"/>
              <a:gd name="connsiteX32" fmla="*/ 10594101 w 12551392"/>
              <a:gd name="connsiteY32" fmla="*/ 1089438 h 2254127"/>
              <a:gd name="connsiteX33" fmla="*/ 9780285 w 12551392"/>
              <a:gd name="connsiteY33" fmla="*/ 47022 h 2254127"/>
              <a:gd name="connsiteX34" fmla="*/ 9176781 w 12551392"/>
              <a:gd name="connsiteY34" fmla="*/ 385350 h 2254127"/>
              <a:gd name="connsiteX35" fmla="*/ 8957325 w 12551392"/>
              <a:gd name="connsiteY35" fmla="*/ 184182 h 2254127"/>
              <a:gd name="connsiteX36" fmla="*/ 8417829 w 12551392"/>
              <a:gd name="connsiteY36" fmla="*/ 787686 h 2254127"/>
              <a:gd name="connsiteX37" fmla="*/ 8189229 w 12551392"/>
              <a:gd name="connsiteY37" fmla="*/ 156750 h 2254127"/>
              <a:gd name="connsiteX38" fmla="*/ 7796037 w 12551392"/>
              <a:gd name="connsiteY38" fmla="*/ 1089438 h 2254127"/>
              <a:gd name="connsiteX39" fmla="*/ 7347981 w 12551392"/>
              <a:gd name="connsiteY39" fmla="*/ 1308894 h 2254127"/>
              <a:gd name="connsiteX40" fmla="*/ 6698757 w 12551392"/>
              <a:gd name="connsiteY40" fmla="*/ 1180878 h 2254127"/>
              <a:gd name="connsiteX41" fmla="*/ 6872493 w 12551392"/>
              <a:gd name="connsiteY41" fmla="*/ 879126 h 2254127"/>
              <a:gd name="connsiteX42" fmla="*/ 6543309 w 12551392"/>
              <a:gd name="connsiteY42" fmla="*/ 677958 h 2254127"/>
              <a:gd name="connsiteX43" fmla="*/ 6241557 w 12551392"/>
              <a:gd name="connsiteY43" fmla="*/ 952278 h 2254127"/>
              <a:gd name="connsiteX44" fmla="*/ 5793501 w 12551392"/>
              <a:gd name="connsiteY44" fmla="*/ 1217454 h 2254127"/>
              <a:gd name="connsiteX45" fmla="*/ 5830077 w 12551392"/>
              <a:gd name="connsiteY45" fmla="*/ 156750 h 2254127"/>
              <a:gd name="connsiteX46" fmla="*/ 5025405 w 12551392"/>
              <a:gd name="connsiteY46" fmla="*/ 1491774 h 2254127"/>
              <a:gd name="connsiteX47" fmla="*/ 3973845 w 12551392"/>
              <a:gd name="connsiteY47" fmla="*/ 869982 h 2254127"/>
              <a:gd name="connsiteX48" fmla="*/ 3233181 w 12551392"/>
              <a:gd name="connsiteY48" fmla="*/ 1711230 h 2254127"/>
              <a:gd name="connsiteX49" fmla="*/ 3086877 w 12551392"/>
              <a:gd name="connsiteY49" fmla="*/ 1519206 h 2254127"/>
              <a:gd name="connsiteX50" fmla="*/ 2428509 w 12551392"/>
              <a:gd name="connsiteY50" fmla="*/ 2250726 h 2254127"/>
              <a:gd name="connsiteX51" fmla="*/ 2300493 w 12551392"/>
              <a:gd name="connsiteY51" fmla="*/ 1171734 h 2254127"/>
              <a:gd name="connsiteX52" fmla="*/ 1971309 w 12551392"/>
              <a:gd name="connsiteY52" fmla="*/ 1354614 h 2254127"/>
              <a:gd name="connsiteX53" fmla="*/ 1623837 w 12551392"/>
              <a:gd name="connsiteY53" fmla="*/ 988854 h 2254127"/>
              <a:gd name="connsiteX54" fmla="*/ 1303797 w 12551392"/>
              <a:gd name="connsiteY54" fmla="*/ 1190022 h 2254127"/>
              <a:gd name="connsiteX55" fmla="*/ 1102629 w 12551392"/>
              <a:gd name="connsiteY55" fmla="*/ 906558 h 2254127"/>
              <a:gd name="connsiteX56" fmla="*/ 883173 w 12551392"/>
              <a:gd name="connsiteY56" fmla="*/ 641382 h 2254127"/>
              <a:gd name="connsiteX57" fmla="*/ 78501 w 12551392"/>
              <a:gd name="connsiteY57" fmla="*/ 1226598 h 2254127"/>
              <a:gd name="connsiteX58" fmla="*/ 32781 w 12551392"/>
              <a:gd name="connsiteY58" fmla="*/ 1107726 h 2254127"/>
              <a:gd name="connsiteX59" fmla="*/ 78501 w 12551392"/>
              <a:gd name="connsiteY59" fmla="*/ 1080294 h 2254127"/>
              <a:gd name="connsiteX0" fmla="*/ 78501 w 12551392"/>
              <a:gd name="connsiteY0" fmla="*/ 1080294 h 2254127"/>
              <a:gd name="connsiteX1" fmla="*/ 910605 w 12551392"/>
              <a:gd name="connsiteY1" fmla="*/ 613950 h 2254127"/>
              <a:gd name="connsiteX2" fmla="*/ 1267221 w 12551392"/>
              <a:gd name="connsiteY2" fmla="*/ 1116870 h 2254127"/>
              <a:gd name="connsiteX3" fmla="*/ 1614693 w 12551392"/>
              <a:gd name="connsiteY3" fmla="*/ 961422 h 2254127"/>
              <a:gd name="connsiteX4" fmla="*/ 2044461 w 12551392"/>
              <a:gd name="connsiteY4" fmla="*/ 1281462 h 2254127"/>
              <a:gd name="connsiteX5" fmla="*/ 2346213 w 12551392"/>
              <a:gd name="connsiteY5" fmla="*/ 1080294 h 2254127"/>
              <a:gd name="connsiteX6" fmla="*/ 2474229 w 12551392"/>
              <a:gd name="connsiteY6" fmla="*/ 2168430 h 2254127"/>
              <a:gd name="connsiteX7" fmla="*/ 3086877 w 12551392"/>
              <a:gd name="connsiteY7" fmla="*/ 1418622 h 2254127"/>
              <a:gd name="connsiteX8" fmla="*/ 3278901 w 12551392"/>
              <a:gd name="connsiteY8" fmla="*/ 1638078 h 2254127"/>
              <a:gd name="connsiteX9" fmla="*/ 3882405 w 12551392"/>
              <a:gd name="connsiteY9" fmla="*/ 741966 h 2254127"/>
              <a:gd name="connsiteX10" fmla="*/ 4943109 w 12551392"/>
              <a:gd name="connsiteY10" fmla="*/ 1482630 h 2254127"/>
              <a:gd name="connsiteX11" fmla="*/ 5848365 w 12551392"/>
              <a:gd name="connsiteY11" fmla="*/ 101886 h 2254127"/>
              <a:gd name="connsiteX12" fmla="*/ 5866653 w 12551392"/>
              <a:gd name="connsiteY12" fmla="*/ 1162590 h 2254127"/>
              <a:gd name="connsiteX13" fmla="*/ 6543309 w 12551392"/>
              <a:gd name="connsiteY13" fmla="*/ 641382 h 2254127"/>
              <a:gd name="connsiteX14" fmla="*/ 6909069 w 12551392"/>
              <a:gd name="connsiteY14" fmla="*/ 824262 h 2254127"/>
              <a:gd name="connsiteX15" fmla="*/ 6790197 w 12551392"/>
              <a:gd name="connsiteY15" fmla="*/ 1171734 h 2254127"/>
              <a:gd name="connsiteX16" fmla="*/ 7631445 w 12551392"/>
              <a:gd name="connsiteY16" fmla="*/ 1180878 h 2254127"/>
              <a:gd name="connsiteX17" fmla="*/ 8161797 w 12551392"/>
              <a:gd name="connsiteY17" fmla="*/ 120174 h 2254127"/>
              <a:gd name="connsiteX18" fmla="*/ 8454405 w 12551392"/>
              <a:gd name="connsiteY18" fmla="*/ 705390 h 2254127"/>
              <a:gd name="connsiteX19" fmla="*/ 8911605 w 12551392"/>
              <a:gd name="connsiteY19" fmla="*/ 156750 h 2254127"/>
              <a:gd name="connsiteX20" fmla="*/ 9176781 w 12551392"/>
              <a:gd name="connsiteY20" fmla="*/ 339630 h 2254127"/>
              <a:gd name="connsiteX21" fmla="*/ 9807717 w 12551392"/>
              <a:gd name="connsiteY21" fmla="*/ 19590 h 2254127"/>
              <a:gd name="connsiteX22" fmla="*/ 10530093 w 12551392"/>
              <a:gd name="connsiteY22" fmla="*/ 1016286 h 2254127"/>
              <a:gd name="connsiteX23" fmla="*/ 10685541 w 12551392"/>
              <a:gd name="connsiteY23" fmla="*/ 559086 h 2254127"/>
              <a:gd name="connsiteX24" fmla="*/ 11033013 w 12551392"/>
              <a:gd name="connsiteY24" fmla="*/ 549942 h 2254127"/>
              <a:gd name="connsiteX25" fmla="*/ 11490213 w 12551392"/>
              <a:gd name="connsiteY25" fmla="*/ 641382 h 2254127"/>
              <a:gd name="connsiteX26" fmla="*/ 12020565 w 12551392"/>
              <a:gd name="connsiteY26" fmla="*/ 83598 h 2254127"/>
              <a:gd name="connsiteX27" fmla="*/ 12550917 w 12551392"/>
              <a:gd name="connsiteY27" fmla="*/ 641382 h 2254127"/>
              <a:gd name="connsiteX28" fmla="*/ 12112005 w 12551392"/>
              <a:gd name="connsiteY28" fmla="*/ 147606 h 2254127"/>
              <a:gd name="connsiteX29" fmla="*/ 11956557 w 12551392"/>
              <a:gd name="connsiteY29" fmla="*/ 156750 h 2254127"/>
              <a:gd name="connsiteX30" fmla="*/ 11481069 w 12551392"/>
              <a:gd name="connsiteY30" fmla="*/ 705390 h 2254127"/>
              <a:gd name="connsiteX31" fmla="*/ 10767837 w 12551392"/>
              <a:gd name="connsiteY31" fmla="*/ 586518 h 2254127"/>
              <a:gd name="connsiteX32" fmla="*/ 10594101 w 12551392"/>
              <a:gd name="connsiteY32" fmla="*/ 1089438 h 2254127"/>
              <a:gd name="connsiteX33" fmla="*/ 9780285 w 12551392"/>
              <a:gd name="connsiteY33" fmla="*/ 47022 h 2254127"/>
              <a:gd name="connsiteX34" fmla="*/ 9176781 w 12551392"/>
              <a:gd name="connsiteY34" fmla="*/ 385350 h 2254127"/>
              <a:gd name="connsiteX35" fmla="*/ 8957325 w 12551392"/>
              <a:gd name="connsiteY35" fmla="*/ 184182 h 2254127"/>
              <a:gd name="connsiteX36" fmla="*/ 8417829 w 12551392"/>
              <a:gd name="connsiteY36" fmla="*/ 787686 h 2254127"/>
              <a:gd name="connsiteX37" fmla="*/ 8189229 w 12551392"/>
              <a:gd name="connsiteY37" fmla="*/ 156750 h 2254127"/>
              <a:gd name="connsiteX38" fmla="*/ 7796037 w 12551392"/>
              <a:gd name="connsiteY38" fmla="*/ 1089438 h 2254127"/>
              <a:gd name="connsiteX39" fmla="*/ 7347981 w 12551392"/>
              <a:gd name="connsiteY39" fmla="*/ 1308894 h 2254127"/>
              <a:gd name="connsiteX40" fmla="*/ 6698757 w 12551392"/>
              <a:gd name="connsiteY40" fmla="*/ 1180878 h 2254127"/>
              <a:gd name="connsiteX41" fmla="*/ 6872493 w 12551392"/>
              <a:gd name="connsiteY41" fmla="*/ 879126 h 2254127"/>
              <a:gd name="connsiteX42" fmla="*/ 6543309 w 12551392"/>
              <a:gd name="connsiteY42" fmla="*/ 677958 h 2254127"/>
              <a:gd name="connsiteX43" fmla="*/ 6241557 w 12551392"/>
              <a:gd name="connsiteY43" fmla="*/ 952278 h 2254127"/>
              <a:gd name="connsiteX44" fmla="*/ 5793501 w 12551392"/>
              <a:gd name="connsiteY44" fmla="*/ 1217454 h 2254127"/>
              <a:gd name="connsiteX45" fmla="*/ 5830077 w 12551392"/>
              <a:gd name="connsiteY45" fmla="*/ 156750 h 2254127"/>
              <a:gd name="connsiteX46" fmla="*/ 5025405 w 12551392"/>
              <a:gd name="connsiteY46" fmla="*/ 1491774 h 2254127"/>
              <a:gd name="connsiteX47" fmla="*/ 3973845 w 12551392"/>
              <a:gd name="connsiteY47" fmla="*/ 869982 h 2254127"/>
              <a:gd name="connsiteX48" fmla="*/ 3233181 w 12551392"/>
              <a:gd name="connsiteY48" fmla="*/ 1711230 h 2254127"/>
              <a:gd name="connsiteX49" fmla="*/ 3086877 w 12551392"/>
              <a:gd name="connsiteY49" fmla="*/ 1519206 h 2254127"/>
              <a:gd name="connsiteX50" fmla="*/ 2428509 w 12551392"/>
              <a:gd name="connsiteY50" fmla="*/ 2250726 h 2254127"/>
              <a:gd name="connsiteX51" fmla="*/ 2300493 w 12551392"/>
              <a:gd name="connsiteY51" fmla="*/ 1171734 h 2254127"/>
              <a:gd name="connsiteX52" fmla="*/ 1971309 w 12551392"/>
              <a:gd name="connsiteY52" fmla="*/ 1354614 h 2254127"/>
              <a:gd name="connsiteX53" fmla="*/ 1623837 w 12551392"/>
              <a:gd name="connsiteY53" fmla="*/ 988854 h 2254127"/>
              <a:gd name="connsiteX54" fmla="*/ 1303797 w 12551392"/>
              <a:gd name="connsiteY54" fmla="*/ 1190022 h 2254127"/>
              <a:gd name="connsiteX55" fmla="*/ 1102629 w 12551392"/>
              <a:gd name="connsiteY55" fmla="*/ 906558 h 2254127"/>
              <a:gd name="connsiteX56" fmla="*/ 883173 w 12551392"/>
              <a:gd name="connsiteY56" fmla="*/ 641382 h 2254127"/>
              <a:gd name="connsiteX57" fmla="*/ 78501 w 12551392"/>
              <a:gd name="connsiteY57" fmla="*/ 1226598 h 2254127"/>
              <a:gd name="connsiteX58" fmla="*/ 32781 w 12551392"/>
              <a:gd name="connsiteY58" fmla="*/ 1107726 h 2254127"/>
              <a:gd name="connsiteX59" fmla="*/ 78501 w 12551392"/>
              <a:gd name="connsiteY59" fmla="*/ 1080294 h 2254127"/>
              <a:gd name="connsiteX0" fmla="*/ 78501 w 12551392"/>
              <a:gd name="connsiteY0" fmla="*/ 1080294 h 2254127"/>
              <a:gd name="connsiteX1" fmla="*/ 910605 w 12551392"/>
              <a:gd name="connsiteY1" fmla="*/ 613950 h 2254127"/>
              <a:gd name="connsiteX2" fmla="*/ 1267221 w 12551392"/>
              <a:gd name="connsiteY2" fmla="*/ 1116870 h 2254127"/>
              <a:gd name="connsiteX3" fmla="*/ 1614693 w 12551392"/>
              <a:gd name="connsiteY3" fmla="*/ 961422 h 2254127"/>
              <a:gd name="connsiteX4" fmla="*/ 2044461 w 12551392"/>
              <a:gd name="connsiteY4" fmla="*/ 1281462 h 2254127"/>
              <a:gd name="connsiteX5" fmla="*/ 2391933 w 12551392"/>
              <a:gd name="connsiteY5" fmla="*/ 540798 h 2254127"/>
              <a:gd name="connsiteX6" fmla="*/ 2474229 w 12551392"/>
              <a:gd name="connsiteY6" fmla="*/ 2168430 h 2254127"/>
              <a:gd name="connsiteX7" fmla="*/ 3086877 w 12551392"/>
              <a:gd name="connsiteY7" fmla="*/ 1418622 h 2254127"/>
              <a:gd name="connsiteX8" fmla="*/ 3278901 w 12551392"/>
              <a:gd name="connsiteY8" fmla="*/ 1638078 h 2254127"/>
              <a:gd name="connsiteX9" fmla="*/ 3882405 w 12551392"/>
              <a:gd name="connsiteY9" fmla="*/ 741966 h 2254127"/>
              <a:gd name="connsiteX10" fmla="*/ 4943109 w 12551392"/>
              <a:gd name="connsiteY10" fmla="*/ 1482630 h 2254127"/>
              <a:gd name="connsiteX11" fmla="*/ 5848365 w 12551392"/>
              <a:gd name="connsiteY11" fmla="*/ 101886 h 2254127"/>
              <a:gd name="connsiteX12" fmla="*/ 5866653 w 12551392"/>
              <a:gd name="connsiteY12" fmla="*/ 1162590 h 2254127"/>
              <a:gd name="connsiteX13" fmla="*/ 6543309 w 12551392"/>
              <a:gd name="connsiteY13" fmla="*/ 641382 h 2254127"/>
              <a:gd name="connsiteX14" fmla="*/ 6909069 w 12551392"/>
              <a:gd name="connsiteY14" fmla="*/ 824262 h 2254127"/>
              <a:gd name="connsiteX15" fmla="*/ 6790197 w 12551392"/>
              <a:gd name="connsiteY15" fmla="*/ 1171734 h 2254127"/>
              <a:gd name="connsiteX16" fmla="*/ 7631445 w 12551392"/>
              <a:gd name="connsiteY16" fmla="*/ 1180878 h 2254127"/>
              <a:gd name="connsiteX17" fmla="*/ 8161797 w 12551392"/>
              <a:gd name="connsiteY17" fmla="*/ 120174 h 2254127"/>
              <a:gd name="connsiteX18" fmla="*/ 8454405 w 12551392"/>
              <a:gd name="connsiteY18" fmla="*/ 705390 h 2254127"/>
              <a:gd name="connsiteX19" fmla="*/ 8911605 w 12551392"/>
              <a:gd name="connsiteY19" fmla="*/ 156750 h 2254127"/>
              <a:gd name="connsiteX20" fmla="*/ 9176781 w 12551392"/>
              <a:gd name="connsiteY20" fmla="*/ 339630 h 2254127"/>
              <a:gd name="connsiteX21" fmla="*/ 9807717 w 12551392"/>
              <a:gd name="connsiteY21" fmla="*/ 19590 h 2254127"/>
              <a:gd name="connsiteX22" fmla="*/ 10530093 w 12551392"/>
              <a:gd name="connsiteY22" fmla="*/ 1016286 h 2254127"/>
              <a:gd name="connsiteX23" fmla="*/ 10685541 w 12551392"/>
              <a:gd name="connsiteY23" fmla="*/ 559086 h 2254127"/>
              <a:gd name="connsiteX24" fmla="*/ 11033013 w 12551392"/>
              <a:gd name="connsiteY24" fmla="*/ 549942 h 2254127"/>
              <a:gd name="connsiteX25" fmla="*/ 11490213 w 12551392"/>
              <a:gd name="connsiteY25" fmla="*/ 641382 h 2254127"/>
              <a:gd name="connsiteX26" fmla="*/ 12020565 w 12551392"/>
              <a:gd name="connsiteY26" fmla="*/ 83598 h 2254127"/>
              <a:gd name="connsiteX27" fmla="*/ 12550917 w 12551392"/>
              <a:gd name="connsiteY27" fmla="*/ 641382 h 2254127"/>
              <a:gd name="connsiteX28" fmla="*/ 12112005 w 12551392"/>
              <a:gd name="connsiteY28" fmla="*/ 147606 h 2254127"/>
              <a:gd name="connsiteX29" fmla="*/ 11956557 w 12551392"/>
              <a:gd name="connsiteY29" fmla="*/ 156750 h 2254127"/>
              <a:gd name="connsiteX30" fmla="*/ 11481069 w 12551392"/>
              <a:gd name="connsiteY30" fmla="*/ 705390 h 2254127"/>
              <a:gd name="connsiteX31" fmla="*/ 10767837 w 12551392"/>
              <a:gd name="connsiteY31" fmla="*/ 586518 h 2254127"/>
              <a:gd name="connsiteX32" fmla="*/ 10594101 w 12551392"/>
              <a:gd name="connsiteY32" fmla="*/ 1089438 h 2254127"/>
              <a:gd name="connsiteX33" fmla="*/ 9780285 w 12551392"/>
              <a:gd name="connsiteY33" fmla="*/ 47022 h 2254127"/>
              <a:gd name="connsiteX34" fmla="*/ 9176781 w 12551392"/>
              <a:gd name="connsiteY34" fmla="*/ 385350 h 2254127"/>
              <a:gd name="connsiteX35" fmla="*/ 8957325 w 12551392"/>
              <a:gd name="connsiteY35" fmla="*/ 184182 h 2254127"/>
              <a:gd name="connsiteX36" fmla="*/ 8417829 w 12551392"/>
              <a:gd name="connsiteY36" fmla="*/ 787686 h 2254127"/>
              <a:gd name="connsiteX37" fmla="*/ 8189229 w 12551392"/>
              <a:gd name="connsiteY37" fmla="*/ 156750 h 2254127"/>
              <a:gd name="connsiteX38" fmla="*/ 7796037 w 12551392"/>
              <a:gd name="connsiteY38" fmla="*/ 1089438 h 2254127"/>
              <a:gd name="connsiteX39" fmla="*/ 7347981 w 12551392"/>
              <a:gd name="connsiteY39" fmla="*/ 1308894 h 2254127"/>
              <a:gd name="connsiteX40" fmla="*/ 6698757 w 12551392"/>
              <a:gd name="connsiteY40" fmla="*/ 1180878 h 2254127"/>
              <a:gd name="connsiteX41" fmla="*/ 6872493 w 12551392"/>
              <a:gd name="connsiteY41" fmla="*/ 879126 h 2254127"/>
              <a:gd name="connsiteX42" fmla="*/ 6543309 w 12551392"/>
              <a:gd name="connsiteY42" fmla="*/ 677958 h 2254127"/>
              <a:gd name="connsiteX43" fmla="*/ 6241557 w 12551392"/>
              <a:gd name="connsiteY43" fmla="*/ 952278 h 2254127"/>
              <a:gd name="connsiteX44" fmla="*/ 5793501 w 12551392"/>
              <a:gd name="connsiteY44" fmla="*/ 1217454 h 2254127"/>
              <a:gd name="connsiteX45" fmla="*/ 5830077 w 12551392"/>
              <a:gd name="connsiteY45" fmla="*/ 156750 h 2254127"/>
              <a:gd name="connsiteX46" fmla="*/ 5025405 w 12551392"/>
              <a:gd name="connsiteY46" fmla="*/ 1491774 h 2254127"/>
              <a:gd name="connsiteX47" fmla="*/ 3973845 w 12551392"/>
              <a:gd name="connsiteY47" fmla="*/ 869982 h 2254127"/>
              <a:gd name="connsiteX48" fmla="*/ 3233181 w 12551392"/>
              <a:gd name="connsiteY48" fmla="*/ 1711230 h 2254127"/>
              <a:gd name="connsiteX49" fmla="*/ 3086877 w 12551392"/>
              <a:gd name="connsiteY49" fmla="*/ 1519206 h 2254127"/>
              <a:gd name="connsiteX50" fmla="*/ 2428509 w 12551392"/>
              <a:gd name="connsiteY50" fmla="*/ 2250726 h 2254127"/>
              <a:gd name="connsiteX51" fmla="*/ 2300493 w 12551392"/>
              <a:gd name="connsiteY51" fmla="*/ 1171734 h 2254127"/>
              <a:gd name="connsiteX52" fmla="*/ 1971309 w 12551392"/>
              <a:gd name="connsiteY52" fmla="*/ 1354614 h 2254127"/>
              <a:gd name="connsiteX53" fmla="*/ 1623837 w 12551392"/>
              <a:gd name="connsiteY53" fmla="*/ 988854 h 2254127"/>
              <a:gd name="connsiteX54" fmla="*/ 1303797 w 12551392"/>
              <a:gd name="connsiteY54" fmla="*/ 1190022 h 2254127"/>
              <a:gd name="connsiteX55" fmla="*/ 1102629 w 12551392"/>
              <a:gd name="connsiteY55" fmla="*/ 906558 h 2254127"/>
              <a:gd name="connsiteX56" fmla="*/ 883173 w 12551392"/>
              <a:gd name="connsiteY56" fmla="*/ 641382 h 2254127"/>
              <a:gd name="connsiteX57" fmla="*/ 78501 w 12551392"/>
              <a:gd name="connsiteY57" fmla="*/ 1226598 h 2254127"/>
              <a:gd name="connsiteX58" fmla="*/ 32781 w 12551392"/>
              <a:gd name="connsiteY58" fmla="*/ 1107726 h 2254127"/>
              <a:gd name="connsiteX59" fmla="*/ 78501 w 12551392"/>
              <a:gd name="connsiteY59" fmla="*/ 1080294 h 2254127"/>
              <a:gd name="connsiteX0" fmla="*/ 78501 w 12551392"/>
              <a:gd name="connsiteY0" fmla="*/ 1080294 h 2263305"/>
              <a:gd name="connsiteX1" fmla="*/ 910605 w 12551392"/>
              <a:gd name="connsiteY1" fmla="*/ 613950 h 2263305"/>
              <a:gd name="connsiteX2" fmla="*/ 1267221 w 12551392"/>
              <a:gd name="connsiteY2" fmla="*/ 1116870 h 2263305"/>
              <a:gd name="connsiteX3" fmla="*/ 1614693 w 12551392"/>
              <a:gd name="connsiteY3" fmla="*/ 961422 h 2263305"/>
              <a:gd name="connsiteX4" fmla="*/ 2044461 w 12551392"/>
              <a:gd name="connsiteY4" fmla="*/ 1281462 h 2263305"/>
              <a:gd name="connsiteX5" fmla="*/ 2391933 w 12551392"/>
              <a:gd name="connsiteY5" fmla="*/ 540798 h 2263305"/>
              <a:gd name="connsiteX6" fmla="*/ 2474229 w 12551392"/>
              <a:gd name="connsiteY6" fmla="*/ 2168430 h 2263305"/>
              <a:gd name="connsiteX7" fmla="*/ 3086877 w 12551392"/>
              <a:gd name="connsiteY7" fmla="*/ 1418622 h 2263305"/>
              <a:gd name="connsiteX8" fmla="*/ 3278901 w 12551392"/>
              <a:gd name="connsiteY8" fmla="*/ 1638078 h 2263305"/>
              <a:gd name="connsiteX9" fmla="*/ 3882405 w 12551392"/>
              <a:gd name="connsiteY9" fmla="*/ 741966 h 2263305"/>
              <a:gd name="connsiteX10" fmla="*/ 4943109 w 12551392"/>
              <a:gd name="connsiteY10" fmla="*/ 1482630 h 2263305"/>
              <a:gd name="connsiteX11" fmla="*/ 5848365 w 12551392"/>
              <a:gd name="connsiteY11" fmla="*/ 101886 h 2263305"/>
              <a:gd name="connsiteX12" fmla="*/ 5866653 w 12551392"/>
              <a:gd name="connsiteY12" fmla="*/ 1162590 h 2263305"/>
              <a:gd name="connsiteX13" fmla="*/ 6543309 w 12551392"/>
              <a:gd name="connsiteY13" fmla="*/ 641382 h 2263305"/>
              <a:gd name="connsiteX14" fmla="*/ 6909069 w 12551392"/>
              <a:gd name="connsiteY14" fmla="*/ 824262 h 2263305"/>
              <a:gd name="connsiteX15" fmla="*/ 6790197 w 12551392"/>
              <a:gd name="connsiteY15" fmla="*/ 1171734 h 2263305"/>
              <a:gd name="connsiteX16" fmla="*/ 7631445 w 12551392"/>
              <a:gd name="connsiteY16" fmla="*/ 1180878 h 2263305"/>
              <a:gd name="connsiteX17" fmla="*/ 8161797 w 12551392"/>
              <a:gd name="connsiteY17" fmla="*/ 120174 h 2263305"/>
              <a:gd name="connsiteX18" fmla="*/ 8454405 w 12551392"/>
              <a:gd name="connsiteY18" fmla="*/ 705390 h 2263305"/>
              <a:gd name="connsiteX19" fmla="*/ 8911605 w 12551392"/>
              <a:gd name="connsiteY19" fmla="*/ 156750 h 2263305"/>
              <a:gd name="connsiteX20" fmla="*/ 9176781 w 12551392"/>
              <a:gd name="connsiteY20" fmla="*/ 339630 h 2263305"/>
              <a:gd name="connsiteX21" fmla="*/ 9807717 w 12551392"/>
              <a:gd name="connsiteY21" fmla="*/ 19590 h 2263305"/>
              <a:gd name="connsiteX22" fmla="*/ 10530093 w 12551392"/>
              <a:gd name="connsiteY22" fmla="*/ 1016286 h 2263305"/>
              <a:gd name="connsiteX23" fmla="*/ 10685541 w 12551392"/>
              <a:gd name="connsiteY23" fmla="*/ 559086 h 2263305"/>
              <a:gd name="connsiteX24" fmla="*/ 11033013 w 12551392"/>
              <a:gd name="connsiteY24" fmla="*/ 549942 h 2263305"/>
              <a:gd name="connsiteX25" fmla="*/ 11490213 w 12551392"/>
              <a:gd name="connsiteY25" fmla="*/ 641382 h 2263305"/>
              <a:gd name="connsiteX26" fmla="*/ 12020565 w 12551392"/>
              <a:gd name="connsiteY26" fmla="*/ 83598 h 2263305"/>
              <a:gd name="connsiteX27" fmla="*/ 12550917 w 12551392"/>
              <a:gd name="connsiteY27" fmla="*/ 641382 h 2263305"/>
              <a:gd name="connsiteX28" fmla="*/ 12112005 w 12551392"/>
              <a:gd name="connsiteY28" fmla="*/ 147606 h 2263305"/>
              <a:gd name="connsiteX29" fmla="*/ 11956557 w 12551392"/>
              <a:gd name="connsiteY29" fmla="*/ 156750 h 2263305"/>
              <a:gd name="connsiteX30" fmla="*/ 11481069 w 12551392"/>
              <a:gd name="connsiteY30" fmla="*/ 705390 h 2263305"/>
              <a:gd name="connsiteX31" fmla="*/ 10767837 w 12551392"/>
              <a:gd name="connsiteY31" fmla="*/ 586518 h 2263305"/>
              <a:gd name="connsiteX32" fmla="*/ 10594101 w 12551392"/>
              <a:gd name="connsiteY32" fmla="*/ 1089438 h 2263305"/>
              <a:gd name="connsiteX33" fmla="*/ 9780285 w 12551392"/>
              <a:gd name="connsiteY33" fmla="*/ 47022 h 2263305"/>
              <a:gd name="connsiteX34" fmla="*/ 9176781 w 12551392"/>
              <a:gd name="connsiteY34" fmla="*/ 385350 h 2263305"/>
              <a:gd name="connsiteX35" fmla="*/ 8957325 w 12551392"/>
              <a:gd name="connsiteY35" fmla="*/ 184182 h 2263305"/>
              <a:gd name="connsiteX36" fmla="*/ 8417829 w 12551392"/>
              <a:gd name="connsiteY36" fmla="*/ 787686 h 2263305"/>
              <a:gd name="connsiteX37" fmla="*/ 8189229 w 12551392"/>
              <a:gd name="connsiteY37" fmla="*/ 156750 h 2263305"/>
              <a:gd name="connsiteX38" fmla="*/ 7796037 w 12551392"/>
              <a:gd name="connsiteY38" fmla="*/ 1089438 h 2263305"/>
              <a:gd name="connsiteX39" fmla="*/ 7347981 w 12551392"/>
              <a:gd name="connsiteY39" fmla="*/ 1308894 h 2263305"/>
              <a:gd name="connsiteX40" fmla="*/ 6698757 w 12551392"/>
              <a:gd name="connsiteY40" fmla="*/ 1180878 h 2263305"/>
              <a:gd name="connsiteX41" fmla="*/ 6872493 w 12551392"/>
              <a:gd name="connsiteY41" fmla="*/ 879126 h 2263305"/>
              <a:gd name="connsiteX42" fmla="*/ 6543309 w 12551392"/>
              <a:gd name="connsiteY42" fmla="*/ 677958 h 2263305"/>
              <a:gd name="connsiteX43" fmla="*/ 6241557 w 12551392"/>
              <a:gd name="connsiteY43" fmla="*/ 952278 h 2263305"/>
              <a:gd name="connsiteX44" fmla="*/ 5793501 w 12551392"/>
              <a:gd name="connsiteY44" fmla="*/ 1217454 h 2263305"/>
              <a:gd name="connsiteX45" fmla="*/ 5830077 w 12551392"/>
              <a:gd name="connsiteY45" fmla="*/ 156750 h 2263305"/>
              <a:gd name="connsiteX46" fmla="*/ 5025405 w 12551392"/>
              <a:gd name="connsiteY46" fmla="*/ 1491774 h 2263305"/>
              <a:gd name="connsiteX47" fmla="*/ 3973845 w 12551392"/>
              <a:gd name="connsiteY47" fmla="*/ 869982 h 2263305"/>
              <a:gd name="connsiteX48" fmla="*/ 3233181 w 12551392"/>
              <a:gd name="connsiteY48" fmla="*/ 1711230 h 2263305"/>
              <a:gd name="connsiteX49" fmla="*/ 3086877 w 12551392"/>
              <a:gd name="connsiteY49" fmla="*/ 1519206 h 2263305"/>
              <a:gd name="connsiteX50" fmla="*/ 2428509 w 12551392"/>
              <a:gd name="connsiteY50" fmla="*/ 2250726 h 2263305"/>
              <a:gd name="connsiteX51" fmla="*/ 2382789 w 12551392"/>
              <a:gd name="connsiteY51" fmla="*/ 805974 h 2263305"/>
              <a:gd name="connsiteX52" fmla="*/ 1971309 w 12551392"/>
              <a:gd name="connsiteY52" fmla="*/ 1354614 h 2263305"/>
              <a:gd name="connsiteX53" fmla="*/ 1623837 w 12551392"/>
              <a:gd name="connsiteY53" fmla="*/ 988854 h 2263305"/>
              <a:gd name="connsiteX54" fmla="*/ 1303797 w 12551392"/>
              <a:gd name="connsiteY54" fmla="*/ 1190022 h 2263305"/>
              <a:gd name="connsiteX55" fmla="*/ 1102629 w 12551392"/>
              <a:gd name="connsiteY55" fmla="*/ 906558 h 2263305"/>
              <a:gd name="connsiteX56" fmla="*/ 883173 w 12551392"/>
              <a:gd name="connsiteY56" fmla="*/ 641382 h 2263305"/>
              <a:gd name="connsiteX57" fmla="*/ 78501 w 12551392"/>
              <a:gd name="connsiteY57" fmla="*/ 1226598 h 2263305"/>
              <a:gd name="connsiteX58" fmla="*/ 32781 w 12551392"/>
              <a:gd name="connsiteY58" fmla="*/ 1107726 h 2263305"/>
              <a:gd name="connsiteX59" fmla="*/ 78501 w 12551392"/>
              <a:gd name="connsiteY59" fmla="*/ 1080294 h 2263305"/>
              <a:gd name="connsiteX0" fmla="*/ 78501 w 12551392"/>
              <a:gd name="connsiteY0" fmla="*/ 1080294 h 2263305"/>
              <a:gd name="connsiteX1" fmla="*/ 910605 w 12551392"/>
              <a:gd name="connsiteY1" fmla="*/ 613950 h 2263305"/>
              <a:gd name="connsiteX2" fmla="*/ 1267221 w 12551392"/>
              <a:gd name="connsiteY2" fmla="*/ 1116870 h 2263305"/>
              <a:gd name="connsiteX3" fmla="*/ 1614693 w 12551392"/>
              <a:gd name="connsiteY3" fmla="*/ 961422 h 2263305"/>
              <a:gd name="connsiteX4" fmla="*/ 2044461 w 12551392"/>
              <a:gd name="connsiteY4" fmla="*/ 1281462 h 2263305"/>
              <a:gd name="connsiteX5" fmla="*/ 2391933 w 12551392"/>
              <a:gd name="connsiteY5" fmla="*/ 540798 h 2263305"/>
              <a:gd name="connsiteX6" fmla="*/ 2474229 w 12551392"/>
              <a:gd name="connsiteY6" fmla="*/ 2168430 h 2263305"/>
              <a:gd name="connsiteX7" fmla="*/ 3086877 w 12551392"/>
              <a:gd name="connsiteY7" fmla="*/ 1418622 h 2263305"/>
              <a:gd name="connsiteX8" fmla="*/ 3278901 w 12551392"/>
              <a:gd name="connsiteY8" fmla="*/ 1638078 h 2263305"/>
              <a:gd name="connsiteX9" fmla="*/ 3882405 w 12551392"/>
              <a:gd name="connsiteY9" fmla="*/ 741966 h 2263305"/>
              <a:gd name="connsiteX10" fmla="*/ 4943109 w 12551392"/>
              <a:gd name="connsiteY10" fmla="*/ 1482630 h 2263305"/>
              <a:gd name="connsiteX11" fmla="*/ 5848365 w 12551392"/>
              <a:gd name="connsiteY11" fmla="*/ 101886 h 2263305"/>
              <a:gd name="connsiteX12" fmla="*/ 5866653 w 12551392"/>
              <a:gd name="connsiteY12" fmla="*/ 1162590 h 2263305"/>
              <a:gd name="connsiteX13" fmla="*/ 6543309 w 12551392"/>
              <a:gd name="connsiteY13" fmla="*/ 641382 h 2263305"/>
              <a:gd name="connsiteX14" fmla="*/ 6909069 w 12551392"/>
              <a:gd name="connsiteY14" fmla="*/ 824262 h 2263305"/>
              <a:gd name="connsiteX15" fmla="*/ 6790197 w 12551392"/>
              <a:gd name="connsiteY15" fmla="*/ 1171734 h 2263305"/>
              <a:gd name="connsiteX16" fmla="*/ 7631445 w 12551392"/>
              <a:gd name="connsiteY16" fmla="*/ 1180878 h 2263305"/>
              <a:gd name="connsiteX17" fmla="*/ 8161797 w 12551392"/>
              <a:gd name="connsiteY17" fmla="*/ 120174 h 2263305"/>
              <a:gd name="connsiteX18" fmla="*/ 8454405 w 12551392"/>
              <a:gd name="connsiteY18" fmla="*/ 705390 h 2263305"/>
              <a:gd name="connsiteX19" fmla="*/ 8911605 w 12551392"/>
              <a:gd name="connsiteY19" fmla="*/ 156750 h 2263305"/>
              <a:gd name="connsiteX20" fmla="*/ 9176781 w 12551392"/>
              <a:gd name="connsiteY20" fmla="*/ 339630 h 2263305"/>
              <a:gd name="connsiteX21" fmla="*/ 9807717 w 12551392"/>
              <a:gd name="connsiteY21" fmla="*/ 19590 h 2263305"/>
              <a:gd name="connsiteX22" fmla="*/ 10530093 w 12551392"/>
              <a:gd name="connsiteY22" fmla="*/ 1016286 h 2263305"/>
              <a:gd name="connsiteX23" fmla="*/ 10685541 w 12551392"/>
              <a:gd name="connsiteY23" fmla="*/ 559086 h 2263305"/>
              <a:gd name="connsiteX24" fmla="*/ 11033013 w 12551392"/>
              <a:gd name="connsiteY24" fmla="*/ 549942 h 2263305"/>
              <a:gd name="connsiteX25" fmla="*/ 11490213 w 12551392"/>
              <a:gd name="connsiteY25" fmla="*/ 641382 h 2263305"/>
              <a:gd name="connsiteX26" fmla="*/ 12020565 w 12551392"/>
              <a:gd name="connsiteY26" fmla="*/ 83598 h 2263305"/>
              <a:gd name="connsiteX27" fmla="*/ 12550917 w 12551392"/>
              <a:gd name="connsiteY27" fmla="*/ 641382 h 2263305"/>
              <a:gd name="connsiteX28" fmla="*/ 12112005 w 12551392"/>
              <a:gd name="connsiteY28" fmla="*/ 147606 h 2263305"/>
              <a:gd name="connsiteX29" fmla="*/ 11956557 w 12551392"/>
              <a:gd name="connsiteY29" fmla="*/ 156750 h 2263305"/>
              <a:gd name="connsiteX30" fmla="*/ 11481069 w 12551392"/>
              <a:gd name="connsiteY30" fmla="*/ 705390 h 2263305"/>
              <a:gd name="connsiteX31" fmla="*/ 10767837 w 12551392"/>
              <a:gd name="connsiteY31" fmla="*/ 586518 h 2263305"/>
              <a:gd name="connsiteX32" fmla="*/ 10594101 w 12551392"/>
              <a:gd name="connsiteY32" fmla="*/ 1089438 h 2263305"/>
              <a:gd name="connsiteX33" fmla="*/ 9780285 w 12551392"/>
              <a:gd name="connsiteY33" fmla="*/ 47022 h 2263305"/>
              <a:gd name="connsiteX34" fmla="*/ 9176781 w 12551392"/>
              <a:gd name="connsiteY34" fmla="*/ 385350 h 2263305"/>
              <a:gd name="connsiteX35" fmla="*/ 8957325 w 12551392"/>
              <a:gd name="connsiteY35" fmla="*/ 184182 h 2263305"/>
              <a:gd name="connsiteX36" fmla="*/ 8417829 w 12551392"/>
              <a:gd name="connsiteY36" fmla="*/ 787686 h 2263305"/>
              <a:gd name="connsiteX37" fmla="*/ 8189229 w 12551392"/>
              <a:gd name="connsiteY37" fmla="*/ 156750 h 2263305"/>
              <a:gd name="connsiteX38" fmla="*/ 7796037 w 12551392"/>
              <a:gd name="connsiteY38" fmla="*/ 1089438 h 2263305"/>
              <a:gd name="connsiteX39" fmla="*/ 7347981 w 12551392"/>
              <a:gd name="connsiteY39" fmla="*/ 1308894 h 2263305"/>
              <a:gd name="connsiteX40" fmla="*/ 6698757 w 12551392"/>
              <a:gd name="connsiteY40" fmla="*/ 1180878 h 2263305"/>
              <a:gd name="connsiteX41" fmla="*/ 6872493 w 12551392"/>
              <a:gd name="connsiteY41" fmla="*/ 879126 h 2263305"/>
              <a:gd name="connsiteX42" fmla="*/ 6543309 w 12551392"/>
              <a:gd name="connsiteY42" fmla="*/ 677958 h 2263305"/>
              <a:gd name="connsiteX43" fmla="*/ 6241557 w 12551392"/>
              <a:gd name="connsiteY43" fmla="*/ 952278 h 2263305"/>
              <a:gd name="connsiteX44" fmla="*/ 5793501 w 12551392"/>
              <a:gd name="connsiteY44" fmla="*/ 1217454 h 2263305"/>
              <a:gd name="connsiteX45" fmla="*/ 5830077 w 12551392"/>
              <a:gd name="connsiteY45" fmla="*/ 156750 h 2263305"/>
              <a:gd name="connsiteX46" fmla="*/ 5025405 w 12551392"/>
              <a:gd name="connsiteY46" fmla="*/ 1491774 h 2263305"/>
              <a:gd name="connsiteX47" fmla="*/ 3973845 w 12551392"/>
              <a:gd name="connsiteY47" fmla="*/ 869982 h 2263305"/>
              <a:gd name="connsiteX48" fmla="*/ 3233181 w 12551392"/>
              <a:gd name="connsiteY48" fmla="*/ 1711230 h 2263305"/>
              <a:gd name="connsiteX49" fmla="*/ 3086877 w 12551392"/>
              <a:gd name="connsiteY49" fmla="*/ 1519206 h 2263305"/>
              <a:gd name="connsiteX50" fmla="*/ 2428509 w 12551392"/>
              <a:gd name="connsiteY50" fmla="*/ 2250726 h 2263305"/>
              <a:gd name="connsiteX51" fmla="*/ 2382789 w 12551392"/>
              <a:gd name="connsiteY51" fmla="*/ 805974 h 2263305"/>
              <a:gd name="connsiteX52" fmla="*/ 2062749 w 12551392"/>
              <a:gd name="connsiteY52" fmla="*/ 1372902 h 2263305"/>
              <a:gd name="connsiteX53" fmla="*/ 1623837 w 12551392"/>
              <a:gd name="connsiteY53" fmla="*/ 988854 h 2263305"/>
              <a:gd name="connsiteX54" fmla="*/ 1303797 w 12551392"/>
              <a:gd name="connsiteY54" fmla="*/ 1190022 h 2263305"/>
              <a:gd name="connsiteX55" fmla="*/ 1102629 w 12551392"/>
              <a:gd name="connsiteY55" fmla="*/ 906558 h 2263305"/>
              <a:gd name="connsiteX56" fmla="*/ 883173 w 12551392"/>
              <a:gd name="connsiteY56" fmla="*/ 641382 h 2263305"/>
              <a:gd name="connsiteX57" fmla="*/ 78501 w 12551392"/>
              <a:gd name="connsiteY57" fmla="*/ 1226598 h 2263305"/>
              <a:gd name="connsiteX58" fmla="*/ 32781 w 12551392"/>
              <a:gd name="connsiteY58" fmla="*/ 1107726 h 2263305"/>
              <a:gd name="connsiteX59" fmla="*/ 78501 w 12551392"/>
              <a:gd name="connsiteY59" fmla="*/ 1080294 h 2263305"/>
              <a:gd name="connsiteX0" fmla="*/ 78501 w 12551392"/>
              <a:gd name="connsiteY0" fmla="*/ 1080294 h 2263305"/>
              <a:gd name="connsiteX1" fmla="*/ 910605 w 12551392"/>
              <a:gd name="connsiteY1" fmla="*/ 613950 h 2263305"/>
              <a:gd name="connsiteX2" fmla="*/ 1267221 w 12551392"/>
              <a:gd name="connsiteY2" fmla="*/ 1116870 h 2263305"/>
              <a:gd name="connsiteX3" fmla="*/ 1614693 w 12551392"/>
              <a:gd name="connsiteY3" fmla="*/ 961422 h 2263305"/>
              <a:gd name="connsiteX4" fmla="*/ 2044461 w 12551392"/>
              <a:gd name="connsiteY4" fmla="*/ 1281462 h 2263305"/>
              <a:gd name="connsiteX5" fmla="*/ 2391933 w 12551392"/>
              <a:gd name="connsiteY5" fmla="*/ 540798 h 2263305"/>
              <a:gd name="connsiteX6" fmla="*/ 2474229 w 12551392"/>
              <a:gd name="connsiteY6" fmla="*/ 2168430 h 2263305"/>
              <a:gd name="connsiteX7" fmla="*/ 2647965 w 12551392"/>
              <a:gd name="connsiteY7" fmla="*/ 1327182 h 2263305"/>
              <a:gd name="connsiteX8" fmla="*/ 3278901 w 12551392"/>
              <a:gd name="connsiteY8" fmla="*/ 1638078 h 2263305"/>
              <a:gd name="connsiteX9" fmla="*/ 3882405 w 12551392"/>
              <a:gd name="connsiteY9" fmla="*/ 741966 h 2263305"/>
              <a:gd name="connsiteX10" fmla="*/ 4943109 w 12551392"/>
              <a:gd name="connsiteY10" fmla="*/ 1482630 h 2263305"/>
              <a:gd name="connsiteX11" fmla="*/ 5848365 w 12551392"/>
              <a:gd name="connsiteY11" fmla="*/ 101886 h 2263305"/>
              <a:gd name="connsiteX12" fmla="*/ 5866653 w 12551392"/>
              <a:gd name="connsiteY12" fmla="*/ 1162590 h 2263305"/>
              <a:gd name="connsiteX13" fmla="*/ 6543309 w 12551392"/>
              <a:gd name="connsiteY13" fmla="*/ 641382 h 2263305"/>
              <a:gd name="connsiteX14" fmla="*/ 6909069 w 12551392"/>
              <a:gd name="connsiteY14" fmla="*/ 824262 h 2263305"/>
              <a:gd name="connsiteX15" fmla="*/ 6790197 w 12551392"/>
              <a:gd name="connsiteY15" fmla="*/ 1171734 h 2263305"/>
              <a:gd name="connsiteX16" fmla="*/ 7631445 w 12551392"/>
              <a:gd name="connsiteY16" fmla="*/ 1180878 h 2263305"/>
              <a:gd name="connsiteX17" fmla="*/ 8161797 w 12551392"/>
              <a:gd name="connsiteY17" fmla="*/ 120174 h 2263305"/>
              <a:gd name="connsiteX18" fmla="*/ 8454405 w 12551392"/>
              <a:gd name="connsiteY18" fmla="*/ 705390 h 2263305"/>
              <a:gd name="connsiteX19" fmla="*/ 8911605 w 12551392"/>
              <a:gd name="connsiteY19" fmla="*/ 156750 h 2263305"/>
              <a:gd name="connsiteX20" fmla="*/ 9176781 w 12551392"/>
              <a:gd name="connsiteY20" fmla="*/ 339630 h 2263305"/>
              <a:gd name="connsiteX21" fmla="*/ 9807717 w 12551392"/>
              <a:gd name="connsiteY21" fmla="*/ 19590 h 2263305"/>
              <a:gd name="connsiteX22" fmla="*/ 10530093 w 12551392"/>
              <a:gd name="connsiteY22" fmla="*/ 1016286 h 2263305"/>
              <a:gd name="connsiteX23" fmla="*/ 10685541 w 12551392"/>
              <a:gd name="connsiteY23" fmla="*/ 559086 h 2263305"/>
              <a:gd name="connsiteX24" fmla="*/ 11033013 w 12551392"/>
              <a:gd name="connsiteY24" fmla="*/ 549942 h 2263305"/>
              <a:gd name="connsiteX25" fmla="*/ 11490213 w 12551392"/>
              <a:gd name="connsiteY25" fmla="*/ 641382 h 2263305"/>
              <a:gd name="connsiteX26" fmla="*/ 12020565 w 12551392"/>
              <a:gd name="connsiteY26" fmla="*/ 83598 h 2263305"/>
              <a:gd name="connsiteX27" fmla="*/ 12550917 w 12551392"/>
              <a:gd name="connsiteY27" fmla="*/ 641382 h 2263305"/>
              <a:gd name="connsiteX28" fmla="*/ 12112005 w 12551392"/>
              <a:gd name="connsiteY28" fmla="*/ 147606 h 2263305"/>
              <a:gd name="connsiteX29" fmla="*/ 11956557 w 12551392"/>
              <a:gd name="connsiteY29" fmla="*/ 156750 h 2263305"/>
              <a:gd name="connsiteX30" fmla="*/ 11481069 w 12551392"/>
              <a:gd name="connsiteY30" fmla="*/ 705390 h 2263305"/>
              <a:gd name="connsiteX31" fmla="*/ 10767837 w 12551392"/>
              <a:gd name="connsiteY31" fmla="*/ 586518 h 2263305"/>
              <a:gd name="connsiteX32" fmla="*/ 10594101 w 12551392"/>
              <a:gd name="connsiteY32" fmla="*/ 1089438 h 2263305"/>
              <a:gd name="connsiteX33" fmla="*/ 9780285 w 12551392"/>
              <a:gd name="connsiteY33" fmla="*/ 47022 h 2263305"/>
              <a:gd name="connsiteX34" fmla="*/ 9176781 w 12551392"/>
              <a:gd name="connsiteY34" fmla="*/ 385350 h 2263305"/>
              <a:gd name="connsiteX35" fmla="*/ 8957325 w 12551392"/>
              <a:gd name="connsiteY35" fmla="*/ 184182 h 2263305"/>
              <a:gd name="connsiteX36" fmla="*/ 8417829 w 12551392"/>
              <a:gd name="connsiteY36" fmla="*/ 787686 h 2263305"/>
              <a:gd name="connsiteX37" fmla="*/ 8189229 w 12551392"/>
              <a:gd name="connsiteY37" fmla="*/ 156750 h 2263305"/>
              <a:gd name="connsiteX38" fmla="*/ 7796037 w 12551392"/>
              <a:gd name="connsiteY38" fmla="*/ 1089438 h 2263305"/>
              <a:gd name="connsiteX39" fmla="*/ 7347981 w 12551392"/>
              <a:gd name="connsiteY39" fmla="*/ 1308894 h 2263305"/>
              <a:gd name="connsiteX40" fmla="*/ 6698757 w 12551392"/>
              <a:gd name="connsiteY40" fmla="*/ 1180878 h 2263305"/>
              <a:gd name="connsiteX41" fmla="*/ 6872493 w 12551392"/>
              <a:gd name="connsiteY41" fmla="*/ 879126 h 2263305"/>
              <a:gd name="connsiteX42" fmla="*/ 6543309 w 12551392"/>
              <a:gd name="connsiteY42" fmla="*/ 677958 h 2263305"/>
              <a:gd name="connsiteX43" fmla="*/ 6241557 w 12551392"/>
              <a:gd name="connsiteY43" fmla="*/ 952278 h 2263305"/>
              <a:gd name="connsiteX44" fmla="*/ 5793501 w 12551392"/>
              <a:gd name="connsiteY44" fmla="*/ 1217454 h 2263305"/>
              <a:gd name="connsiteX45" fmla="*/ 5830077 w 12551392"/>
              <a:gd name="connsiteY45" fmla="*/ 156750 h 2263305"/>
              <a:gd name="connsiteX46" fmla="*/ 5025405 w 12551392"/>
              <a:gd name="connsiteY46" fmla="*/ 1491774 h 2263305"/>
              <a:gd name="connsiteX47" fmla="*/ 3973845 w 12551392"/>
              <a:gd name="connsiteY47" fmla="*/ 869982 h 2263305"/>
              <a:gd name="connsiteX48" fmla="*/ 3233181 w 12551392"/>
              <a:gd name="connsiteY48" fmla="*/ 1711230 h 2263305"/>
              <a:gd name="connsiteX49" fmla="*/ 3086877 w 12551392"/>
              <a:gd name="connsiteY49" fmla="*/ 1519206 h 2263305"/>
              <a:gd name="connsiteX50" fmla="*/ 2428509 w 12551392"/>
              <a:gd name="connsiteY50" fmla="*/ 2250726 h 2263305"/>
              <a:gd name="connsiteX51" fmla="*/ 2382789 w 12551392"/>
              <a:gd name="connsiteY51" fmla="*/ 805974 h 2263305"/>
              <a:gd name="connsiteX52" fmla="*/ 2062749 w 12551392"/>
              <a:gd name="connsiteY52" fmla="*/ 1372902 h 2263305"/>
              <a:gd name="connsiteX53" fmla="*/ 1623837 w 12551392"/>
              <a:gd name="connsiteY53" fmla="*/ 988854 h 2263305"/>
              <a:gd name="connsiteX54" fmla="*/ 1303797 w 12551392"/>
              <a:gd name="connsiteY54" fmla="*/ 1190022 h 2263305"/>
              <a:gd name="connsiteX55" fmla="*/ 1102629 w 12551392"/>
              <a:gd name="connsiteY55" fmla="*/ 906558 h 2263305"/>
              <a:gd name="connsiteX56" fmla="*/ 883173 w 12551392"/>
              <a:gd name="connsiteY56" fmla="*/ 641382 h 2263305"/>
              <a:gd name="connsiteX57" fmla="*/ 78501 w 12551392"/>
              <a:gd name="connsiteY57" fmla="*/ 1226598 h 2263305"/>
              <a:gd name="connsiteX58" fmla="*/ 32781 w 12551392"/>
              <a:gd name="connsiteY58" fmla="*/ 1107726 h 2263305"/>
              <a:gd name="connsiteX59" fmla="*/ 78501 w 12551392"/>
              <a:gd name="connsiteY59" fmla="*/ 1080294 h 2263305"/>
              <a:gd name="connsiteX0" fmla="*/ 78501 w 12551392"/>
              <a:gd name="connsiteY0" fmla="*/ 1080294 h 2259926"/>
              <a:gd name="connsiteX1" fmla="*/ 910605 w 12551392"/>
              <a:gd name="connsiteY1" fmla="*/ 613950 h 2259926"/>
              <a:gd name="connsiteX2" fmla="*/ 1267221 w 12551392"/>
              <a:gd name="connsiteY2" fmla="*/ 1116870 h 2259926"/>
              <a:gd name="connsiteX3" fmla="*/ 1614693 w 12551392"/>
              <a:gd name="connsiteY3" fmla="*/ 961422 h 2259926"/>
              <a:gd name="connsiteX4" fmla="*/ 2044461 w 12551392"/>
              <a:gd name="connsiteY4" fmla="*/ 1281462 h 2259926"/>
              <a:gd name="connsiteX5" fmla="*/ 2391933 w 12551392"/>
              <a:gd name="connsiteY5" fmla="*/ 540798 h 2259926"/>
              <a:gd name="connsiteX6" fmla="*/ 2474229 w 12551392"/>
              <a:gd name="connsiteY6" fmla="*/ 2168430 h 2259926"/>
              <a:gd name="connsiteX7" fmla="*/ 2647965 w 12551392"/>
              <a:gd name="connsiteY7" fmla="*/ 1327182 h 2259926"/>
              <a:gd name="connsiteX8" fmla="*/ 3278901 w 12551392"/>
              <a:gd name="connsiteY8" fmla="*/ 1638078 h 2259926"/>
              <a:gd name="connsiteX9" fmla="*/ 3882405 w 12551392"/>
              <a:gd name="connsiteY9" fmla="*/ 741966 h 2259926"/>
              <a:gd name="connsiteX10" fmla="*/ 4943109 w 12551392"/>
              <a:gd name="connsiteY10" fmla="*/ 1482630 h 2259926"/>
              <a:gd name="connsiteX11" fmla="*/ 5848365 w 12551392"/>
              <a:gd name="connsiteY11" fmla="*/ 101886 h 2259926"/>
              <a:gd name="connsiteX12" fmla="*/ 5866653 w 12551392"/>
              <a:gd name="connsiteY12" fmla="*/ 1162590 h 2259926"/>
              <a:gd name="connsiteX13" fmla="*/ 6543309 w 12551392"/>
              <a:gd name="connsiteY13" fmla="*/ 641382 h 2259926"/>
              <a:gd name="connsiteX14" fmla="*/ 6909069 w 12551392"/>
              <a:gd name="connsiteY14" fmla="*/ 824262 h 2259926"/>
              <a:gd name="connsiteX15" fmla="*/ 6790197 w 12551392"/>
              <a:gd name="connsiteY15" fmla="*/ 1171734 h 2259926"/>
              <a:gd name="connsiteX16" fmla="*/ 7631445 w 12551392"/>
              <a:gd name="connsiteY16" fmla="*/ 1180878 h 2259926"/>
              <a:gd name="connsiteX17" fmla="*/ 8161797 w 12551392"/>
              <a:gd name="connsiteY17" fmla="*/ 120174 h 2259926"/>
              <a:gd name="connsiteX18" fmla="*/ 8454405 w 12551392"/>
              <a:gd name="connsiteY18" fmla="*/ 705390 h 2259926"/>
              <a:gd name="connsiteX19" fmla="*/ 8911605 w 12551392"/>
              <a:gd name="connsiteY19" fmla="*/ 156750 h 2259926"/>
              <a:gd name="connsiteX20" fmla="*/ 9176781 w 12551392"/>
              <a:gd name="connsiteY20" fmla="*/ 339630 h 2259926"/>
              <a:gd name="connsiteX21" fmla="*/ 9807717 w 12551392"/>
              <a:gd name="connsiteY21" fmla="*/ 19590 h 2259926"/>
              <a:gd name="connsiteX22" fmla="*/ 10530093 w 12551392"/>
              <a:gd name="connsiteY22" fmla="*/ 1016286 h 2259926"/>
              <a:gd name="connsiteX23" fmla="*/ 10685541 w 12551392"/>
              <a:gd name="connsiteY23" fmla="*/ 559086 h 2259926"/>
              <a:gd name="connsiteX24" fmla="*/ 11033013 w 12551392"/>
              <a:gd name="connsiteY24" fmla="*/ 549942 h 2259926"/>
              <a:gd name="connsiteX25" fmla="*/ 11490213 w 12551392"/>
              <a:gd name="connsiteY25" fmla="*/ 641382 h 2259926"/>
              <a:gd name="connsiteX26" fmla="*/ 12020565 w 12551392"/>
              <a:gd name="connsiteY26" fmla="*/ 83598 h 2259926"/>
              <a:gd name="connsiteX27" fmla="*/ 12550917 w 12551392"/>
              <a:gd name="connsiteY27" fmla="*/ 641382 h 2259926"/>
              <a:gd name="connsiteX28" fmla="*/ 12112005 w 12551392"/>
              <a:gd name="connsiteY28" fmla="*/ 147606 h 2259926"/>
              <a:gd name="connsiteX29" fmla="*/ 11956557 w 12551392"/>
              <a:gd name="connsiteY29" fmla="*/ 156750 h 2259926"/>
              <a:gd name="connsiteX30" fmla="*/ 11481069 w 12551392"/>
              <a:gd name="connsiteY30" fmla="*/ 705390 h 2259926"/>
              <a:gd name="connsiteX31" fmla="*/ 10767837 w 12551392"/>
              <a:gd name="connsiteY31" fmla="*/ 586518 h 2259926"/>
              <a:gd name="connsiteX32" fmla="*/ 10594101 w 12551392"/>
              <a:gd name="connsiteY32" fmla="*/ 1089438 h 2259926"/>
              <a:gd name="connsiteX33" fmla="*/ 9780285 w 12551392"/>
              <a:gd name="connsiteY33" fmla="*/ 47022 h 2259926"/>
              <a:gd name="connsiteX34" fmla="*/ 9176781 w 12551392"/>
              <a:gd name="connsiteY34" fmla="*/ 385350 h 2259926"/>
              <a:gd name="connsiteX35" fmla="*/ 8957325 w 12551392"/>
              <a:gd name="connsiteY35" fmla="*/ 184182 h 2259926"/>
              <a:gd name="connsiteX36" fmla="*/ 8417829 w 12551392"/>
              <a:gd name="connsiteY36" fmla="*/ 787686 h 2259926"/>
              <a:gd name="connsiteX37" fmla="*/ 8189229 w 12551392"/>
              <a:gd name="connsiteY37" fmla="*/ 156750 h 2259926"/>
              <a:gd name="connsiteX38" fmla="*/ 7796037 w 12551392"/>
              <a:gd name="connsiteY38" fmla="*/ 1089438 h 2259926"/>
              <a:gd name="connsiteX39" fmla="*/ 7347981 w 12551392"/>
              <a:gd name="connsiteY39" fmla="*/ 1308894 h 2259926"/>
              <a:gd name="connsiteX40" fmla="*/ 6698757 w 12551392"/>
              <a:gd name="connsiteY40" fmla="*/ 1180878 h 2259926"/>
              <a:gd name="connsiteX41" fmla="*/ 6872493 w 12551392"/>
              <a:gd name="connsiteY41" fmla="*/ 879126 h 2259926"/>
              <a:gd name="connsiteX42" fmla="*/ 6543309 w 12551392"/>
              <a:gd name="connsiteY42" fmla="*/ 677958 h 2259926"/>
              <a:gd name="connsiteX43" fmla="*/ 6241557 w 12551392"/>
              <a:gd name="connsiteY43" fmla="*/ 952278 h 2259926"/>
              <a:gd name="connsiteX44" fmla="*/ 5793501 w 12551392"/>
              <a:gd name="connsiteY44" fmla="*/ 1217454 h 2259926"/>
              <a:gd name="connsiteX45" fmla="*/ 5830077 w 12551392"/>
              <a:gd name="connsiteY45" fmla="*/ 156750 h 2259926"/>
              <a:gd name="connsiteX46" fmla="*/ 5025405 w 12551392"/>
              <a:gd name="connsiteY46" fmla="*/ 1491774 h 2259926"/>
              <a:gd name="connsiteX47" fmla="*/ 3973845 w 12551392"/>
              <a:gd name="connsiteY47" fmla="*/ 869982 h 2259926"/>
              <a:gd name="connsiteX48" fmla="*/ 3233181 w 12551392"/>
              <a:gd name="connsiteY48" fmla="*/ 1711230 h 2259926"/>
              <a:gd name="connsiteX49" fmla="*/ 2693685 w 12551392"/>
              <a:gd name="connsiteY49" fmla="*/ 1436910 h 2259926"/>
              <a:gd name="connsiteX50" fmla="*/ 2428509 w 12551392"/>
              <a:gd name="connsiteY50" fmla="*/ 2250726 h 2259926"/>
              <a:gd name="connsiteX51" fmla="*/ 2382789 w 12551392"/>
              <a:gd name="connsiteY51" fmla="*/ 805974 h 2259926"/>
              <a:gd name="connsiteX52" fmla="*/ 2062749 w 12551392"/>
              <a:gd name="connsiteY52" fmla="*/ 1372902 h 2259926"/>
              <a:gd name="connsiteX53" fmla="*/ 1623837 w 12551392"/>
              <a:gd name="connsiteY53" fmla="*/ 988854 h 2259926"/>
              <a:gd name="connsiteX54" fmla="*/ 1303797 w 12551392"/>
              <a:gd name="connsiteY54" fmla="*/ 1190022 h 2259926"/>
              <a:gd name="connsiteX55" fmla="*/ 1102629 w 12551392"/>
              <a:gd name="connsiteY55" fmla="*/ 906558 h 2259926"/>
              <a:gd name="connsiteX56" fmla="*/ 883173 w 12551392"/>
              <a:gd name="connsiteY56" fmla="*/ 641382 h 2259926"/>
              <a:gd name="connsiteX57" fmla="*/ 78501 w 12551392"/>
              <a:gd name="connsiteY57" fmla="*/ 1226598 h 2259926"/>
              <a:gd name="connsiteX58" fmla="*/ 32781 w 12551392"/>
              <a:gd name="connsiteY58" fmla="*/ 1107726 h 2259926"/>
              <a:gd name="connsiteX59" fmla="*/ 78501 w 12551392"/>
              <a:gd name="connsiteY59" fmla="*/ 1080294 h 2259926"/>
              <a:gd name="connsiteX0" fmla="*/ 78501 w 12551392"/>
              <a:gd name="connsiteY0" fmla="*/ 1080294 h 2259926"/>
              <a:gd name="connsiteX1" fmla="*/ 910605 w 12551392"/>
              <a:gd name="connsiteY1" fmla="*/ 321342 h 2259926"/>
              <a:gd name="connsiteX2" fmla="*/ 1267221 w 12551392"/>
              <a:gd name="connsiteY2" fmla="*/ 1116870 h 2259926"/>
              <a:gd name="connsiteX3" fmla="*/ 1614693 w 12551392"/>
              <a:gd name="connsiteY3" fmla="*/ 961422 h 2259926"/>
              <a:gd name="connsiteX4" fmla="*/ 2044461 w 12551392"/>
              <a:gd name="connsiteY4" fmla="*/ 1281462 h 2259926"/>
              <a:gd name="connsiteX5" fmla="*/ 2391933 w 12551392"/>
              <a:gd name="connsiteY5" fmla="*/ 540798 h 2259926"/>
              <a:gd name="connsiteX6" fmla="*/ 2474229 w 12551392"/>
              <a:gd name="connsiteY6" fmla="*/ 2168430 h 2259926"/>
              <a:gd name="connsiteX7" fmla="*/ 2647965 w 12551392"/>
              <a:gd name="connsiteY7" fmla="*/ 1327182 h 2259926"/>
              <a:gd name="connsiteX8" fmla="*/ 3278901 w 12551392"/>
              <a:gd name="connsiteY8" fmla="*/ 1638078 h 2259926"/>
              <a:gd name="connsiteX9" fmla="*/ 3882405 w 12551392"/>
              <a:gd name="connsiteY9" fmla="*/ 741966 h 2259926"/>
              <a:gd name="connsiteX10" fmla="*/ 4943109 w 12551392"/>
              <a:gd name="connsiteY10" fmla="*/ 1482630 h 2259926"/>
              <a:gd name="connsiteX11" fmla="*/ 5848365 w 12551392"/>
              <a:gd name="connsiteY11" fmla="*/ 101886 h 2259926"/>
              <a:gd name="connsiteX12" fmla="*/ 5866653 w 12551392"/>
              <a:gd name="connsiteY12" fmla="*/ 1162590 h 2259926"/>
              <a:gd name="connsiteX13" fmla="*/ 6543309 w 12551392"/>
              <a:gd name="connsiteY13" fmla="*/ 641382 h 2259926"/>
              <a:gd name="connsiteX14" fmla="*/ 6909069 w 12551392"/>
              <a:gd name="connsiteY14" fmla="*/ 824262 h 2259926"/>
              <a:gd name="connsiteX15" fmla="*/ 6790197 w 12551392"/>
              <a:gd name="connsiteY15" fmla="*/ 1171734 h 2259926"/>
              <a:gd name="connsiteX16" fmla="*/ 7631445 w 12551392"/>
              <a:gd name="connsiteY16" fmla="*/ 1180878 h 2259926"/>
              <a:gd name="connsiteX17" fmla="*/ 8161797 w 12551392"/>
              <a:gd name="connsiteY17" fmla="*/ 120174 h 2259926"/>
              <a:gd name="connsiteX18" fmla="*/ 8454405 w 12551392"/>
              <a:gd name="connsiteY18" fmla="*/ 705390 h 2259926"/>
              <a:gd name="connsiteX19" fmla="*/ 8911605 w 12551392"/>
              <a:gd name="connsiteY19" fmla="*/ 156750 h 2259926"/>
              <a:gd name="connsiteX20" fmla="*/ 9176781 w 12551392"/>
              <a:gd name="connsiteY20" fmla="*/ 339630 h 2259926"/>
              <a:gd name="connsiteX21" fmla="*/ 9807717 w 12551392"/>
              <a:gd name="connsiteY21" fmla="*/ 19590 h 2259926"/>
              <a:gd name="connsiteX22" fmla="*/ 10530093 w 12551392"/>
              <a:gd name="connsiteY22" fmla="*/ 1016286 h 2259926"/>
              <a:gd name="connsiteX23" fmla="*/ 10685541 w 12551392"/>
              <a:gd name="connsiteY23" fmla="*/ 559086 h 2259926"/>
              <a:gd name="connsiteX24" fmla="*/ 11033013 w 12551392"/>
              <a:gd name="connsiteY24" fmla="*/ 549942 h 2259926"/>
              <a:gd name="connsiteX25" fmla="*/ 11490213 w 12551392"/>
              <a:gd name="connsiteY25" fmla="*/ 641382 h 2259926"/>
              <a:gd name="connsiteX26" fmla="*/ 12020565 w 12551392"/>
              <a:gd name="connsiteY26" fmla="*/ 83598 h 2259926"/>
              <a:gd name="connsiteX27" fmla="*/ 12550917 w 12551392"/>
              <a:gd name="connsiteY27" fmla="*/ 641382 h 2259926"/>
              <a:gd name="connsiteX28" fmla="*/ 12112005 w 12551392"/>
              <a:gd name="connsiteY28" fmla="*/ 147606 h 2259926"/>
              <a:gd name="connsiteX29" fmla="*/ 11956557 w 12551392"/>
              <a:gd name="connsiteY29" fmla="*/ 156750 h 2259926"/>
              <a:gd name="connsiteX30" fmla="*/ 11481069 w 12551392"/>
              <a:gd name="connsiteY30" fmla="*/ 705390 h 2259926"/>
              <a:gd name="connsiteX31" fmla="*/ 10767837 w 12551392"/>
              <a:gd name="connsiteY31" fmla="*/ 586518 h 2259926"/>
              <a:gd name="connsiteX32" fmla="*/ 10594101 w 12551392"/>
              <a:gd name="connsiteY32" fmla="*/ 1089438 h 2259926"/>
              <a:gd name="connsiteX33" fmla="*/ 9780285 w 12551392"/>
              <a:gd name="connsiteY33" fmla="*/ 47022 h 2259926"/>
              <a:gd name="connsiteX34" fmla="*/ 9176781 w 12551392"/>
              <a:gd name="connsiteY34" fmla="*/ 385350 h 2259926"/>
              <a:gd name="connsiteX35" fmla="*/ 8957325 w 12551392"/>
              <a:gd name="connsiteY35" fmla="*/ 184182 h 2259926"/>
              <a:gd name="connsiteX36" fmla="*/ 8417829 w 12551392"/>
              <a:gd name="connsiteY36" fmla="*/ 787686 h 2259926"/>
              <a:gd name="connsiteX37" fmla="*/ 8189229 w 12551392"/>
              <a:gd name="connsiteY37" fmla="*/ 156750 h 2259926"/>
              <a:gd name="connsiteX38" fmla="*/ 7796037 w 12551392"/>
              <a:gd name="connsiteY38" fmla="*/ 1089438 h 2259926"/>
              <a:gd name="connsiteX39" fmla="*/ 7347981 w 12551392"/>
              <a:gd name="connsiteY39" fmla="*/ 1308894 h 2259926"/>
              <a:gd name="connsiteX40" fmla="*/ 6698757 w 12551392"/>
              <a:gd name="connsiteY40" fmla="*/ 1180878 h 2259926"/>
              <a:gd name="connsiteX41" fmla="*/ 6872493 w 12551392"/>
              <a:gd name="connsiteY41" fmla="*/ 879126 h 2259926"/>
              <a:gd name="connsiteX42" fmla="*/ 6543309 w 12551392"/>
              <a:gd name="connsiteY42" fmla="*/ 677958 h 2259926"/>
              <a:gd name="connsiteX43" fmla="*/ 6241557 w 12551392"/>
              <a:gd name="connsiteY43" fmla="*/ 952278 h 2259926"/>
              <a:gd name="connsiteX44" fmla="*/ 5793501 w 12551392"/>
              <a:gd name="connsiteY44" fmla="*/ 1217454 h 2259926"/>
              <a:gd name="connsiteX45" fmla="*/ 5830077 w 12551392"/>
              <a:gd name="connsiteY45" fmla="*/ 156750 h 2259926"/>
              <a:gd name="connsiteX46" fmla="*/ 5025405 w 12551392"/>
              <a:gd name="connsiteY46" fmla="*/ 1491774 h 2259926"/>
              <a:gd name="connsiteX47" fmla="*/ 3973845 w 12551392"/>
              <a:gd name="connsiteY47" fmla="*/ 869982 h 2259926"/>
              <a:gd name="connsiteX48" fmla="*/ 3233181 w 12551392"/>
              <a:gd name="connsiteY48" fmla="*/ 1711230 h 2259926"/>
              <a:gd name="connsiteX49" fmla="*/ 2693685 w 12551392"/>
              <a:gd name="connsiteY49" fmla="*/ 1436910 h 2259926"/>
              <a:gd name="connsiteX50" fmla="*/ 2428509 w 12551392"/>
              <a:gd name="connsiteY50" fmla="*/ 2250726 h 2259926"/>
              <a:gd name="connsiteX51" fmla="*/ 2382789 w 12551392"/>
              <a:gd name="connsiteY51" fmla="*/ 805974 h 2259926"/>
              <a:gd name="connsiteX52" fmla="*/ 2062749 w 12551392"/>
              <a:gd name="connsiteY52" fmla="*/ 1372902 h 2259926"/>
              <a:gd name="connsiteX53" fmla="*/ 1623837 w 12551392"/>
              <a:gd name="connsiteY53" fmla="*/ 988854 h 2259926"/>
              <a:gd name="connsiteX54" fmla="*/ 1303797 w 12551392"/>
              <a:gd name="connsiteY54" fmla="*/ 1190022 h 2259926"/>
              <a:gd name="connsiteX55" fmla="*/ 1102629 w 12551392"/>
              <a:gd name="connsiteY55" fmla="*/ 906558 h 2259926"/>
              <a:gd name="connsiteX56" fmla="*/ 883173 w 12551392"/>
              <a:gd name="connsiteY56" fmla="*/ 641382 h 2259926"/>
              <a:gd name="connsiteX57" fmla="*/ 78501 w 12551392"/>
              <a:gd name="connsiteY57" fmla="*/ 1226598 h 2259926"/>
              <a:gd name="connsiteX58" fmla="*/ 32781 w 12551392"/>
              <a:gd name="connsiteY58" fmla="*/ 1107726 h 2259926"/>
              <a:gd name="connsiteX59" fmla="*/ 78501 w 12551392"/>
              <a:gd name="connsiteY59" fmla="*/ 1080294 h 2259926"/>
              <a:gd name="connsiteX0" fmla="*/ 78501 w 12551392"/>
              <a:gd name="connsiteY0" fmla="*/ 1080294 h 2259926"/>
              <a:gd name="connsiteX1" fmla="*/ 910605 w 12551392"/>
              <a:gd name="connsiteY1" fmla="*/ 321342 h 2259926"/>
              <a:gd name="connsiteX2" fmla="*/ 1267221 w 12551392"/>
              <a:gd name="connsiteY2" fmla="*/ 1116870 h 2259926"/>
              <a:gd name="connsiteX3" fmla="*/ 1614693 w 12551392"/>
              <a:gd name="connsiteY3" fmla="*/ 961422 h 2259926"/>
              <a:gd name="connsiteX4" fmla="*/ 2044461 w 12551392"/>
              <a:gd name="connsiteY4" fmla="*/ 1281462 h 2259926"/>
              <a:gd name="connsiteX5" fmla="*/ 2391933 w 12551392"/>
              <a:gd name="connsiteY5" fmla="*/ 540798 h 2259926"/>
              <a:gd name="connsiteX6" fmla="*/ 2474229 w 12551392"/>
              <a:gd name="connsiteY6" fmla="*/ 2168430 h 2259926"/>
              <a:gd name="connsiteX7" fmla="*/ 2647965 w 12551392"/>
              <a:gd name="connsiteY7" fmla="*/ 1327182 h 2259926"/>
              <a:gd name="connsiteX8" fmla="*/ 3278901 w 12551392"/>
              <a:gd name="connsiteY8" fmla="*/ 1638078 h 2259926"/>
              <a:gd name="connsiteX9" fmla="*/ 3882405 w 12551392"/>
              <a:gd name="connsiteY9" fmla="*/ 741966 h 2259926"/>
              <a:gd name="connsiteX10" fmla="*/ 4943109 w 12551392"/>
              <a:gd name="connsiteY10" fmla="*/ 1482630 h 2259926"/>
              <a:gd name="connsiteX11" fmla="*/ 5848365 w 12551392"/>
              <a:gd name="connsiteY11" fmla="*/ 101886 h 2259926"/>
              <a:gd name="connsiteX12" fmla="*/ 5866653 w 12551392"/>
              <a:gd name="connsiteY12" fmla="*/ 1162590 h 2259926"/>
              <a:gd name="connsiteX13" fmla="*/ 6543309 w 12551392"/>
              <a:gd name="connsiteY13" fmla="*/ 641382 h 2259926"/>
              <a:gd name="connsiteX14" fmla="*/ 6909069 w 12551392"/>
              <a:gd name="connsiteY14" fmla="*/ 824262 h 2259926"/>
              <a:gd name="connsiteX15" fmla="*/ 6790197 w 12551392"/>
              <a:gd name="connsiteY15" fmla="*/ 1171734 h 2259926"/>
              <a:gd name="connsiteX16" fmla="*/ 7631445 w 12551392"/>
              <a:gd name="connsiteY16" fmla="*/ 1180878 h 2259926"/>
              <a:gd name="connsiteX17" fmla="*/ 8161797 w 12551392"/>
              <a:gd name="connsiteY17" fmla="*/ 120174 h 2259926"/>
              <a:gd name="connsiteX18" fmla="*/ 8454405 w 12551392"/>
              <a:gd name="connsiteY18" fmla="*/ 705390 h 2259926"/>
              <a:gd name="connsiteX19" fmla="*/ 8911605 w 12551392"/>
              <a:gd name="connsiteY19" fmla="*/ 156750 h 2259926"/>
              <a:gd name="connsiteX20" fmla="*/ 9176781 w 12551392"/>
              <a:gd name="connsiteY20" fmla="*/ 339630 h 2259926"/>
              <a:gd name="connsiteX21" fmla="*/ 9807717 w 12551392"/>
              <a:gd name="connsiteY21" fmla="*/ 19590 h 2259926"/>
              <a:gd name="connsiteX22" fmla="*/ 10530093 w 12551392"/>
              <a:gd name="connsiteY22" fmla="*/ 1016286 h 2259926"/>
              <a:gd name="connsiteX23" fmla="*/ 10685541 w 12551392"/>
              <a:gd name="connsiteY23" fmla="*/ 559086 h 2259926"/>
              <a:gd name="connsiteX24" fmla="*/ 11033013 w 12551392"/>
              <a:gd name="connsiteY24" fmla="*/ 549942 h 2259926"/>
              <a:gd name="connsiteX25" fmla="*/ 11490213 w 12551392"/>
              <a:gd name="connsiteY25" fmla="*/ 641382 h 2259926"/>
              <a:gd name="connsiteX26" fmla="*/ 12020565 w 12551392"/>
              <a:gd name="connsiteY26" fmla="*/ 83598 h 2259926"/>
              <a:gd name="connsiteX27" fmla="*/ 12550917 w 12551392"/>
              <a:gd name="connsiteY27" fmla="*/ 641382 h 2259926"/>
              <a:gd name="connsiteX28" fmla="*/ 12112005 w 12551392"/>
              <a:gd name="connsiteY28" fmla="*/ 147606 h 2259926"/>
              <a:gd name="connsiteX29" fmla="*/ 11956557 w 12551392"/>
              <a:gd name="connsiteY29" fmla="*/ 156750 h 2259926"/>
              <a:gd name="connsiteX30" fmla="*/ 11481069 w 12551392"/>
              <a:gd name="connsiteY30" fmla="*/ 705390 h 2259926"/>
              <a:gd name="connsiteX31" fmla="*/ 10767837 w 12551392"/>
              <a:gd name="connsiteY31" fmla="*/ 586518 h 2259926"/>
              <a:gd name="connsiteX32" fmla="*/ 10594101 w 12551392"/>
              <a:gd name="connsiteY32" fmla="*/ 1089438 h 2259926"/>
              <a:gd name="connsiteX33" fmla="*/ 9780285 w 12551392"/>
              <a:gd name="connsiteY33" fmla="*/ 47022 h 2259926"/>
              <a:gd name="connsiteX34" fmla="*/ 9176781 w 12551392"/>
              <a:gd name="connsiteY34" fmla="*/ 385350 h 2259926"/>
              <a:gd name="connsiteX35" fmla="*/ 8957325 w 12551392"/>
              <a:gd name="connsiteY35" fmla="*/ 184182 h 2259926"/>
              <a:gd name="connsiteX36" fmla="*/ 8417829 w 12551392"/>
              <a:gd name="connsiteY36" fmla="*/ 787686 h 2259926"/>
              <a:gd name="connsiteX37" fmla="*/ 8189229 w 12551392"/>
              <a:gd name="connsiteY37" fmla="*/ 156750 h 2259926"/>
              <a:gd name="connsiteX38" fmla="*/ 7796037 w 12551392"/>
              <a:gd name="connsiteY38" fmla="*/ 1089438 h 2259926"/>
              <a:gd name="connsiteX39" fmla="*/ 7347981 w 12551392"/>
              <a:gd name="connsiteY39" fmla="*/ 1308894 h 2259926"/>
              <a:gd name="connsiteX40" fmla="*/ 6698757 w 12551392"/>
              <a:gd name="connsiteY40" fmla="*/ 1180878 h 2259926"/>
              <a:gd name="connsiteX41" fmla="*/ 6872493 w 12551392"/>
              <a:gd name="connsiteY41" fmla="*/ 879126 h 2259926"/>
              <a:gd name="connsiteX42" fmla="*/ 6543309 w 12551392"/>
              <a:gd name="connsiteY42" fmla="*/ 677958 h 2259926"/>
              <a:gd name="connsiteX43" fmla="*/ 6241557 w 12551392"/>
              <a:gd name="connsiteY43" fmla="*/ 952278 h 2259926"/>
              <a:gd name="connsiteX44" fmla="*/ 5793501 w 12551392"/>
              <a:gd name="connsiteY44" fmla="*/ 1217454 h 2259926"/>
              <a:gd name="connsiteX45" fmla="*/ 5830077 w 12551392"/>
              <a:gd name="connsiteY45" fmla="*/ 156750 h 2259926"/>
              <a:gd name="connsiteX46" fmla="*/ 5025405 w 12551392"/>
              <a:gd name="connsiteY46" fmla="*/ 1491774 h 2259926"/>
              <a:gd name="connsiteX47" fmla="*/ 3973845 w 12551392"/>
              <a:gd name="connsiteY47" fmla="*/ 869982 h 2259926"/>
              <a:gd name="connsiteX48" fmla="*/ 3233181 w 12551392"/>
              <a:gd name="connsiteY48" fmla="*/ 1711230 h 2259926"/>
              <a:gd name="connsiteX49" fmla="*/ 2693685 w 12551392"/>
              <a:gd name="connsiteY49" fmla="*/ 1436910 h 2259926"/>
              <a:gd name="connsiteX50" fmla="*/ 2428509 w 12551392"/>
              <a:gd name="connsiteY50" fmla="*/ 2250726 h 2259926"/>
              <a:gd name="connsiteX51" fmla="*/ 2382789 w 12551392"/>
              <a:gd name="connsiteY51" fmla="*/ 805974 h 2259926"/>
              <a:gd name="connsiteX52" fmla="*/ 2062749 w 12551392"/>
              <a:gd name="connsiteY52" fmla="*/ 1372902 h 2259926"/>
              <a:gd name="connsiteX53" fmla="*/ 1623837 w 12551392"/>
              <a:gd name="connsiteY53" fmla="*/ 988854 h 2259926"/>
              <a:gd name="connsiteX54" fmla="*/ 1303797 w 12551392"/>
              <a:gd name="connsiteY54" fmla="*/ 1190022 h 2259926"/>
              <a:gd name="connsiteX55" fmla="*/ 1102629 w 12551392"/>
              <a:gd name="connsiteY55" fmla="*/ 906558 h 2259926"/>
              <a:gd name="connsiteX56" fmla="*/ 892317 w 12551392"/>
              <a:gd name="connsiteY56" fmla="*/ 403638 h 2259926"/>
              <a:gd name="connsiteX57" fmla="*/ 78501 w 12551392"/>
              <a:gd name="connsiteY57" fmla="*/ 1226598 h 2259926"/>
              <a:gd name="connsiteX58" fmla="*/ 32781 w 12551392"/>
              <a:gd name="connsiteY58" fmla="*/ 1107726 h 2259926"/>
              <a:gd name="connsiteX59" fmla="*/ 78501 w 12551392"/>
              <a:gd name="connsiteY59" fmla="*/ 1080294 h 2259926"/>
              <a:gd name="connsiteX0" fmla="*/ 87122 w 12550869"/>
              <a:gd name="connsiteY0" fmla="*/ 741966 h 2259926"/>
              <a:gd name="connsiteX1" fmla="*/ 910082 w 12550869"/>
              <a:gd name="connsiteY1" fmla="*/ 321342 h 2259926"/>
              <a:gd name="connsiteX2" fmla="*/ 1266698 w 12550869"/>
              <a:gd name="connsiteY2" fmla="*/ 1116870 h 2259926"/>
              <a:gd name="connsiteX3" fmla="*/ 1614170 w 12550869"/>
              <a:gd name="connsiteY3" fmla="*/ 961422 h 2259926"/>
              <a:gd name="connsiteX4" fmla="*/ 2043938 w 12550869"/>
              <a:gd name="connsiteY4" fmla="*/ 1281462 h 2259926"/>
              <a:gd name="connsiteX5" fmla="*/ 2391410 w 12550869"/>
              <a:gd name="connsiteY5" fmla="*/ 540798 h 2259926"/>
              <a:gd name="connsiteX6" fmla="*/ 2473706 w 12550869"/>
              <a:gd name="connsiteY6" fmla="*/ 2168430 h 2259926"/>
              <a:gd name="connsiteX7" fmla="*/ 2647442 w 12550869"/>
              <a:gd name="connsiteY7" fmla="*/ 1327182 h 2259926"/>
              <a:gd name="connsiteX8" fmla="*/ 3278378 w 12550869"/>
              <a:gd name="connsiteY8" fmla="*/ 1638078 h 2259926"/>
              <a:gd name="connsiteX9" fmla="*/ 3881882 w 12550869"/>
              <a:gd name="connsiteY9" fmla="*/ 741966 h 2259926"/>
              <a:gd name="connsiteX10" fmla="*/ 4942586 w 12550869"/>
              <a:gd name="connsiteY10" fmla="*/ 1482630 h 2259926"/>
              <a:gd name="connsiteX11" fmla="*/ 5847842 w 12550869"/>
              <a:gd name="connsiteY11" fmla="*/ 101886 h 2259926"/>
              <a:gd name="connsiteX12" fmla="*/ 5866130 w 12550869"/>
              <a:gd name="connsiteY12" fmla="*/ 1162590 h 2259926"/>
              <a:gd name="connsiteX13" fmla="*/ 6542786 w 12550869"/>
              <a:gd name="connsiteY13" fmla="*/ 641382 h 2259926"/>
              <a:gd name="connsiteX14" fmla="*/ 6908546 w 12550869"/>
              <a:gd name="connsiteY14" fmla="*/ 824262 h 2259926"/>
              <a:gd name="connsiteX15" fmla="*/ 6789674 w 12550869"/>
              <a:gd name="connsiteY15" fmla="*/ 1171734 h 2259926"/>
              <a:gd name="connsiteX16" fmla="*/ 7630922 w 12550869"/>
              <a:gd name="connsiteY16" fmla="*/ 1180878 h 2259926"/>
              <a:gd name="connsiteX17" fmla="*/ 8161274 w 12550869"/>
              <a:gd name="connsiteY17" fmla="*/ 120174 h 2259926"/>
              <a:gd name="connsiteX18" fmla="*/ 8453882 w 12550869"/>
              <a:gd name="connsiteY18" fmla="*/ 705390 h 2259926"/>
              <a:gd name="connsiteX19" fmla="*/ 8911082 w 12550869"/>
              <a:gd name="connsiteY19" fmla="*/ 156750 h 2259926"/>
              <a:gd name="connsiteX20" fmla="*/ 9176258 w 12550869"/>
              <a:gd name="connsiteY20" fmla="*/ 339630 h 2259926"/>
              <a:gd name="connsiteX21" fmla="*/ 9807194 w 12550869"/>
              <a:gd name="connsiteY21" fmla="*/ 19590 h 2259926"/>
              <a:gd name="connsiteX22" fmla="*/ 10529570 w 12550869"/>
              <a:gd name="connsiteY22" fmla="*/ 1016286 h 2259926"/>
              <a:gd name="connsiteX23" fmla="*/ 10685018 w 12550869"/>
              <a:gd name="connsiteY23" fmla="*/ 559086 h 2259926"/>
              <a:gd name="connsiteX24" fmla="*/ 11032490 w 12550869"/>
              <a:gd name="connsiteY24" fmla="*/ 549942 h 2259926"/>
              <a:gd name="connsiteX25" fmla="*/ 11489690 w 12550869"/>
              <a:gd name="connsiteY25" fmla="*/ 641382 h 2259926"/>
              <a:gd name="connsiteX26" fmla="*/ 12020042 w 12550869"/>
              <a:gd name="connsiteY26" fmla="*/ 83598 h 2259926"/>
              <a:gd name="connsiteX27" fmla="*/ 12550394 w 12550869"/>
              <a:gd name="connsiteY27" fmla="*/ 641382 h 2259926"/>
              <a:gd name="connsiteX28" fmla="*/ 12111482 w 12550869"/>
              <a:gd name="connsiteY28" fmla="*/ 147606 h 2259926"/>
              <a:gd name="connsiteX29" fmla="*/ 11956034 w 12550869"/>
              <a:gd name="connsiteY29" fmla="*/ 156750 h 2259926"/>
              <a:gd name="connsiteX30" fmla="*/ 11480546 w 12550869"/>
              <a:gd name="connsiteY30" fmla="*/ 705390 h 2259926"/>
              <a:gd name="connsiteX31" fmla="*/ 10767314 w 12550869"/>
              <a:gd name="connsiteY31" fmla="*/ 586518 h 2259926"/>
              <a:gd name="connsiteX32" fmla="*/ 10593578 w 12550869"/>
              <a:gd name="connsiteY32" fmla="*/ 1089438 h 2259926"/>
              <a:gd name="connsiteX33" fmla="*/ 9779762 w 12550869"/>
              <a:gd name="connsiteY33" fmla="*/ 47022 h 2259926"/>
              <a:gd name="connsiteX34" fmla="*/ 9176258 w 12550869"/>
              <a:gd name="connsiteY34" fmla="*/ 385350 h 2259926"/>
              <a:gd name="connsiteX35" fmla="*/ 8956802 w 12550869"/>
              <a:gd name="connsiteY35" fmla="*/ 184182 h 2259926"/>
              <a:gd name="connsiteX36" fmla="*/ 8417306 w 12550869"/>
              <a:gd name="connsiteY36" fmla="*/ 787686 h 2259926"/>
              <a:gd name="connsiteX37" fmla="*/ 8188706 w 12550869"/>
              <a:gd name="connsiteY37" fmla="*/ 156750 h 2259926"/>
              <a:gd name="connsiteX38" fmla="*/ 7795514 w 12550869"/>
              <a:gd name="connsiteY38" fmla="*/ 1089438 h 2259926"/>
              <a:gd name="connsiteX39" fmla="*/ 7347458 w 12550869"/>
              <a:gd name="connsiteY39" fmla="*/ 1308894 h 2259926"/>
              <a:gd name="connsiteX40" fmla="*/ 6698234 w 12550869"/>
              <a:gd name="connsiteY40" fmla="*/ 1180878 h 2259926"/>
              <a:gd name="connsiteX41" fmla="*/ 6871970 w 12550869"/>
              <a:gd name="connsiteY41" fmla="*/ 879126 h 2259926"/>
              <a:gd name="connsiteX42" fmla="*/ 6542786 w 12550869"/>
              <a:gd name="connsiteY42" fmla="*/ 677958 h 2259926"/>
              <a:gd name="connsiteX43" fmla="*/ 6241034 w 12550869"/>
              <a:gd name="connsiteY43" fmla="*/ 952278 h 2259926"/>
              <a:gd name="connsiteX44" fmla="*/ 5792978 w 12550869"/>
              <a:gd name="connsiteY44" fmla="*/ 1217454 h 2259926"/>
              <a:gd name="connsiteX45" fmla="*/ 5829554 w 12550869"/>
              <a:gd name="connsiteY45" fmla="*/ 156750 h 2259926"/>
              <a:gd name="connsiteX46" fmla="*/ 5024882 w 12550869"/>
              <a:gd name="connsiteY46" fmla="*/ 1491774 h 2259926"/>
              <a:gd name="connsiteX47" fmla="*/ 3973322 w 12550869"/>
              <a:gd name="connsiteY47" fmla="*/ 869982 h 2259926"/>
              <a:gd name="connsiteX48" fmla="*/ 3232658 w 12550869"/>
              <a:gd name="connsiteY48" fmla="*/ 1711230 h 2259926"/>
              <a:gd name="connsiteX49" fmla="*/ 2693162 w 12550869"/>
              <a:gd name="connsiteY49" fmla="*/ 1436910 h 2259926"/>
              <a:gd name="connsiteX50" fmla="*/ 2427986 w 12550869"/>
              <a:gd name="connsiteY50" fmla="*/ 2250726 h 2259926"/>
              <a:gd name="connsiteX51" fmla="*/ 2382266 w 12550869"/>
              <a:gd name="connsiteY51" fmla="*/ 805974 h 2259926"/>
              <a:gd name="connsiteX52" fmla="*/ 2062226 w 12550869"/>
              <a:gd name="connsiteY52" fmla="*/ 1372902 h 2259926"/>
              <a:gd name="connsiteX53" fmla="*/ 1623314 w 12550869"/>
              <a:gd name="connsiteY53" fmla="*/ 988854 h 2259926"/>
              <a:gd name="connsiteX54" fmla="*/ 1303274 w 12550869"/>
              <a:gd name="connsiteY54" fmla="*/ 1190022 h 2259926"/>
              <a:gd name="connsiteX55" fmla="*/ 1102106 w 12550869"/>
              <a:gd name="connsiteY55" fmla="*/ 906558 h 2259926"/>
              <a:gd name="connsiteX56" fmla="*/ 891794 w 12550869"/>
              <a:gd name="connsiteY56" fmla="*/ 403638 h 2259926"/>
              <a:gd name="connsiteX57" fmla="*/ 77978 w 12550869"/>
              <a:gd name="connsiteY57" fmla="*/ 1226598 h 2259926"/>
              <a:gd name="connsiteX58" fmla="*/ 32258 w 12550869"/>
              <a:gd name="connsiteY58" fmla="*/ 1107726 h 2259926"/>
              <a:gd name="connsiteX59" fmla="*/ 87122 w 12550869"/>
              <a:gd name="connsiteY59" fmla="*/ 741966 h 2259926"/>
              <a:gd name="connsiteX0" fmla="*/ 130016 w 12593763"/>
              <a:gd name="connsiteY0" fmla="*/ 741966 h 2259926"/>
              <a:gd name="connsiteX1" fmla="*/ 952976 w 12593763"/>
              <a:gd name="connsiteY1" fmla="*/ 321342 h 2259926"/>
              <a:gd name="connsiteX2" fmla="*/ 1309592 w 12593763"/>
              <a:gd name="connsiteY2" fmla="*/ 1116870 h 2259926"/>
              <a:gd name="connsiteX3" fmla="*/ 1657064 w 12593763"/>
              <a:gd name="connsiteY3" fmla="*/ 961422 h 2259926"/>
              <a:gd name="connsiteX4" fmla="*/ 2086832 w 12593763"/>
              <a:gd name="connsiteY4" fmla="*/ 1281462 h 2259926"/>
              <a:gd name="connsiteX5" fmla="*/ 2434304 w 12593763"/>
              <a:gd name="connsiteY5" fmla="*/ 540798 h 2259926"/>
              <a:gd name="connsiteX6" fmla="*/ 2516600 w 12593763"/>
              <a:gd name="connsiteY6" fmla="*/ 2168430 h 2259926"/>
              <a:gd name="connsiteX7" fmla="*/ 2690336 w 12593763"/>
              <a:gd name="connsiteY7" fmla="*/ 1327182 h 2259926"/>
              <a:gd name="connsiteX8" fmla="*/ 3321272 w 12593763"/>
              <a:gd name="connsiteY8" fmla="*/ 1638078 h 2259926"/>
              <a:gd name="connsiteX9" fmla="*/ 3924776 w 12593763"/>
              <a:gd name="connsiteY9" fmla="*/ 741966 h 2259926"/>
              <a:gd name="connsiteX10" fmla="*/ 4985480 w 12593763"/>
              <a:gd name="connsiteY10" fmla="*/ 1482630 h 2259926"/>
              <a:gd name="connsiteX11" fmla="*/ 5890736 w 12593763"/>
              <a:gd name="connsiteY11" fmla="*/ 101886 h 2259926"/>
              <a:gd name="connsiteX12" fmla="*/ 5909024 w 12593763"/>
              <a:gd name="connsiteY12" fmla="*/ 1162590 h 2259926"/>
              <a:gd name="connsiteX13" fmla="*/ 6585680 w 12593763"/>
              <a:gd name="connsiteY13" fmla="*/ 641382 h 2259926"/>
              <a:gd name="connsiteX14" fmla="*/ 6951440 w 12593763"/>
              <a:gd name="connsiteY14" fmla="*/ 824262 h 2259926"/>
              <a:gd name="connsiteX15" fmla="*/ 6832568 w 12593763"/>
              <a:gd name="connsiteY15" fmla="*/ 1171734 h 2259926"/>
              <a:gd name="connsiteX16" fmla="*/ 7673816 w 12593763"/>
              <a:gd name="connsiteY16" fmla="*/ 1180878 h 2259926"/>
              <a:gd name="connsiteX17" fmla="*/ 8204168 w 12593763"/>
              <a:gd name="connsiteY17" fmla="*/ 120174 h 2259926"/>
              <a:gd name="connsiteX18" fmla="*/ 8496776 w 12593763"/>
              <a:gd name="connsiteY18" fmla="*/ 705390 h 2259926"/>
              <a:gd name="connsiteX19" fmla="*/ 8953976 w 12593763"/>
              <a:gd name="connsiteY19" fmla="*/ 156750 h 2259926"/>
              <a:gd name="connsiteX20" fmla="*/ 9219152 w 12593763"/>
              <a:gd name="connsiteY20" fmla="*/ 339630 h 2259926"/>
              <a:gd name="connsiteX21" fmla="*/ 9850088 w 12593763"/>
              <a:gd name="connsiteY21" fmla="*/ 19590 h 2259926"/>
              <a:gd name="connsiteX22" fmla="*/ 10572464 w 12593763"/>
              <a:gd name="connsiteY22" fmla="*/ 1016286 h 2259926"/>
              <a:gd name="connsiteX23" fmla="*/ 10727912 w 12593763"/>
              <a:gd name="connsiteY23" fmla="*/ 559086 h 2259926"/>
              <a:gd name="connsiteX24" fmla="*/ 11075384 w 12593763"/>
              <a:gd name="connsiteY24" fmla="*/ 549942 h 2259926"/>
              <a:gd name="connsiteX25" fmla="*/ 11532584 w 12593763"/>
              <a:gd name="connsiteY25" fmla="*/ 641382 h 2259926"/>
              <a:gd name="connsiteX26" fmla="*/ 12062936 w 12593763"/>
              <a:gd name="connsiteY26" fmla="*/ 83598 h 2259926"/>
              <a:gd name="connsiteX27" fmla="*/ 12593288 w 12593763"/>
              <a:gd name="connsiteY27" fmla="*/ 641382 h 2259926"/>
              <a:gd name="connsiteX28" fmla="*/ 12154376 w 12593763"/>
              <a:gd name="connsiteY28" fmla="*/ 147606 h 2259926"/>
              <a:gd name="connsiteX29" fmla="*/ 11998928 w 12593763"/>
              <a:gd name="connsiteY29" fmla="*/ 156750 h 2259926"/>
              <a:gd name="connsiteX30" fmla="*/ 11523440 w 12593763"/>
              <a:gd name="connsiteY30" fmla="*/ 705390 h 2259926"/>
              <a:gd name="connsiteX31" fmla="*/ 10810208 w 12593763"/>
              <a:gd name="connsiteY31" fmla="*/ 586518 h 2259926"/>
              <a:gd name="connsiteX32" fmla="*/ 10636472 w 12593763"/>
              <a:gd name="connsiteY32" fmla="*/ 1089438 h 2259926"/>
              <a:gd name="connsiteX33" fmla="*/ 9822656 w 12593763"/>
              <a:gd name="connsiteY33" fmla="*/ 47022 h 2259926"/>
              <a:gd name="connsiteX34" fmla="*/ 9219152 w 12593763"/>
              <a:gd name="connsiteY34" fmla="*/ 385350 h 2259926"/>
              <a:gd name="connsiteX35" fmla="*/ 8999696 w 12593763"/>
              <a:gd name="connsiteY35" fmla="*/ 184182 h 2259926"/>
              <a:gd name="connsiteX36" fmla="*/ 8460200 w 12593763"/>
              <a:gd name="connsiteY36" fmla="*/ 787686 h 2259926"/>
              <a:gd name="connsiteX37" fmla="*/ 8231600 w 12593763"/>
              <a:gd name="connsiteY37" fmla="*/ 156750 h 2259926"/>
              <a:gd name="connsiteX38" fmla="*/ 7838408 w 12593763"/>
              <a:gd name="connsiteY38" fmla="*/ 1089438 h 2259926"/>
              <a:gd name="connsiteX39" fmla="*/ 7390352 w 12593763"/>
              <a:gd name="connsiteY39" fmla="*/ 1308894 h 2259926"/>
              <a:gd name="connsiteX40" fmla="*/ 6741128 w 12593763"/>
              <a:gd name="connsiteY40" fmla="*/ 1180878 h 2259926"/>
              <a:gd name="connsiteX41" fmla="*/ 6914864 w 12593763"/>
              <a:gd name="connsiteY41" fmla="*/ 879126 h 2259926"/>
              <a:gd name="connsiteX42" fmla="*/ 6585680 w 12593763"/>
              <a:gd name="connsiteY42" fmla="*/ 677958 h 2259926"/>
              <a:gd name="connsiteX43" fmla="*/ 6283928 w 12593763"/>
              <a:gd name="connsiteY43" fmla="*/ 952278 h 2259926"/>
              <a:gd name="connsiteX44" fmla="*/ 5835872 w 12593763"/>
              <a:gd name="connsiteY44" fmla="*/ 1217454 h 2259926"/>
              <a:gd name="connsiteX45" fmla="*/ 5872448 w 12593763"/>
              <a:gd name="connsiteY45" fmla="*/ 156750 h 2259926"/>
              <a:gd name="connsiteX46" fmla="*/ 5067776 w 12593763"/>
              <a:gd name="connsiteY46" fmla="*/ 1491774 h 2259926"/>
              <a:gd name="connsiteX47" fmla="*/ 4016216 w 12593763"/>
              <a:gd name="connsiteY47" fmla="*/ 869982 h 2259926"/>
              <a:gd name="connsiteX48" fmla="*/ 3275552 w 12593763"/>
              <a:gd name="connsiteY48" fmla="*/ 1711230 h 2259926"/>
              <a:gd name="connsiteX49" fmla="*/ 2736056 w 12593763"/>
              <a:gd name="connsiteY49" fmla="*/ 1436910 h 2259926"/>
              <a:gd name="connsiteX50" fmla="*/ 2470880 w 12593763"/>
              <a:gd name="connsiteY50" fmla="*/ 2250726 h 2259926"/>
              <a:gd name="connsiteX51" fmla="*/ 2425160 w 12593763"/>
              <a:gd name="connsiteY51" fmla="*/ 805974 h 2259926"/>
              <a:gd name="connsiteX52" fmla="*/ 2105120 w 12593763"/>
              <a:gd name="connsiteY52" fmla="*/ 1372902 h 2259926"/>
              <a:gd name="connsiteX53" fmla="*/ 1666208 w 12593763"/>
              <a:gd name="connsiteY53" fmla="*/ 988854 h 2259926"/>
              <a:gd name="connsiteX54" fmla="*/ 1346168 w 12593763"/>
              <a:gd name="connsiteY54" fmla="*/ 1190022 h 2259926"/>
              <a:gd name="connsiteX55" fmla="*/ 1145000 w 12593763"/>
              <a:gd name="connsiteY55" fmla="*/ 906558 h 2259926"/>
              <a:gd name="connsiteX56" fmla="*/ 934688 w 12593763"/>
              <a:gd name="connsiteY56" fmla="*/ 403638 h 2259926"/>
              <a:gd name="connsiteX57" fmla="*/ 120872 w 12593763"/>
              <a:gd name="connsiteY57" fmla="*/ 1226598 h 2259926"/>
              <a:gd name="connsiteX58" fmla="*/ 2000 w 12593763"/>
              <a:gd name="connsiteY58" fmla="*/ 961422 h 2259926"/>
              <a:gd name="connsiteX59" fmla="*/ 130016 w 12593763"/>
              <a:gd name="connsiteY59" fmla="*/ 741966 h 2259926"/>
              <a:gd name="connsiteX0" fmla="*/ 130367 w 12594114"/>
              <a:gd name="connsiteY0" fmla="*/ 741966 h 2259926"/>
              <a:gd name="connsiteX1" fmla="*/ 953327 w 12594114"/>
              <a:gd name="connsiteY1" fmla="*/ 321342 h 2259926"/>
              <a:gd name="connsiteX2" fmla="*/ 1309943 w 12594114"/>
              <a:gd name="connsiteY2" fmla="*/ 1116870 h 2259926"/>
              <a:gd name="connsiteX3" fmla="*/ 1657415 w 12594114"/>
              <a:gd name="connsiteY3" fmla="*/ 961422 h 2259926"/>
              <a:gd name="connsiteX4" fmla="*/ 2087183 w 12594114"/>
              <a:gd name="connsiteY4" fmla="*/ 1281462 h 2259926"/>
              <a:gd name="connsiteX5" fmla="*/ 2434655 w 12594114"/>
              <a:gd name="connsiteY5" fmla="*/ 540798 h 2259926"/>
              <a:gd name="connsiteX6" fmla="*/ 2516951 w 12594114"/>
              <a:gd name="connsiteY6" fmla="*/ 2168430 h 2259926"/>
              <a:gd name="connsiteX7" fmla="*/ 2690687 w 12594114"/>
              <a:gd name="connsiteY7" fmla="*/ 1327182 h 2259926"/>
              <a:gd name="connsiteX8" fmla="*/ 3321623 w 12594114"/>
              <a:gd name="connsiteY8" fmla="*/ 1638078 h 2259926"/>
              <a:gd name="connsiteX9" fmla="*/ 3925127 w 12594114"/>
              <a:gd name="connsiteY9" fmla="*/ 741966 h 2259926"/>
              <a:gd name="connsiteX10" fmla="*/ 4985831 w 12594114"/>
              <a:gd name="connsiteY10" fmla="*/ 1482630 h 2259926"/>
              <a:gd name="connsiteX11" fmla="*/ 5891087 w 12594114"/>
              <a:gd name="connsiteY11" fmla="*/ 101886 h 2259926"/>
              <a:gd name="connsiteX12" fmla="*/ 5909375 w 12594114"/>
              <a:gd name="connsiteY12" fmla="*/ 1162590 h 2259926"/>
              <a:gd name="connsiteX13" fmla="*/ 6586031 w 12594114"/>
              <a:gd name="connsiteY13" fmla="*/ 641382 h 2259926"/>
              <a:gd name="connsiteX14" fmla="*/ 6951791 w 12594114"/>
              <a:gd name="connsiteY14" fmla="*/ 824262 h 2259926"/>
              <a:gd name="connsiteX15" fmla="*/ 6832919 w 12594114"/>
              <a:gd name="connsiteY15" fmla="*/ 1171734 h 2259926"/>
              <a:gd name="connsiteX16" fmla="*/ 7674167 w 12594114"/>
              <a:gd name="connsiteY16" fmla="*/ 1180878 h 2259926"/>
              <a:gd name="connsiteX17" fmla="*/ 8204519 w 12594114"/>
              <a:gd name="connsiteY17" fmla="*/ 120174 h 2259926"/>
              <a:gd name="connsiteX18" fmla="*/ 8497127 w 12594114"/>
              <a:gd name="connsiteY18" fmla="*/ 705390 h 2259926"/>
              <a:gd name="connsiteX19" fmla="*/ 8954327 w 12594114"/>
              <a:gd name="connsiteY19" fmla="*/ 156750 h 2259926"/>
              <a:gd name="connsiteX20" fmla="*/ 9219503 w 12594114"/>
              <a:gd name="connsiteY20" fmla="*/ 339630 h 2259926"/>
              <a:gd name="connsiteX21" fmla="*/ 9850439 w 12594114"/>
              <a:gd name="connsiteY21" fmla="*/ 19590 h 2259926"/>
              <a:gd name="connsiteX22" fmla="*/ 10572815 w 12594114"/>
              <a:gd name="connsiteY22" fmla="*/ 1016286 h 2259926"/>
              <a:gd name="connsiteX23" fmla="*/ 10728263 w 12594114"/>
              <a:gd name="connsiteY23" fmla="*/ 559086 h 2259926"/>
              <a:gd name="connsiteX24" fmla="*/ 11075735 w 12594114"/>
              <a:gd name="connsiteY24" fmla="*/ 549942 h 2259926"/>
              <a:gd name="connsiteX25" fmla="*/ 11532935 w 12594114"/>
              <a:gd name="connsiteY25" fmla="*/ 641382 h 2259926"/>
              <a:gd name="connsiteX26" fmla="*/ 12063287 w 12594114"/>
              <a:gd name="connsiteY26" fmla="*/ 83598 h 2259926"/>
              <a:gd name="connsiteX27" fmla="*/ 12593639 w 12594114"/>
              <a:gd name="connsiteY27" fmla="*/ 641382 h 2259926"/>
              <a:gd name="connsiteX28" fmla="*/ 12154727 w 12594114"/>
              <a:gd name="connsiteY28" fmla="*/ 147606 h 2259926"/>
              <a:gd name="connsiteX29" fmla="*/ 11999279 w 12594114"/>
              <a:gd name="connsiteY29" fmla="*/ 156750 h 2259926"/>
              <a:gd name="connsiteX30" fmla="*/ 11523791 w 12594114"/>
              <a:gd name="connsiteY30" fmla="*/ 705390 h 2259926"/>
              <a:gd name="connsiteX31" fmla="*/ 10810559 w 12594114"/>
              <a:gd name="connsiteY31" fmla="*/ 586518 h 2259926"/>
              <a:gd name="connsiteX32" fmla="*/ 10636823 w 12594114"/>
              <a:gd name="connsiteY32" fmla="*/ 1089438 h 2259926"/>
              <a:gd name="connsiteX33" fmla="*/ 9823007 w 12594114"/>
              <a:gd name="connsiteY33" fmla="*/ 47022 h 2259926"/>
              <a:gd name="connsiteX34" fmla="*/ 9219503 w 12594114"/>
              <a:gd name="connsiteY34" fmla="*/ 385350 h 2259926"/>
              <a:gd name="connsiteX35" fmla="*/ 9000047 w 12594114"/>
              <a:gd name="connsiteY35" fmla="*/ 184182 h 2259926"/>
              <a:gd name="connsiteX36" fmla="*/ 8460551 w 12594114"/>
              <a:gd name="connsiteY36" fmla="*/ 787686 h 2259926"/>
              <a:gd name="connsiteX37" fmla="*/ 8231951 w 12594114"/>
              <a:gd name="connsiteY37" fmla="*/ 156750 h 2259926"/>
              <a:gd name="connsiteX38" fmla="*/ 7838759 w 12594114"/>
              <a:gd name="connsiteY38" fmla="*/ 1089438 h 2259926"/>
              <a:gd name="connsiteX39" fmla="*/ 7390703 w 12594114"/>
              <a:gd name="connsiteY39" fmla="*/ 1308894 h 2259926"/>
              <a:gd name="connsiteX40" fmla="*/ 6741479 w 12594114"/>
              <a:gd name="connsiteY40" fmla="*/ 1180878 h 2259926"/>
              <a:gd name="connsiteX41" fmla="*/ 6915215 w 12594114"/>
              <a:gd name="connsiteY41" fmla="*/ 879126 h 2259926"/>
              <a:gd name="connsiteX42" fmla="*/ 6586031 w 12594114"/>
              <a:gd name="connsiteY42" fmla="*/ 677958 h 2259926"/>
              <a:gd name="connsiteX43" fmla="*/ 6284279 w 12594114"/>
              <a:gd name="connsiteY43" fmla="*/ 952278 h 2259926"/>
              <a:gd name="connsiteX44" fmla="*/ 5836223 w 12594114"/>
              <a:gd name="connsiteY44" fmla="*/ 1217454 h 2259926"/>
              <a:gd name="connsiteX45" fmla="*/ 5872799 w 12594114"/>
              <a:gd name="connsiteY45" fmla="*/ 156750 h 2259926"/>
              <a:gd name="connsiteX46" fmla="*/ 5068127 w 12594114"/>
              <a:gd name="connsiteY46" fmla="*/ 1491774 h 2259926"/>
              <a:gd name="connsiteX47" fmla="*/ 4016567 w 12594114"/>
              <a:gd name="connsiteY47" fmla="*/ 869982 h 2259926"/>
              <a:gd name="connsiteX48" fmla="*/ 3275903 w 12594114"/>
              <a:gd name="connsiteY48" fmla="*/ 1711230 h 2259926"/>
              <a:gd name="connsiteX49" fmla="*/ 2736407 w 12594114"/>
              <a:gd name="connsiteY49" fmla="*/ 1436910 h 2259926"/>
              <a:gd name="connsiteX50" fmla="*/ 2471231 w 12594114"/>
              <a:gd name="connsiteY50" fmla="*/ 2250726 h 2259926"/>
              <a:gd name="connsiteX51" fmla="*/ 2425511 w 12594114"/>
              <a:gd name="connsiteY51" fmla="*/ 805974 h 2259926"/>
              <a:gd name="connsiteX52" fmla="*/ 2105471 w 12594114"/>
              <a:gd name="connsiteY52" fmla="*/ 1372902 h 2259926"/>
              <a:gd name="connsiteX53" fmla="*/ 1666559 w 12594114"/>
              <a:gd name="connsiteY53" fmla="*/ 988854 h 2259926"/>
              <a:gd name="connsiteX54" fmla="*/ 1346519 w 12594114"/>
              <a:gd name="connsiteY54" fmla="*/ 1190022 h 2259926"/>
              <a:gd name="connsiteX55" fmla="*/ 1145351 w 12594114"/>
              <a:gd name="connsiteY55" fmla="*/ 906558 h 2259926"/>
              <a:gd name="connsiteX56" fmla="*/ 935039 w 12594114"/>
              <a:gd name="connsiteY56" fmla="*/ 403638 h 2259926"/>
              <a:gd name="connsiteX57" fmla="*/ 130367 w 12594114"/>
              <a:gd name="connsiteY57" fmla="*/ 970566 h 2259926"/>
              <a:gd name="connsiteX58" fmla="*/ 2351 w 12594114"/>
              <a:gd name="connsiteY58" fmla="*/ 961422 h 2259926"/>
              <a:gd name="connsiteX59" fmla="*/ 130367 w 12594114"/>
              <a:gd name="connsiteY59" fmla="*/ 741966 h 2259926"/>
              <a:gd name="connsiteX0" fmla="*/ 716118 w 12631225"/>
              <a:gd name="connsiteY0" fmla="*/ 412782 h 2259926"/>
              <a:gd name="connsiteX1" fmla="*/ 990438 w 12631225"/>
              <a:gd name="connsiteY1" fmla="*/ 321342 h 2259926"/>
              <a:gd name="connsiteX2" fmla="*/ 1347054 w 12631225"/>
              <a:gd name="connsiteY2" fmla="*/ 1116870 h 2259926"/>
              <a:gd name="connsiteX3" fmla="*/ 1694526 w 12631225"/>
              <a:gd name="connsiteY3" fmla="*/ 961422 h 2259926"/>
              <a:gd name="connsiteX4" fmla="*/ 2124294 w 12631225"/>
              <a:gd name="connsiteY4" fmla="*/ 1281462 h 2259926"/>
              <a:gd name="connsiteX5" fmla="*/ 2471766 w 12631225"/>
              <a:gd name="connsiteY5" fmla="*/ 540798 h 2259926"/>
              <a:gd name="connsiteX6" fmla="*/ 2554062 w 12631225"/>
              <a:gd name="connsiteY6" fmla="*/ 2168430 h 2259926"/>
              <a:gd name="connsiteX7" fmla="*/ 2727798 w 12631225"/>
              <a:gd name="connsiteY7" fmla="*/ 1327182 h 2259926"/>
              <a:gd name="connsiteX8" fmla="*/ 3358734 w 12631225"/>
              <a:gd name="connsiteY8" fmla="*/ 1638078 h 2259926"/>
              <a:gd name="connsiteX9" fmla="*/ 3962238 w 12631225"/>
              <a:gd name="connsiteY9" fmla="*/ 741966 h 2259926"/>
              <a:gd name="connsiteX10" fmla="*/ 5022942 w 12631225"/>
              <a:gd name="connsiteY10" fmla="*/ 1482630 h 2259926"/>
              <a:gd name="connsiteX11" fmla="*/ 5928198 w 12631225"/>
              <a:gd name="connsiteY11" fmla="*/ 101886 h 2259926"/>
              <a:gd name="connsiteX12" fmla="*/ 5946486 w 12631225"/>
              <a:gd name="connsiteY12" fmla="*/ 1162590 h 2259926"/>
              <a:gd name="connsiteX13" fmla="*/ 6623142 w 12631225"/>
              <a:gd name="connsiteY13" fmla="*/ 641382 h 2259926"/>
              <a:gd name="connsiteX14" fmla="*/ 6988902 w 12631225"/>
              <a:gd name="connsiteY14" fmla="*/ 824262 h 2259926"/>
              <a:gd name="connsiteX15" fmla="*/ 6870030 w 12631225"/>
              <a:gd name="connsiteY15" fmla="*/ 1171734 h 2259926"/>
              <a:gd name="connsiteX16" fmla="*/ 7711278 w 12631225"/>
              <a:gd name="connsiteY16" fmla="*/ 1180878 h 2259926"/>
              <a:gd name="connsiteX17" fmla="*/ 8241630 w 12631225"/>
              <a:gd name="connsiteY17" fmla="*/ 120174 h 2259926"/>
              <a:gd name="connsiteX18" fmla="*/ 8534238 w 12631225"/>
              <a:gd name="connsiteY18" fmla="*/ 705390 h 2259926"/>
              <a:gd name="connsiteX19" fmla="*/ 8991438 w 12631225"/>
              <a:gd name="connsiteY19" fmla="*/ 156750 h 2259926"/>
              <a:gd name="connsiteX20" fmla="*/ 9256614 w 12631225"/>
              <a:gd name="connsiteY20" fmla="*/ 339630 h 2259926"/>
              <a:gd name="connsiteX21" fmla="*/ 9887550 w 12631225"/>
              <a:gd name="connsiteY21" fmla="*/ 19590 h 2259926"/>
              <a:gd name="connsiteX22" fmla="*/ 10609926 w 12631225"/>
              <a:gd name="connsiteY22" fmla="*/ 1016286 h 2259926"/>
              <a:gd name="connsiteX23" fmla="*/ 10765374 w 12631225"/>
              <a:gd name="connsiteY23" fmla="*/ 559086 h 2259926"/>
              <a:gd name="connsiteX24" fmla="*/ 11112846 w 12631225"/>
              <a:gd name="connsiteY24" fmla="*/ 549942 h 2259926"/>
              <a:gd name="connsiteX25" fmla="*/ 11570046 w 12631225"/>
              <a:gd name="connsiteY25" fmla="*/ 641382 h 2259926"/>
              <a:gd name="connsiteX26" fmla="*/ 12100398 w 12631225"/>
              <a:gd name="connsiteY26" fmla="*/ 83598 h 2259926"/>
              <a:gd name="connsiteX27" fmla="*/ 12630750 w 12631225"/>
              <a:gd name="connsiteY27" fmla="*/ 641382 h 2259926"/>
              <a:gd name="connsiteX28" fmla="*/ 12191838 w 12631225"/>
              <a:gd name="connsiteY28" fmla="*/ 147606 h 2259926"/>
              <a:gd name="connsiteX29" fmla="*/ 12036390 w 12631225"/>
              <a:gd name="connsiteY29" fmla="*/ 156750 h 2259926"/>
              <a:gd name="connsiteX30" fmla="*/ 11560902 w 12631225"/>
              <a:gd name="connsiteY30" fmla="*/ 705390 h 2259926"/>
              <a:gd name="connsiteX31" fmla="*/ 10847670 w 12631225"/>
              <a:gd name="connsiteY31" fmla="*/ 586518 h 2259926"/>
              <a:gd name="connsiteX32" fmla="*/ 10673934 w 12631225"/>
              <a:gd name="connsiteY32" fmla="*/ 1089438 h 2259926"/>
              <a:gd name="connsiteX33" fmla="*/ 9860118 w 12631225"/>
              <a:gd name="connsiteY33" fmla="*/ 47022 h 2259926"/>
              <a:gd name="connsiteX34" fmla="*/ 9256614 w 12631225"/>
              <a:gd name="connsiteY34" fmla="*/ 385350 h 2259926"/>
              <a:gd name="connsiteX35" fmla="*/ 9037158 w 12631225"/>
              <a:gd name="connsiteY35" fmla="*/ 184182 h 2259926"/>
              <a:gd name="connsiteX36" fmla="*/ 8497662 w 12631225"/>
              <a:gd name="connsiteY36" fmla="*/ 787686 h 2259926"/>
              <a:gd name="connsiteX37" fmla="*/ 8269062 w 12631225"/>
              <a:gd name="connsiteY37" fmla="*/ 156750 h 2259926"/>
              <a:gd name="connsiteX38" fmla="*/ 7875870 w 12631225"/>
              <a:gd name="connsiteY38" fmla="*/ 1089438 h 2259926"/>
              <a:gd name="connsiteX39" fmla="*/ 7427814 w 12631225"/>
              <a:gd name="connsiteY39" fmla="*/ 1308894 h 2259926"/>
              <a:gd name="connsiteX40" fmla="*/ 6778590 w 12631225"/>
              <a:gd name="connsiteY40" fmla="*/ 1180878 h 2259926"/>
              <a:gd name="connsiteX41" fmla="*/ 6952326 w 12631225"/>
              <a:gd name="connsiteY41" fmla="*/ 879126 h 2259926"/>
              <a:gd name="connsiteX42" fmla="*/ 6623142 w 12631225"/>
              <a:gd name="connsiteY42" fmla="*/ 677958 h 2259926"/>
              <a:gd name="connsiteX43" fmla="*/ 6321390 w 12631225"/>
              <a:gd name="connsiteY43" fmla="*/ 952278 h 2259926"/>
              <a:gd name="connsiteX44" fmla="*/ 5873334 w 12631225"/>
              <a:gd name="connsiteY44" fmla="*/ 1217454 h 2259926"/>
              <a:gd name="connsiteX45" fmla="*/ 5909910 w 12631225"/>
              <a:gd name="connsiteY45" fmla="*/ 156750 h 2259926"/>
              <a:gd name="connsiteX46" fmla="*/ 5105238 w 12631225"/>
              <a:gd name="connsiteY46" fmla="*/ 1491774 h 2259926"/>
              <a:gd name="connsiteX47" fmla="*/ 4053678 w 12631225"/>
              <a:gd name="connsiteY47" fmla="*/ 869982 h 2259926"/>
              <a:gd name="connsiteX48" fmla="*/ 3313014 w 12631225"/>
              <a:gd name="connsiteY48" fmla="*/ 1711230 h 2259926"/>
              <a:gd name="connsiteX49" fmla="*/ 2773518 w 12631225"/>
              <a:gd name="connsiteY49" fmla="*/ 1436910 h 2259926"/>
              <a:gd name="connsiteX50" fmla="*/ 2508342 w 12631225"/>
              <a:gd name="connsiteY50" fmla="*/ 2250726 h 2259926"/>
              <a:gd name="connsiteX51" fmla="*/ 2462622 w 12631225"/>
              <a:gd name="connsiteY51" fmla="*/ 805974 h 2259926"/>
              <a:gd name="connsiteX52" fmla="*/ 2142582 w 12631225"/>
              <a:gd name="connsiteY52" fmla="*/ 1372902 h 2259926"/>
              <a:gd name="connsiteX53" fmla="*/ 1703670 w 12631225"/>
              <a:gd name="connsiteY53" fmla="*/ 988854 h 2259926"/>
              <a:gd name="connsiteX54" fmla="*/ 1383630 w 12631225"/>
              <a:gd name="connsiteY54" fmla="*/ 1190022 h 2259926"/>
              <a:gd name="connsiteX55" fmla="*/ 1182462 w 12631225"/>
              <a:gd name="connsiteY55" fmla="*/ 906558 h 2259926"/>
              <a:gd name="connsiteX56" fmla="*/ 972150 w 12631225"/>
              <a:gd name="connsiteY56" fmla="*/ 403638 h 2259926"/>
              <a:gd name="connsiteX57" fmla="*/ 167478 w 12631225"/>
              <a:gd name="connsiteY57" fmla="*/ 970566 h 2259926"/>
              <a:gd name="connsiteX58" fmla="*/ 39462 w 12631225"/>
              <a:gd name="connsiteY58" fmla="*/ 961422 h 2259926"/>
              <a:gd name="connsiteX59" fmla="*/ 716118 w 12631225"/>
              <a:gd name="connsiteY59" fmla="*/ 412782 h 2259926"/>
              <a:gd name="connsiteX0" fmla="*/ 645299 w 12560406"/>
              <a:gd name="connsiteY0" fmla="*/ 412782 h 2259926"/>
              <a:gd name="connsiteX1" fmla="*/ 919619 w 12560406"/>
              <a:gd name="connsiteY1" fmla="*/ 321342 h 2259926"/>
              <a:gd name="connsiteX2" fmla="*/ 1276235 w 12560406"/>
              <a:gd name="connsiteY2" fmla="*/ 1116870 h 2259926"/>
              <a:gd name="connsiteX3" fmla="*/ 1623707 w 12560406"/>
              <a:gd name="connsiteY3" fmla="*/ 961422 h 2259926"/>
              <a:gd name="connsiteX4" fmla="*/ 2053475 w 12560406"/>
              <a:gd name="connsiteY4" fmla="*/ 1281462 h 2259926"/>
              <a:gd name="connsiteX5" fmla="*/ 2400947 w 12560406"/>
              <a:gd name="connsiteY5" fmla="*/ 540798 h 2259926"/>
              <a:gd name="connsiteX6" fmla="*/ 2483243 w 12560406"/>
              <a:gd name="connsiteY6" fmla="*/ 2168430 h 2259926"/>
              <a:gd name="connsiteX7" fmla="*/ 2656979 w 12560406"/>
              <a:gd name="connsiteY7" fmla="*/ 1327182 h 2259926"/>
              <a:gd name="connsiteX8" fmla="*/ 3287915 w 12560406"/>
              <a:gd name="connsiteY8" fmla="*/ 1638078 h 2259926"/>
              <a:gd name="connsiteX9" fmla="*/ 3891419 w 12560406"/>
              <a:gd name="connsiteY9" fmla="*/ 741966 h 2259926"/>
              <a:gd name="connsiteX10" fmla="*/ 4952123 w 12560406"/>
              <a:gd name="connsiteY10" fmla="*/ 1482630 h 2259926"/>
              <a:gd name="connsiteX11" fmla="*/ 5857379 w 12560406"/>
              <a:gd name="connsiteY11" fmla="*/ 101886 h 2259926"/>
              <a:gd name="connsiteX12" fmla="*/ 5875667 w 12560406"/>
              <a:gd name="connsiteY12" fmla="*/ 1162590 h 2259926"/>
              <a:gd name="connsiteX13" fmla="*/ 6552323 w 12560406"/>
              <a:gd name="connsiteY13" fmla="*/ 641382 h 2259926"/>
              <a:gd name="connsiteX14" fmla="*/ 6918083 w 12560406"/>
              <a:gd name="connsiteY14" fmla="*/ 824262 h 2259926"/>
              <a:gd name="connsiteX15" fmla="*/ 6799211 w 12560406"/>
              <a:gd name="connsiteY15" fmla="*/ 1171734 h 2259926"/>
              <a:gd name="connsiteX16" fmla="*/ 7640459 w 12560406"/>
              <a:gd name="connsiteY16" fmla="*/ 1180878 h 2259926"/>
              <a:gd name="connsiteX17" fmla="*/ 8170811 w 12560406"/>
              <a:gd name="connsiteY17" fmla="*/ 120174 h 2259926"/>
              <a:gd name="connsiteX18" fmla="*/ 8463419 w 12560406"/>
              <a:gd name="connsiteY18" fmla="*/ 705390 h 2259926"/>
              <a:gd name="connsiteX19" fmla="*/ 8920619 w 12560406"/>
              <a:gd name="connsiteY19" fmla="*/ 156750 h 2259926"/>
              <a:gd name="connsiteX20" fmla="*/ 9185795 w 12560406"/>
              <a:gd name="connsiteY20" fmla="*/ 339630 h 2259926"/>
              <a:gd name="connsiteX21" fmla="*/ 9816731 w 12560406"/>
              <a:gd name="connsiteY21" fmla="*/ 19590 h 2259926"/>
              <a:gd name="connsiteX22" fmla="*/ 10539107 w 12560406"/>
              <a:gd name="connsiteY22" fmla="*/ 1016286 h 2259926"/>
              <a:gd name="connsiteX23" fmla="*/ 10694555 w 12560406"/>
              <a:gd name="connsiteY23" fmla="*/ 559086 h 2259926"/>
              <a:gd name="connsiteX24" fmla="*/ 11042027 w 12560406"/>
              <a:gd name="connsiteY24" fmla="*/ 549942 h 2259926"/>
              <a:gd name="connsiteX25" fmla="*/ 11499227 w 12560406"/>
              <a:gd name="connsiteY25" fmla="*/ 641382 h 2259926"/>
              <a:gd name="connsiteX26" fmla="*/ 12029579 w 12560406"/>
              <a:gd name="connsiteY26" fmla="*/ 83598 h 2259926"/>
              <a:gd name="connsiteX27" fmla="*/ 12559931 w 12560406"/>
              <a:gd name="connsiteY27" fmla="*/ 641382 h 2259926"/>
              <a:gd name="connsiteX28" fmla="*/ 12121019 w 12560406"/>
              <a:gd name="connsiteY28" fmla="*/ 147606 h 2259926"/>
              <a:gd name="connsiteX29" fmla="*/ 11965571 w 12560406"/>
              <a:gd name="connsiteY29" fmla="*/ 156750 h 2259926"/>
              <a:gd name="connsiteX30" fmla="*/ 11490083 w 12560406"/>
              <a:gd name="connsiteY30" fmla="*/ 705390 h 2259926"/>
              <a:gd name="connsiteX31" fmla="*/ 10776851 w 12560406"/>
              <a:gd name="connsiteY31" fmla="*/ 586518 h 2259926"/>
              <a:gd name="connsiteX32" fmla="*/ 10603115 w 12560406"/>
              <a:gd name="connsiteY32" fmla="*/ 1089438 h 2259926"/>
              <a:gd name="connsiteX33" fmla="*/ 9789299 w 12560406"/>
              <a:gd name="connsiteY33" fmla="*/ 47022 h 2259926"/>
              <a:gd name="connsiteX34" fmla="*/ 9185795 w 12560406"/>
              <a:gd name="connsiteY34" fmla="*/ 385350 h 2259926"/>
              <a:gd name="connsiteX35" fmla="*/ 8966339 w 12560406"/>
              <a:gd name="connsiteY35" fmla="*/ 184182 h 2259926"/>
              <a:gd name="connsiteX36" fmla="*/ 8426843 w 12560406"/>
              <a:gd name="connsiteY36" fmla="*/ 787686 h 2259926"/>
              <a:gd name="connsiteX37" fmla="*/ 8198243 w 12560406"/>
              <a:gd name="connsiteY37" fmla="*/ 156750 h 2259926"/>
              <a:gd name="connsiteX38" fmla="*/ 7805051 w 12560406"/>
              <a:gd name="connsiteY38" fmla="*/ 1089438 h 2259926"/>
              <a:gd name="connsiteX39" fmla="*/ 7356995 w 12560406"/>
              <a:gd name="connsiteY39" fmla="*/ 1308894 h 2259926"/>
              <a:gd name="connsiteX40" fmla="*/ 6707771 w 12560406"/>
              <a:gd name="connsiteY40" fmla="*/ 1180878 h 2259926"/>
              <a:gd name="connsiteX41" fmla="*/ 6881507 w 12560406"/>
              <a:gd name="connsiteY41" fmla="*/ 879126 h 2259926"/>
              <a:gd name="connsiteX42" fmla="*/ 6552323 w 12560406"/>
              <a:gd name="connsiteY42" fmla="*/ 677958 h 2259926"/>
              <a:gd name="connsiteX43" fmla="*/ 6250571 w 12560406"/>
              <a:gd name="connsiteY43" fmla="*/ 952278 h 2259926"/>
              <a:gd name="connsiteX44" fmla="*/ 5802515 w 12560406"/>
              <a:gd name="connsiteY44" fmla="*/ 1217454 h 2259926"/>
              <a:gd name="connsiteX45" fmla="*/ 5839091 w 12560406"/>
              <a:gd name="connsiteY45" fmla="*/ 156750 h 2259926"/>
              <a:gd name="connsiteX46" fmla="*/ 5034419 w 12560406"/>
              <a:gd name="connsiteY46" fmla="*/ 1491774 h 2259926"/>
              <a:gd name="connsiteX47" fmla="*/ 3982859 w 12560406"/>
              <a:gd name="connsiteY47" fmla="*/ 869982 h 2259926"/>
              <a:gd name="connsiteX48" fmla="*/ 3242195 w 12560406"/>
              <a:gd name="connsiteY48" fmla="*/ 1711230 h 2259926"/>
              <a:gd name="connsiteX49" fmla="*/ 2702699 w 12560406"/>
              <a:gd name="connsiteY49" fmla="*/ 1436910 h 2259926"/>
              <a:gd name="connsiteX50" fmla="*/ 2437523 w 12560406"/>
              <a:gd name="connsiteY50" fmla="*/ 2250726 h 2259926"/>
              <a:gd name="connsiteX51" fmla="*/ 2391803 w 12560406"/>
              <a:gd name="connsiteY51" fmla="*/ 805974 h 2259926"/>
              <a:gd name="connsiteX52" fmla="*/ 2071763 w 12560406"/>
              <a:gd name="connsiteY52" fmla="*/ 1372902 h 2259926"/>
              <a:gd name="connsiteX53" fmla="*/ 1632851 w 12560406"/>
              <a:gd name="connsiteY53" fmla="*/ 988854 h 2259926"/>
              <a:gd name="connsiteX54" fmla="*/ 1312811 w 12560406"/>
              <a:gd name="connsiteY54" fmla="*/ 1190022 h 2259926"/>
              <a:gd name="connsiteX55" fmla="*/ 1111643 w 12560406"/>
              <a:gd name="connsiteY55" fmla="*/ 906558 h 2259926"/>
              <a:gd name="connsiteX56" fmla="*/ 901331 w 12560406"/>
              <a:gd name="connsiteY56" fmla="*/ 403638 h 2259926"/>
              <a:gd name="connsiteX57" fmla="*/ 96659 w 12560406"/>
              <a:gd name="connsiteY57" fmla="*/ 970566 h 2259926"/>
              <a:gd name="connsiteX58" fmla="*/ 78371 w 12560406"/>
              <a:gd name="connsiteY58" fmla="*/ 769398 h 2259926"/>
              <a:gd name="connsiteX59" fmla="*/ 645299 w 12560406"/>
              <a:gd name="connsiteY59" fmla="*/ 412782 h 2259926"/>
              <a:gd name="connsiteX0" fmla="*/ 645299 w 12560406"/>
              <a:gd name="connsiteY0" fmla="*/ 412782 h 2259926"/>
              <a:gd name="connsiteX1" fmla="*/ 1056779 w 12560406"/>
              <a:gd name="connsiteY1" fmla="*/ 449358 h 2259926"/>
              <a:gd name="connsiteX2" fmla="*/ 1276235 w 12560406"/>
              <a:gd name="connsiteY2" fmla="*/ 1116870 h 2259926"/>
              <a:gd name="connsiteX3" fmla="*/ 1623707 w 12560406"/>
              <a:gd name="connsiteY3" fmla="*/ 961422 h 2259926"/>
              <a:gd name="connsiteX4" fmla="*/ 2053475 w 12560406"/>
              <a:gd name="connsiteY4" fmla="*/ 1281462 h 2259926"/>
              <a:gd name="connsiteX5" fmla="*/ 2400947 w 12560406"/>
              <a:gd name="connsiteY5" fmla="*/ 540798 h 2259926"/>
              <a:gd name="connsiteX6" fmla="*/ 2483243 w 12560406"/>
              <a:gd name="connsiteY6" fmla="*/ 2168430 h 2259926"/>
              <a:gd name="connsiteX7" fmla="*/ 2656979 w 12560406"/>
              <a:gd name="connsiteY7" fmla="*/ 1327182 h 2259926"/>
              <a:gd name="connsiteX8" fmla="*/ 3287915 w 12560406"/>
              <a:gd name="connsiteY8" fmla="*/ 1638078 h 2259926"/>
              <a:gd name="connsiteX9" fmla="*/ 3891419 w 12560406"/>
              <a:gd name="connsiteY9" fmla="*/ 741966 h 2259926"/>
              <a:gd name="connsiteX10" fmla="*/ 4952123 w 12560406"/>
              <a:gd name="connsiteY10" fmla="*/ 1482630 h 2259926"/>
              <a:gd name="connsiteX11" fmla="*/ 5857379 w 12560406"/>
              <a:gd name="connsiteY11" fmla="*/ 101886 h 2259926"/>
              <a:gd name="connsiteX12" fmla="*/ 5875667 w 12560406"/>
              <a:gd name="connsiteY12" fmla="*/ 1162590 h 2259926"/>
              <a:gd name="connsiteX13" fmla="*/ 6552323 w 12560406"/>
              <a:gd name="connsiteY13" fmla="*/ 641382 h 2259926"/>
              <a:gd name="connsiteX14" fmla="*/ 6918083 w 12560406"/>
              <a:gd name="connsiteY14" fmla="*/ 824262 h 2259926"/>
              <a:gd name="connsiteX15" fmla="*/ 6799211 w 12560406"/>
              <a:gd name="connsiteY15" fmla="*/ 1171734 h 2259926"/>
              <a:gd name="connsiteX16" fmla="*/ 7640459 w 12560406"/>
              <a:gd name="connsiteY16" fmla="*/ 1180878 h 2259926"/>
              <a:gd name="connsiteX17" fmla="*/ 8170811 w 12560406"/>
              <a:gd name="connsiteY17" fmla="*/ 120174 h 2259926"/>
              <a:gd name="connsiteX18" fmla="*/ 8463419 w 12560406"/>
              <a:gd name="connsiteY18" fmla="*/ 705390 h 2259926"/>
              <a:gd name="connsiteX19" fmla="*/ 8920619 w 12560406"/>
              <a:gd name="connsiteY19" fmla="*/ 156750 h 2259926"/>
              <a:gd name="connsiteX20" fmla="*/ 9185795 w 12560406"/>
              <a:gd name="connsiteY20" fmla="*/ 339630 h 2259926"/>
              <a:gd name="connsiteX21" fmla="*/ 9816731 w 12560406"/>
              <a:gd name="connsiteY21" fmla="*/ 19590 h 2259926"/>
              <a:gd name="connsiteX22" fmla="*/ 10539107 w 12560406"/>
              <a:gd name="connsiteY22" fmla="*/ 1016286 h 2259926"/>
              <a:gd name="connsiteX23" fmla="*/ 10694555 w 12560406"/>
              <a:gd name="connsiteY23" fmla="*/ 559086 h 2259926"/>
              <a:gd name="connsiteX24" fmla="*/ 11042027 w 12560406"/>
              <a:gd name="connsiteY24" fmla="*/ 549942 h 2259926"/>
              <a:gd name="connsiteX25" fmla="*/ 11499227 w 12560406"/>
              <a:gd name="connsiteY25" fmla="*/ 641382 h 2259926"/>
              <a:gd name="connsiteX26" fmla="*/ 12029579 w 12560406"/>
              <a:gd name="connsiteY26" fmla="*/ 83598 h 2259926"/>
              <a:gd name="connsiteX27" fmla="*/ 12559931 w 12560406"/>
              <a:gd name="connsiteY27" fmla="*/ 641382 h 2259926"/>
              <a:gd name="connsiteX28" fmla="*/ 12121019 w 12560406"/>
              <a:gd name="connsiteY28" fmla="*/ 147606 h 2259926"/>
              <a:gd name="connsiteX29" fmla="*/ 11965571 w 12560406"/>
              <a:gd name="connsiteY29" fmla="*/ 156750 h 2259926"/>
              <a:gd name="connsiteX30" fmla="*/ 11490083 w 12560406"/>
              <a:gd name="connsiteY30" fmla="*/ 705390 h 2259926"/>
              <a:gd name="connsiteX31" fmla="*/ 10776851 w 12560406"/>
              <a:gd name="connsiteY31" fmla="*/ 586518 h 2259926"/>
              <a:gd name="connsiteX32" fmla="*/ 10603115 w 12560406"/>
              <a:gd name="connsiteY32" fmla="*/ 1089438 h 2259926"/>
              <a:gd name="connsiteX33" fmla="*/ 9789299 w 12560406"/>
              <a:gd name="connsiteY33" fmla="*/ 47022 h 2259926"/>
              <a:gd name="connsiteX34" fmla="*/ 9185795 w 12560406"/>
              <a:gd name="connsiteY34" fmla="*/ 385350 h 2259926"/>
              <a:gd name="connsiteX35" fmla="*/ 8966339 w 12560406"/>
              <a:gd name="connsiteY35" fmla="*/ 184182 h 2259926"/>
              <a:gd name="connsiteX36" fmla="*/ 8426843 w 12560406"/>
              <a:gd name="connsiteY36" fmla="*/ 787686 h 2259926"/>
              <a:gd name="connsiteX37" fmla="*/ 8198243 w 12560406"/>
              <a:gd name="connsiteY37" fmla="*/ 156750 h 2259926"/>
              <a:gd name="connsiteX38" fmla="*/ 7805051 w 12560406"/>
              <a:gd name="connsiteY38" fmla="*/ 1089438 h 2259926"/>
              <a:gd name="connsiteX39" fmla="*/ 7356995 w 12560406"/>
              <a:gd name="connsiteY39" fmla="*/ 1308894 h 2259926"/>
              <a:gd name="connsiteX40" fmla="*/ 6707771 w 12560406"/>
              <a:gd name="connsiteY40" fmla="*/ 1180878 h 2259926"/>
              <a:gd name="connsiteX41" fmla="*/ 6881507 w 12560406"/>
              <a:gd name="connsiteY41" fmla="*/ 879126 h 2259926"/>
              <a:gd name="connsiteX42" fmla="*/ 6552323 w 12560406"/>
              <a:gd name="connsiteY42" fmla="*/ 677958 h 2259926"/>
              <a:gd name="connsiteX43" fmla="*/ 6250571 w 12560406"/>
              <a:gd name="connsiteY43" fmla="*/ 952278 h 2259926"/>
              <a:gd name="connsiteX44" fmla="*/ 5802515 w 12560406"/>
              <a:gd name="connsiteY44" fmla="*/ 1217454 h 2259926"/>
              <a:gd name="connsiteX45" fmla="*/ 5839091 w 12560406"/>
              <a:gd name="connsiteY45" fmla="*/ 156750 h 2259926"/>
              <a:gd name="connsiteX46" fmla="*/ 5034419 w 12560406"/>
              <a:gd name="connsiteY46" fmla="*/ 1491774 h 2259926"/>
              <a:gd name="connsiteX47" fmla="*/ 3982859 w 12560406"/>
              <a:gd name="connsiteY47" fmla="*/ 869982 h 2259926"/>
              <a:gd name="connsiteX48" fmla="*/ 3242195 w 12560406"/>
              <a:gd name="connsiteY48" fmla="*/ 1711230 h 2259926"/>
              <a:gd name="connsiteX49" fmla="*/ 2702699 w 12560406"/>
              <a:gd name="connsiteY49" fmla="*/ 1436910 h 2259926"/>
              <a:gd name="connsiteX50" fmla="*/ 2437523 w 12560406"/>
              <a:gd name="connsiteY50" fmla="*/ 2250726 h 2259926"/>
              <a:gd name="connsiteX51" fmla="*/ 2391803 w 12560406"/>
              <a:gd name="connsiteY51" fmla="*/ 805974 h 2259926"/>
              <a:gd name="connsiteX52" fmla="*/ 2071763 w 12560406"/>
              <a:gd name="connsiteY52" fmla="*/ 1372902 h 2259926"/>
              <a:gd name="connsiteX53" fmla="*/ 1632851 w 12560406"/>
              <a:gd name="connsiteY53" fmla="*/ 988854 h 2259926"/>
              <a:gd name="connsiteX54" fmla="*/ 1312811 w 12560406"/>
              <a:gd name="connsiteY54" fmla="*/ 1190022 h 2259926"/>
              <a:gd name="connsiteX55" fmla="*/ 1111643 w 12560406"/>
              <a:gd name="connsiteY55" fmla="*/ 906558 h 2259926"/>
              <a:gd name="connsiteX56" fmla="*/ 901331 w 12560406"/>
              <a:gd name="connsiteY56" fmla="*/ 403638 h 2259926"/>
              <a:gd name="connsiteX57" fmla="*/ 96659 w 12560406"/>
              <a:gd name="connsiteY57" fmla="*/ 970566 h 2259926"/>
              <a:gd name="connsiteX58" fmla="*/ 78371 w 12560406"/>
              <a:gd name="connsiteY58" fmla="*/ 769398 h 2259926"/>
              <a:gd name="connsiteX59" fmla="*/ 645299 w 12560406"/>
              <a:gd name="connsiteY59" fmla="*/ 412782 h 2259926"/>
              <a:gd name="connsiteX0" fmla="*/ 810440 w 12570099"/>
              <a:gd name="connsiteY0" fmla="*/ 330486 h 2259926"/>
              <a:gd name="connsiteX1" fmla="*/ 1066472 w 12570099"/>
              <a:gd name="connsiteY1" fmla="*/ 449358 h 2259926"/>
              <a:gd name="connsiteX2" fmla="*/ 1285928 w 12570099"/>
              <a:gd name="connsiteY2" fmla="*/ 1116870 h 2259926"/>
              <a:gd name="connsiteX3" fmla="*/ 1633400 w 12570099"/>
              <a:gd name="connsiteY3" fmla="*/ 961422 h 2259926"/>
              <a:gd name="connsiteX4" fmla="*/ 2063168 w 12570099"/>
              <a:gd name="connsiteY4" fmla="*/ 1281462 h 2259926"/>
              <a:gd name="connsiteX5" fmla="*/ 2410640 w 12570099"/>
              <a:gd name="connsiteY5" fmla="*/ 540798 h 2259926"/>
              <a:gd name="connsiteX6" fmla="*/ 2492936 w 12570099"/>
              <a:gd name="connsiteY6" fmla="*/ 2168430 h 2259926"/>
              <a:gd name="connsiteX7" fmla="*/ 2666672 w 12570099"/>
              <a:gd name="connsiteY7" fmla="*/ 1327182 h 2259926"/>
              <a:gd name="connsiteX8" fmla="*/ 3297608 w 12570099"/>
              <a:gd name="connsiteY8" fmla="*/ 1638078 h 2259926"/>
              <a:gd name="connsiteX9" fmla="*/ 3901112 w 12570099"/>
              <a:gd name="connsiteY9" fmla="*/ 741966 h 2259926"/>
              <a:gd name="connsiteX10" fmla="*/ 4961816 w 12570099"/>
              <a:gd name="connsiteY10" fmla="*/ 1482630 h 2259926"/>
              <a:gd name="connsiteX11" fmla="*/ 5867072 w 12570099"/>
              <a:gd name="connsiteY11" fmla="*/ 101886 h 2259926"/>
              <a:gd name="connsiteX12" fmla="*/ 5885360 w 12570099"/>
              <a:gd name="connsiteY12" fmla="*/ 1162590 h 2259926"/>
              <a:gd name="connsiteX13" fmla="*/ 6562016 w 12570099"/>
              <a:gd name="connsiteY13" fmla="*/ 641382 h 2259926"/>
              <a:gd name="connsiteX14" fmla="*/ 6927776 w 12570099"/>
              <a:gd name="connsiteY14" fmla="*/ 824262 h 2259926"/>
              <a:gd name="connsiteX15" fmla="*/ 6808904 w 12570099"/>
              <a:gd name="connsiteY15" fmla="*/ 1171734 h 2259926"/>
              <a:gd name="connsiteX16" fmla="*/ 7650152 w 12570099"/>
              <a:gd name="connsiteY16" fmla="*/ 1180878 h 2259926"/>
              <a:gd name="connsiteX17" fmla="*/ 8180504 w 12570099"/>
              <a:gd name="connsiteY17" fmla="*/ 120174 h 2259926"/>
              <a:gd name="connsiteX18" fmla="*/ 8473112 w 12570099"/>
              <a:gd name="connsiteY18" fmla="*/ 705390 h 2259926"/>
              <a:gd name="connsiteX19" fmla="*/ 8930312 w 12570099"/>
              <a:gd name="connsiteY19" fmla="*/ 156750 h 2259926"/>
              <a:gd name="connsiteX20" fmla="*/ 9195488 w 12570099"/>
              <a:gd name="connsiteY20" fmla="*/ 339630 h 2259926"/>
              <a:gd name="connsiteX21" fmla="*/ 9826424 w 12570099"/>
              <a:gd name="connsiteY21" fmla="*/ 19590 h 2259926"/>
              <a:gd name="connsiteX22" fmla="*/ 10548800 w 12570099"/>
              <a:gd name="connsiteY22" fmla="*/ 1016286 h 2259926"/>
              <a:gd name="connsiteX23" fmla="*/ 10704248 w 12570099"/>
              <a:gd name="connsiteY23" fmla="*/ 559086 h 2259926"/>
              <a:gd name="connsiteX24" fmla="*/ 11051720 w 12570099"/>
              <a:gd name="connsiteY24" fmla="*/ 549942 h 2259926"/>
              <a:gd name="connsiteX25" fmla="*/ 11508920 w 12570099"/>
              <a:gd name="connsiteY25" fmla="*/ 641382 h 2259926"/>
              <a:gd name="connsiteX26" fmla="*/ 12039272 w 12570099"/>
              <a:gd name="connsiteY26" fmla="*/ 83598 h 2259926"/>
              <a:gd name="connsiteX27" fmla="*/ 12569624 w 12570099"/>
              <a:gd name="connsiteY27" fmla="*/ 641382 h 2259926"/>
              <a:gd name="connsiteX28" fmla="*/ 12130712 w 12570099"/>
              <a:gd name="connsiteY28" fmla="*/ 147606 h 2259926"/>
              <a:gd name="connsiteX29" fmla="*/ 11975264 w 12570099"/>
              <a:gd name="connsiteY29" fmla="*/ 156750 h 2259926"/>
              <a:gd name="connsiteX30" fmla="*/ 11499776 w 12570099"/>
              <a:gd name="connsiteY30" fmla="*/ 705390 h 2259926"/>
              <a:gd name="connsiteX31" fmla="*/ 10786544 w 12570099"/>
              <a:gd name="connsiteY31" fmla="*/ 586518 h 2259926"/>
              <a:gd name="connsiteX32" fmla="*/ 10612808 w 12570099"/>
              <a:gd name="connsiteY32" fmla="*/ 1089438 h 2259926"/>
              <a:gd name="connsiteX33" fmla="*/ 9798992 w 12570099"/>
              <a:gd name="connsiteY33" fmla="*/ 47022 h 2259926"/>
              <a:gd name="connsiteX34" fmla="*/ 9195488 w 12570099"/>
              <a:gd name="connsiteY34" fmla="*/ 385350 h 2259926"/>
              <a:gd name="connsiteX35" fmla="*/ 8976032 w 12570099"/>
              <a:gd name="connsiteY35" fmla="*/ 184182 h 2259926"/>
              <a:gd name="connsiteX36" fmla="*/ 8436536 w 12570099"/>
              <a:gd name="connsiteY36" fmla="*/ 787686 h 2259926"/>
              <a:gd name="connsiteX37" fmla="*/ 8207936 w 12570099"/>
              <a:gd name="connsiteY37" fmla="*/ 156750 h 2259926"/>
              <a:gd name="connsiteX38" fmla="*/ 7814744 w 12570099"/>
              <a:gd name="connsiteY38" fmla="*/ 1089438 h 2259926"/>
              <a:gd name="connsiteX39" fmla="*/ 7366688 w 12570099"/>
              <a:gd name="connsiteY39" fmla="*/ 1308894 h 2259926"/>
              <a:gd name="connsiteX40" fmla="*/ 6717464 w 12570099"/>
              <a:gd name="connsiteY40" fmla="*/ 1180878 h 2259926"/>
              <a:gd name="connsiteX41" fmla="*/ 6891200 w 12570099"/>
              <a:gd name="connsiteY41" fmla="*/ 879126 h 2259926"/>
              <a:gd name="connsiteX42" fmla="*/ 6562016 w 12570099"/>
              <a:gd name="connsiteY42" fmla="*/ 677958 h 2259926"/>
              <a:gd name="connsiteX43" fmla="*/ 6260264 w 12570099"/>
              <a:gd name="connsiteY43" fmla="*/ 952278 h 2259926"/>
              <a:gd name="connsiteX44" fmla="*/ 5812208 w 12570099"/>
              <a:gd name="connsiteY44" fmla="*/ 1217454 h 2259926"/>
              <a:gd name="connsiteX45" fmla="*/ 5848784 w 12570099"/>
              <a:gd name="connsiteY45" fmla="*/ 156750 h 2259926"/>
              <a:gd name="connsiteX46" fmla="*/ 5044112 w 12570099"/>
              <a:gd name="connsiteY46" fmla="*/ 1491774 h 2259926"/>
              <a:gd name="connsiteX47" fmla="*/ 3992552 w 12570099"/>
              <a:gd name="connsiteY47" fmla="*/ 869982 h 2259926"/>
              <a:gd name="connsiteX48" fmla="*/ 3251888 w 12570099"/>
              <a:gd name="connsiteY48" fmla="*/ 1711230 h 2259926"/>
              <a:gd name="connsiteX49" fmla="*/ 2712392 w 12570099"/>
              <a:gd name="connsiteY49" fmla="*/ 1436910 h 2259926"/>
              <a:gd name="connsiteX50" fmla="*/ 2447216 w 12570099"/>
              <a:gd name="connsiteY50" fmla="*/ 2250726 h 2259926"/>
              <a:gd name="connsiteX51" fmla="*/ 2401496 w 12570099"/>
              <a:gd name="connsiteY51" fmla="*/ 805974 h 2259926"/>
              <a:gd name="connsiteX52" fmla="*/ 2081456 w 12570099"/>
              <a:gd name="connsiteY52" fmla="*/ 1372902 h 2259926"/>
              <a:gd name="connsiteX53" fmla="*/ 1642544 w 12570099"/>
              <a:gd name="connsiteY53" fmla="*/ 988854 h 2259926"/>
              <a:gd name="connsiteX54" fmla="*/ 1322504 w 12570099"/>
              <a:gd name="connsiteY54" fmla="*/ 1190022 h 2259926"/>
              <a:gd name="connsiteX55" fmla="*/ 1121336 w 12570099"/>
              <a:gd name="connsiteY55" fmla="*/ 906558 h 2259926"/>
              <a:gd name="connsiteX56" fmla="*/ 911024 w 12570099"/>
              <a:gd name="connsiteY56" fmla="*/ 403638 h 2259926"/>
              <a:gd name="connsiteX57" fmla="*/ 106352 w 12570099"/>
              <a:gd name="connsiteY57" fmla="*/ 970566 h 2259926"/>
              <a:gd name="connsiteX58" fmla="*/ 88064 w 12570099"/>
              <a:gd name="connsiteY58" fmla="*/ 769398 h 2259926"/>
              <a:gd name="connsiteX59" fmla="*/ 810440 w 12570099"/>
              <a:gd name="connsiteY59" fmla="*/ 330486 h 2259926"/>
              <a:gd name="connsiteX0" fmla="*/ 810440 w 12569900"/>
              <a:gd name="connsiteY0" fmla="*/ 330486 h 2259926"/>
              <a:gd name="connsiteX1" fmla="*/ 1066472 w 12569900"/>
              <a:gd name="connsiteY1" fmla="*/ 449358 h 2259926"/>
              <a:gd name="connsiteX2" fmla="*/ 1285928 w 12569900"/>
              <a:gd name="connsiteY2" fmla="*/ 1116870 h 2259926"/>
              <a:gd name="connsiteX3" fmla="*/ 1633400 w 12569900"/>
              <a:gd name="connsiteY3" fmla="*/ 961422 h 2259926"/>
              <a:gd name="connsiteX4" fmla="*/ 2063168 w 12569900"/>
              <a:gd name="connsiteY4" fmla="*/ 1281462 h 2259926"/>
              <a:gd name="connsiteX5" fmla="*/ 2410640 w 12569900"/>
              <a:gd name="connsiteY5" fmla="*/ 540798 h 2259926"/>
              <a:gd name="connsiteX6" fmla="*/ 2492936 w 12569900"/>
              <a:gd name="connsiteY6" fmla="*/ 2168430 h 2259926"/>
              <a:gd name="connsiteX7" fmla="*/ 2666672 w 12569900"/>
              <a:gd name="connsiteY7" fmla="*/ 1327182 h 2259926"/>
              <a:gd name="connsiteX8" fmla="*/ 3297608 w 12569900"/>
              <a:gd name="connsiteY8" fmla="*/ 1638078 h 2259926"/>
              <a:gd name="connsiteX9" fmla="*/ 3901112 w 12569900"/>
              <a:gd name="connsiteY9" fmla="*/ 741966 h 2259926"/>
              <a:gd name="connsiteX10" fmla="*/ 4961816 w 12569900"/>
              <a:gd name="connsiteY10" fmla="*/ 1482630 h 2259926"/>
              <a:gd name="connsiteX11" fmla="*/ 5867072 w 12569900"/>
              <a:gd name="connsiteY11" fmla="*/ 101886 h 2259926"/>
              <a:gd name="connsiteX12" fmla="*/ 5885360 w 12569900"/>
              <a:gd name="connsiteY12" fmla="*/ 1162590 h 2259926"/>
              <a:gd name="connsiteX13" fmla="*/ 6562016 w 12569900"/>
              <a:gd name="connsiteY13" fmla="*/ 641382 h 2259926"/>
              <a:gd name="connsiteX14" fmla="*/ 6927776 w 12569900"/>
              <a:gd name="connsiteY14" fmla="*/ 824262 h 2259926"/>
              <a:gd name="connsiteX15" fmla="*/ 6808904 w 12569900"/>
              <a:gd name="connsiteY15" fmla="*/ 1171734 h 2259926"/>
              <a:gd name="connsiteX16" fmla="*/ 7650152 w 12569900"/>
              <a:gd name="connsiteY16" fmla="*/ 1180878 h 2259926"/>
              <a:gd name="connsiteX17" fmla="*/ 8180504 w 12569900"/>
              <a:gd name="connsiteY17" fmla="*/ 120174 h 2259926"/>
              <a:gd name="connsiteX18" fmla="*/ 8473112 w 12569900"/>
              <a:gd name="connsiteY18" fmla="*/ 705390 h 2259926"/>
              <a:gd name="connsiteX19" fmla="*/ 8930312 w 12569900"/>
              <a:gd name="connsiteY19" fmla="*/ 156750 h 2259926"/>
              <a:gd name="connsiteX20" fmla="*/ 9195488 w 12569900"/>
              <a:gd name="connsiteY20" fmla="*/ 339630 h 2259926"/>
              <a:gd name="connsiteX21" fmla="*/ 9826424 w 12569900"/>
              <a:gd name="connsiteY21" fmla="*/ 19590 h 2259926"/>
              <a:gd name="connsiteX22" fmla="*/ 10548800 w 12569900"/>
              <a:gd name="connsiteY22" fmla="*/ 1016286 h 2259926"/>
              <a:gd name="connsiteX23" fmla="*/ 10704248 w 12569900"/>
              <a:gd name="connsiteY23" fmla="*/ 559086 h 2259926"/>
              <a:gd name="connsiteX24" fmla="*/ 11051720 w 12569900"/>
              <a:gd name="connsiteY24" fmla="*/ 549942 h 2259926"/>
              <a:gd name="connsiteX25" fmla="*/ 11508920 w 12569900"/>
              <a:gd name="connsiteY25" fmla="*/ 641382 h 2259926"/>
              <a:gd name="connsiteX26" fmla="*/ 12061575 w 12569900"/>
              <a:gd name="connsiteY26" fmla="*/ 33418 h 2259926"/>
              <a:gd name="connsiteX27" fmla="*/ 12569624 w 12569900"/>
              <a:gd name="connsiteY27" fmla="*/ 641382 h 2259926"/>
              <a:gd name="connsiteX28" fmla="*/ 12130712 w 12569900"/>
              <a:gd name="connsiteY28" fmla="*/ 147606 h 2259926"/>
              <a:gd name="connsiteX29" fmla="*/ 11975264 w 12569900"/>
              <a:gd name="connsiteY29" fmla="*/ 156750 h 2259926"/>
              <a:gd name="connsiteX30" fmla="*/ 11499776 w 12569900"/>
              <a:gd name="connsiteY30" fmla="*/ 705390 h 2259926"/>
              <a:gd name="connsiteX31" fmla="*/ 10786544 w 12569900"/>
              <a:gd name="connsiteY31" fmla="*/ 586518 h 2259926"/>
              <a:gd name="connsiteX32" fmla="*/ 10612808 w 12569900"/>
              <a:gd name="connsiteY32" fmla="*/ 1089438 h 2259926"/>
              <a:gd name="connsiteX33" fmla="*/ 9798992 w 12569900"/>
              <a:gd name="connsiteY33" fmla="*/ 47022 h 2259926"/>
              <a:gd name="connsiteX34" fmla="*/ 9195488 w 12569900"/>
              <a:gd name="connsiteY34" fmla="*/ 385350 h 2259926"/>
              <a:gd name="connsiteX35" fmla="*/ 8976032 w 12569900"/>
              <a:gd name="connsiteY35" fmla="*/ 184182 h 2259926"/>
              <a:gd name="connsiteX36" fmla="*/ 8436536 w 12569900"/>
              <a:gd name="connsiteY36" fmla="*/ 787686 h 2259926"/>
              <a:gd name="connsiteX37" fmla="*/ 8207936 w 12569900"/>
              <a:gd name="connsiteY37" fmla="*/ 156750 h 2259926"/>
              <a:gd name="connsiteX38" fmla="*/ 7814744 w 12569900"/>
              <a:gd name="connsiteY38" fmla="*/ 1089438 h 2259926"/>
              <a:gd name="connsiteX39" fmla="*/ 7366688 w 12569900"/>
              <a:gd name="connsiteY39" fmla="*/ 1308894 h 2259926"/>
              <a:gd name="connsiteX40" fmla="*/ 6717464 w 12569900"/>
              <a:gd name="connsiteY40" fmla="*/ 1180878 h 2259926"/>
              <a:gd name="connsiteX41" fmla="*/ 6891200 w 12569900"/>
              <a:gd name="connsiteY41" fmla="*/ 879126 h 2259926"/>
              <a:gd name="connsiteX42" fmla="*/ 6562016 w 12569900"/>
              <a:gd name="connsiteY42" fmla="*/ 677958 h 2259926"/>
              <a:gd name="connsiteX43" fmla="*/ 6260264 w 12569900"/>
              <a:gd name="connsiteY43" fmla="*/ 952278 h 2259926"/>
              <a:gd name="connsiteX44" fmla="*/ 5812208 w 12569900"/>
              <a:gd name="connsiteY44" fmla="*/ 1217454 h 2259926"/>
              <a:gd name="connsiteX45" fmla="*/ 5848784 w 12569900"/>
              <a:gd name="connsiteY45" fmla="*/ 156750 h 2259926"/>
              <a:gd name="connsiteX46" fmla="*/ 5044112 w 12569900"/>
              <a:gd name="connsiteY46" fmla="*/ 1491774 h 2259926"/>
              <a:gd name="connsiteX47" fmla="*/ 3992552 w 12569900"/>
              <a:gd name="connsiteY47" fmla="*/ 869982 h 2259926"/>
              <a:gd name="connsiteX48" fmla="*/ 3251888 w 12569900"/>
              <a:gd name="connsiteY48" fmla="*/ 1711230 h 2259926"/>
              <a:gd name="connsiteX49" fmla="*/ 2712392 w 12569900"/>
              <a:gd name="connsiteY49" fmla="*/ 1436910 h 2259926"/>
              <a:gd name="connsiteX50" fmla="*/ 2447216 w 12569900"/>
              <a:gd name="connsiteY50" fmla="*/ 2250726 h 2259926"/>
              <a:gd name="connsiteX51" fmla="*/ 2401496 w 12569900"/>
              <a:gd name="connsiteY51" fmla="*/ 805974 h 2259926"/>
              <a:gd name="connsiteX52" fmla="*/ 2081456 w 12569900"/>
              <a:gd name="connsiteY52" fmla="*/ 1372902 h 2259926"/>
              <a:gd name="connsiteX53" fmla="*/ 1642544 w 12569900"/>
              <a:gd name="connsiteY53" fmla="*/ 988854 h 2259926"/>
              <a:gd name="connsiteX54" fmla="*/ 1322504 w 12569900"/>
              <a:gd name="connsiteY54" fmla="*/ 1190022 h 2259926"/>
              <a:gd name="connsiteX55" fmla="*/ 1121336 w 12569900"/>
              <a:gd name="connsiteY55" fmla="*/ 906558 h 2259926"/>
              <a:gd name="connsiteX56" fmla="*/ 911024 w 12569900"/>
              <a:gd name="connsiteY56" fmla="*/ 403638 h 2259926"/>
              <a:gd name="connsiteX57" fmla="*/ 106352 w 12569900"/>
              <a:gd name="connsiteY57" fmla="*/ 970566 h 2259926"/>
              <a:gd name="connsiteX58" fmla="*/ 88064 w 12569900"/>
              <a:gd name="connsiteY58" fmla="*/ 769398 h 2259926"/>
              <a:gd name="connsiteX59" fmla="*/ 810440 w 12569900"/>
              <a:gd name="connsiteY59" fmla="*/ 330486 h 2259926"/>
              <a:gd name="connsiteX0" fmla="*/ 810440 w 12569900"/>
              <a:gd name="connsiteY0" fmla="*/ 330486 h 2259926"/>
              <a:gd name="connsiteX1" fmla="*/ 1066472 w 12569900"/>
              <a:gd name="connsiteY1" fmla="*/ 449358 h 2259926"/>
              <a:gd name="connsiteX2" fmla="*/ 1285928 w 12569900"/>
              <a:gd name="connsiteY2" fmla="*/ 1116870 h 2259926"/>
              <a:gd name="connsiteX3" fmla="*/ 1633400 w 12569900"/>
              <a:gd name="connsiteY3" fmla="*/ 961422 h 2259926"/>
              <a:gd name="connsiteX4" fmla="*/ 2063168 w 12569900"/>
              <a:gd name="connsiteY4" fmla="*/ 1281462 h 2259926"/>
              <a:gd name="connsiteX5" fmla="*/ 2410640 w 12569900"/>
              <a:gd name="connsiteY5" fmla="*/ 540798 h 2259926"/>
              <a:gd name="connsiteX6" fmla="*/ 2492936 w 12569900"/>
              <a:gd name="connsiteY6" fmla="*/ 2168430 h 2259926"/>
              <a:gd name="connsiteX7" fmla="*/ 2666672 w 12569900"/>
              <a:gd name="connsiteY7" fmla="*/ 1327182 h 2259926"/>
              <a:gd name="connsiteX8" fmla="*/ 3297608 w 12569900"/>
              <a:gd name="connsiteY8" fmla="*/ 1638078 h 2259926"/>
              <a:gd name="connsiteX9" fmla="*/ 3901112 w 12569900"/>
              <a:gd name="connsiteY9" fmla="*/ 741966 h 2259926"/>
              <a:gd name="connsiteX10" fmla="*/ 4961816 w 12569900"/>
              <a:gd name="connsiteY10" fmla="*/ 1482630 h 2259926"/>
              <a:gd name="connsiteX11" fmla="*/ 5867072 w 12569900"/>
              <a:gd name="connsiteY11" fmla="*/ 101886 h 2259926"/>
              <a:gd name="connsiteX12" fmla="*/ 5885360 w 12569900"/>
              <a:gd name="connsiteY12" fmla="*/ 1162590 h 2259926"/>
              <a:gd name="connsiteX13" fmla="*/ 6562016 w 12569900"/>
              <a:gd name="connsiteY13" fmla="*/ 641382 h 2259926"/>
              <a:gd name="connsiteX14" fmla="*/ 6927776 w 12569900"/>
              <a:gd name="connsiteY14" fmla="*/ 824262 h 2259926"/>
              <a:gd name="connsiteX15" fmla="*/ 6808904 w 12569900"/>
              <a:gd name="connsiteY15" fmla="*/ 1171734 h 2259926"/>
              <a:gd name="connsiteX16" fmla="*/ 7650152 w 12569900"/>
              <a:gd name="connsiteY16" fmla="*/ 1180878 h 2259926"/>
              <a:gd name="connsiteX17" fmla="*/ 8180504 w 12569900"/>
              <a:gd name="connsiteY17" fmla="*/ 120174 h 2259926"/>
              <a:gd name="connsiteX18" fmla="*/ 8473112 w 12569900"/>
              <a:gd name="connsiteY18" fmla="*/ 705390 h 2259926"/>
              <a:gd name="connsiteX19" fmla="*/ 8930312 w 12569900"/>
              <a:gd name="connsiteY19" fmla="*/ 156750 h 2259926"/>
              <a:gd name="connsiteX20" fmla="*/ 9195488 w 12569900"/>
              <a:gd name="connsiteY20" fmla="*/ 339630 h 2259926"/>
              <a:gd name="connsiteX21" fmla="*/ 9826424 w 12569900"/>
              <a:gd name="connsiteY21" fmla="*/ 19590 h 2259926"/>
              <a:gd name="connsiteX22" fmla="*/ 10548800 w 12569900"/>
              <a:gd name="connsiteY22" fmla="*/ 1016286 h 2259926"/>
              <a:gd name="connsiteX23" fmla="*/ 10704248 w 12569900"/>
              <a:gd name="connsiteY23" fmla="*/ 559086 h 2259926"/>
              <a:gd name="connsiteX24" fmla="*/ 11051720 w 12569900"/>
              <a:gd name="connsiteY24" fmla="*/ 549942 h 2259926"/>
              <a:gd name="connsiteX25" fmla="*/ 11508920 w 12569900"/>
              <a:gd name="connsiteY25" fmla="*/ 641382 h 2259926"/>
              <a:gd name="connsiteX26" fmla="*/ 12061575 w 12569900"/>
              <a:gd name="connsiteY26" fmla="*/ 61296 h 2259926"/>
              <a:gd name="connsiteX27" fmla="*/ 12569624 w 12569900"/>
              <a:gd name="connsiteY27" fmla="*/ 641382 h 2259926"/>
              <a:gd name="connsiteX28" fmla="*/ 12130712 w 12569900"/>
              <a:gd name="connsiteY28" fmla="*/ 147606 h 2259926"/>
              <a:gd name="connsiteX29" fmla="*/ 11975264 w 12569900"/>
              <a:gd name="connsiteY29" fmla="*/ 156750 h 2259926"/>
              <a:gd name="connsiteX30" fmla="*/ 11499776 w 12569900"/>
              <a:gd name="connsiteY30" fmla="*/ 705390 h 2259926"/>
              <a:gd name="connsiteX31" fmla="*/ 10786544 w 12569900"/>
              <a:gd name="connsiteY31" fmla="*/ 586518 h 2259926"/>
              <a:gd name="connsiteX32" fmla="*/ 10612808 w 12569900"/>
              <a:gd name="connsiteY32" fmla="*/ 1089438 h 2259926"/>
              <a:gd name="connsiteX33" fmla="*/ 9798992 w 12569900"/>
              <a:gd name="connsiteY33" fmla="*/ 47022 h 2259926"/>
              <a:gd name="connsiteX34" fmla="*/ 9195488 w 12569900"/>
              <a:gd name="connsiteY34" fmla="*/ 385350 h 2259926"/>
              <a:gd name="connsiteX35" fmla="*/ 8976032 w 12569900"/>
              <a:gd name="connsiteY35" fmla="*/ 184182 h 2259926"/>
              <a:gd name="connsiteX36" fmla="*/ 8436536 w 12569900"/>
              <a:gd name="connsiteY36" fmla="*/ 787686 h 2259926"/>
              <a:gd name="connsiteX37" fmla="*/ 8207936 w 12569900"/>
              <a:gd name="connsiteY37" fmla="*/ 156750 h 2259926"/>
              <a:gd name="connsiteX38" fmla="*/ 7814744 w 12569900"/>
              <a:gd name="connsiteY38" fmla="*/ 1089438 h 2259926"/>
              <a:gd name="connsiteX39" fmla="*/ 7366688 w 12569900"/>
              <a:gd name="connsiteY39" fmla="*/ 1308894 h 2259926"/>
              <a:gd name="connsiteX40" fmla="*/ 6717464 w 12569900"/>
              <a:gd name="connsiteY40" fmla="*/ 1180878 h 2259926"/>
              <a:gd name="connsiteX41" fmla="*/ 6891200 w 12569900"/>
              <a:gd name="connsiteY41" fmla="*/ 879126 h 2259926"/>
              <a:gd name="connsiteX42" fmla="*/ 6562016 w 12569900"/>
              <a:gd name="connsiteY42" fmla="*/ 677958 h 2259926"/>
              <a:gd name="connsiteX43" fmla="*/ 6260264 w 12569900"/>
              <a:gd name="connsiteY43" fmla="*/ 952278 h 2259926"/>
              <a:gd name="connsiteX44" fmla="*/ 5812208 w 12569900"/>
              <a:gd name="connsiteY44" fmla="*/ 1217454 h 2259926"/>
              <a:gd name="connsiteX45" fmla="*/ 5848784 w 12569900"/>
              <a:gd name="connsiteY45" fmla="*/ 156750 h 2259926"/>
              <a:gd name="connsiteX46" fmla="*/ 5044112 w 12569900"/>
              <a:gd name="connsiteY46" fmla="*/ 1491774 h 2259926"/>
              <a:gd name="connsiteX47" fmla="*/ 3992552 w 12569900"/>
              <a:gd name="connsiteY47" fmla="*/ 869982 h 2259926"/>
              <a:gd name="connsiteX48" fmla="*/ 3251888 w 12569900"/>
              <a:gd name="connsiteY48" fmla="*/ 1711230 h 2259926"/>
              <a:gd name="connsiteX49" fmla="*/ 2712392 w 12569900"/>
              <a:gd name="connsiteY49" fmla="*/ 1436910 h 2259926"/>
              <a:gd name="connsiteX50" fmla="*/ 2447216 w 12569900"/>
              <a:gd name="connsiteY50" fmla="*/ 2250726 h 2259926"/>
              <a:gd name="connsiteX51" fmla="*/ 2401496 w 12569900"/>
              <a:gd name="connsiteY51" fmla="*/ 805974 h 2259926"/>
              <a:gd name="connsiteX52" fmla="*/ 2081456 w 12569900"/>
              <a:gd name="connsiteY52" fmla="*/ 1372902 h 2259926"/>
              <a:gd name="connsiteX53" fmla="*/ 1642544 w 12569900"/>
              <a:gd name="connsiteY53" fmla="*/ 988854 h 2259926"/>
              <a:gd name="connsiteX54" fmla="*/ 1322504 w 12569900"/>
              <a:gd name="connsiteY54" fmla="*/ 1190022 h 2259926"/>
              <a:gd name="connsiteX55" fmla="*/ 1121336 w 12569900"/>
              <a:gd name="connsiteY55" fmla="*/ 906558 h 2259926"/>
              <a:gd name="connsiteX56" fmla="*/ 911024 w 12569900"/>
              <a:gd name="connsiteY56" fmla="*/ 403638 h 2259926"/>
              <a:gd name="connsiteX57" fmla="*/ 106352 w 12569900"/>
              <a:gd name="connsiteY57" fmla="*/ 970566 h 2259926"/>
              <a:gd name="connsiteX58" fmla="*/ 88064 w 12569900"/>
              <a:gd name="connsiteY58" fmla="*/ 769398 h 2259926"/>
              <a:gd name="connsiteX59" fmla="*/ 810440 w 12569900"/>
              <a:gd name="connsiteY59" fmla="*/ 330486 h 2259926"/>
              <a:gd name="connsiteX0" fmla="*/ 810440 w 12572644"/>
              <a:gd name="connsiteY0" fmla="*/ 330486 h 2259926"/>
              <a:gd name="connsiteX1" fmla="*/ 1066472 w 12572644"/>
              <a:gd name="connsiteY1" fmla="*/ 449358 h 2259926"/>
              <a:gd name="connsiteX2" fmla="*/ 1285928 w 12572644"/>
              <a:gd name="connsiteY2" fmla="*/ 1116870 h 2259926"/>
              <a:gd name="connsiteX3" fmla="*/ 1633400 w 12572644"/>
              <a:gd name="connsiteY3" fmla="*/ 961422 h 2259926"/>
              <a:gd name="connsiteX4" fmla="*/ 2063168 w 12572644"/>
              <a:gd name="connsiteY4" fmla="*/ 1281462 h 2259926"/>
              <a:gd name="connsiteX5" fmla="*/ 2410640 w 12572644"/>
              <a:gd name="connsiteY5" fmla="*/ 540798 h 2259926"/>
              <a:gd name="connsiteX6" fmla="*/ 2492936 w 12572644"/>
              <a:gd name="connsiteY6" fmla="*/ 2168430 h 2259926"/>
              <a:gd name="connsiteX7" fmla="*/ 2666672 w 12572644"/>
              <a:gd name="connsiteY7" fmla="*/ 1327182 h 2259926"/>
              <a:gd name="connsiteX8" fmla="*/ 3297608 w 12572644"/>
              <a:gd name="connsiteY8" fmla="*/ 1638078 h 2259926"/>
              <a:gd name="connsiteX9" fmla="*/ 3901112 w 12572644"/>
              <a:gd name="connsiteY9" fmla="*/ 741966 h 2259926"/>
              <a:gd name="connsiteX10" fmla="*/ 4961816 w 12572644"/>
              <a:gd name="connsiteY10" fmla="*/ 1482630 h 2259926"/>
              <a:gd name="connsiteX11" fmla="*/ 5867072 w 12572644"/>
              <a:gd name="connsiteY11" fmla="*/ 101886 h 2259926"/>
              <a:gd name="connsiteX12" fmla="*/ 5885360 w 12572644"/>
              <a:gd name="connsiteY12" fmla="*/ 1162590 h 2259926"/>
              <a:gd name="connsiteX13" fmla="*/ 6562016 w 12572644"/>
              <a:gd name="connsiteY13" fmla="*/ 641382 h 2259926"/>
              <a:gd name="connsiteX14" fmla="*/ 6927776 w 12572644"/>
              <a:gd name="connsiteY14" fmla="*/ 824262 h 2259926"/>
              <a:gd name="connsiteX15" fmla="*/ 6808904 w 12572644"/>
              <a:gd name="connsiteY15" fmla="*/ 1171734 h 2259926"/>
              <a:gd name="connsiteX16" fmla="*/ 7650152 w 12572644"/>
              <a:gd name="connsiteY16" fmla="*/ 1180878 h 2259926"/>
              <a:gd name="connsiteX17" fmla="*/ 8180504 w 12572644"/>
              <a:gd name="connsiteY17" fmla="*/ 120174 h 2259926"/>
              <a:gd name="connsiteX18" fmla="*/ 8473112 w 12572644"/>
              <a:gd name="connsiteY18" fmla="*/ 705390 h 2259926"/>
              <a:gd name="connsiteX19" fmla="*/ 8930312 w 12572644"/>
              <a:gd name="connsiteY19" fmla="*/ 156750 h 2259926"/>
              <a:gd name="connsiteX20" fmla="*/ 9195488 w 12572644"/>
              <a:gd name="connsiteY20" fmla="*/ 339630 h 2259926"/>
              <a:gd name="connsiteX21" fmla="*/ 9826424 w 12572644"/>
              <a:gd name="connsiteY21" fmla="*/ 19590 h 2259926"/>
              <a:gd name="connsiteX22" fmla="*/ 10548800 w 12572644"/>
              <a:gd name="connsiteY22" fmla="*/ 1016286 h 2259926"/>
              <a:gd name="connsiteX23" fmla="*/ 10704248 w 12572644"/>
              <a:gd name="connsiteY23" fmla="*/ 559086 h 2259926"/>
              <a:gd name="connsiteX24" fmla="*/ 11051720 w 12572644"/>
              <a:gd name="connsiteY24" fmla="*/ 549942 h 2259926"/>
              <a:gd name="connsiteX25" fmla="*/ 11508920 w 12572644"/>
              <a:gd name="connsiteY25" fmla="*/ 641382 h 2259926"/>
              <a:gd name="connsiteX26" fmla="*/ 12061575 w 12572644"/>
              <a:gd name="connsiteY26" fmla="*/ 61296 h 2259926"/>
              <a:gd name="connsiteX27" fmla="*/ 12569624 w 12572644"/>
              <a:gd name="connsiteY27" fmla="*/ 641382 h 2259926"/>
              <a:gd name="connsiteX28" fmla="*/ 12258951 w 12572644"/>
              <a:gd name="connsiteY28" fmla="*/ 270270 h 2259926"/>
              <a:gd name="connsiteX29" fmla="*/ 11975264 w 12572644"/>
              <a:gd name="connsiteY29" fmla="*/ 156750 h 2259926"/>
              <a:gd name="connsiteX30" fmla="*/ 11499776 w 12572644"/>
              <a:gd name="connsiteY30" fmla="*/ 705390 h 2259926"/>
              <a:gd name="connsiteX31" fmla="*/ 10786544 w 12572644"/>
              <a:gd name="connsiteY31" fmla="*/ 586518 h 2259926"/>
              <a:gd name="connsiteX32" fmla="*/ 10612808 w 12572644"/>
              <a:gd name="connsiteY32" fmla="*/ 1089438 h 2259926"/>
              <a:gd name="connsiteX33" fmla="*/ 9798992 w 12572644"/>
              <a:gd name="connsiteY33" fmla="*/ 47022 h 2259926"/>
              <a:gd name="connsiteX34" fmla="*/ 9195488 w 12572644"/>
              <a:gd name="connsiteY34" fmla="*/ 385350 h 2259926"/>
              <a:gd name="connsiteX35" fmla="*/ 8976032 w 12572644"/>
              <a:gd name="connsiteY35" fmla="*/ 184182 h 2259926"/>
              <a:gd name="connsiteX36" fmla="*/ 8436536 w 12572644"/>
              <a:gd name="connsiteY36" fmla="*/ 787686 h 2259926"/>
              <a:gd name="connsiteX37" fmla="*/ 8207936 w 12572644"/>
              <a:gd name="connsiteY37" fmla="*/ 156750 h 2259926"/>
              <a:gd name="connsiteX38" fmla="*/ 7814744 w 12572644"/>
              <a:gd name="connsiteY38" fmla="*/ 1089438 h 2259926"/>
              <a:gd name="connsiteX39" fmla="*/ 7366688 w 12572644"/>
              <a:gd name="connsiteY39" fmla="*/ 1308894 h 2259926"/>
              <a:gd name="connsiteX40" fmla="*/ 6717464 w 12572644"/>
              <a:gd name="connsiteY40" fmla="*/ 1180878 h 2259926"/>
              <a:gd name="connsiteX41" fmla="*/ 6891200 w 12572644"/>
              <a:gd name="connsiteY41" fmla="*/ 879126 h 2259926"/>
              <a:gd name="connsiteX42" fmla="*/ 6562016 w 12572644"/>
              <a:gd name="connsiteY42" fmla="*/ 677958 h 2259926"/>
              <a:gd name="connsiteX43" fmla="*/ 6260264 w 12572644"/>
              <a:gd name="connsiteY43" fmla="*/ 952278 h 2259926"/>
              <a:gd name="connsiteX44" fmla="*/ 5812208 w 12572644"/>
              <a:gd name="connsiteY44" fmla="*/ 1217454 h 2259926"/>
              <a:gd name="connsiteX45" fmla="*/ 5848784 w 12572644"/>
              <a:gd name="connsiteY45" fmla="*/ 156750 h 2259926"/>
              <a:gd name="connsiteX46" fmla="*/ 5044112 w 12572644"/>
              <a:gd name="connsiteY46" fmla="*/ 1491774 h 2259926"/>
              <a:gd name="connsiteX47" fmla="*/ 3992552 w 12572644"/>
              <a:gd name="connsiteY47" fmla="*/ 869982 h 2259926"/>
              <a:gd name="connsiteX48" fmla="*/ 3251888 w 12572644"/>
              <a:gd name="connsiteY48" fmla="*/ 1711230 h 2259926"/>
              <a:gd name="connsiteX49" fmla="*/ 2712392 w 12572644"/>
              <a:gd name="connsiteY49" fmla="*/ 1436910 h 2259926"/>
              <a:gd name="connsiteX50" fmla="*/ 2447216 w 12572644"/>
              <a:gd name="connsiteY50" fmla="*/ 2250726 h 2259926"/>
              <a:gd name="connsiteX51" fmla="*/ 2401496 w 12572644"/>
              <a:gd name="connsiteY51" fmla="*/ 805974 h 2259926"/>
              <a:gd name="connsiteX52" fmla="*/ 2081456 w 12572644"/>
              <a:gd name="connsiteY52" fmla="*/ 1372902 h 2259926"/>
              <a:gd name="connsiteX53" fmla="*/ 1642544 w 12572644"/>
              <a:gd name="connsiteY53" fmla="*/ 988854 h 2259926"/>
              <a:gd name="connsiteX54" fmla="*/ 1322504 w 12572644"/>
              <a:gd name="connsiteY54" fmla="*/ 1190022 h 2259926"/>
              <a:gd name="connsiteX55" fmla="*/ 1121336 w 12572644"/>
              <a:gd name="connsiteY55" fmla="*/ 906558 h 2259926"/>
              <a:gd name="connsiteX56" fmla="*/ 911024 w 12572644"/>
              <a:gd name="connsiteY56" fmla="*/ 403638 h 2259926"/>
              <a:gd name="connsiteX57" fmla="*/ 106352 w 12572644"/>
              <a:gd name="connsiteY57" fmla="*/ 970566 h 2259926"/>
              <a:gd name="connsiteX58" fmla="*/ 88064 w 12572644"/>
              <a:gd name="connsiteY58" fmla="*/ 769398 h 2259926"/>
              <a:gd name="connsiteX59" fmla="*/ 810440 w 12572644"/>
              <a:gd name="connsiteY59" fmla="*/ 330486 h 2259926"/>
              <a:gd name="connsiteX0" fmla="*/ 810440 w 12572644"/>
              <a:gd name="connsiteY0" fmla="*/ 330486 h 2259926"/>
              <a:gd name="connsiteX1" fmla="*/ 1066472 w 12572644"/>
              <a:gd name="connsiteY1" fmla="*/ 449358 h 2259926"/>
              <a:gd name="connsiteX2" fmla="*/ 1285928 w 12572644"/>
              <a:gd name="connsiteY2" fmla="*/ 1116870 h 2259926"/>
              <a:gd name="connsiteX3" fmla="*/ 1633400 w 12572644"/>
              <a:gd name="connsiteY3" fmla="*/ 961422 h 2259926"/>
              <a:gd name="connsiteX4" fmla="*/ 2063168 w 12572644"/>
              <a:gd name="connsiteY4" fmla="*/ 1281462 h 2259926"/>
              <a:gd name="connsiteX5" fmla="*/ 2410640 w 12572644"/>
              <a:gd name="connsiteY5" fmla="*/ 540798 h 2259926"/>
              <a:gd name="connsiteX6" fmla="*/ 2492936 w 12572644"/>
              <a:gd name="connsiteY6" fmla="*/ 2168430 h 2259926"/>
              <a:gd name="connsiteX7" fmla="*/ 2666672 w 12572644"/>
              <a:gd name="connsiteY7" fmla="*/ 1327182 h 2259926"/>
              <a:gd name="connsiteX8" fmla="*/ 3297608 w 12572644"/>
              <a:gd name="connsiteY8" fmla="*/ 1638078 h 2259926"/>
              <a:gd name="connsiteX9" fmla="*/ 3901112 w 12572644"/>
              <a:gd name="connsiteY9" fmla="*/ 741966 h 2259926"/>
              <a:gd name="connsiteX10" fmla="*/ 4961816 w 12572644"/>
              <a:gd name="connsiteY10" fmla="*/ 1482630 h 2259926"/>
              <a:gd name="connsiteX11" fmla="*/ 5867072 w 12572644"/>
              <a:gd name="connsiteY11" fmla="*/ 101886 h 2259926"/>
              <a:gd name="connsiteX12" fmla="*/ 5885360 w 12572644"/>
              <a:gd name="connsiteY12" fmla="*/ 1162590 h 2259926"/>
              <a:gd name="connsiteX13" fmla="*/ 6562016 w 12572644"/>
              <a:gd name="connsiteY13" fmla="*/ 641382 h 2259926"/>
              <a:gd name="connsiteX14" fmla="*/ 6927776 w 12572644"/>
              <a:gd name="connsiteY14" fmla="*/ 824262 h 2259926"/>
              <a:gd name="connsiteX15" fmla="*/ 6808904 w 12572644"/>
              <a:gd name="connsiteY15" fmla="*/ 1171734 h 2259926"/>
              <a:gd name="connsiteX16" fmla="*/ 7650152 w 12572644"/>
              <a:gd name="connsiteY16" fmla="*/ 1180878 h 2259926"/>
              <a:gd name="connsiteX17" fmla="*/ 8180504 w 12572644"/>
              <a:gd name="connsiteY17" fmla="*/ 120174 h 2259926"/>
              <a:gd name="connsiteX18" fmla="*/ 8473112 w 12572644"/>
              <a:gd name="connsiteY18" fmla="*/ 705390 h 2259926"/>
              <a:gd name="connsiteX19" fmla="*/ 8930312 w 12572644"/>
              <a:gd name="connsiteY19" fmla="*/ 156750 h 2259926"/>
              <a:gd name="connsiteX20" fmla="*/ 9195488 w 12572644"/>
              <a:gd name="connsiteY20" fmla="*/ 339630 h 2259926"/>
              <a:gd name="connsiteX21" fmla="*/ 9826424 w 12572644"/>
              <a:gd name="connsiteY21" fmla="*/ 19590 h 2259926"/>
              <a:gd name="connsiteX22" fmla="*/ 10548800 w 12572644"/>
              <a:gd name="connsiteY22" fmla="*/ 1016286 h 2259926"/>
              <a:gd name="connsiteX23" fmla="*/ 10704248 w 12572644"/>
              <a:gd name="connsiteY23" fmla="*/ 559086 h 2259926"/>
              <a:gd name="connsiteX24" fmla="*/ 11051720 w 12572644"/>
              <a:gd name="connsiteY24" fmla="*/ 549942 h 2259926"/>
              <a:gd name="connsiteX25" fmla="*/ 11508920 w 12572644"/>
              <a:gd name="connsiteY25" fmla="*/ 641382 h 2259926"/>
              <a:gd name="connsiteX26" fmla="*/ 12061575 w 12572644"/>
              <a:gd name="connsiteY26" fmla="*/ 61296 h 2259926"/>
              <a:gd name="connsiteX27" fmla="*/ 12569624 w 12572644"/>
              <a:gd name="connsiteY27" fmla="*/ 641382 h 2259926"/>
              <a:gd name="connsiteX28" fmla="*/ 12258951 w 12572644"/>
              <a:gd name="connsiteY28" fmla="*/ 270270 h 2259926"/>
              <a:gd name="connsiteX29" fmla="*/ 11975264 w 12572644"/>
              <a:gd name="connsiteY29" fmla="*/ 156750 h 2259926"/>
              <a:gd name="connsiteX30" fmla="*/ 11499776 w 12572644"/>
              <a:gd name="connsiteY30" fmla="*/ 705390 h 2259926"/>
              <a:gd name="connsiteX31" fmla="*/ 10786544 w 12572644"/>
              <a:gd name="connsiteY31" fmla="*/ 586518 h 2259926"/>
              <a:gd name="connsiteX32" fmla="*/ 10612808 w 12572644"/>
              <a:gd name="connsiteY32" fmla="*/ 1089438 h 2259926"/>
              <a:gd name="connsiteX33" fmla="*/ 9798992 w 12572644"/>
              <a:gd name="connsiteY33" fmla="*/ 47022 h 2259926"/>
              <a:gd name="connsiteX34" fmla="*/ 9195488 w 12572644"/>
              <a:gd name="connsiteY34" fmla="*/ 385350 h 2259926"/>
              <a:gd name="connsiteX35" fmla="*/ 8976032 w 12572644"/>
              <a:gd name="connsiteY35" fmla="*/ 184182 h 2259926"/>
              <a:gd name="connsiteX36" fmla="*/ 8436536 w 12572644"/>
              <a:gd name="connsiteY36" fmla="*/ 787686 h 2259926"/>
              <a:gd name="connsiteX37" fmla="*/ 8207936 w 12572644"/>
              <a:gd name="connsiteY37" fmla="*/ 156750 h 2259926"/>
              <a:gd name="connsiteX38" fmla="*/ 7814744 w 12572644"/>
              <a:gd name="connsiteY38" fmla="*/ 1089438 h 2259926"/>
              <a:gd name="connsiteX39" fmla="*/ 7366688 w 12572644"/>
              <a:gd name="connsiteY39" fmla="*/ 1308894 h 2259926"/>
              <a:gd name="connsiteX40" fmla="*/ 6717464 w 12572644"/>
              <a:gd name="connsiteY40" fmla="*/ 1180878 h 2259926"/>
              <a:gd name="connsiteX41" fmla="*/ 6891200 w 12572644"/>
              <a:gd name="connsiteY41" fmla="*/ 879126 h 2259926"/>
              <a:gd name="connsiteX42" fmla="*/ 6562016 w 12572644"/>
              <a:gd name="connsiteY42" fmla="*/ 677958 h 2259926"/>
              <a:gd name="connsiteX43" fmla="*/ 6260264 w 12572644"/>
              <a:gd name="connsiteY43" fmla="*/ 952278 h 2259926"/>
              <a:gd name="connsiteX44" fmla="*/ 5812208 w 12572644"/>
              <a:gd name="connsiteY44" fmla="*/ 1217454 h 2259926"/>
              <a:gd name="connsiteX45" fmla="*/ 5848784 w 12572644"/>
              <a:gd name="connsiteY45" fmla="*/ 156750 h 2259926"/>
              <a:gd name="connsiteX46" fmla="*/ 5044112 w 12572644"/>
              <a:gd name="connsiteY46" fmla="*/ 1491774 h 2259926"/>
              <a:gd name="connsiteX47" fmla="*/ 3992552 w 12572644"/>
              <a:gd name="connsiteY47" fmla="*/ 869982 h 2259926"/>
              <a:gd name="connsiteX48" fmla="*/ 3251888 w 12572644"/>
              <a:gd name="connsiteY48" fmla="*/ 1711230 h 2259926"/>
              <a:gd name="connsiteX49" fmla="*/ 2712392 w 12572644"/>
              <a:gd name="connsiteY49" fmla="*/ 1436910 h 2259926"/>
              <a:gd name="connsiteX50" fmla="*/ 2447216 w 12572644"/>
              <a:gd name="connsiteY50" fmla="*/ 2250726 h 2259926"/>
              <a:gd name="connsiteX51" fmla="*/ 2401496 w 12572644"/>
              <a:gd name="connsiteY51" fmla="*/ 805974 h 2259926"/>
              <a:gd name="connsiteX52" fmla="*/ 2081456 w 12572644"/>
              <a:gd name="connsiteY52" fmla="*/ 1372902 h 2259926"/>
              <a:gd name="connsiteX53" fmla="*/ 1642544 w 12572644"/>
              <a:gd name="connsiteY53" fmla="*/ 988854 h 2259926"/>
              <a:gd name="connsiteX54" fmla="*/ 1322504 w 12572644"/>
              <a:gd name="connsiteY54" fmla="*/ 1190022 h 2259926"/>
              <a:gd name="connsiteX55" fmla="*/ 1121336 w 12572644"/>
              <a:gd name="connsiteY55" fmla="*/ 906558 h 2259926"/>
              <a:gd name="connsiteX56" fmla="*/ 911024 w 12572644"/>
              <a:gd name="connsiteY56" fmla="*/ 403638 h 2259926"/>
              <a:gd name="connsiteX57" fmla="*/ 106352 w 12572644"/>
              <a:gd name="connsiteY57" fmla="*/ 970566 h 2259926"/>
              <a:gd name="connsiteX58" fmla="*/ 88064 w 12572644"/>
              <a:gd name="connsiteY58" fmla="*/ 769398 h 2259926"/>
              <a:gd name="connsiteX59" fmla="*/ 810440 w 12572644"/>
              <a:gd name="connsiteY59" fmla="*/ 330486 h 2259926"/>
              <a:gd name="connsiteX0" fmla="*/ 810440 w 12572644"/>
              <a:gd name="connsiteY0" fmla="*/ 330486 h 2259926"/>
              <a:gd name="connsiteX1" fmla="*/ 1066472 w 12572644"/>
              <a:gd name="connsiteY1" fmla="*/ 449358 h 2259926"/>
              <a:gd name="connsiteX2" fmla="*/ 1285928 w 12572644"/>
              <a:gd name="connsiteY2" fmla="*/ 1116870 h 2259926"/>
              <a:gd name="connsiteX3" fmla="*/ 1633400 w 12572644"/>
              <a:gd name="connsiteY3" fmla="*/ 961422 h 2259926"/>
              <a:gd name="connsiteX4" fmla="*/ 2063168 w 12572644"/>
              <a:gd name="connsiteY4" fmla="*/ 1281462 h 2259926"/>
              <a:gd name="connsiteX5" fmla="*/ 2410640 w 12572644"/>
              <a:gd name="connsiteY5" fmla="*/ 540798 h 2259926"/>
              <a:gd name="connsiteX6" fmla="*/ 2492936 w 12572644"/>
              <a:gd name="connsiteY6" fmla="*/ 2168430 h 2259926"/>
              <a:gd name="connsiteX7" fmla="*/ 2666672 w 12572644"/>
              <a:gd name="connsiteY7" fmla="*/ 1327182 h 2259926"/>
              <a:gd name="connsiteX8" fmla="*/ 3297608 w 12572644"/>
              <a:gd name="connsiteY8" fmla="*/ 1638078 h 2259926"/>
              <a:gd name="connsiteX9" fmla="*/ 3901112 w 12572644"/>
              <a:gd name="connsiteY9" fmla="*/ 741966 h 2259926"/>
              <a:gd name="connsiteX10" fmla="*/ 4961816 w 12572644"/>
              <a:gd name="connsiteY10" fmla="*/ 1482630 h 2259926"/>
              <a:gd name="connsiteX11" fmla="*/ 5867072 w 12572644"/>
              <a:gd name="connsiteY11" fmla="*/ 101886 h 2259926"/>
              <a:gd name="connsiteX12" fmla="*/ 5885360 w 12572644"/>
              <a:gd name="connsiteY12" fmla="*/ 1162590 h 2259926"/>
              <a:gd name="connsiteX13" fmla="*/ 6562016 w 12572644"/>
              <a:gd name="connsiteY13" fmla="*/ 641382 h 2259926"/>
              <a:gd name="connsiteX14" fmla="*/ 6927776 w 12572644"/>
              <a:gd name="connsiteY14" fmla="*/ 824262 h 2259926"/>
              <a:gd name="connsiteX15" fmla="*/ 6808904 w 12572644"/>
              <a:gd name="connsiteY15" fmla="*/ 1171734 h 2259926"/>
              <a:gd name="connsiteX16" fmla="*/ 7650152 w 12572644"/>
              <a:gd name="connsiteY16" fmla="*/ 1180878 h 2259926"/>
              <a:gd name="connsiteX17" fmla="*/ 8180504 w 12572644"/>
              <a:gd name="connsiteY17" fmla="*/ 120174 h 2259926"/>
              <a:gd name="connsiteX18" fmla="*/ 8473112 w 12572644"/>
              <a:gd name="connsiteY18" fmla="*/ 705390 h 2259926"/>
              <a:gd name="connsiteX19" fmla="*/ 8930312 w 12572644"/>
              <a:gd name="connsiteY19" fmla="*/ 156750 h 2259926"/>
              <a:gd name="connsiteX20" fmla="*/ 9195488 w 12572644"/>
              <a:gd name="connsiteY20" fmla="*/ 339630 h 2259926"/>
              <a:gd name="connsiteX21" fmla="*/ 9826424 w 12572644"/>
              <a:gd name="connsiteY21" fmla="*/ 19590 h 2259926"/>
              <a:gd name="connsiteX22" fmla="*/ 10548800 w 12572644"/>
              <a:gd name="connsiteY22" fmla="*/ 1016286 h 2259926"/>
              <a:gd name="connsiteX23" fmla="*/ 10704248 w 12572644"/>
              <a:gd name="connsiteY23" fmla="*/ 559086 h 2259926"/>
              <a:gd name="connsiteX24" fmla="*/ 11051720 w 12572644"/>
              <a:gd name="connsiteY24" fmla="*/ 549942 h 2259926"/>
              <a:gd name="connsiteX25" fmla="*/ 11508920 w 12572644"/>
              <a:gd name="connsiteY25" fmla="*/ 641382 h 2259926"/>
              <a:gd name="connsiteX26" fmla="*/ 12061575 w 12572644"/>
              <a:gd name="connsiteY26" fmla="*/ 61296 h 2259926"/>
              <a:gd name="connsiteX27" fmla="*/ 12569624 w 12572644"/>
              <a:gd name="connsiteY27" fmla="*/ 641382 h 2259926"/>
              <a:gd name="connsiteX28" fmla="*/ 12258951 w 12572644"/>
              <a:gd name="connsiteY28" fmla="*/ 270270 h 2259926"/>
              <a:gd name="connsiteX29" fmla="*/ 11975264 w 12572644"/>
              <a:gd name="connsiteY29" fmla="*/ 156750 h 2259926"/>
              <a:gd name="connsiteX30" fmla="*/ 11499776 w 12572644"/>
              <a:gd name="connsiteY30" fmla="*/ 705390 h 2259926"/>
              <a:gd name="connsiteX31" fmla="*/ 10786544 w 12572644"/>
              <a:gd name="connsiteY31" fmla="*/ 586518 h 2259926"/>
              <a:gd name="connsiteX32" fmla="*/ 10612808 w 12572644"/>
              <a:gd name="connsiteY32" fmla="*/ 1089438 h 2259926"/>
              <a:gd name="connsiteX33" fmla="*/ 9798992 w 12572644"/>
              <a:gd name="connsiteY33" fmla="*/ 47022 h 2259926"/>
              <a:gd name="connsiteX34" fmla="*/ 9195488 w 12572644"/>
              <a:gd name="connsiteY34" fmla="*/ 385350 h 2259926"/>
              <a:gd name="connsiteX35" fmla="*/ 8976032 w 12572644"/>
              <a:gd name="connsiteY35" fmla="*/ 184182 h 2259926"/>
              <a:gd name="connsiteX36" fmla="*/ 8436536 w 12572644"/>
              <a:gd name="connsiteY36" fmla="*/ 787686 h 2259926"/>
              <a:gd name="connsiteX37" fmla="*/ 8207936 w 12572644"/>
              <a:gd name="connsiteY37" fmla="*/ 156750 h 2259926"/>
              <a:gd name="connsiteX38" fmla="*/ 7814744 w 12572644"/>
              <a:gd name="connsiteY38" fmla="*/ 1089438 h 2259926"/>
              <a:gd name="connsiteX39" fmla="*/ 7366688 w 12572644"/>
              <a:gd name="connsiteY39" fmla="*/ 1308894 h 2259926"/>
              <a:gd name="connsiteX40" fmla="*/ 6717464 w 12572644"/>
              <a:gd name="connsiteY40" fmla="*/ 1180878 h 2259926"/>
              <a:gd name="connsiteX41" fmla="*/ 6891200 w 12572644"/>
              <a:gd name="connsiteY41" fmla="*/ 879126 h 2259926"/>
              <a:gd name="connsiteX42" fmla="*/ 6562016 w 12572644"/>
              <a:gd name="connsiteY42" fmla="*/ 677958 h 2259926"/>
              <a:gd name="connsiteX43" fmla="*/ 6260264 w 12572644"/>
              <a:gd name="connsiteY43" fmla="*/ 952278 h 2259926"/>
              <a:gd name="connsiteX44" fmla="*/ 5812208 w 12572644"/>
              <a:gd name="connsiteY44" fmla="*/ 1217454 h 2259926"/>
              <a:gd name="connsiteX45" fmla="*/ 5848784 w 12572644"/>
              <a:gd name="connsiteY45" fmla="*/ 156750 h 2259926"/>
              <a:gd name="connsiteX46" fmla="*/ 5044112 w 12572644"/>
              <a:gd name="connsiteY46" fmla="*/ 1491774 h 2259926"/>
              <a:gd name="connsiteX47" fmla="*/ 3992552 w 12572644"/>
              <a:gd name="connsiteY47" fmla="*/ 869982 h 2259926"/>
              <a:gd name="connsiteX48" fmla="*/ 3251888 w 12572644"/>
              <a:gd name="connsiteY48" fmla="*/ 1711230 h 2259926"/>
              <a:gd name="connsiteX49" fmla="*/ 2712392 w 12572644"/>
              <a:gd name="connsiteY49" fmla="*/ 1436910 h 2259926"/>
              <a:gd name="connsiteX50" fmla="*/ 2447216 w 12572644"/>
              <a:gd name="connsiteY50" fmla="*/ 2250726 h 2259926"/>
              <a:gd name="connsiteX51" fmla="*/ 2401496 w 12572644"/>
              <a:gd name="connsiteY51" fmla="*/ 805974 h 2259926"/>
              <a:gd name="connsiteX52" fmla="*/ 2081456 w 12572644"/>
              <a:gd name="connsiteY52" fmla="*/ 1372902 h 2259926"/>
              <a:gd name="connsiteX53" fmla="*/ 1642544 w 12572644"/>
              <a:gd name="connsiteY53" fmla="*/ 988854 h 2259926"/>
              <a:gd name="connsiteX54" fmla="*/ 1322504 w 12572644"/>
              <a:gd name="connsiteY54" fmla="*/ 1190022 h 2259926"/>
              <a:gd name="connsiteX55" fmla="*/ 1121336 w 12572644"/>
              <a:gd name="connsiteY55" fmla="*/ 906558 h 2259926"/>
              <a:gd name="connsiteX56" fmla="*/ 911024 w 12572644"/>
              <a:gd name="connsiteY56" fmla="*/ 403638 h 2259926"/>
              <a:gd name="connsiteX57" fmla="*/ 106352 w 12572644"/>
              <a:gd name="connsiteY57" fmla="*/ 970566 h 2259926"/>
              <a:gd name="connsiteX58" fmla="*/ 88064 w 12572644"/>
              <a:gd name="connsiteY58" fmla="*/ 769398 h 2259926"/>
              <a:gd name="connsiteX59" fmla="*/ 810440 w 12572644"/>
              <a:gd name="connsiteY59" fmla="*/ 330486 h 2259926"/>
              <a:gd name="connsiteX0" fmla="*/ 810440 w 12572644"/>
              <a:gd name="connsiteY0" fmla="*/ 330486 h 2259926"/>
              <a:gd name="connsiteX1" fmla="*/ 1066472 w 12572644"/>
              <a:gd name="connsiteY1" fmla="*/ 449358 h 2259926"/>
              <a:gd name="connsiteX2" fmla="*/ 1285928 w 12572644"/>
              <a:gd name="connsiteY2" fmla="*/ 1116870 h 2259926"/>
              <a:gd name="connsiteX3" fmla="*/ 1633400 w 12572644"/>
              <a:gd name="connsiteY3" fmla="*/ 961422 h 2259926"/>
              <a:gd name="connsiteX4" fmla="*/ 2063168 w 12572644"/>
              <a:gd name="connsiteY4" fmla="*/ 1281462 h 2259926"/>
              <a:gd name="connsiteX5" fmla="*/ 2410640 w 12572644"/>
              <a:gd name="connsiteY5" fmla="*/ 540798 h 2259926"/>
              <a:gd name="connsiteX6" fmla="*/ 2492936 w 12572644"/>
              <a:gd name="connsiteY6" fmla="*/ 2168430 h 2259926"/>
              <a:gd name="connsiteX7" fmla="*/ 2666672 w 12572644"/>
              <a:gd name="connsiteY7" fmla="*/ 1327182 h 2259926"/>
              <a:gd name="connsiteX8" fmla="*/ 3297608 w 12572644"/>
              <a:gd name="connsiteY8" fmla="*/ 1638078 h 2259926"/>
              <a:gd name="connsiteX9" fmla="*/ 3901112 w 12572644"/>
              <a:gd name="connsiteY9" fmla="*/ 741966 h 2259926"/>
              <a:gd name="connsiteX10" fmla="*/ 4961816 w 12572644"/>
              <a:gd name="connsiteY10" fmla="*/ 1482630 h 2259926"/>
              <a:gd name="connsiteX11" fmla="*/ 5867072 w 12572644"/>
              <a:gd name="connsiteY11" fmla="*/ 101886 h 2259926"/>
              <a:gd name="connsiteX12" fmla="*/ 5885360 w 12572644"/>
              <a:gd name="connsiteY12" fmla="*/ 1162590 h 2259926"/>
              <a:gd name="connsiteX13" fmla="*/ 6562016 w 12572644"/>
              <a:gd name="connsiteY13" fmla="*/ 641382 h 2259926"/>
              <a:gd name="connsiteX14" fmla="*/ 6927776 w 12572644"/>
              <a:gd name="connsiteY14" fmla="*/ 824262 h 2259926"/>
              <a:gd name="connsiteX15" fmla="*/ 6808904 w 12572644"/>
              <a:gd name="connsiteY15" fmla="*/ 1171734 h 2259926"/>
              <a:gd name="connsiteX16" fmla="*/ 7650152 w 12572644"/>
              <a:gd name="connsiteY16" fmla="*/ 1180878 h 2259926"/>
              <a:gd name="connsiteX17" fmla="*/ 8180504 w 12572644"/>
              <a:gd name="connsiteY17" fmla="*/ 120174 h 2259926"/>
              <a:gd name="connsiteX18" fmla="*/ 8473112 w 12572644"/>
              <a:gd name="connsiteY18" fmla="*/ 705390 h 2259926"/>
              <a:gd name="connsiteX19" fmla="*/ 8930312 w 12572644"/>
              <a:gd name="connsiteY19" fmla="*/ 156750 h 2259926"/>
              <a:gd name="connsiteX20" fmla="*/ 9195488 w 12572644"/>
              <a:gd name="connsiteY20" fmla="*/ 339630 h 2259926"/>
              <a:gd name="connsiteX21" fmla="*/ 9826424 w 12572644"/>
              <a:gd name="connsiteY21" fmla="*/ 19590 h 2259926"/>
              <a:gd name="connsiteX22" fmla="*/ 10548800 w 12572644"/>
              <a:gd name="connsiteY22" fmla="*/ 1016286 h 2259926"/>
              <a:gd name="connsiteX23" fmla="*/ 10704248 w 12572644"/>
              <a:gd name="connsiteY23" fmla="*/ 559086 h 2259926"/>
              <a:gd name="connsiteX24" fmla="*/ 11051720 w 12572644"/>
              <a:gd name="connsiteY24" fmla="*/ 549942 h 2259926"/>
              <a:gd name="connsiteX25" fmla="*/ 11492194 w 12572644"/>
              <a:gd name="connsiteY25" fmla="*/ 652533 h 2259926"/>
              <a:gd name="connsiteX26" fmla="*/ 12061575 w 12572644"/>
              <a:gd name="connsiteY26" fmla="*/ 61296 h 2259926"/>
              <a:gd name="connsiteX27" fmla="*/ 12569624 w 12572644"/>
              <a:gd name="connsiteY27" fmla="*/ 641382 h 2259926"/>
              <a:gd name="connsiteX28" fmla="*/ 12258951 w 12572644"/>
              <a:gd name="connsiteY28" fmla="*/ 270270 h 2259926"/>
              <a:gd name="connsiteX29" fmla="*/ 11975264 w 12572644"/>
              <a:gd name="connsiteY29" fmla="*/ 156750 h 2259926"/>
              <a:gd name="connsiteX30" fmla="*/ 11499776 w 12572644"/>
              <a:gd name="connsiteY30" fmla="*/ 705390 h 2259926"/>
              <a:gd name="connsiteX31" fmla="*/ 10786544 w 12572644"/>
              <a:gd name="connsiteY31" fmla="*/ 586518 h 2259926"/>
              <a:gd name="connsiteX32" fmla="*/ 10612808 w 12572644"/>
              <a:gd name="connsiteY32" fmla="*/ 1089438 h 2259926"/>
              <a:gd name="connsiteX33" fmla="*/ 9798992 w 12572644"/>
              <a:gd name="connsiteY33" fmla="*/ 47022 h 2259926"/>
              <a:gd name="connsiteX34" fmla="*/ 9195488 w 12572644"/>
              <a:gd name="connsiteY34" fmla="*/ 385350 h 2259926"/>
              <a:gd name="connsiteX35" fmla="*/ 8976032 w 12572644"/>
              <a:gd name="connsiteY35" fmla="*/ 184182 h 2259926"/>
              <a:gd name="connsiteX36" fmla="*/ 8436536 w 12572644"/>
              <a:gd name="connsiteY36" fmla="*/ 787686 h 2259926"/>
              <a:gd name="connsiteX37" fmla="*/ 8207936 w 12572644"/>
              <a:gd name="connsiteY37" fmla="*/ 156750 h 2259926"/>
              <a:gd name="connsiteX38" fmla="*/ 7814744 w 12572644"/>
              <a:gd name="connsiteY38" fmla="*/ 1089438 h 2259926"/>
              <a:gd name="connsiteX39" fmla="*/ 7366688 w 12572644"/>
              <a:gd name="connsiteY39" fmla="*/ 1308894 h 2259926"/>
              <a:gd name="connsiteX40" fmla="*/ 6717464 w 12572644"/>
              <a:gd name="connsiteY40" fmla="*/ 1180878 h 2259926"/>
              <a:gd name="connsiteX41" fmla="*/ 6891200 w 12572644"/>
              <a:gd name="connsiteY41" fmla="*/ 879126 h 2259926"/>
              <a:gd name="connsiteX42" fmla="*/ 6562016 w 12572644"/>
              <a:gd name="connsiteY42" fmla="*/ 677958 h 2259926"/>
              <a:gd name="connsiteX43" fmla="*/ 6260264 w 12572644"/>
              <a:gd name="connsiteY43" fmla="*/ 952278 h 2259926"/>
              <a:gd name="connsiteX44" fmla="*/ 5812208 w 12572644"/>
              <a:gd name="connsiteY44" fmla="*/ 1217454 h 2259926"/>
              <a:gd name="connsiteX45" fmla="*/ 5848784 w 12572644"/>
              <a:gd name="connsiteY45" fmla="*/ 156750 h 2259926"/>
              <a:gd name="connsiteX46" fmla="*/ 5044112 w 12572644"/>
              <a:gd name="connsiteY46" fmla="*/ 1491774 h 2259926"/>
              <a:gd name="connsiteX47" fmla="*/ 3992552 w 12572644"/>
              <a:gd name="connsiteY47" fmla="*/ 869982 h 2259926"/>
              <a:gd name="connsiteX48" fmla="*/ 3251888 w 12572644"/>
              <a:gd name="connsiteY48" fmla="*/ 1711230 h 2259926"/>
              <a:gd name="connsiteX49" fmla="*/ 2712392 w 12572644"/>
              <a:gd name="connsiteY49" fmla="*/ 1436910 h 2259926"/>
              <a:gd name="connsiteX50" fmla="*/ 2447216 w 12572644"/>
              <a:gd name="connsiteY50" fmla="*/ 2250726 h 2259926"/>
              <a:gd name="connsiteX51" fmla="*/ 2401496 w 12572644"/>
              <a:gd name="connsiteY51" fmla="*/ 805974 h 2259926"/>
              <a:gd name="connsiteX52" fmla="*/ 2081456 w 12572644"/>
              <a:gd name="connsiteY52" fmla="*/ 1372902 h 2259926"/>
              <a:gd name="connsiteX53" fmla="*/ 1642544 w 12572644"/>
              <a:gd name="connsiteY53" fmla="*/ 988854 h 2259926"/>
              <a:gd name="connsiteX54" fmla="*/ 1322504 w 12572644"/>
              <a:gd name="connsiteY54" fmla="*/ 1190022 h 2259926"/>
              <a:gd name="connsiteX55" fmla="*/ 1121336 w 12572644"/>
              <a:gd name="connsiteY55" fmla="*/ 906558 h 2259926"/>
              <a:gd name="connsiteX56" fmla="*/ 911024 w 12572644"/>
              <a:gd name="connsiteY56" fmla="*/ 403638 h 2259926"/>
              <a:gd name="connsiteX57" fmla="*/ 106352 w 12572644"/>
              <a:gd name="connsiteY57" fmla="*/ 970566 h 2259926"/>
              <a:gd name="connsiteX58" fmla="*/ 88064 w 12572644"/>
              <a:gd name="connsiteY58" fmla="*/ 769398 h 2259926"/>
              <a:gd name="connsiteX59" fmla="*/ 810440 w 12572644"/>
              <a:gd name="connsiteY59" fmla="*/ 330486 h 2259926"/>
              <a:gd name="connsiteX0" fmla="*/ 810440 w 12572644"/>
              <a:gd name="connsiteY0" fmla="*/ 330486 h 2259926"/>
              <a:gd name="connsiteX1" fmla="*/ 1066472 w 12572644"/>
              <a:gd name="connsiteY1" fmla="*/ 449358 h 2259926"/>
              <a:gd name="connsiteX2" fmla="*/ 1285928 w 12572644"/>
              <a:gd name="connsiteY2" fmla="*/ 1116870 h 2259926"/>
              <a:gd name="connsiteX3" fmla="*/ 1633400 w 12572644"/>
              <a:gd name="connsiteY3" fmla="*/ 961422 h 2259926"/>
              <a:gd name="connsiteX4" fmla="*/ 2063168 w 12572644"/>
              <a:gd name="connsiteY4" fmla="*/ 1281462 h 2259926"/>
              <a:gd name="connsiteX5" fmla="*/ 2410640 w 12572644"/>
              <a:gd name="connsiteY5" fmla="*/ 540798 h 2259926"/>
              <a:gd name="connsiteX6" fmla="*/ 2492936 w 12572644"/>
              <a:gd name="connsiteY6" fmla="*/ 2168430 h 2259926"/>
              <a:gd name="connsiteX7" fmla="*/ 2666672 w 12572644"/>
              <a:gd name="connsiteY7" fmla="*/ 1327182 h 2259926"/>
              <a:gd name="connsiteX8" fmla="*/ 3297608 w 12572644"/>
              <a:gd name="connsiteY8" fmla="*/ 1638078 h 2259926"/>
              <a:gd name="connsiteX9" fmla="*/ 3901112 w 12572644"/>
              <a:gd name="connsiteY9" fmla="*/ 741966 h 2259926"/>
              <a:gd name="connsiteX10" fmla="*/ 4961816 w 12572644"/>
              <a:gd name="connsiteY10" fmla="*/ 1482630 h 2259926"/>
              <a:gd name="connsiteX11" fmla="*/ 5867072 w 12572644"/>
              <a:gd name="connsiteY11" fmla="*/ 101886 h 2259926"/>
              <a:gd name="connsiteX12" fmla="*/ 5885360 w 12572644"/>
              <a:gd name="connsiteY12" fmla="*/ 1162590 h 2259926"/>
              <a:gd name="connsiteX13" fmla="*/ 6562016 w 12572644"/>
              <a:gd name="connsiteY13" fmla="*/ 641382 h 2259926"/>
              <a:gd name="connsiteX14" fmla="*/ 6927776 w 12572644"/>
              <a:gd name="connsiteY14" fmla="*/ 824262 h 2259926"/>
              <a:gd name="connsiteX15" fmla="*/ 6808904 w 12572644"/>
              <a:gd name="connsiteY15" fmla="*/ 1171734 h 2259926"/>
              <a:gd name="connsiteX16" fmla="*/ 7650152 w 12572644"/>
              <a:gd name="connsiteY16" fmla="*/ 1180878 h 2259926"/>
              <a:gd name="connsiteX17" fmla="*/ 8180504 w 12572644"/>
              <a:gd name="connsiteY17" fmla="*/ 120174 h 2259926"/>
              <a:gd name="connsiteX18" fmla="*/ 8473112 w 12572644"/>
              <a:gd name="connsiteY18" fmla="*/ 705390 h 2259926"/>
              <a:gd name="connsiteX19" fmla="*/ 8930312 w 12572644"/>
              <a:gd name="connsiteY19" fmla="*/ 156750 h 2259926"/>
              <a:gd name="connsiteX20" fmla="*/ 9195488 w 12572644"/>
              <a:gd name="connsiteY20" fmla="*/ 339630 h 2259926"/>
              <a:gd name="connsiteX21" fmla="*/ 9826424 w 12572644"/>
              <a:gd name="connsiteY21" fmla="*/ 19590 h 2259926"/>
              <a:gd name="connsiteX22" fmla="*/ 10548800 w 12572644"/>
              <a:gd name="connsiteY22" fmla="*/ 1016286 h 2259926"/>
              <a:gd name="connsiteX23" fmla="*/ 10704248 w 12572644"/>
              <a:gd name="connsiteY23" fmla="*/ 559086 h 2259926"/>
              <a:gd name="connsiteX24" fmla="*/ 11051720 w 12572644"/>
              <a:gd name="connsiteY24" fmla="*/ 549942 h 2259926"/>
              <a:gd name="connsiteX25" fmla="*/ 11492194 w 12572644"/>
              <a:gd name="connsiteY25" fmla="*/ 652533 h 2259926"/>
              <a:gd name="connsiteX26" fmla="*/ 12061575 w 12572644"/>
              <a:gd name="connsiteY26" fmla="*/ 61296 h 2259926"/>
              <a:gd name="connsiteX27" fmla="*/ 12569624 w 12572644"/>
              <a:gd name="connsiteY27" fmla="*/ 641382 h 2259926"/>
              <a:gd name="connsiteX28" fmla="*/ 12258951 w 12572644"/>
              <a:gd name="connsiteY28" fmla="*/ 270270 h 2259926"/>
              <a:gd name="connsiteX29" fmla="*/ 11975264 w 12572644"/>
              <a:gd name="connsiteY29" fmla="*/ 156750 h 2259926"/>
              <a:gd name="connsiteX30" fmla="*/ 11499776 w 12572644"/>
              <a:gd name="connsiteY30" fmla="*/ 705390 h 2259926"/>
              <a:gd name="connsiteX31" fmla="*/ 10786544 w 12572644"/>
              <a:gd name="connsiteY31" fmla="*/ 586518 h 2259926"/>
              <a:gd name="connsiteX32" fmla="*/ 10612808 w 12572644"/>
              <a:gd name="connsiteY32" fmla="*/ 1089438 h 2259926"/>
              <a:gd name="connsiteX33" fmla="*/ 9798992 w 12572644"/>
              <a:gd name="connsiteY33" fmla="*/ 47022 h 2259926"/>
              <a:gd name="connsiteX34" fmla="*/ 9195488 w 12572644"/>
              <a:gd name="connsiteY34" fmla="*/ 385350 h 2259926"/>
              <a:gd name="connsiteX35" fmla="*/ 8976032 w 12572644"/>
              <a:gd name="connsiteY35" fmla="*/ 184182 h 2259926"/>
              <a:gd name="connsiteX36" fmla="*/ 8436536 w 12572644"/>
              <a:gd name="connsiteY36" fmla="*/ 787686 h 2259926"/>
              <a:gd name="connsiteX37" fmla="*/ 8207936 w 12572644"/>
              <a:gd name="connsiteY37" fmla="*/ 156750 h 2259926"/>
              <a:gd name="connsiteX38" fmla="*/ 7814744 w 12572644"/>
              <a:gd name="connsiteY38" fmla="*/ 1089438 h 2259926"/>
              <a:gd name="connsiteX39" fmla="*/ 7366688 w 12572644"/>
              <a:gd name="connsiteY39" fmla="*/ 1308894 h 2259926"/>
              <a:gd name="connsiteX40" fmla="*/ 6717464 w 12572644"/>
              <a:gd name="connsiteY40" fmla="*/ 1180878 h 2259926"/>
              <a:gd name="connsiteX41" fmla="*/ 6891200 w 12572644"/>
              <a:gd name="connsiteY41" fmla="*/ 879126 h 2259926"/>
              <a:gd name="connsiteX42" fmla="*/ 6562016 w 12572644"/>
              <a:gd name="connsiteY42" fmla="*/ 677958 h 2259926"/>
              <a:gd name="connsiteX43" fmla="*/ 6260264 w 12572644"/>
              <a:gd name="connsiteY43" fmla="*/ 952278 h 2259926"/>
              <a:gd name="connsiteX44" fmla="*/ 5812208 w 12572644"/>
              <a:gd name="connsiteY44" fmla="*/ 1217454 h 2259926"/>
              <a:gd name="connsiteX45" fmla="*/ 5848784 w 12572644"/>
              <a:gd name="connsiteY45" fmla="*/ 156750 h 2259926"/>
              <a:gd name="connsiteX46" fmla="*/ 5044112 w 12572644"/>
              <a:gd name="connsiteY46" fmla="*/ 1491774 h 2259926"/>
              <a:gd name="connsiteX47" fmla="*/ 3992552 w 12572644"/>
              <a:gd name="connsiteY47" fmla="*/ 869982 h 2259926"/>
              <a:gd name="connsiteX48" fmla="*/ 3251888 w 12572644"/>
              <a:gd name="connsiteY48" fmla="*/ 1711230 h 2259926"/>
              <a:gd name="connsiteX49" fmla="*/ 2712392 w 12572644"/>
              <a:gd name="connsiteY49" fmla="*/ 1436910 h 2259926"/>
              <a:gd name="connsiteX50" fmla="*/ 2447216 w 12572644"/>
              <a:gd name="connsiteY50" fmla="*/ 2250726 h 2259926"/>
              <a:gd name="connsiteX51" fmla="*/ 2401496 w 12572644"/>
              <a:gd name="connsiteY51" fmla="*/ 805974 h 2259926"/>
              <a:gd name="connsiteX52" fmla="*/ 2081456 w 12572644"/>
              <a:gd name="connsiteY52" fmla="*/ 1372902 h 2259926"/>
              <a:gd name="connsiteX53" fmla="*/ 1642544 w 12572644"/>
              <a:gd name="connsiteY53" fmla="*/ 988854 h 2259926"/>
              <a:gd name="connsiteX54" fmla="*/ 1322504 w 12572644"/>
              <a:gd name="connsiteY54" fmla="*/ 1190022 h 2259926"/>
              <a:gd name="connsiteX55" fmla="*/ 1121336 w 12572644"/>
              <a:gd name="connsiteY55" fmla="*/ 906558 h 2259926"/>
              <a:gd name="connsiteX56" fmla="*/ 911024 w 12572644"/>
              <a:gd name="connsiteY56" fmla="*/ 403638 h 2259926"/>
              <a:gd name="connsiteX57" fmla="*/ 106352 w 12572644"/>
              <a:gd name="connsiteY57" fmla="*/ 970566 h 2259926"/>
              <a:gd name="connsiteX58" fmla="*/ 88064 w 12572644"/>
              <a:gd name="connsiteY58" fmla="*/ 769398 h 2259926"/>
              <a:gd name="connsiteX59" fmla="*/ 810440 w 12572644"/>
              <a:gd name="connsiteY59" fmla="*/ 330486 h 2259926"/>
              <a:gd name="connsiteX0" fmla="*/ 810440 w 12572644"/>
              <a:gd name="connsiteY0" fmla="*/ 330486 h 2259926"/>
              <a:gd name="connsiteX1" fmla="*/ 1066472 w 12572644"/>
              <a:gd name="connsiteY1" fmla="*/ 449358 h 2259926"/>
              <a:gd name="connsiteX2" fmla="*/ 1285928 w 12572644"/>
              <a:gd name="connsiteY2" fmla="*/ 1116870 h 2259926"/>
              <a:gd name="connsiteX3" fmla="*/ 1633400 w 12572644"/>
              <a:gd name="connsiteY3" fmla="*/ 961422 h 2259926"/>
              <a:gd name="connsiteX4" fmla="*/ 2063168 w 12572644"/>
              <a:gd name="connsiteY4" fmla="*/ 1281462 h 2259926"/>
              <a:gd name="connsiteX5" fmla="*/ 2410640 w 12572644"/>
              <a:gd name="connsiteY5" fmla="*/ 540798 h 2259926"/>
              <a:gd name="connsiteX6" fmla="*/ 2492936 w 12572644"/>
              <a:gd name="connsiteY6" fmla="*/ 2168430 h 2259926"/>
              <a:gd name="connsiteX7" fmla="*/ 2666672 w 12572644"/>
              <a:gd name="connsiteY7" fmla="*/ 1327182 h 2259926"/>
              <a:gd name="connsiteX8" fmla="*/ 3297608 w 12572644"/>
              <a:gd name="connsiteY8" fmla="*/ 1638078 h 2259926"/>
              <a:gd name="connsiteX9" fmla="*/ 3901112 w 12572644"/>
              <a:gd name="connsiteY9" fmla="*/ 741966 h 2259926"/>
              <a:gd name="connsiteX10" fmla="*/ 4961816 w 12572644"/>
              <a:gd name="connsiteY10" fmla="*/ 1482630 h 2259926"/>
              <a:gd name="connsiteX11" fmla="*/ 5867072 w 12572644"/>
              <a:gd name="connsiteY11" fmla="*/ 101886 h 2259926"/>
              <a:gd name="connsiteX12" fmla="*/ 5885360 w 12572644"/>
              <a:gd name="connsiteY12" fmla="*/ 1162590 h 2259926"/>
              <a:gd name="connsiteX13" fmla="*/ 6562016 w 12572644"/>
              <a:gd name="connsiteY13" fmla="*/ 641382 h 2259926"/>
              <a:gd name="connsiteX14" fmla="*/ 6927776 w 12572644"/>
              <a:gd name="connsiteY14" fmla="*/ 824262 h 2259926"/>
              <a:gd name="connsiteX15" fmla="*/ 6808904 w 12572644"/>
              <a:gd name="connsiteY15" fmla="*/ 1171734 h 2259926"/>
              <a:gd name="connsiteX16" fmla="*/ 7650152 w 12572644"/>
              <a:gd name="connsiteY16" fmla="*/ 1180878 h 2259926"/>
              <a:gd name="connsiteX17" fmla="*/ 8180504 w 12572644"/>
              <a:gd name="connsiteY17" fmla="*/ 120174 h 2259926"/>
              <a:gd name="connsiteX18" fmla="*/ 8473112 w 12572644"/>
              <a:gd name="connsiteY18" fmla="*/ 705390 h 2259926"/>
              <a:gd name="connsiteX19" fmla="*/ 8930312 w 12572644"/>
              <a:gd name="connsiteY19" fmla="*/ 156750 h 2259926"/>
              <a:gd name="connsiteX20" fmla="*/ 9195488 w 12572644"/>
              <a:gd name="connsiteY20" fmla="*/ 339630 h 2259926"/>
              <a:gd name="connsiteX21" fmla="*/ 9826424 w 12572644"/>
              <a:gd name="connsiteY21" fmla="*/ 19590 h 2259926"/>
              <a:gd name="connsiteX22" fmla="*/ 10548800 w 12572644"/>
              <a:gd name="connsiteY22" fmla="*/ 1016286 h 2259926"/>
              <a:gd name="connsiteX23" fmla="*/ 10704248 w 12572644"/>
              <a:gd name="connsiteY23" fmla="*/ 559086 h 2259926"/>
              <a:gd name="connsiteX24" fmla="*/ 11051720 w 12572644"/>
              <a:gd name="connsiteY24" fmla="*/ 549942 h 2259926"/>
              <a:gd name="connsiteX25" fmla="*/ 11492194 w 12572644"/>
              <a:gd name="connsiteY25" fmla="*/ 652533 h 2259926"/>
              <a:gd name="connsiteX26" fmla="*/ 12061575 w 12572644"/>
              <a:gd name="connsiteY26" fmla="*/ 61296 h 2259926"/>
              <a:gd name="connsiteX27" fmla="*/ 12569624 w 12572644"/>
              <a:gd name="connsiteY27" fmla="*/ 641382 h 2259926"/>
              <a:gd name="connsiteX28" fmla="*/ 12258951 w 12572644"/>
              <a:gd name="connsiteY28" fmla="*/ 270270 h 2259926"/>
              <a:gd name="connsiteX29" fmla="*/ 11975264 w 12572644"/>
              <a:gd name="connsiteY29" fmla="*/ 156750 h 2259926"/>
              <a:gd name="connsiteX30" fmla="*/ 11499776 w 12572644"/>
              <a:gd name="connsiteY30" fmla="*/ 705390 h 2259926"/>
              <a:gd name="connsiteX31" fmla="*/ 10786544 w 12572644"/>
              <a:gd name="connsiteY31" fmla="*/ 586518 h 2259926"/>
              <a:gd name="connsiteX32" fmla="*/ 10612808 w 12572644"/>
              <a:gd name="connsiteY32" fmla="*/ 1089438 h 2259926"/>
              <a:gd name="connsiteX33" fmla="*/ 9798992 w 12572644"/>
              <a:gd name="connsiteY33" fmla="*/ 47022 h 2259926"/>
              <a:gd name="connsiteX34" fmla="*/ 9195488 w 12572644"/>
              <a:gd name="connsiteY34" fmla="*/ 385350 h 2259926"/>
              <a:gd name="connsiteX35" fmla="*/ 8976032 w 12572644"/>
              <a:gd name="connsiteY35" fmla="*/ 184182 h 2259926"/>
              <a:gd name="connsiteX36" fmla="*/ 8436536 w 12572644"/>
              <a:gd name="connsiteY36" fmla="*/ 787686 h 2259926"/>
              <a:gd name="connsiteX37" fmla="*/ 8207936 w 12572644"/>
              <a:gd name="connsiteY37" fmla="*/ 156750 h 2259926"/>
              <a:gd name="connsiteX38" fmla="*/ 7814744 w 12572644"/>
              <a:gd name="connsiteY38" fmla="*/ 1089438 h 2259926"/>
              <a:gd name="connsiteX39" fmla="*/ 7366688 w 12572644"/>
              <a:gd name="connsiteY39" fmla="*/ 1308894 h 2259926"/>
              <a:gd name="connsiteX40" fmla="*/ 6717464 w 12572644"/>
              <a:gd name="connsiteY40" fmla="*/ 1180878 h 2259926"/>
              <a:gd name="connsiteX41" fmla="*/ 6891200 w 12572644"/>
              <a:gd name="connsiteY41" fmla="*/ 879126 h 2259926"/>
              <a:gd name="connsiteX42" fmla="*/ 6562016 w 12572644"/>
              <a:gd name="connsiteY42" fmla="*/ 677958 h 2259926"/>
              <a:gd name="connsiteX43" fmla="*/ 6260264 w 12572644"/>
              <a:gd name="connsiteY43" fmla="*/ 952278 h 2259926"/>
              <a:gd name="connsiteX44" fmla="*/ 5812208 w 12572644"/>
              <a:gd name="connsiteY44" fmla="*/ 1217454 h 2259926"/>
              <a:gd name="connsiteX45" fmla="*/ 5848784 w 12572644"/>
              <a:gd name="connsiteY45" fmla="*/ 156750 h 2259926"/>
              <a:gd name="connsiteX46" fmla="*/ 5044112 w 12572644"/>
              <a:gd name="connsiteY46" fmla="*/ 1491774 h 2259926"/>
              <a:gd name="connsiteX47" fmla="*/ 3992552 w 12572644"/>
              <a:gd name="connsiteY47" fmla="*/ 869982 h 2259926"/>
              <a:gd name="connsiteX48" fmla="*/ 3251888 w 12572644"/>
              <a:gd name="connsiteY48" fmla="*/ 1711230 h 2259926"/>
              <a:gd name="connsiteX49" fmla="*/ 2712392 w 12572644"/>
              <a:gd name="connsiteY49" fmla="*/ 1436910 h 2259926"/>
              <a:gd name="connsiteX50" fmla="*/ 2447216 w 12572644"/>
              <a:gd name="connsiteY50" fmla="*/ 2250726 h 2259926"/>
              <a:gd name="connsiteX51" fmla="*/ 2401496 w 12572644"/>
              <a:gd name="connsiteY51" fmla="*/ 805974 h 2259926"/>
              <a:gd name="connsiteX52" fmla="*/ 2081456 w 12572644"/>
              <a:gd name="connsiteY52" fmla="*/ 1372902 h 2259926"/>
              <a:gd name="connsiteX53" fmla="*/ 1642544 w 12572644"/>
              <a:gd name="connsiteY53" fmla="*/ 988854 h 2259926"/>
              <a:gd name="connsiteX54" fmla="*/ 1322504 w 12572644"/>
              <a:gd name="connsiteY54" fmla="*/ 1190022 h 2259926"/>
              <a:gd name="connsiteX55" fmla="*/ 1121336 w 12572644"/>
              <a:gd name="connsiteY55" fmla="*/ 906558 h 2259926"/>
              <a:gd name="connsiteX56" fmla="*/ 911024 w 12572644"/>
              <a:gd name="connsiteY56" fmla="*/ 403638 h 2259926"/>
              <a:gd name="connsiteX57" fmla="*/ 106352 w 12572644"/>
              <a:gd name="connsiteY57" fmla="*/ 970566 h 2259926"/>
              <a:gd name="connsiteX58" fmla="*/ 88064 w 12572644"/>
              <a:gd name="connsiteY58" fmla="*/ 769398 h 2259926"/>
              <a:gd name="connsiteX59" fmla="*/ 810440 w 12572644"/>
              <a:gd name="connsiteY59" fmla="*/ 330486 h 2259926"/>
              <a:gd name="connsiteX0" fmla="*/ 810440 w 12572644"/>
              <a:gd name="connsiteY0" fmla="*/ 330486 h 2259926"/>
              <a:gd name="connsiteX1" fmla="*/ 1066472 w 12572644"/>
              <a:gd name="connsiteY1" fmla="*/ 449358 h 2259926"/>
              <a:gd name="connsiteX2" fmla="*/ 1285928 w 12572644"/>
              <a:gd name="connsiteY2" fmla="*/ 1116870 h 2259926"/>
              <a:gd name="connsiteX3" fmla="*/ 1633400 w 12572644"/>
              <a:gd name="connsiteY3" fmla="*/ 961422 h 2259926"/>
              <a:gd name="connsiteX4" fmla="*/ 2063168 w 12572644"/>
              <a:gd name="connsiteY4" fmla="*/ 1281462 h 2259926"/>
              <a:gd name="connsiteX5" fmla="*/ 2410640 w 12572644"/>
              <a:gd name="connsiteY5" fmla="*/ 540798 h 2259926"/>
              <a:gd name="connsiteX6" fmla="*/ 2492936 w 12572644"/>
              <a:gd name="connsiteY6" fmla="*/ 2168430 h 2259926"/>
              <a:gd name="connsiteX7" fmla="*/ 2666672 w 12572644"/>
              <a:gd name="connsiteY7" fmla="*/ 1327182 h 2259926"/>
              <a:gd name="connsiteX8" fmla="*/ 3297608 w 12572644"/>
              <a:gd name="connsiteY8" fmla="*/ 1638078 h 2259926"/>
              <a:gd name="connsiteX9" fmla="*/ 3901112 w 12572644"/>
              <a:gd name="connsiteY9" fmla="*/ 741966 h 2259926"/>
              <a:gd name="connsiteX10" fmla="*/ 4961816 w 12572644"/>
              <a:gd name="connsiteY10" fmla="*/ 1482630 h 2259926"/>
              <a:gd name="connsiteX11" fmla="*/ 5867072 w 12572644"/>
              <a:gd name="connsiteY11" fmla="*/ 101886 h 2259926"/>
              <a:gd name="connsiteX12" fmla="*/ 5885360 w 12572644"/>
              <a:gd name="connsiteY12" fmla="*/ 1162590 h 2259926"/>
              <a:gd name="connsiteX13" fmla="*/ 6562016 w 12572644"/>
              <a:gd name="connsiteY13" fmla="*/ 641382 h 2259926"/>
              <a:gd name="connsiteX14" fmla="*/ 6927776 w 12572644"/>
              <a:gd name="connsiteY14" fmla="*/ 824262 h 2259926"/>
              <a:gd name="connsiteX15" fmla="*/ 6808904 w 12572644"/>
              <a:gd name="connsiteY15" fmla="*/ 1171734 h 2259926"/>
              <a:gd name="connsiteX16" fmla="*/ 7650152 w 12572644"/>
              <a:gd name="connsiteY16" fmla="*/ 1180878 h 2259926"/>
              <a:gd name="connsiteX17" fmla="*/ 8180504 w 12572644"/>
              <a:gd name="connsiteY17" fmla="*/ 120174 h 2259926"/>
              <a:gd name="connsiteX18" fmla="*/ 8473112 w 12572644"/>
              <a:gd name="connsiteY18" fmla="*/ 705390 h 2259926"/>
              <a:gd name="connsiteX19" fmla="*/ 8930312 w 12572644"/>
              <a:gd name="connsiteY19" fmla="*/ 156750 h 2259926"/>
              <a:gd name="connsiteX20" fmla="*/ 9195488 w 12572644"/>
              <a:gd name="connsiteY20" fmla="*/ 339630 h 2259926"/>
              <a:gd name="connsiteX21" fmla="*/ 9826424 w 12572644"/>
              <a:gd name="connsiteY21" fmla="*/ 19590 h 2259926"/>
              <a:gd name="connsiteX22" fmla="*/ 10548800 w 12572644"/>
              <a:gd name="connsiteY22" fmla="*/ 1016286 h 2259926"/>
              <a:gd name="connsiteX23" fmla="*/ 10704248 w 12572644"/>
              <a:gd name="connsiteY23" fmla="*/ 559086 h 2259926"/>
              <a:gd name="connsiteX24" fmla="*/ 11051720 w 12572644"/>
              <a:gd name="connsiteY24" fmla="*/ 549942 h 2259926"/>
              <a:gd name="connsiteX25" fmla="*/ 11492194 w 12572644"/>
              <a:gd name="connsiteY25" fmla="*/ 652533 h 2259926"/>
              <a:gd name="connsiteX26" fmla="*/ 12061575 w 12572644"/>
              <a:gd name="connsiteY26" fmla="*/ 61296 h 2259926"/>
              <a:gd name="connsiteX27" fmla="*/ 12569624 w 12572644"/>
              <a:gd name="connsiteY27" fmla="*/ 641382 h 2259926"/>
              <a:gd name="connsiteX28" fmla="*/ 12258951 w 12572644"/>
              <a:gd name="connsiteY28" fmla="*/ 270270 h 2259926"/>
              <a:gd name="connsiteX29" fmla="*/ 11975264 w 12572644"/>
              <a:gd name="connsiteY29" fmla="*/ 156750 h 2259926"/>
              <a:gd name="connsiteX30" fmla="*/ 11494200 w 12572644"/>
              <a:gd name="connsiteY30" fmla="*/ 705390 h 2259926"/>
              <a:gd name="connsiteX31" fmla="*/ 10786544 w 12572644"/>
              <a:gd name="connsiteY31" fmla="*/ 586518 h 2259926"/>
              <a:gd name="connsiteX32" fmla="*/ 10612808 w 12572644"/>
              <a:gd name="connsiteY32" fmla="*/ 1089438 h 2259926"/>
              <a:gd name="connsiteX33" fmla="*/ 9798992 w 12572644"/>
              <a:gd name="connsiteY33" fmla="*/ 47022 h 2259926"/>
              <a:gd name="connsiteX34" fmla="*/ 9195488 w 12572644"/>
              <a:gd name="connsiteY34" fmla="*/ 385350 h 2259926"/>
              <a:gd name="connsiteX35" fmla="*/ 8976032 w 12572644"/>
              <a:gd name="connsiteY35" fmla="*/ 184182 h 2259926"/>
              <a:gd name="connsiteX36" fmla="*/ 8436536 w 12572644"/>
              <a:gd name="connsiteY36" fmla="*/ 787686 h 2259926"/>
              <a:gd name="connsiteX37" fmla="*/ 8207936 w 12572644"/>
              <a:gd name="connsiteY37" fmla="*/ 156750 h 2259926"/>
              <a:gd name="connsiteX38" fmla="*/ 7814744 w 12572644"/>
              <a:gd name="connsiteY38" fmla="*/ 1089438 h 2259926"/>
              <a:gd name="connsiteX39" fmla="*/ 7366688 w 12572644"/>
              <a:gd name="connsiteY39" fmla="*/ 1308894 h 2259926"/>
              <a:gd name="connsiteX40" fmla="*/ 6717464 w 12572644"/>
              <a:gd name="connsiteY40" fmla="*/ 1180878 h 2259926"/>
              <a:gd name="connsiteX41" fmla="*/ 6891200 w 12572644"/>
              <a:gd name="connsiteY41" fmla="*/ 879126 h 2259926"/>
              <a:gd name="connsiteX42" fmla="*/ 6562016 w 12572644"/>
              <a:gd name="connsiteY42" fmla="*/ 677958 h 2259926"/>
              <a:gd name="connsiteX43" fmla="*/ 6260264 w 12572644"/>
              <a:gd name="connsiteY43" fmla="*/ 952278 h 2259926"/>
              <a:gd name="connsiteX44" fmla="*/ 5812208 w 12572644"/>
              <a:gd name="connsiteY44" fmla="*/ 1217454 h 2259926"/>
              <a:gd name="connsiteX45" fmla="*/ 5848784 w 12572644"/>
              <a:gd name="connsiteY45" fmla="*/ 156750 h 2259926"/>
              <a:gd name="connsiteX46" fmla="*/ 5044112 w 12572644"/>
              <a:gd name="connsiteY46" fmla="*/ 1491774 h 2259926"/>
              <a:gd name="connsiteX47" fmla="*/ 3992552 w 12572644"/>
              <a:gd name="connsiteY47" fmla="*/ 869982 h 2259926"/>
              <a:gd name="connsiteX48" fmla="*/ 3251888 w 12572644"/>
              <a:gd name="connsiteY48" fmla="*/ 1711230 h 2259926"/>
              <a:gd name="connsiteX49" fmla="*/ 2712392 w 12572644"/>
              <a:gd name="connsiteY49" fmla="*/ 1436910 h 2259926"/>
              <a:gd name="connsiteX50" fmla="*/ 2447216 w 12572644"/>
              <a:gd name="connsiteY50" fmla="*/ 2250726 h 2259926"/>
              <a:gd name="connsiteX51" fmla="*/ 2401496 w 12572644"/>
              <a:gd name="connsiteY51" fmla="*/ 805974 h 2259926"/>
              <a:gd name="connsiteX52" fmla="*/ 2081456 w 12572644"/>
              <a:gd name="connsiteY52" fmla="*/ 1372902 h 2259926"/>
              <a:gd name="connsiteX53" fmla="*/ 1642544 w 12572644"/>
              <a:gd name="connsiteY53" fmla="*/ 988854 h 2259926"/>
              <a:gd name="connsiteX54" fmla="*/ 1322504 w 12572644"/>
              <a:gd name="connsiteY54" fmla="*/ 1190022 h 2259926"/>
              <a:gd name="connsiteX55" fmla="*/ 1121336 w 12572644"/>
              <a:gd name="connsiteY55" fmla="*/ 906558 h 2259926"/>
              <a:gd name="connsiteX56" fmla="*/ 911024 w 12572644"/>
              <a:gd name="connsiteY56" fmla="*/ 403638 h 2259926"/>
              <a:gd name="connsiteX57" fmla="*/ 106352 w 12572644"/>
              <a:gd name="connsiteY57" fmla="*/ 970566 h 2259926"/>
              <a:gd name="connsiteX58" fmla="*/ 88064 w 12572644"/>
              <a:gd name="connsiteY58" fmla="*/ 769398 h 2259926"/>
              <a:gd name="connsiteX59" fmla="*/ 810440 w 12572644"/>
              <a:gd name="connsiteY59" fmla="*/ 330486 h 2259926"/>
              <a:gd name="connsiteX0" fmla="*/ 810440 w 12572644"/>
              <a:gd name="connsiteY0" fmla="*/ 330486 h 2259926"/>
              <a:gd name="connsiteX1" fmla="*/ 1066472 w 12572644"/>
              <a:gd name="connsiteY1" fmla="*/ 449358 h 2259926"/>
              <a:gd name="connsiteX2" fmla="*/ 1285928 w 12572644"/>
              <a:gd name="connsiteY2" fmla="*/ 1116870 h 2259926"/>
              <a:gd name="connsiteX3" fmla="*/ 1633400 w 12572644"/>
              <a:gd name="connsiteY3" fmla="*/ 961422 h 2259926"/>
              <a:gd name="connsiteX4" fmla="*/ 2063168 w 12572644"/>
              <a:gd name="connsiteY4" fmla="*/ 1281462 h 2259926"/>
              <a:gd name="connsiteX5" fmla="*/ 2410640 w 12572644"/>
              <a:gd name="connsiteY5" fmla="*/ 540798 h 2259926"/>
              <a:gd name="connsiteX6" fmla="*/ 2492936 w 12572644"/>
              <a:gd name="connsiteY6" fmla="*/ 2168430 h 2259926"/>
              <a:gd name="connsiteX7" fmla="*/ 2666672 w 12572644"/>
              <a:gd name="connsiteY7" fmla="*/ 1327182 h 2259926"/>
              <a:gd name="connsiteX8" fmla="*/ 3297608 w 12572644"/>
              <a:gd name="connsiteY8" fmla="*/ 1638078 h 2259926"/>
              <a:gd name="connsiteX9" fmla="*/ 3901112 w 12572644"/>
              <a:gd name="connsiteY9" fmla="*/ 741966 h 2259926"/>
              <a:gd name="connsiteX10" fmla="*/ 4961816 w 12572644"/>
              <a:gd name="connsiteY10" fmla="*/ 1482630 h 2259926"/>
              <a:gd name="connsiteX11" fmla="*/ 5867072 w 12572644"/>
              <a:gd name="connsiteY11" fmla="*/ 101886 h 2259926"/>
              <a:gd name="connsiteX12" fmla="*/ 5885360 w 12572644"/>
              <a:gd name="connsiteY12" fmla="*/ 1162590 h 2259926"/>
              <a:gd name="connsiteX13" fmla="*/ 6562016 w 12572644"/>
              <a:gd name="connsiteY13" fmla="*/ 641382 h 2259926"/>
              <a:gd name="connsiteX14" fmla="*/ 6927776 w 12572644"/>
              <a:gd name="connsiteY14" fmla="*/ 824262 h 2259926"/>
              <a:gd name="connsiteX15" fmla="*/ 6808904 w 12572644"/>
              <a:gd name="connsiteY15" fmla="*/ 1171734 h 2259926"/>
              <a:gd name="connsiteX16" fmla="*/ 7650152 w 12572644"/>
              <a:gd name="connsiteY16" fmla="*/ 1180878 h 2259926"/>
              <a:gd name="connsiteX17" fmla="*/ 8180504 w 12572644"/>
              <a:gd name="connsiteY17" fmla="*/ 120174 h 2259926"/>
              <a:gd name="connsiteX18" fmla="*/ 8473112 w 12572644"/>
              <a:gd name="connsiteY18" fmla="*/ 705390 h 2259926"/>
              <a:gd name="connsiteX19" fmla="*/ 8930312 w 12572644"/>
              <a:gd name="connsiteY19" fmla="*/ 156750 h 2259926"/>
              <a:gd name="connsiteX20" fmla="*/ 9195488 w 12572644"/>
              <a:gd name="connsiteY20" fmla="*/ 339630 h 2259926"/>
              <a:gd name="connsiteX21" fmla="*/ 9826424 w 12572644"/>
              <a:gd name="connsiteY21" fmla="*/ 19590 h 2259926"/>
              <a:gd name="connsiteX22" fmla="*/ 10548800 w 12572644"/>
              <a:gd name="connsiteY22" fmla="*/ 1016286 h 2259926"/>
              <a:gd name="connsiteX23" fmla="*/ 10704248 w 12572644"/>
              <a:gd name="connsiteY23" fmla="*/ 559086 h 2259926"/>
              <a:gd name="connsiteX24" fmla="*/ 11051720 w 12572644"/>
              <a:gd name="connsiteY24" fmla="*/ 549942 h 2259926"/>
              <a:gd name="connsiteX25" fmla="*/ 11492194 w 12572644"/>
              <a:gd name="connsiteY25" fmla="*/ 652533 h 2259926"/>
              <a:gd name="connsiteX26" fmla="*/ 12061575 w 12572644"/>
              <a:gd name="connsiteY26" fmla="*/ 61296 h 2259926"/>
              <a:gd name="connsiteX27" fmla="*/ 12569624 w 12572644"/>
              <a:gd name="connsiteY27" fmla="*/ 641382 h 2259926"/>
              <a:gd name="connsiteX28" fmla="*/ 12258951 w 12572644"/>
              <a:gd name="connsiteY28" fmla="*/ 270270 h 2259926"/>
              <a:gd name="connsiteX29" fmla="*/ 11975264 w 12572644"/>
              <a:gd name="connsiteY29" fmla="*/ 156750 h 2259926"/>
              <a:gd name="connsiteX30" fmla="*/ 11494200 w 12572644"/>
              <a:gd name="connsiteY30" fmla="*/ 705390 h 2259926"/>
              <a:gd name="connsiteX31" fmla="*/ 10786544 w 12572644"/>
              <a:gd name="connsiteY31" fmla="*/ 586518 h 2259926"/>
              <a:gd name="connsiteX32" fmla="*/ 10612808 w 12572644"/>
              <a:gd name="connsiteY32" fmla="*/ 1089438 h 2259926"/>
              <a:gd name="connsiteX33" fmla="*/ 9798992 w 12572644"/>
              <a:gd name="connsiteY33" fmla="*/ 47022 h 2259926"/>
              <a:gd name="connsiteX34" fmla="*/ 9195488 w 12572644"/>
              <a:gd name="connsiteY34" fmla="*/ 385350 h 2259926"/>
              <a:gd name="connsiteX35" fmla="*/ 8976032 w 12572644"/>
              <a:gd name="connsiteY35" fmla="*/ 184182 h 2259926"/>
              <a:gd name="connsiteX36" fmla="*/ 8436536 w 12572644"/>
              <a:gd name="connsiteY36" fmla="*/ 787686 h 2259926"/>
              <a:gd name="connsiteX37" fmla="*/ 8207936 w 12572644"/>
              <a:gd name="connsiteY37" fmla="*/ 156750 h 2259926"/>
              <a:gd name="connsiteX38" fmla="*/ 7814744 w 12572644"/>
              <a:gd name="connsiteY38" fmla="*/ 1089438 h 2259926"/>
              <a:gd name="connsiteX39" fmla="*/ 7366688 w 12572644"/>
              <a:gd name="connsiteY39" fmla="*/ 1308894 h 2259926"/>
              <a:gd name="connsiteX40" fmla="*/ 6717464 w 12572644"/>
              <a:gd name="connsiteY40" fmla="*/ 1180878 h 2259926"/>
              <a:gd name="connsiteX41" fmla="*/ 6891200 w 12572644"/>
              <a:gd name="connsiteY41" fmla="*/ 879126 h 2259926"/>
              <a:gd name="connsiteX42" fmla="*/ 6562016 w 12572644"/>
              <a:gd name="connsiteY42" fmla="*/ 677958 h 2259926"/>
              <a:gd name="connsiteX43" fmla="*/ 6260264 w 12572644"/>
              <a:gd name="connsiteY43" fmla="*/ 952278 h 2259926"/>
              <a:gd name="connsiteX44" fmla="*/ 5812208 w 12572644"/>
              <a:gd name="connsiteY44" fmla="*/ 1217454 h 2259926"/>
              <a:gd name="connsiteX45" fmla="*/ 5848784 w 12572644"/>
              <a:gd name="connsiteY45" fmla="*/ 156750 h 2259926"/>
              <a:gd name="connsiteX46" fmla="*/ 5044112 w 12572644"/>
              <a:gd name="connsiteY46" fmla="*/ 1491774 h 2259926"/>
              <a:gd name="connsiteX47" fmla="*/ 3992552 w 12572644"/>
              <a:gd name="connsiteY47" fmla="*/ 869982 h 2259926"/>
              <a:gd name="connsiteX48" fmla="*/ 3251888 w 12572644"/>
              <a:gd name="connsiteY48" fmla="*/ 1711230 h 2259926"/>
              <a:gd name="connsiteX49" fmla="*/ 2712392 w 12572644"/>
              <a:gd name="connsiteY49" fmla="*/ 1436910 h 2259926"/>
              <a:gd name="connsiteX50" fmla="*/ 2447216 w 12572644"/>
              <a:gd name="connsiteY50" fmla="*/ 2250726 h 2259926"/>
              <a:gd name="connsiteX51" fmla="*/ 2401496 w 12572644"/>
              <a:gd name="connsiteY51" fmla="*/ 805974 h 2259926"/>
              <a:gd name="connsiteX52" fmla="*/ 2081456 w 12572644"/>
              <a:gd name="connsiteY52" fmla="*/ 1372902 h 2259926"/>
              <a:gd name="connsiteX53" fmla="*/ 1642544 w 12572644"/>
              <a:gd name="connsiteY53" fmla="*/ 988854 h 2259926"/>
              <a:gd name="connsiteX54" fmla="*/ 1322504 w 12572644"/>
              <a:gd name="connsiteY54" fmla="*/ 1190022 h 2259926"/>
              <a:gd name="connsiteX55" fmla="*/ 1121336 w 12572644"/>
              <a:gd name="connsiteY55" fmla="*/ 906558 h 2259926"/>
              <a:gd name="connsiteX56" fmla="*/ 911024 w 12572644"/>
              <a:gd name="connsiteY56" fmla="*/ 403638 h 2259926"/>
              <a:gd name="connsiteX57" fmla="*/ 106352 w 12572644"/>
              <a:gd name="connsiteY57" fmla="*/ 970566 h 2259926"/>
              <a:gd name="connsiteX58" fmla="*/ 88064 w 12572644"/>
              <a:gd name="connsiteY58" fmla="*/ 769398 h 2259926"/>
              <a:gd name="connsiteX59" fmla="*/ 810440 w 12572644"/>
              <a:gd name="connsiteY59" fmla="*/ 330486 h 2259926"/>
              <a:gd name="connsiteX0" fmla="*/ 810440 w 12572644"/>
              <a:gd name="connsiteY0" fmla="*/ 330486 h 2259926"/>
              <a:gd name="connsiteX1" fmla="*/ 1066472 w 12572644"/>
              <a:gd name="connsiteY1" fmla="*/ 449358 h 2259926"/>
              <a:gd name="connsiteX2" fmla="*/ 1285928 w 12572644"/>
              <a:gd name="connsiteY2" fmla="*/ 1116870 h 2259926"/>
              <a:gd name="connsiteX3" fmla="*/ 1633400 w 12572644"/>
              <a:gd name="connsiteY3" fmla="*/ 961422 h 2259926"/>
              <a:gd name="connsiteX4" fmla="*/ 2063168 w 12572644"/>
              <a:gd name="connsiteY4" fmla="*/ 1281462 h 2259926"/>
              <a:gd name="connsiteX5" fmla="*/ 2410640 w 12572644"/>
              <a:gd name="connsiteY5" fmla="*/ 540798 h 2259926"/>
              <a:gd name="connsiteX6" fmla="*/ 2492936 w 12572644"/>
              <a:gd name="connsiteY6" fmla="*/ 2168430 h 2259926"/>
              <a:gd name="connsiteX7" fmla="*/ 2666672 w 12572644"/>
              <a:gd name="connsiteY7" fmla="*/ 1327182 h 2259926"/>
              <a:gd name="connsiteX8" fmla="*/ 3297608 w 12572644"/>
              <a:gd name="connsiteY8" fmla="*/ 1638078 h 2259926"/>
              <a:gd name="connsiteX9" fmla="*/ 3901112 w 12572644"/>
              <a:gd name="connsiteY9" fmla="*/ 741966 h 2259926"/>
              <a:gd name="connsiteX10" fmla="*/ 4961816 w 12572644"/>
              <a:gd name="connsiteY10" fmla="*/ 1482630 h 2259926"/>
              <a:gd name="connsiteX11" fmla="*/ 5867072 w 12572644"/>
              <a:gd name="connsiteY11" fmla="*/ 101886 h 2259926"/>
              <a:gd name="connsiteX12" fmla="*/ 5885360 w 12572644"/>
              <a:gd name="connsiteY12" fmla="*/ 1162590 h 2259926"/>
              <a:gd name="connsiteX13" fmla="*/ 6562016 w 12572644"/>
              <a:gd name="connsiteY13" fmla="*/ 641382 h 2259926"/>
              <a:gd name="connsiteX14" fmla="*/ 6927776 w 12572644"/>
              <a:gd name="connsiteY14" fmla="*/ 824262 h 2259926"/>
              <a:gd name="connsiteX15" fmla="*/ 6808904 w 12572644"/>
              <a:gd name="connsiteY15" fmla="*/ 1171734 h 2259926"/>
              <a:gd name="connsiteX16" fmla="*/ 7650152 w 12572644"/>
              <a:gd name="connsiteY16" fmla="*/ 1180878 h 2259926"/>
              <a:gd name="connsiteX17" fmla="*/ 8180504 w 12572644"/>
              <a:gd name="connsiteY17" fmla="*/ 120174 h 2259926"/>
              <a:gd name="connsiteX18" fmla="*/ 8473112 w 12572644"/>
              <a:gd name="connsiteY18" fmla="*/ 705390 h 2259926"/>
              <a:gd name="connsiteX19" fmla="*/ 8930312 w 12572644"/>
              <a:gd name="connsiteY19" fmla="*/ 156750 h 2259926"/>
              <a:gd name="connsiteX20" fmla="*/ 9195488 w 12572644"/>
              <a:gd name="connsiteY20" fmla="*/ 339630 h 2259926"/>
              <a:gd name="connsiteX21" fmla="*/ 9826424 w 12572644"/>
              <a:gd name="connsiteY21" fmla="*/ 19590 h 2259926"/>
              <a:gd name="connsiteX22" fmla="*/ 10548800 w 12572644"/>
              <a:gd name="connsiteY22" fmla="*/ 1016286 h 2259926"/>
              <a:gd name="connsiteX23" fmla="*/ 10665219 w 12572644"/>
              <a:gd name="connsiteY23" fmla="*/ 698477 h 2259926"/>
              <a:gd name="connsiteX24" fmla="*/ 11051720 w 12572644"/>
              <a:gd name="connsiteY24" fmla="*/ 549942 h 2259926"/>
              <a:gd name="connsiteX25" fmla="*/ 11492194 w 12572644"/>
              <a:gd name="connsiteY25" fmla="*/ 652533 h 2259926"/>
              <a:gd name="connsiteX26" fmla="*/ 12061575 w 12572644"/>
              <a:gd name="connsiteY26" fmla="*/ 61296 h 2259926"/>
              <a:gd name="connsiteX27" fmla="*/ 12569624 w 12572644"/>
              <a:gd name="connsiteY27" fmla="*/ 641382 h 2259926"/>
              <a:gd name="connsiteX28" fmla="*/ 12258951 w 12572644"/>
              <a:gd name="connsiteY28" fmla="*/ 270270 h 2259926"/>
              <a:gd name="connsiteX29" fmla="*/ 11975264 w 12572644"/>
              <a:gd name="connsiteY29" fmla="*/ 156750 h 2259926"/>
              <a:gd name="connsiteX30" fmla="*/ 11494200 w 12572644"/>
              <a:gd name="connsiteY30" fmla="*/ 705390 h 2259926"/>
              <a:gd name="connsiteX31" fmla="*/ 10786544 w 12572644"/>
              <a:gd name="connsiteY31" fmla="*/ 586518 h 2259926"/>
              <a:gd name="connsiteX32" fmla="*/ 10612808 w 12572644"/>
              <a:gd name="connsiteY32" fmla="*/ 1089438 h 2259926"/>
              <a:gd name="connsiteX33" fmla="*/ 9798992 w 12572644"/>
              <a:gd name="connsiteY33" fmla="*/ 47022 h 2259926"/>
              <a:gd name="connsiteX34" fmla="*/ 9195488 w 12572644"/>
              <a:gd name="connsiteY34" fmla="*/ 385350 h 2259926"/>
              <a:gd name="connsiteX35" fmla="*/ 8976032 w 12572644"/>
              <a:gd name="connsiteY35" fmla="*/ 184182 h 2259926"/>
              <a:gd name="connsiteX36" fmla="*/ 8436536 w 12572644"/>
              <a:gd name="connsiteY36" fmla="*/ 787686 h 2259926"/>
              <a:gd name="connsiteX37" fmla="*/ 8207936 w 12572644"/>
              <a:gd name="connsiteY37" fmla="*/ 156750 h 2259926"/>
              <a:gd name="connsiteX38" fmla="*/ 7814744 w 12572644"/>
              <a:gd name="connsiteY38" fmla="*/ 1089438 h 2259926"/>
              <a:gd name="connsiteX39" fmla="*/ 7366688 w 12572644"/>
              <a:gd name="connsiteY39" fmla="*/ 1308894 h 2259926"/>
              <a:gd name="connsiteX40" fmla="*/ 6717464 w 12572644"/>
              <a:gd name="connsiteY40" fmla="*/ 1180878 h 2259926"/>
              <a:gd name="connsiteX41" fmla="*/ 6891200 w 12572644"/>
              <a:gd name="connsiteY41" fmla="*/ 879126 h 2259926"/>
              <a:gd name="connsiteX42" fmla="*/ 6562016 w 12572644"/>
              <a:gd name="connsiteY42" fmla="*/ 677958 h 2259926"/>
              <a:gd name="connsiteX43" fmla="*/ 6260264 w 12572644"/>
              <a:gd name="connsiteY43" fmla="*/ 952278 h 2259926"/>
              <a:gd name="connsiteX44" fmla="*/ 5812208 w 12572644"/>
              <a:gd name="connsiteY44" fmla="*/ 1217454 h 2259926"/>
              <a:gd name="connsiteX45" fmla="*/ 5848784 w 12572644"/>
              <a:gd name="connsiteY45" fmla="*/ 156750 h 2259926"/>
              <a:gd name="connsiteX46" fmla="*/ 5044112 w 12572644"/>
              <a:gd name="connsiteY46" fmla="*/ 1491774 h 2259926"/>
              <a:gd name="connsiteX47" fmla="*/ 3992552 w 12572644"/>
              <a:gd name="connsiteY47" fmla="*/ 869982 h 2259926"/>
              <a:gd name="connsiteX48" fmla="*/ 3251888 w 12572644"/>
              <a:gd name="connsiteY48" fmla="*/ 1711230 h 2259926"/>
              <a:gd name="connsiteX49" fmla="*/ 2712392 w 12572644"/>
              <a:gd name="connsiteY49" fmla="*/ 1436910 h 2259926"/>
              <a:gd name="connsiteX50" fmla="*/ 2447216 w 12572644"/>
              <a:gd name="connsiteY50" fmla="*/ 2250726 h 2259926"/>
              <a:gd name="connsiteX51" fmla="*/ 2401496 w 12572644"/>
              <a:gd name="connsiteY51" fmla="*/ 805974 h 2259926"/>
              <a:gd name="connsiteX52" fmla="*/ 2081456 w 12572644"/>
              <a:gd name="connsiteY52" fmla="*/ 1372902 h 2259926"/>
              <a:gd name="connsiteX53" fmla="*/ 1642544 w 12572644"/>
              <a:gd name="connsiteY53" fmla="*/ 988854 h 2259926"/>
              <a:gd name="connsiteX54" fmla="*/ 1322504 w 12572644"/>
              <a:gd name="connsiteY54" fmla="*/ 1190022 h 2259926"/>
              <a:gd name="connsiteX55" fmla="*/ 1121336 w 12572644"/>
              <a:gd name="connsiteY55" fmla="*/ 906558 h 2259926"/>
              <a:gd name="connsiteX56" fmla="*/ 911024 w 12572644"/>
              <a:gd name="connsiteY56" fmla="*/ 403638 h 2259926"/>
              <a:gd name="connsiteX57" fmla="*/ 106352 w 12572644"/>
              <a:gd name="connsiteY57" fmla="*/ 970566 h 2259926"/>
              <a:gd name="connsiteX58" fmla="*/ 88064 w 12572644"/>
              <a:gd name="connsiteY58" fmla="*/ 769398 h 2259926"/>
              <a:gd name="connsiteX59" fmla="*/ 810440 w 12572644"/>
              <a:gd name="connsiteY59" fmla="*/ 330486 h 2259926"/>
              <a:gd name="connsiteX0" fmla="*/ 810440 w 12572644"/>
              <a:gd name="connsiteY0" fmla="*/ 330486 h 2259926"/>
              <a:gd name="connsiteX1" fmla="*/ 1066472 w 12572644"/>
              <a:gd name="connsiteY1" fmla="*/ 449358 h 2259926"/>
              <a:gd name="connsiteX2" fmla="*/ 1285928 w 12572644"/>
              <a:gd name="connsiteY2" fmla="*/ 1116870 h 2259926"/>
              <a:gd name="connsiteX3" fmla="*/ 1633400 w 12572644"/>
              <a:gd name="connsiteY3" fmla="*/ 961422 h 2259926"/>
              <a:gd name="connsiteX4" fmla="*/ 2063168 w 12572644"/>
              <a:gd name="connsiteY4" fmla="*/ 1281462 h 2259926"/>
              <a:gd name="connsiteX5" fmla="*/ 2410640 w 12572644"/>
              <a:gd name="connsiteY5" fmla="*/ 540798 h 2259926"/>
              <a:gd name="connsiteX6" fmla="*/ 2492936 w 12572644"/>
              <a:gd name="connsiteY6" fmla="*/ 2168430 h 2259926"/>
              <a:gd name="connsiteX7" fmla="*/ 2666672 w 12572644"/>
              <a:gd name="connsiteY7" fmla="*/ 1327182 h 2259926"/>
              <a:gd name="connsiteX8" fmla="*/ 3297608 w 12572644"/>
              <a:gd name="connsiteY8" fmla="*/ 1638078 h 2259926"/>
              <a:gd name="connsiteX9" fmla="*/ 3901112 w 12572644"/>
              <a:gd name="connsiteY9" fmla="*/ 741966 h 2259926"/>
              <a:gd name="connsiteX10" fmla="*/ 4961816 w 12572644"/>
              <a:gd name="connsiteY10" fmla="*/ 1482630 h 2259926"/>
              <a:gd name="connsiteX11" fmla="*/ 5867072 w 12572644"/>
              <a:gd name="connsiteY11" fmla="*/ 101886 h 2259926"/>
              <a:gd name="connsiteX12" fmla="*/ 5885360 w 12572644"/>
              <a:gd name="connsiteY12" fmla="*/ 1162590 h 2259926"/>
              <a:gd name="connsiteX13" fmla="*/ 6562016 w 12572644"/>
              <a:gd name="connsiteY13" fmla="*/ 641382 h 2259926"/>
              <a:gd name="connsiteX14" fmla="*/ 6927776 w 12572644"/>
              <a:gd name="connsiteY14" fmla="*/ 824262 h 2259926"/>
              <a:gd name="connsiteX15" fmla="*/ 6808904 w 12572644"/>
              <a:gd name="connsiteY15" fmla="*/ 1171734 h 2259926"/>
              <a:gd name="connsiteX16" fmla="*/ 7650152 w 12572644"/>
              <a:gd name="connsiteY16" fmla="*/ 1180878 h 2259926"/>
              <a:gd name="connsiteX17" fmla="*/ 8180504 w 12572644"/>
              <a:gd name="connsiteY17" fmla="*/ 120174 h 2259926"/>
              <a:gd name="connsiteX18" fmla="*/ 8473112 w 12572644"/>
              <a:gd name="connsiteY18" fmla="*/ 705390 h 2259926"/>
              <a:gd name="connsiteX19" fmla="*/ 8930312 w 12572644"/>
              <a:gd name="connsiteY19" fmla="*/ 156750 h 2259926"/>
              <a:gd name="connsiteX20" fmla="*/ 9195488 w 12572644"/>
              <a:gd name="connsiteY20" fmla="*/ 339630 h 2259926"/>
              <a:gd name="connsiteX21" fmla="*/ 9826424 w 12572644"/>
              <a:gd name="connsiteY21" fmla="*/ 19590 h 2259926"/>
              <a:gd name="connsiteX22" fmla="*/ 10548800 w 12572644"/>
              <a:gd name="connsiteY22" fmla="*/ 1016286 h 2259926"/>
              <a:gd name="connsiteX23" fmla="*/ 10665219 w 12572644"/>
              <a:gd name="connsiteY23" fmla="*/ 698477 h 2259926"/>
              <a:gd name="connsiteX24" fmla="*/ 10828696 w 12572644"/>
              <a:gd name="connsiteY24" fmla="*/ 527639 h 2259926"/>
              <a:gd name="connsiteX25" fmla="*/ 11492194 w 12572644"/>
              <a:gd name="connsiteY25" fmla="*/ 652533 h 2259926"/>
              <a:gd name="connsiteX26" fmla="*/ 12061575 w 12572644"/>
              <a:gd name="connsiteY26" fmla="*/ 61296 h 2259926"/>
              <a:gd name="connsiteX27" fmla="*/ 12569624 w 12572644"/>
              <a:gd name="connsiteY27" fmla="*/ 641382 h 2259926"/>
              <a:gd name="connsiteX28" fmla="*/ 12258951 w 12572644"/>
              <a:gd name="connsiteY28" fmla="*/ 270270 h 2259926"/>
              <a:gd name="connsiteX29" fmla="*/ 11975264 w 12572644"/>
              <a:gd name="connsiteY29" fmla="*/ 156750 h 2259926"/>
              <a:gd name="connsiteX30" fmla="*/ 11494200 w 12572644"/>
              <a:gd name="connsiteY30" fmla="*/ 705390 h 2259926"/>
              <a:gd name="connsiteX31" fmla="*/ 10786544 w 12572644"/>
              <a:gd name="connsiteY31" fmla="*/ 586518 h 2259926"/>
              <a:gd name="connsiteX32" fmla="*/ 10612808 w 12572644"/>
              <a:gd name="connsiteY32" fmla="*/ 1089438 h 2259926"/>
              <a:gd name="connsiteX33" fmla="*/ 9798992 w 12572644"/>
              <a:gd name="connsiteY33" fmla="*/ 47022 h 2259926"/>
              <a:gd name="connsiteX34" fmla="*/ 9195488 w 12572644"/>
              <a:gd name="connsiteY34" fmla="*/ 385350 h 2259926"/>
              <a:gd name="connsiteX35" fmla="*/ 8976032 w 12572644"/>
              <a:gd name="connsiteY35" fmla="*/ 184182 h 2259926"/>
              <a:gd name="connsiteX36" fmla="*/ 8436536 w 12572644"/>
              <a:gd name="connsiteY36" fmla="*/ 787686 h 2259926"/>
              <a:gd name="connsiteX37" fmla="*/ 8207936 w 12572644"/>
              <a:gd name="connsiteY37" fmla="*/ 156750 h 2259926"/>
              <a:gd name="connsiteX38" fmla="*/ 7814744 w 12572644"/>
              <a:gd name="connsiteY38" fmla="*/ 1089438 h 2259926"/>
              <a:gd name="connsiteX39" fmla="*/ 7366688 w 12572644"/>
              <a:gd name="connsiteY39" fmla="*/ 1308894 h 2259926"/>
              <a:gd name="connsiteX40" fmla="*/ 6717464 w 12572644"/>
              <a:gd name="connsiteY40" fmla="*/ 1180878 h 2259926"/>
              <a:gd name="connsiteX41" fmla="*/ 6891200 w 12572644"/>
              <a:gd name="connsiteY41" fmla="*/ 879126 h 2259926"/>
              <a:gd name="connsiteX42" fmla="*/ 6562016 w 12572644"/>
              <a:gd name="connsiteY42" fmla="*/ 677958 h 2259926"/>
              <a:gd name="connsiteX43" fmla="*/ 6260264 w 12572644"/>
              <a:gd name="connsiteY43" fmla="*/ 952278 h 2259926"/>
              <a:gd name="connsiteX44" fmla="*/ 5812208 w 12572644"/>
              <a:gd name="connsiteY44" fmla="*/ 1217454 h 2259926"/>
              <a:gd name="connsiteX45" fmla="*/ 5848784 w 12572644"/>
              <a:gd name="connsiteY45" fmla="*/ 156750 h 2259926"/>
              <a:gd name="connsiteX46" fmla="*/ 5044112 w 12572644"/>
              <a:gd name="connsiteY46" fmla="*/ 1491774 h 2259926"/>
              <a:gd name="connsiteX47" fmla="*/ 3992552 w 12572644"/>
              <a:gd name="connsiteY47" fmla="*/ 869982 h 2259926"/>
              <a:gd name="connsiteX48" fmla="*/ 3251888 w 12572644"/>
              <a:gd name="connsiteY48" fmla="*/ 1711230 h 2259926"/>
              <a:gd name="connsiteX49" fmla="*/ 2712392 w 12572644"/>
              <a:gd name="connsiteY49" fmla="*/ 1436910 h 2259926"/>
              <a:gd name="connsiteX50" fmla="*/ 2447216 w 12572644"/>
              <a:gd name="connsiteY50" fmla="*/ 2250726 h 2259926"/>
              <a:gd name="connsiteX51" fmla="*/ 2401496 w 12572644"/>
              <a:gd name="connsiteY51" fmla="*/ 805974 h 2259926"/>
              <a:gd name="connsiteX52" fmla="*/ 2081456 w 12572644"/>
              <a:gd name="connsiteY52" fmla="*/ 1372902 h 2259926"/>
              <a:gd name="connsiteX53" fmla="*/ 1642544 w 12572644"/>
              <a:gd name="connsiteY53" fmla="*/ 988854 h 2259926"/>
              <a:gd name="connsiteX54" fmla="*/ 1322504 w 12572644"/>
              <a:gd name="connsiteY54" fmla="*/ 1190022 h 2259926"/>
              <a:gd name="connsiteX55" fmla="*/ 1121336 w 12572644"/>
              <a:gd name="connsiteY55" fmla="*/ 906558 h 2259926"/>
              <a:gd name="connsiteX56" fmla="*/ 911024 w 12572644"/>
              <a:gd name="connsiteY56" fmla="*/ 403638 h 2259926"/>
              <a:gd name="connsiteX57" fmla="*/ 106352 w 12572644"/>
              <a:gd name="connsiteY57" fmla="*/ 970566 h 2259926"/>
              <a:gd name="connsiteX58" fmla="*/ 88064 w 12572644"/>
              <a:gd name="connsiteY58" fmla="*/ 769398 h 2259926"/>
              <a:gd name="connsiteX59" fmla="*/ 810440 w 12572644"/>
              <a:gd name="connsiteY59" fmla="*/ 330486 h 2259926"/>
              <a:gd name="connsiteX0" fmla="*/ 810440 w 12572644"/>
              <a:gd name="connsiteY0" fmla="*/ 330486 h 2259926"/>
              <a:gd name="connsiteX1" fmla="*/ 1066472 w 12572644"/>
              <a:gd name="connsiteY1" fmla="*/ 449358 h 2259926"/>
              <a:gd name="connsiteX2" fmla="*/ 1285928 w 12572644"/>
              <a:gd name="connsiteY2" fmla="*/ 1116870 h 2259926"/>
              <a:gd name="connsiteX3" fmla="*/ 1633400 w 12572644"/>
              <a:gd name="connsiteY3" fmla="*/ 961422 h 2259926"/>
              <a:gd name="connsiteX4" fmla="*/ 2063168 w 12572644"/>
              <a:gd name="connsiteY4" fmla="*/ 1281462 h 2259926"/>
              <a:gd name="connsiteX5" fmla="*/ 2410640 w 12572644"/>
              <a:gd name="connsiteY5" fmla="*/ 540798 h 2259926"/>
              <a:gd name="connsiteX6" fmla="*/ 2492936 w 12572644"/>
              <a:gd name="connsiteY6" fmla="*/ 2168430 h 2259926"/>
              <a:gd name="connsiteX7" fmla="*/ 2666672 w 12572644"/>
              <a:gd name="connsiteY7" fmla="*/ 1327182 h 2259926"/>
              <a:gd name="connsiteX8" fmla="*/ 3297608 w 12572644"/>
              <a:gd name="connsiteY8" fmla="*/ 1638078 h 2259926"/>
              <a:gd name="connsiteX9" fmla="*/ 3901112 w 12572644"/>
              <a:gd name="connsiteY9" fmla="*/ 741966 h 2259926"/>
              <a:gd name="connsiteX10" fmla="*/ 4961816 w 12572644"/>
              <a:gd name="connsiteY10" fmla="*/ 1482630 h 2259926"/>
              <a:gd name="connsiteX11" fmla="*/ 5867072 w 12572644"/>
              <a:gd name="connsiteY11" fmla="*/ 101886 h 2259926"/>
              <a:gd name="connsiteX12" fmla="*/ 5885360 w 12572644"/>
              <a:gd name="connsiteY12" fmla="*/ 1162590 h 2259926"/>
              <a:gd name="connsiteX13" fmla="*/ 6562016 w 12572644"/>
              <a:gd name="connsiteY13" fmla="*/ 641382 h 2259926"/>
              <a:gd name="connsiteX14" fmla="*/ 6927776 w 12572644"/>
              <a:gd name="connsiteY14" fmla="*/ 824262 h 2259926"/>
              <a:gd name="connsiteX15" fmla="*/ 6808904 w 12572644"/>
              <a:gd name="connsiteY15" fmla="*/ 1171734 h 2259926"/>
              <a:gd name="connsiteX16" fmla="*/ 7650152 w 12572644"/>
              <a:gd name="connsiteY16" fmla="*/ 1180878 h 2259926"/>
              <a:gd name="connsiteX17" fmla="*/ 8180504 w 12572644"/>
              <a:gd name="connsiteY17" fmla="*/ 120174 h 2259926"/>
              <a:gd name="connsiteX18" fmla="*/ 8473112 w 12572644"/>
              <a:gd name="connsiteY18" fmla="*/ 705390 h 2259926"/>
              <a:gd name="connsiteX19" fmla="*/ 8930312 w 12572644"/>
              <a:gd name="connsiteY19" fmla="*/ 156750 h 2259926"/>
              <a:gd name="connsiteX20" fmla="*/ 9195488 w 12572644"/>
              <a:gd name="connsiteY20" fmla="*/ 339630 h 2259926"/>
              <a:gd name="connsiteX21" fmla="*/ 9826424 w 12572644"/>
              <a:gd name="connsiteY21" fmla="*/ 19590 h 2259926"/>
              <a:gd name="connsiteX22" fmla="*/ 10548800 w 12572644"/>
              <a:gd name="connsiteY22" fmla="*/ 1016286 h 2259926"/>
              <a:gd name="connsiteX23" fmla="*/ 10665219 w 12572644"/>
              <a:gd name="connsiteY23" fmla="*/ 698477 h 2259926"/>
              <a:gd name="connsiteX24" fmla="*/ 10828696 w 12572644"/>
              <a:gd name="connsiteY24" fmla="*/ 527639 h 2259926"/>
              <a:gd name="connsiteX25" fmla="*/ 11492194 w 12572644"/>
              <a:gd name="connsiteY25" fmla="*/ 652533 h 2259926"/>
              <a:gd name="connsiteX26" fmla="*/ 12061575 w 12572644"/>
              <a:gd name="connsiteY26" fmla="*/ 61296 h 2259926"/>
              <a:gd name="connsiteX27" fmla="*/ 12569624 w 12572644"/>
              <a:gd name="connsiteY27" fmla="*/ 641382 h 2259926"/>
              <a:gd name="connsiteX28" fmla="*/ 12258951 w 12572644"/>
              <a:gd name="connsiteY28" fmla="*/ 270270 h 2259926"/>
              <a:gd name="connsiteX29" fmla="*/ 11975264 w 12572644"/>
              <a:gd name="connsiteY29" fmla="*/ 156750 h 2259926"/>
              <a:gd name="connsiteX30" fmla="*/ 11494200 w 12572644"/>
              <a:gd name="connsiteY30" fmla="*/ 705390 h 2259926"/>
              <a:gd name="connsiteX31" fmla="*/ 10786544 w 12572644"/>
              <a:gd name="connsiteY31" fmla="*/ 586518 h 2259926"/>
              <a:gd name="connsiteX32" fmla="*/ 10612808 w 12572644"/>
              <a:gd name="connsiteY32" fmla="*/ 1089438 h 2259926"/>
              <a:gd name="connsiteX33" fmla="*/ 9798992 w 12572644"/>
              <a:gd name="connsiteY33" fmla="*/ 47022 h 2259926"/>
              <a:gd name="connsiteX34" fmla="*/ 9195488 w 12572644"/>
              <a:gd name="connsiteY34" fmla="*/ 385350 h 2259926"/>
              <a:gd name="connsiteX35" fmla="*/ 8976032 w 12572644"/>
              <a:gd name="connsiteY35" fmla="*/ 184182 h 2259926"/>
              <a:gd name="connsiteX36" fmla="*/ 8436536 w 12572644"/>
              <a:gd name="connsiteY36" fmla="*/ 787686 h 2259926"/>
              <a:gd name="connsiteX37" fmla="*/ 8207936 w 12572644"/>
              <a:gd name="connsiteY37" fmla="*/ 156750 h 2259926"/>
              <a:gd name="connsiteX38" fmla="*/ 7814744 w 12572644"/>
              <a:gd name="connsiteY38" fmla="*/ 1089438 h 2259926"/>
              <a:gd name="connsiteX39" fmla="*/ 7366688 w 12572644"/>
              <a:gd name="connsiteY39" fmla="*/ 1308894 h 2259926"/>
              <a:gd name="connsiteX40" fmla="*/ 6717464 w 12572644"/>
              <a:gd name="connsiteY40" fmla="*/ 1180878 h 2259926"/>
              <a:gd name="connsiteX41" fmla="*/ 6891200 w 12572644"/>
              <a:gd name="connsiteY41" fmla="*/ 879126 h 2259926"/>
              <a:gd name="connsiteX42" fmla="*/ 6562016 w 12572644"/>
              <a:gd name="connsiteY42" fmla="*/ 677958 h 2259926"/>
              <a:gd name="connsiteX43" fmla="*/ 6260264 w 12572644"/>
              <a:gd name="connsiteY43" fmla="*/ 952278 h 2259926"/>
              <a:gd name="connsiteX44" fmla="*/ 5812208 w 12572644"/>
              <a:gd name="connsiteY44" fmla="*/ 1217454 h 2259926"/>
              <a:gd name="connsiteX45" fmla="*/ 5848784 w 12572644"/>
              <a:gd name="connsiteY45" fmla="*/ 156750 h 2259926"/>
              <a:gd name="connsiteX46" fmla="*/ 5044112 w 12572644"/>
              <a:gd name="connsiteY46" fmla="*/ 1491774 h 2259926"/>
              <a:gd name="connsiteX47" fmla="*/ 3992552 w 12572644"/>
              <a:gd name="connsiteY47" fmla="*/ 869982 h 2259926"/>
              <a:gd name="connsiteX48" fmla="*/ 3251888 w 12572644"/>
              <a:gd name="connsiteY48" fmla="*/ 1711230 h 2259926"/>
              <a:gd name="connsiteX49" fmla="*/ 2712392 w 12572644"/>
              <a:gd name="connsiteY49" fmla="*/ 1436910 h 2259926"/>
              <a:gd name="connsiteX50" fmla="*/ 2447216 w 12572644"/>
              <a:gd name="connsiteY50" fmla="*/ 2250726 h 2259926"/>
              <a:gd name="connsiteX51" fmla="*/ 2401496 w 12572644"/>
              <a:gd name="connsiteY51" fmla="*/ 805974 h 2259926"/>
              <a:gd name="connsiteX52" fmla="*/ 2081456 w 12572644"/>
              <a:gd name="connsiteY52" fmla="*/ 1372902 h 2259926"/>
              <a:gd name="connsiteX53" fmla="*/ 1642544 w 12572644"/>
              <a:gd name="connsiteY53" fmla="*/ 988854 h 2259926"/>
              <a:gd name="connsiteX54" fmla="*/ 1322504 w 12572644"/>
              <a:gd name="connsiteY54" fmla="*/ 1190022 h 2259926"/>
              <a:gd name="connsiteX55" fmla="*/ 1121336 w 12572644"/>
              <a:gd name="connsiteY55" fmla="*/ 906558 h 2259926"/>
              <a:gd name="connsiteX56" fmla="*/ 911024 w 12572644"/>
              <a:gd name="connsiteY56" fmla="*/ 403638 h 2259926"/>
              <a:gd name="connsiteX57" fmla="*/ 106352 w 12572644"/>
              <a:gd name="connsiteY57" fmla="*/ 970566 h 2259926"/>
              <a:gd name="connsiteX58" fmla="*/ 88064 w 12572644"/>
              <a:gd name="connsiteY58" fmla="*/ 769398 h 2259926"/>
              <a:gd name="connsiteX59" fmla="*/ 810440 w 12572644"/>
              <a:gd name="connsiteY59" fmla="*/ 330486 h 2259926"/>
              <a:gd name="connsiteX0" fmla="*/ 810440 w 12572644"/>
              <a:gd name="connsiteY0" fmla="*/ 330486 h 2259926"/>
              <a:gd name="connsiteX1" fmla="*/ 1066472 w 12572644"/>
              <a:gd name="connsiteY1" fmla="*/ 449358 h 2259926"/>
              <a:gd name="connsiteX2" fmla="*/ 1285928 w 12572644"/>
              <a:gd name="connsiteY2" fmla="*/ 1116870 h 2259926"/>
              <a:gd name="connsiteX3" fmla="*/ 1633400 w 12572644"/>
              <a:gd name="connsiteY3" fmla="*/ 961422 h 2259926"/>
              <a:gd name="connsiteX4" fmla="*/ 2063168 w 12572644"/>
              <a:gd name="connsiteY4" fmla="*/ 1281462 h 2259926"/>
              <a:gd name="connsiteX5" fmla="*/ 2410640 w 12572644"/>
              <a:gd name="connsiteY5" fmla="*/ 540798 h 2259926"/>
              <a:gd name="connsiteX6" fmla="*/ 2492936 w 12572644"/>
              <a:gd name="connsiteY6" fmla="*/ 2168430 h 2259926"/>
              <a:gd name="connsiteX7" fmla="*/ 2666672 w 12572644"/>
              <a:gd name="connsiteY7" fmla="*/ 1327182 h 2259926"/>
              <a:gd name="connsiteX8" fmla="*/ 3297608 w 12572644"/>
              <a:gd name="connsiteY8" fmla="*/ 1638078 h 2259926"/>
              <a:gd name="connsiteX9" fmla="*/ 3901112 w 12572644"/>
              <a:gd name="connsiteY9" fmla="*/ 741966 h 2259926"/>
              <a:gd name="connsiteX10" fmla="*/ 4961816 w 12572644"/>
              <a:gd name="connsiteY10" fmla="*/ 1482630 h 2259926"/>
              <a:gd name="connsiteX11" fmla="*/ 5867072 w 12572644"/>
              <a:gd name="connsiteY11" fmla="*/ 101886 h 2259926"/>
              <a:gd name="connsiteX12" fmla="*/ 5885360 w 12572644"/>
              <a:gd name="connsiteY12" fmla="*/ 1162590 h 2259926"/>
              <a:gd name="connsiteX13" fmla="*/ 6562016 w 12572644"/>
              <a:gd name="connsiteY13" fmla="*/ 641382 h 2259926"/>
              <a:gd name="connsiteX14" fmla="*/ 6927776 w 12572644"/>
              <a:gd name="connsiteY14" fmla="*/ 824262 h 2259926"/>
              <a:gd name="connsiteX15" fmla="*/ 6808904 w 12572644"/>
              <a:gd name="connsiteY15" fmla="*/ 1171734 h 2259926"/>
              <a:gd name="connsiteX16" fmla="*/ 7650152 w 12572644"/>
              <a:gd name="connsiteY16" fmla="*/ 1180878 h 2259926"/>
              <a:gd name="connsiteX17" fmla="*/ 8180504 w 12572644"/>
              <a:gd name="connsiteY17" fmla="*/ 120174 h 2259926"/>
              <a:gd name="connsiteX18" fmla="*/ 8473112 w 12572644"/>
              <a:gd name="connsiteY18" fmla="*/ 705390 h 2259926"/>
              <a:gd name="connsiteX19" fmla="*/ 8930312 w 12572644"/>
              <a:gd name="connsiteY19" fmla="*/ 156750 h 2259926"/>
              <a:gd name="connsiteX20" fmla="*/ 9195488 w 12572644"/>
              <a:gd name="connsiteY20" fmla="*/ 339630 h 2259926"/>
              <a:gd name="connsiteX21" fmla="*/ 9826424 w 12572644"/>
              <a:gd name="connsiteY21" fmla="*/ 19590 h 2259926"/>
              <a:gd name="connsiteX22" fmla="*/ 10548800 w 12572644"/>
              <a:gd name="connsiteY22" fmla="*/ 1016286 h 2259926"/>
              <a:gd name="connsiteX23" fmla="*/ 10665219 w 12572644"/>
              <a:gd name="connsiteY23" fmla="*/ 698477 h 2259926"/>
              <a:gd name="connsiteX24" fmla="*/ 10901179 w 12572644"/>
              <a:gd name="connsiteY24" fmla="*/ 533215 h 2259926"/>
              <a:gd name="connsiteX25" fmla="*/ 11492194 w 12572644"/>
              <a:gd name="connsiteY25" fmla="*/ 652533 h 2259926"/>
              <a:gd name="connsiteX26" fmla="*/ 12061575 w 12572644"/>
              <a:gd name="connsiteY26" fmla="*/ 61296 h 2259926"/>
              <a:gd name="connsiteX27" fmla="*/ 12569624 w 12572644"/>
              <a:gd name="connsiteY27" fmla="*/ 641382 h 2259926"/>
              <a:gd name="connsiteX28" fmla="*/ 12258951 w 12572644"/>
              <a:gd name="connsiteY28" fmla="*/ 270270 h 2259926"/>
              <a:gd name="connsiteX29" fmla="*/ 11975264 w 12572644"/>
              <a:gd name="connsiteY29" fmla="*/ 156750 h 2259926"/>
              <a:gd name="connsiteX30" fmla="*/ 11494200 w 12572644"/>
              <a:gd name="connsiteY30" fmla="*/ 705390 h 2259926"/>
              <a:gd name="connsiteX31" fmla="*/ 10786544 w 12572644"/>
              <a:gd name="connsiteY31" fmla="*/ 586518 h 2259926"/>
              <a:gd name="connsiteX32" fmla="*/ 10612808 w 12572644"/>
              <a:gd name="connsiteY32" fmla="*/ 1089438 h 2259926"/>
              <a:gd name="connsiteX33" fmla="*/ 9798992 w 12572644"/>
              <a:gd name="connsiteY33" fmla="*/ 47022 h 2259926"/>
              <a:gd name="connsiteX34" fmla="*/ 9195488 w 12572644"/>
              <a:gd name="connsiteY34" fmla="*/ 385350 h 2259926"/>
              <a:gd name="connsiteX35" fmla="*/ 8976032 w 12572644"/>
              <a:gd name="connsiteY35" fmla="*/ 184182 h 2259926"/>
              <a:gd name="connsiteX36" fmla="*/ 8436536 w 12572644"/>
              <a:gd name="connsiteY36" fmla="*/ 787686 h 2259926"/>
              <a:gd name="connsiteX37" fmla="*/ 8207936 w 12572644"/>
              <a:gd name="connsiteY37" fmla="*/ 156750 h 2259926"/>
              <a:gd name="connsiteX38" fmla="*/ 7814744 w 12572644"/>
              <a:gd name="connsiteY38" fmla="*/ 1089438 h 2259926"/>
              <a:gd name="connsiteX39" fmla="*/ 7366688 w 12572644"/>
              <a:gd name="connsiteY39" fmla="*/ 1308894 h 2259926"/>
              <a:gd name="connsiteX40" fmla="*/ 6717464 w 12572644"/>
              <a:gd name="connsiteY40" fmla="*/ 1180878 h 2259926"/>
              <a:gd name="connsiteX41" fmla="*/ 6891200 w 12572644"/>
              <a:gd name="connsiteY41" fmla="*/ 879126 h 2259926"/>
              <a:gd name="connsiteX42" fmla="*/ 6562016 w 12572644"/>
              <a:gd name="connsiteY42" fmla="*/ 677958 h 2259926"/>
              <a:gd name="connsiteX43" fmla="*/ 6260264 w 12572644"/>
              <a:gd name="connsiteY43" fmla="*/ 952278 h 2259926"/>
              <a:gd name="connsiteX44" fmla="*/ 5812208 w 12572644"/>
              <a:gd name="connsiteY44" fmla="*/ 1217454 h 2259926"/>
              <a:gd name="connsiteX45" fmla="*/ 5848784 w 12572644"/>
              <a:gd name="connsiteY45" fmla="*/ 156750 h 2259926"/>
              <a:gd name="connsiteX46" fmla="*/ 5044112 w 12572644"/>
              <a:gd name="connsiteY46" fmla="*/ 1491774 h 2259926"/>
              <a:gd name="connsiteX47" fmla="*/ 3992552 w 12572644"/>
              <a:gd name="connsiteY47" fmla="*/ 869982 h 2259926"/>
              <a:gd name="connsiteX48" fmla="*/ 3251888 w 12572644"/>
              <a:gd name="connsiteY48" fmla="*/ 1711230 h 2259926"/>
              <a:gd name="connsiteX49" fmla="*/ 2712392 w 12572644"/>
              <a:gd name="connsiteY49" fmla="*/ 1436910 h 2259926"/>
              <a:gd name="connsiteX50" fmla="*/ 2447216 w 12572644"/>
              <a:gd name="connsiteY50" fmla="*/ 2250726 h 2259926"/>
              <a:gd name="connsiteX51" fmla="*/ 2401496 w 12572644"/>
              <a:gd name="connsiteY51" fmla="*/ 805974 h 2259926"/>
              <a:gd name="connsiteX52" fmla="*/ 2081456 w 12572644"/>
              <a:gd name="connsiteY52" fmla="*/ 1372902 h 2259926"/>
              <a:gd name="connsiteX53" fmla="*/ 1642544 w 12572644"/>
              <a:gd name="connsiteY53" fmla="*/ 988854 h 2259926"/>
              <a:gd name="connsiteX54" fmla="*/ 1322504 w 12572644"/>
              <a:gd name="connsiteY54" fmla="*/ 1190022 h 2259926"/>
              <a:gd name="connsiteX55" fmla="*/ 1121336 w 12572644"/>
              <a:gd name="connsiteY55" fmla="*/ 906558 h 2259926"/>
              <a:gd name="connsiteX56" fmla="*/ 911024 w 12572644"/>
              <a:gd name="connsiteY56" fmla="*/ 403638 h 2259926"/>
              <a:gd name="connsiteX57" fmla="*/ 106352 w 12572644"/>
              <a:gd name="connsiteY57" fmla="*/ 970566 h 2259926"/>
              <a:gd name="connsiteX58" fmla="*/ 88064 w 12572644"/>
              <a:gd name="connsiteY58" fmla="*/ 769398 h 2259926"/>
              <a:gd name="connsiteX59" fmla="*/ 810440 w 12572644"/>
              <a:gd name="connsiteY59" fmla="*/ 330486 h 2259926"/>
              <a:gd name="connsiteX0" fmla="*/ 810440 w 12572644"/>
              <a:gd name="connsiteY0" fmla="*/ 330486 h 2259926"/>
              <a:gd name="connsiteX1" fmla="*/ 1066472 w 12572644"/>
              <a:gd name="connsiteY1" fmla="*/ 449358 h 2259926"/>
              <a:gd name="connsiteX2" fmla="*/ 1285928 w 12572644"/>
              <a:gd name="connsiteY2" fmla="*/ 1116870 h 2259926"/>
              <a:gd name="connsiteX3" fmla="*/ 1633400 w 12572644"/>
              <a:gd name="connsiteY3" fmla="*/ 961422 h 2259926"/>
              <a:gd name="connsiteX4" fmla="*/ 2063168 w 12572644"/>
              <a:gd name="connsiteY4" fmla="*/ 1281462 h 2259926"/>
              <a:gd name="connsiteX5" fmla="*/ 2410640 w 12572644"/>
              <a:gd name="connsiteY5" fmla="*/ 540798 h 2259926"/>
              <a:gd name="connsiteX6" fmla="*/ 2492936 w 12572644"/>
              <a:gd name="connsiteY6" fmla="*/ 2168430 h 2259926"/>
              <a:gd name="connsiteX7" fmla="*/ 2666672 w 12572644"/>
              <a:gd name="connsiteY7" fmla="*/ 1327182 h 2259926"/>
              <a:gd name="connsiteX8" fmla="*/ 3297608 w 12572644"/>
              <a:gd name="connsiteY8" fmla="*/ 1638078 h 2259926"/>
              <a:gd name="connsiteX9" fmla="*/ 3901112 w 12572644"/>
              <a:gd name="connsiteY9" fmla="*/ 741966 h 2259926"/>
              <a:gd name="connsiteX10" fmla="*/ 4961816 w 12572644"/>
              <a:gd name="connsiteY10" fmla="*/ 1482630 h 2259926"/>
              <a:gd name="connsiteX11" fmla="*/ 5867072 w 12572644"/>
              <a:gd name="connsiteY11" fmla="*/ 101886 h 2259926"/>
              <a:gd name="connsiteX12" fmla="*/ 5885360 w 12572644"/>
              <a:gd name="connsiteY12" fmla="*/ 1162590 h 2259926"/>
              <a:gd name="connsiteX13" fmla="*/ 6562016 w 12572644"/>
              <a:gd name="connsiteY13" fmla="*/ 641382 h 2259926"/>
              <a:gd name="connsiteX14" fmla="*/ 6927776 w 12572644"/>
              <a:gd name="connsiteY14" fmla="*/ 824262 h 2259926"/>
              <a:gd name="connsiteX15" fmla="*/ 6808904 w 12572644"/>
              <a:gd name="connsiteY15" fmla="*/ 1171734 h 2259926"/>
              <a:gd name="connsiteX16" fmla="*/ 7650152 w 12572644"/>
              <a:gd name="connsiteY16" fmla="*/ 1180878 h 2259926"/>
              <a:gd name="connsiteX17" fmla="*/ 8180504 w 12572644"/>
              <a:gd name="connsiteY17" fmla="*/ 120174 h 2259926"/>
              <a:gd name="connsiteX18" fmla="*/ 8473112 w 12572644"/>
              <a:gd name="connsiteY18" fmla="*/ 705390 h 2259926"/>
              <a:gd name="connsiteX19" fmla="*/ 8930312 w 12572644"/>
              <a:gd name="connsiteY19" fmla="*/ 156750 h 2259926"/>
              <a:gd name="connsiteX20" fmla="*/ 9195488 w 12572644"/>
              <a:gd name="connsiteY20" fmla="*/ 339630 h 2259926"/>
              <a:gd name="connsiteX21" fmla="*/ 9826424 w 12572644"/>
              <a:gd name="connsiteY21" fmla="*/ 19590 h 2259926"/>
              <a:gd name="connsiteX22" fmla="*/ 10548800 w 12572644"/>
              <a:gd name="connsiteY22" fmla="*/ 1016286 h 2259926"/>
              <a:gd name="connsiteX23" fmla="*/ 10665219 w 12572644"/>
              <a:gd name="connsiteY23" fmla="*/ 698477 h 2259926"/>
              <a:gd name="connsiteX24" fmla="*/ 10901179 w 12572644"/>
              <a:gd name="connsiteY24" fmla="*/ 533215 h 2259926"/>
              <a:gd name="connsiteX25" fmla="*/ 11492194 w 12572644"/>
              <a:gd name="connsiteY25" fmla="*/ 652533 h 2259926"/>
              <a:gd name="connsiteX26" fmla="*/ 12061575 w 12572644"/>
              <a:gd name="connsiteY26" fmla="*/ 61296 h 2259926"/>
              <a:gd name="connsiteX27" fmla="*/ 12569624 w 12572644"/>
              <a:gd name="connsiteY27" fmla="*/ 641382 h 2259926"/>
              <a:gd name="connsiteX28" fmla="*/ 12258951 w 12572644"/>
              <a:gd name="connsiteY28" fmla="*/ 270270 h 2259926"/>
              <a:gd name="connsiteX29" fmla="*/ 11975264 w 12572644"/>
              <a:gd name="connsiteY29" fmla="*/ 156750 h 2259926"/>
              <a:gd name="connsiteX30" fmla="*/ 11494200 w 12572644"/>
              <a:gd name="connsiteY30" fmla="*/ 705390 h 2259926"/>
              <a:gd name="connsiteX31" fmla="*/ 10786544 w 12572644"/>
              <a:gd name="connsiteY31" fmla="*/ 586518 h 2259926"/>
              <a:gd name="connsiteX32" fmla="*/ 10612808 w 12572644"/>
              <a:gd name="connsiteY32" fmla="*/ 1089438 h 2259926"/>
              <a:gd name="connsiteX33" fmla="*/ 9798992 w 12572644"/>
              <a:gd name="connsiteY33" fmla="*/ 47022 h 2259926"/>
              <a:gd name="connsiteX34" fmla="*/ 9195488 w 12572644"/>
              <a:gd name="connsiteY34" fmla="*/ 385350 h 2259926"/>
              <a:gd name="connsiteX35" fmla="*/ 8976032 w 12572644"/>
              <a:gd name="connsiteY35" fmla="*/ 184182 h 2259926"/>
              <a:gd name="connsiteX36" fmla="*/ 8436536 w 12572644"/>
              <a:gd name="connsiteY36" fmla="*/ 787686 h 2259926"/>
              <a:gd name="connsiteX37" fmla="*/ 8207936 w 12572644"/>
              <a:gd name="connsiteY37" fmla="*/ 156750 h 2259926"/>
              <a:gd name="connsiteX38" fmla="*/ 7814744 w 12572644"/>
              <a:gd name="connsiteY38" fmla="*/ 1089438 h 2259926"/>
              <a:gd name="connsiteX39" fmla="*/ 7366688 w 12572644"/>
              <a:gd name="connsiteY39" fmla="*/ 1308894 h 2259926"/>
              <a:gd name="connsiteX40" fmla="*/ 6717464 w 12572644"/>
              <a:gd name="connsiteY40" fmla="*/ 1180878 h 2259926"/>
              <a:gd name="connsiteX41" fmla="*/ 6891200 w 12572644"/>
              <a:gd name="connsiteY41" fmla="*/ 879126 h 2259926"/>
              <a:gd name="connsiteX42" fmla="*/ 6562016 w 12572644"/>
              <a:gd name="connsiteY42" fmla="*/ 677958 h 2259926"/>
              <a:gd name="connsiteX43" fmla="*/ 6260264 w 12572644"/>
              <a:gd name="connsiteY43" fmla="*/ 952278 h 2259926"/>
              <a:gd name="connsiteX44" fmla="*/ 5812208 w 12572644"/>
              <a:gd name="connsiteY44" fmla="*/ 1217454 h 2259926"/>
              <a:gd name="connsiteX45" fmla="*/ 5848784 w 12572644"/>
              <a:gd name="connsiteY45" fmla="*/ 156750 h 2259926"/>
              <a:gd name="connsiteX46" fmla="*/ 5044112 w 12572644"/>
              <a:gd name="connsiteY46" fmla="*/ 1491774 h 2259926"/>
              <a:gd name="connsiteX47" fmla="*/ 3992552 w 12572644"/>
              <a:gd name="connsiteY47" fmla="*/ 869982 h 2259926"/>
              <a:gd name="connsiteX48" fmla="*/ 3251888 w 12572644"/>
              <a:gd name="connsiteY48" fmla="*/ 1711230 h 2259926"/>
              <a:gd name="connsiteX49" fmla="*/ 2712392 w 12572644"/>
              <a:gd name="connsiteY49" fmla="*/ 1436910 h 2259926"/>
              <a:gd name="connsiteX50" fmla="*/ 2447216 w 12572644"/>
              <a:gd name="connsiteY50" fmla="*/ 2250726 h 2259926"/>
              <a:gd name="connsiteX51" fmla="*/ 2401496 w 12572644"/>
              <a:gd name="connsiteY51" fmla="*/ 805974 h 2259926"/>
              <a:gd name="connsiteX52" fmla="*/ 2081456 w 12572644"/>
              <a:gd name="connsiteY52" fmla="*/ 1372902 h 2259926"/>
              <a:gd name="connsiteX53" fmla="*/ 1642544 w 12572644"/>
              <a:gd name="connsiteY53" fmla="*/ 988854 h 2259926"/>
              <a:gd name="connsiteX54" fmla="*/ 1322504 w 12572644"/>
              <a:gd name="connsiteY54" fmla="*/ 1190022 h 2259926"/>
              <a:gd name="connsiteX55" fmla="*/ 1121336 w 12572644"/>
              <a:gd name="connsiteY55" fmla="*/ 906558 h 2259926"/>
              <a:gd name="connsiteX56" fmla="*/ 911024 w 12572644"/>
              <a:gd name="connsiteY56" fmla="*/ 403638 h 2259926"/>
              <a:gd name="connsiteX57" fmla="*/ 106352 w 12572644"/>
              <a:gd name="connsiteY57" fmla="*/ 970566 h 2259926"/>
              <a:gd name="connsiteX58" fmla="*/ 88064 w 12572644"/>
              <a:gd name="connsiteY58" fmla="*/ 769398 h 2259926"/>
              <a:gd name="connsiteX59" fmla="*/ 810440 w 12572644"/>
              <a:gd name="connsiteY59" fmla="*/ 330486 h 2259926"/>
              <a:gd name="connsiteX0" fmla="*/ 810440 w 12572644"/>
              <a:gd name="connsiteY0" fmla="*/ 330486 h 2259926"/>
              <a:gd name="connsiteX1" fmla="*/ 1066472 w 12572644"/>
              <a:gd name="connsiteY1" fmla="*/ 449358 h 2259926"/>
              <a:gd name="connsiteX2" fmla="*/ 1285928 w 12572644"/>
              <a:gd name="connsiteY2" fmla="*/ 1116870 h 2259926"/>
              <a:gd name="connsiteX3" fmla="*/ 1633400 w 12572644"/>
              <a:gd name="connsiteY3" fmla="*/ 961422 h 2259926"/>
              <a:gd name="connsiteX4" fmla="*/ 2063168 w 12572644"/>
              <a:gd name="connsiteY4" fmla="*/ 1281462 h 2259926"/>
              <a:gd name="connsiteX5" fmla="*/ 2410640 w 12572644"/>
              <a:gd name="connsiteY5" fmla="*/ 540798 h 2259926"/>
              <a:gd name="connsiteX6" fmla="*/ 2492936 w 12572644"/>
              <a:gd name="connsiteY6" fmla="*/ 2168430 h 2259926"/>
              <a:gd name="connsiteX7" fmla="*/ 2666672 w 12572644"/>
              <a:gd name="connsiteY7" fmla="*/ 1327182 h 2259926"/>
              <a:gd name="connsiteX8" fmla="*/ 3297608 w 12572644"/>
              <a:gd name="connsiteY8" fmla="*/ 1638078 h 2259926"/>
              <a:gd name="connsiteX9" fmla="*/ 3901112 w 12572644"/>
              <a:gd name="connsiteY9" fmla="*/ 741966 h 2259926"/>
              <a:gd name="connsiteX10" fmla="*/ 4961816 w 12572644"/>
              <a:gd name="connsiteY10" fmla="*/ 1482630 h 2259926"/>
              <a:gd name="connsiteX11" fmla="*/ 5867072 w 12572644"/>
              <a:gd name="connsiteY11" fmla="*/ 101886 h 2259926"/>
              <a:gd name="connsiteX12" fmla="*/ 5885360 w 12572644"/>
              <a:gd name="connsiteY12" fmla="*/ 1162590 h 2259926"/>
              <a:gd name="connsiteX13" fmla="*/ 6562016 w 12572644"/>
              <a:gd name="connsiteY13" fmla="*/ 641382 h 2259926"/>
              <a:gd name="connsiteX14" fmla="*/ 6927776 w 12572644"/>
              <a:gd name="connsiteY14" fmla="*/ 824262 h 2259926"/>
              <a:gd name="connsiteX15" fmla="*/ 6808904 w 12572644"/>
              <a:gd name="connsiteY15" fmla="*/ 1171734 h 2259926"/>
              <a:gd name="connsiteX16" fmla="*/ 7650152 w 12572644"/>
              <a:gd name="connsiteY16" fmla="*/ 1180878 h 2259926"/>
              <a:gd name="connsiteX17" fmla="*/ 8180504 w 12572644"/>
              <a:gd name="connsiteY17" fmla="*/ 120174 h 2259926"/>
              <a:gd name="connsiteX18" fmla="*/ 8473112 w 12572644"/>
              <a:gd name="connsiteY18" fmla="*/ 705390 h 2259926"/>
              <a:gd name="connsiteX19" fmla="*/ 8930312 w 12572644"/>
              <a:gd name="connsiteY19" fmla="*/ 156750 h 2259926"/>
              <a:gd name="connsiteX20" fmla="*/ 9195488 w 12572644"/>
              <a:gd name="connsiteY20" fmla="*/ 339630 h 2259926"/>
              <a:gd name="connsiteX21" fmla="*/ 9826424 w 12572644"/>
              <a:gd name="connsiteY21" fmla="*/ 19590 h 2259926"/>
              <a:gd name="connsiteX22" fmla="*/ 10548800 w 12572644"/>
              <a:gd name="connsiteY22" fmla="*/ 1016286 h 2259926"/>
              <a:gd name="connsiteX23" fmla="*/ 10665219 w 12572644"/>
              <a:gd name="connsiteY23" fmla="*/ 698477 h 2259926"/>
              <a:gd name="connsiteX24" fmla="*/ 10901179 w 12572644"/>
              <a:gd name="connsiteY24" fmla="*/ 533215 h 2259926"/>
              <a:gd name="connsiteX25" fmla="*/ 11492194 w 12572644"/>
              <a:gd name="connsiteY25" fmla="*/ 652533 h 2259926"/>
              <a:gd name="connsiteX26" fmla="*/ 12061575 w 12572644"/>
              <a:gd name="connsiteY26" fmla="*/ 61296 h 2259926"/>
              <a:gd name="connsiteX27" fmla="*/ 12569624 w 12572644"/>
              <a:gd name="connsiteY27" fmla="*/ 641382 h 2259926"/>
              <a:gd name="connsiteX28" fmla="*/ 12258951 w 12572644"/>
              <a:gd name="connsiteY28" fmla="*/ 270270 h 2259926"/>
              <a:gd name="connsiteX29" fmla="*/ 11975264 w 12572644"/>
              <a:gd name="connsiteY29" fmla="*/ 156750 h 2259926"/>
              <a:gd name="connsiteX30" fmla="*/ 11494200 w 12572644"/>
              <a:gd name="connsiteY30" fmla="*/ 705390 h 2259926"/>
              <a:gd name="connsiteX31" fmla="*/ 10786544 w 12572644"/>
              <a:gd name="connsiteY31" fmla="*/ 586518 h 2259926"/>
              <a:gd name="connsiteX32" fmla="*/ 10612808 w 12572644"/>
              <a:gd name="connsiteY32" fmla="*/ 1089438 h 2259926"/>
              <a:gd name="connsiteX33" fmla="*/ 9798992 w 12572644"/>
              <a:gd name="connsiteY33" fmla="*/ 47022 h 2259926"/>
              <a:gd name="connsiteX34" fmla="*/ 9195488 w 12572644"/>
              <a:gd name="connsiteY34" fmla="*/ 385350 h 2259926"/>
              <a:gd name="connsiteX35" fmla="*/ 8976032 w 12572644"/>
              <a:gd name="connsiteY35" fmla="*/ 184182 h 2259926"/>
              <a:gd name="connsiteX36" fmla="*/ 8436536 w 12572644"/>
              <a:gd name="connsiteY36" fmla="*/ 787686 h 2259926"/>
              <a:gd name="connsiteX37" fmla="*/ 8207936 w 12572644"/>
              <a:gd name="connsiteY37" fmla="*/ 156750 h 2259926"/>
              <a:gd name="connsiteX38" fmla="*/ 7814744 w 12572644"/>
              <a:gd name="connsiteY38" fmla="*/ 1089438 h 2259926"/>
              <a:gd name="connsiteX39" fmla="*/ 7366688 w 12572644"/>
              <a:gd name="connsiteY39" fmla="*/ 1308894 h 2259926"/>
              <a:gd name="connsiteX40" fmla="*/ 6717464 w 12572644"/>
              <a:gd name="connsiteY40" fmla="*/ 1180878 h 2259926"/>
              <a:gd name="connsiteX41" fmla="*/ 6891200 w 12572644"/>
              <a:gd name="connsiteY41" fmla="*/ 879126 h 2259926"/>
              <a:gd name="connsiteX42" fmla="*/ 6562016 w 12572644"/>
              <a:gd name="connsiteY42" fmla="*/ 677958 h 2259926"/>
              <a:gd name="connsiteX43" fmla="*/ 6260264 w 12572644"/>
              <a:gd name="connsiteY43" fmla="*/ 952278 h 2259926"/>
              <a:gd name="connsiteX44" fmla="*/ 5812208 w 12572644"/>
              <a:gd name="connsiteY44" fmla="*/ 1217454 h 2259926"/>
              <a:gd name="connsiteX45" fmla="*/ 5848784 w 12572644"/>
              <a:gd name="connsiteY45" fmla="*/ 156750 h 2259926"/>
              <a:gd name="connsiteX46" fmla="*/ 5044112 w 12572644"/>
              <a:gd name="connsiteY46" fmla="*/ 1491774 h 2259926"/>
              <a:gd name="connsiteX47" fmla="*/ 3992552 w 12572644"/>
              <a:gd name="connsiteY47" fmla="*/ 869982 h 2259926"/>
              <a:gd name="connsiteX48" fmla="*/ 3251888 w 12572644"/>
              <a:gd name="connsiteY48" fmla="*/ 1711230 h 2259926"/>
              <a:gd name="connsiteX49" fmla="*/ 2712392 w 12572644"/>
              <a:gd name="connsiteY49" fmla="*/ 1436910 h 2259926"/>
              <a:gd name="connsiteX50" fmla="*/ 2447216 w 12572644"/>
              <a:gd name="connsiteY50" fmla="*/ 2250726 h 2259926"/>
              <a:gd name="connsiteX51" fmla="*/ 2401496 w 12572644"/>
              <a:gd name="connsiteY51" fmla="*/ 805974 h 2259926"/>
              <a:gd name="connsiteX52" fmla="*/ 2081456 w 12572644"/>
              <a:gd name="connsiteY52" fmla="*/ 1372902 h 2259926"/>
              <a:gd name="connsiteX53" fmla="*/ 1642544 w 12572644"/>
              <a:gd name="connsiteY53" fmla="*/ 988854 h 2259926"/>
              <a:gd name="connsiteX54" fmla="*/ 1322504 w 12572644"/>
              <a:gd name="connsiteY54" fmla="*/ 1190022 h 2259926"/>
              <a:gd name="connsiteX55" fmla="*/ 1121336 w 12572644"/>
              <a:gd name="connsiteY55" fmla="*/ 906558 h 2259926"/>
              <a:gd name="connsiteX56" fmla="*/ 911024 w 12572644"/>
              <a:gd name="connsiteY56" fmla="*/ 403638 h 2259926"/>
              <a:gd name="connsiteX57" fmla="*/ 106352 w 12572644"/>
              <a:gd name="connsiteY57" fmla="*/ 970566 h 2259926"/>
              <a:gd name="connsiteX58" fmla="*/ 88064 w 12572644"/>
              <a:gd name="connsiteY58" fmla="*/ 769398 h 2259926"/>
              <a:gd name="connsiteX59" fmla="*/ 810440 w 12572644"/>
              <a:gd name="connsiteY59" fmla="*/ 330486 h 2259926"/>
              <a:gd name="connsiteX0" fmla="*/ 810440 w 12572644"/>
              <a:gd name="connsiteY0" fmla="*/ 330486 h 2259926"/>
              <a:gd name="connsiteX1" fmla="*/ 1066472 w 12572644"/>
              <a:gd name="connsiteY1" fmla="*/ 449358 h 2259926"/>
              <a:gd name="connsiteX2" fmla="*/ 1285928 w 12572644"/>
              <a:gd name="connsiteY2" fmla="*/ 1116870 h 2259926"/>
              <a:gd name="connsiteX3" fmla="*/ 1633400 w 12572644"/>
              <a:gd name="connsiteY3" fmla="*/ 961422 h 2259926"/>
              <a:gd name="connsiteX4" fmla="*/ 2063168 w 12572644"/>
              <a:gd name="connsiteY4" fmla="*/ 1281462 h 2259926"/>
              <a:gd name="connsiteX5" fmla="*/ 2410640 w 12572644"/>
              <a:gd name="connsiteY5" fmla="*/ 540798 h 2259926"/>
              <a:gd name="connsiteX6" fmla="*/ 2492936 w 12572644"/>
              <a:gd name="connsiteY6" fmla="*/ 2168430 h 2259926"/>
              <a:gd name="connsiteX7" fmla="*/ 2666672 w 12572644"/>
              <a:gd name="connsiteY7" fmla="*/ 1327182 h 2259926"/>
              <a:gd name="connsiteX8" fmla="*/ 3297608 w 12572644"/>
              <a:gd name="connsiteY8" fmla="*/ 1638078 h 2259926"/>
              <a:gd name="connsiteX9" fmla="*/ 3901112 w 12572644"/>
              <a:gd name="connsiteY9" fmla="*/ 741966 h 2259926"/>
              <a:gd name="connsiteX10" fmla="*/ 4961816 w 12572644"/>
              <a:gd name="connsiteY10" fmla="*/ 1482630 h 2259926"/>
              <a:gd name="connsiteX11" fmla="*/ 5867072 w 12572644"/>
              <a:gd name="connsiteY11" fmla="*/ 101886 h 2259926"/>
              <a:gd name="connsiteX12" fmla="*/ 5885360 w 12572644"/>
              <a:gd name="connsiteY12" fmla="*/ 1162590 h 2259926"/>
              <a:gd name="connsiteX13" fmla="*/ 6562016 w 12572644"/>
              <a:gd name="connsiteY13" fmla="*/ 641382 h 2259926"/>
              <a:gd name="connsiteX14" fmla="*/ 6927776 w 12572644"/>
              <a:gd name="connsiteY14" fmla="*/ 824262 h 2259926"/>
              <a:gd name="connsiteX15" fmla="*/ 6808904 w 12572644"/>
              <a:gd name="connsiteY15" fmla="*/ 1171734 h 2259926"/>
              <a:gd name="connsiteX16" fmla="*/ 7650152 w 12572644"/>
              <a:gd name="connsiteY16" fmla="*/ 1180878 h 2259926"/>
              <a:gd name="connsiteX17" fmla="*/ 8180504 w 12572644"/>
              <a:gd name="connsiteY17" fmla="*/ 120174 h 2259926"/>
              <a:gd name="connsiteX18" fmla="*/ 8473112 w 12572644"/>
              <a:gd name="connsiteY18" fmla="*/ 705390 h 2259926"/>
              <a:gd name="connsiteX19" fmla="*/ 8930312 w 12572644"/>
              <a:gd name="connsiteY19" fmla="*/ 156750 h 2259926"/>
              <a:gd name="connsiteX20" fmla="*/ 9195488 w 12572644"/>
              <a:gd name="connsiteY20" fmla="*/ 339630 h 2259926"/>
              <a:gd name="connsiteX21" fmla="*/ 9826424 w 12572644"/>
              <a:gd name="connsiteY21" fmla="*/ 19590 h 2259926"/>
              <a:gd name="connsiteX22" fmla="*/ 10548800 w 12572644"/>
              <a:gd name="connsiteY22" fmla="*/ 1016286 h 2259926"/>
              <a:gd name="connsiteX23" fmla="*/ 10698673 w 12572644"/>
              <a:gd name="connsiteY23" fmla="*/ 637145 h 2259926"/>
              <a:gd name="connsiteX24" fmla="*/ 10901179 w 12572644"/>
              <a:gd name="connsiteY24" fmla="*/ 533215 h 2259926"/>
              <a:gd name="connsiteX25" fmla="*/ 11492194 w 12572644"/>
              <a:gd name="connsiteY25" fmla="*/ 652533 h 2259926"/>
              <a:gd name="connsiteX26" fmla="*/ 12061575 w 12572644"/>
              <a:gd name="connsiteY26" fmla="*/ 61296 h 2259926"/>
              <a:gd name="connsiteX27" fmla="*/ 12569624 w 12572644"/>
              <a:gd name="connsiteY27" fmla="*/ 641382 h 2259926"/>
              <a:gd name="connsiteX28" fmla="*/ 12258951 w 12572644"/>
              <a:gd name="connsiteY28" fmla="*/ 270270 h 2259926"/>
              <a:gd name="connsiteX29" fmla="*/ 11975264 w 12572644"/>
              <a:gd name="connsiteY29" fmla="*/ 156750 h 2259926"/>
              <a:gd name="connsiteX30" fmla="*/ 11494200 w 12572644"/>
              <a:gd name="connsiteY30" fmla="*/ 705390 h 2259926"/>
              <a:gd name="connsiteX31" fmla="*/ 10786544 w 12572644"/>
              <a:gd name="connsiteY31" fmla="*/ 586518 h 2259926"/>
              <a:gd name="connsiteX32" fmla="*/ 10612808 w 12572644"/>
              <a:gd name="connsiteY32" fmla="*/ 1089438 h 2259926"/>
              <a:gd name="connsiteX33" fmla="*/ 9798992 w 12572644"/>
              <a:gd name="connsiteY33" fmla="*/ 47022 h 2259926"/>
              <a:gd name="connsiteX34" fmla="*/ 9195488 w 12572644"/>
              <a:gd name="connsiteY34" fmla="*/ 385350 h 2259926"/>
              <a:gd name="connsiteX35" fmla="*/ 8976032 w 12572644"/>
              <a:gd name="connsiteY35" fmla="*/ 184182 h 2259926"/>
              <a:gd name="connsiteX36" fmla="*/ 8436536 w 12572644"/>
              <a:gd name="connsiteY36" fmla="*/ 787686 h 2259926"/>
              <a:gd name="connsiteX37" fmla="*/ 8207936 w 12572644"/>
              <a:gd name="connsiteY37" fmla="*/ 156750 h 2259926"/>
              <a:gd name="connsiteX38" fmla="*/ 7814744 w 12572644"/>
              <a:gd name="connsiteY38" fmla="*/ 1089438 h 2259926"/>
              <a:gd name="connsiteX39" fmla="*/ 7366688 w 12572644"/>
              <a:gd name="connsiteY39" fmla="*/ 1308894 h 2259926"/>
              <a:gd name="connsiteX40" fmla="*/ 6717464 w 12572644"/>
              <a:gd name="connsiteY40" fmla="*/ 1180878 h 2259926"/>
              <a:gd name="connsiteX41" fmla="*/ 6891200 w 12572644"/>
              <a:gd name="connsiteY41" fmla="*/ 879126 h 2259926"/>
              <a:gd name="connsiteX42" fmla="*/ 6562016 w 12572644"/>
              <a:gd name="connsiteY42" fmla="*/ 677958 h 2259926"/>
              <a:gd name="connsiteX43" fmla="*/ 6260264 w 12572644"/>
              <a:gd name="connsiteY43" fmla="*/ 952278 h 2259926"/>
              <a:gd name="connsiteX44" fmla="*/ 5812208 w 12572644"/>
              <a:gd name="connsiteY44" fmla="*/ 1217454 h 2259926"/>
              <a:gd name="connsiteX45" fmla="*/ 5848784 w 12572644"/>
              <a:gd name="connsiteY45" fmla="*/ 156750 h 2259926"/>
              <a:gd name="connsiteX46" fmla="*/ 5044112 w 12572644"/>
              <a:gd name="connsiteY46" fmla="*/ 1491774 h 2259926"/>
              <a:gd name="connsiteX47" fmla="*/ 3992552 w 12572644"/>
              <a:gd name="connsiteY47" fmla="*/ 869982 h 2259926"/>
              <a:gd name="connsiteX48" fmla="*/ 3251888 w 12572644"/>
              <a:gd name="connsiteY48" fmla="*/ 1711230 h 2259926"/>
              <a:gd name="connsiteX49" fmla="*/ 2712392 w 12572644"/>
              <a:gd name="connsiteY49" fmla="*/ 1436910 h 2259926"/>
              <a:gd name="connsiteX50" fmla="*/ 2447216 w 12572644"/>
              <a:gd name="connsiteY50" fmla="*/ 2250726 h 2259926"/>
              <a:gd name="connsiteX51" fmla="*/ 2401496 w 12572644"/>
              <a:gd name="connsiteY51" fmla="*/ 805974 h 2259926"/>
              <a:gd name="connsiteX52" fmla="*/ 2081456 w 12572644"/>
              <a:gd name="connsiteY52" fmla="*/ 1372902 h 2259926"/>
              <a:gd name="connsiteX53" fmla="*/ 1642544 w 12572644"/>
              <a:gd name="connsiteY53" fmla="*/ 988854 h 2259926"/>
              <a:gd name="connsiteX54" fmla="*/ 1322504 w 12572644"/>
              <a:gd name="connsiteY54" fmla="*/ 1190022 h 2259926"/>
              <a:gd name="connsiteX55" fmla="*/ 1121336 w 12572644"/>
              <a:gd name="connsiteY55" fmla="*/ 906558 h 2259926"/>
              <a:gd name="connsiteX56" fmla="*/ 911024 w 12572644"/>
              <a:gd name="connsiteY56" fmla="*/ 403638 h 2259926"/>
              <a:gd name="connsiteX57" fmla="*/ 106352 w 12572644"/>
              <a:gd name="connsiteY57" fmla="*/ 970566 h 2259926"/>
              <a:gd name="connsiteX58" fmla="*/ 88064 w 12572644"/>
              <a:gd name="connsiteY58" fmla="*/ 769398 h 2259926"/>
              <a:gd name="connsiteX59" fmla="*/ 810440 w 12572644"/>
              <a:gd name="connsiteY59" fmla="*/ 330486 h 2259926"/>
              <a:gd name="connsiteX0" fmla="*/ 810440 w 12572644"/>
              <a:gd name="connsiteY0" fmla="*/ 330486 h 2259926"/>
              <a:gd name="connsiteX1" fmla="*/ 1066472 w 12572644"/>
              <a:gd name="connsiteY1" fmla="*/ 449358 h 2259926"/>
              <a:gd name="connsiteX2" fmla="*/ 1285928 w 12572644"/>
              <a:gd name="connsiteY2" fmla="*/ 1116870 h 2259926"/>
              <a:gd name="connsiteX3" fmla="*/ 1633400 w 12572644"/>
              <a:gd name="connsiteY3" fmla="*/ 961422 h 2259926"/>
              <a:gd name="connsiteX4" fmla="*/ 2063168 w 12572644"/>
              <a:gd name="connsiteY4" fmla="*/ 1281462 h 2259926"/>
              <a:gd name="connsiteX5" fmla="*/ 2410640 w 12572644"/>
              <a:gd name="connsiteY5" fmla="*/ 540798 h 2259926"/>
              <a:gd name="connsiteX6" fmla="*/ 2492936 w 12572644"/>
              <a:gd name="connsiteY6" fmla="*/ 2168430 h 2259926"/>
              <a:gd name="connsiteX7" fmla="*/ 2666672 w 12572644"/>
              <a:gd name="connsiteY7" fmla="*/ 1327182 h 2259926"/>
              <a:gd name="connsiteX8" fmla="*/ 3297608 w 12572644"/>
              <a:gd name="connsiteY8" fmla="*/ 1638078 h 2259926"/>
              <a:gd name="connsiteX9" fmla="*/ 3901112 w 12572644"/>
              <a:gd name="connsiteY9" fmla="*/ 741966 h 2259926"/>
              <a:gd name="connsiteX10" fmla="*/ 4961816 w 12572644"/>
              <a:gd name="connsiteY10" fmla="*/ 1482630 h 2259926"/>
              <a:gd name="connsiteX11" fmla="*/ 5867072 w 12572644"/>
              <a:gd name="connsiteY11" fmla="*/ 101886 h 2259926"/>
              <a:gd name="connsiteX12" fmla="*/ 5885360 w 12572644"/>
              <a:gd name="connsiteY12" fmla="*/ 1162590 h 2259926"/>
              <a:gd name="connsiteX13" fmla="*/ 6562016 w 12572644"/>
              <a:gd name="connsiteY13" fmla="*/ 641382 h 2259926"/>
              <a:gd name="connsiteX14" fmla="*/ 6927776 w 12572644"/>
              <a:gd name="connsiteY14" fmla="*/ 824262 h 2259926"/>
              <a:gd name="connsiteX15" fmla="*/ 6808904 w 12572644"/>
              <a:gd name="connsiteY15" fmla="*/ 1171734 h 2259926"/>
              <a:gd name="connsiteX16" fmla="*/ 7650152 w 12572644"/>
              <a:gd name="connsiteY16" fmla="*/ 1180878 h 2259926"/>
              <a:gd name="connsiteX17" fmla="*/ 8180504 w 12572644"/>
              <a:gd name="connsiteY17" fmla="*/ 120174 h 2259926"/>
              <a:gd name="connsiteX18" fmla="*/ 8473112 w 12572644"/>
              <a:gd name="connsiteY18" fmla="*/ 705390 h 2259926"/>
              <a:gd name="connsiteX19" fmla="*/ 8930312 w 12572644"/>
              <a:gd name="connsiteY19" fmla="*/ 156750 h 2259926"/>
              <a:gd name="connsiteX20" fmla="*/ 9195488 w 12572644"/>
              <a:gd name="connsiteY20" fmla="*/ 339630 h 2259926"/>
              <a:gd name="connsiteX21" fmla="*/ 9826424 w 12572644"/>
              <a:gd name="connsiteY21" fmla="*/ 19590 h 2259926"/>
              <a:gd name="connsiteX22" fmla="*/ 10548800 w 12572644"/>
              <a:gd name="connsiteY22" fmla="*/ 1016286 h 2259926"/>
              <a:gd name="connsiteX23" fmla="*/ 10698673 w 12572644"/>
              <a:gd name="connsiteY23" fmla="*/ 637145 h 2259926"/>
              <a:gd name="connsiteX24" fmla="*/ 10901179 w 12572644"/>
              <a:gd name="connsiteY24" fmla="*/ 533215 h 2259926"/>
              <a:gd name="connsiteX25" fmla="*/ 11492194 w 12572644"/>
              <a:gd name="connsiteY25" fmla="*/ 652533 h 2259926"/>
              <a:gd name="connsiteX26" fmla="*/ 12061575 w 12572644"/>
              <a:gd name="connsiteY26" fmla="*/ 61296 h 2259926"/>
              <a:gd name="connsiteX27" fmla="*/ 12569624 w 12572644"/>
              <a:gd name="connsiteY27" fmla="*/ 641382 h 2259926"/>
              <a:gd name="connsiteX28" fmla="*/ 12258951 w 12572644"/>
              <a:gd name="connsiteY28" fmla="*/ 270270 h 2259926"/>
              <a:gd name="connsiteX29" fmla="*/ 11975264 w 12572644"/>
              <a:gd name="connsiteY29" fmla="*/ 156750 h 2259926"/>
              <a:gd name="connsiteX30" fmla="*/ 11494200 w 12572644"/>
              <a:gd name="connsiteY30" fmla="*/ 705390 h 2259926"/>
              <a:gd name="connsiteX31" fmla="*/ 10786544 w 12572644"/>
              <a:gd name="connsiteY31" fmla="*/ 586518 h 2259926"/>
              <a:gd name="connsiteX32" fmla="*/ 10612808 w 12572644"/>
              <a:gd name="connsiteY32" fmla="*/ 1089438 h 2259926"/>
              <a:gd name="connsiteX33" fmla="*/ 9798992 w 12572644"/>
              <a:gd name="connsiteY33" fmla="*/ 47022 h 2259926"/>
              <a:gd name="connsiteX34" fmla="*/ 9195488 w 12572644"/>
              <a:gd name="connsiteY34" fmla="*/ 385350 h 2259926"/>
              <a:gd name="connsiteX35" fmla="*/ 8976032 w 12572644"/>
              <a:gd name="connsiteY35" fmla="*/ 184182 h 2259926"/>
              <a:gd name="connsiteX36" fmla="*/ 8436536 w 12572644"/>
              <a:gd name="connsiteY36" fmla="*/ 787686 h 2259926"/>
              <a:gd name="connsiteX37" fmla="*/ 8207936 w 12572644"/>
              <a:gd name="connsiteY37" fmla="*/ 156750 h 2259926"/>
              <a:gd name="connsiteX38" fmla="*/ 7814744 w 12572644"/>
              <a:gd name="connsiteY38" fmla="*/ 1089438 h 2259926"/>
              <a:gd name="connsiteX39" fmla="*/ 7366688 w 12572644"/>
              <a:gd name="connsiteY39" fmla="*/ 1308894 h 2259926"/>
              <a:gd name="connsiteX40" fmla="*/ 6717464 w 12572644"/>
              <a:gd name="connsiteY40" fmla="*/ 1180878 h 2259926"/>
              <a:gd name="connsiteX41" fmla="*/ 6891200 w 12572644"/>
              <a:gd name="connsiteY41" fmla="*/ 879126 h 2259926"/>
              <a:gd name="connsiteX42" fmla="*/ 6562016 w 12572644"/>
              <a:gd name="connsiteY42" fmla="*/ 677958 h 2259926"/>
              <a:gd name="connsiteX43" fmla="*/ 6260264 w 12572644"/>
              <a:gd name="connsiteY43" fmla="*/ 952278 h 2259926"/>
              <a:gd name="connsiteX44" fmla="*/ 5812208 w 12572644"/>
              <a:gd name="connsiteY44" fmla="*/ 1217454 h 2259926"/>
              <a:gd name="connsiteX45" fmla="*/ 5848784 w 12572644"/>
              <a:gd name="connsiteY45" fmla="*/ 156750 h 2259926"/>
              <a:gd name="connsiteX46" fmla="*/ 5044112 w 12572644"/>
              <a:gd name="connsiteY46" fmla="*/ 1491774 h 2259926"/>
              <a:gd name="connsiteX47" fmla="*/ 3992552 w 12572644"/>
              <a:gd name="connsiteY47" fmla="*/ 869982 h 2259926"/>
              <a:gd name="connsiteX48" fmla="*/ 3251888 w 12572644"/>
              <a:gd name="connsiteY48" fmla="*/ 1711230 h 2259926"/>
              <a:gd name="connsiteX49" fmla="*/ 2712392 w 12572644"/>
              <a:gd name="connsiteY49" fmla="*/ 1436910 h 2259926"/>
              <a:gd name="connsiteX50" fmla="*/ 2447216 w 12572644"/>
              <a:gd name="connsiteY50" fmla="*/ 2250726 h 2259926"/>
              <a:gd name="connsiteX51" fmla="*/ 2401496 w 12572644"/>
              <a:gd name="connsiteY51" fmla="*/ 805974 h 2259926"/>
              <a:gd name="connsiteX52" fmla="*/ 2081456 w 12572644"/>
              <a:gd name="connsiteY52" fmla="*/ 1372902 h 2259926"/>
              <a:gd name="connsiteX53" fmla="*/ 1642544 w 12572644"/>
              <a:gd name="connsiteY53" fmla="*/ 988854 h 2259926"/>
              <a:gd name="connsiteX54" fmla="*/ 1322504 w 12572644"/>
              <a:gd name="connsiteY54" fmla="*/ 1190022 h 2259926"/>
              <a:gd name="connsiteX55" fmla="*/ 1121336 w 12572644"/>
              <a:gd name="connsiteY55" fmla="*/ 906558 h 2259926"/>
              <a:gd name="connsiteX56" fmla="*/ 911024 w 12572644"/>
              <a:gd name="connsiteY56" fmla="*/ 403638 h 2259926"/>
              <a:gd name="connsiteX57" fmla="*/ 106352 w 12572644"/>
              <a:gd name="connsiteY57" fmla="*/ 970566 h 2259926"/>
              <a:gd name="connsiteX58" fmla="*/ 88064 w 12572644"/>
              <a:gd name="connsiteY58" fmla="*/ 769398 h 2259926"/>
              <a:gd name="connsiteX59" fmla="*/ 810440 w 12572644"/>
              <a:gd name="connsiteY59" fmla="*/ 330486 h 2259926"/>
              <a:gd name="connsiteX0" fmla="*/ 810440 w 12572644"/>
              <a:gd name="connsiteY0" fmla="*/ 330486 h 2259926"/>
              <a:gd name="connsiteX1" fmla="*/ 1066472 w 12572644"/>
              <a:gd name="connsiteY1" fmla="*/ 449358 h 2259926"/>
              <a:gd name="connsiteX2" fmla="*/ 1285928 w 12572644"/>
              <a:gd name="connsiteY2" fmla="*/ 1116870 h 2259926"/>
              <a:gd name="connsiteX3" fmla="*/ 1633400 w 12572644"/>
              <a:gd name="connsiteY3" fmla="*/ 961422 h 2259926"/>
              <a:gd name="connsiteX4" fmla="*/ 2063168 w 12572644"/>
              <a:gd name="connsiteY4" fmla="*/ 1281462 h 2259926"/>
              <a:gd name="connsiteX5" fmla="*/ 2410640 w 12572644"/>
              <a:gd name="connsiteY5" fmla="*/ 540798 h 2259926"/>
              <a:gd name="connsiteX6" fmla="*/ 2492936 w 12572644"/>
              <a:gd name="connsiteY6" fmla="*/ 2168430 h 2259926"/>
              <a:gd name="connsiteX7" fmla="*/ 2666672 w 12572644"/>
              <a:gd name="connsiteY7" fmla="*/ 1327182 h 2259926"/>
              <a:gd name="connsiteX8" fmla="*/ 3297608 w 12572644"/>
              <a:gd name="connsiteY8" fmla="*/ 1638078 h 2259926"/>
              <a:gd name="connsiteX9" fmla="*/ 3901112 w 12572644"/>
              <a:gd name="connsiteY9" fmla="*/ 741966 h 2259926"/>
              <a:gd name="connsiteX10" fmla="*/ 4961816 w 12572644"/>
              <a:gd name="connsiteY10" fmla="*/ 1482630 h 2259926"/>
              <a:gd name="connsiteX11" fmla="*/ 5867072 w 12572644"/>
              <a:gd name="connsiteY11" fmla="*/ 101886 h 2259926"/>
              <a:gd name="connsiteX12" fmla="*/ 5885360 w 12572644"/>
              <a:gd name="connsiteY12" fmla="*/ 1162590 h 2259926"/>
              <a:gd name="connsiteX13" fmla="*/ 6562016 w 12572644"/>
              <a:gd name="connsiteY13" fmla="*/ 641382 h 2259926"/>
              <a:gd name="connsiteX14" fmla="*/ 6927776 w 12572644"/>
              <a:gd name="connsiteY14" fmla="*/ 824262 h 2259926"/>
              <a:gd name="connsiteX15" fmla="*/ 6808904 w 12572644"/>
              <a:gd name="connsiteY15" fmla="*/ 1171734 h 2259926"/>
              <a:gd name="connsiteX16" fmla="*/ 7650152 w 12572644"/>
              <a:gd name="connsiteY16" fmla="*/ 1180878 h 2259926"/>
              <a:gd name="connsiteX17" fmla="*/ 8180504 w 12572644"/>
              <a:gd name="connsiteY17" fmla="*/ 120174 h 2259926"/>
              <a:gd name="connsiteX18" fmla="*/ 8473112 w 12572644"/>
              <a:gd name="connsiteY18" fmla="*/ 705390 h 2259926"/>
              <a:gd name="connsiteX19" fmla="*/ 8930312 w 12572644"/>
              <a:gd name="connsiteY19" fmla="*/ 156750 h 2259926"/>
              <a:gd name="connsiteX20" fmla="*/ 9195488 w 12572644"/>
              <a:gd name="connsiteY20" fmla="*/ 339630 h 2259926"/>
              <a:gd name="connsiteX21" fmla="*/ 9826424 w 12572644"/>
              <a:gd name="connsiteY21" fmla="*/ 19590 h 2259926"/>
              <a:gd name="connsiteX22" fmla="*/ 10548800 w 12572644"/>
              <a:gd name="connsiteY22" fmla="*/ 1016286 h 2259926"/>
              <a:gd name="connsiteX23" fmla="*/ 10698673 w 12572644"/>
              <a:gd name="connsiteY23" fmla="*/ 637145 h 2259926"/>
              <a:gd name="connsiteX24" fmla="*/ 10901179 w 12572644"/>
              <a:gd name="connsiteY24" fmla="*/ 533215 h 2259926"/>
              <a:gd name="connsiteX25" fmla="*/ 11492194 w 12572644"/>
              <a:gd name="connsiteY25" fmla="*/ 652533 h 2259926"/>
              <a:gd name="connsiteX26" fmla="*/ 12061575 w 12572644"/>
              <a:gd name="connsiteY26" fmla="*/ 61296 h 2259926"/>
              <a:gd name="connsiteX27" fmla="*/ 12569624 w 12572644"/>
              <a:gd name="connsiteY27" fmla="*/ 641382 h 2259926"/>
              <a:gd name="connsiteX28" fmla="*/ 12258951 w 12572644"/>
              <a:gd name="connsiteY28" fmla="*/ 270270 h 2259926"/>
              <a:gd name="connsiteX29" fmla="*/ 11975264 w 12572644"/>
              <a:gd name="connsiteY29" fmla="*/ 156750 h 2259926"/>
              <a:gd name="connsiteX30" fmla="*/ 11494200 w 12572644"/>
              <a:gd name="connsiteY30" fmla="*/ 705390 h 2259926"/>
              <a:gd name="connsiteX31" fmla="*/ 10786544 w 12572644"/>
              <a:gd name="connsiteY31" fmla="*/ 586518 h 2259926"/>
              <a:gd name="connsiteX32" fmla="*/ 10623959 w 12572644"/>
              <a:gd name="connsiteY32" fmla="*/ 1083863 h 2259926"/>
              <a:gd name="connsiteX33" fmla="*/ 9798992 w 12572644"/>
              <a:gd name="connsiteY33" fmla="*/ 47022 h 2259926"/>
              <a:gd name="connsiteX34" fmla="*/ 9195488 w 12572644"/>
              <a:gd name="connsiteY34" fmla="*/ 385350 h 2259926"/>
              <a:gd name="connsiteX35" fmla="*/ 8976032 w 12572644"/>
              <a:gd name="connsiteY35" fmla="*/ 184182 h 2259926"/>
              <a:gd name="connsiteX36" fmla="*/ 8436536 w 12572644"/>
              <a:gd name="connsiteY36" fmla="*/ 787686 h 2259926"/>
              <a:gd name="connsiteX37" fmla="*/ 8207936 w 12572644"/>
              <a:gd name="connsiteY37" fmla="*/ 156750 h 2259926"/>
              <a:gd name="connsiteX38" fmla="*/ 7814744 w 12572644"/>
              <a:gd name="connsiteY38" fmla="*/ 1089438 h 2259926"/>
              <a:gd name="connsiteX39" fmla="*/ 7366688 w 12572644"/>
              <a:gd name="connsiteY39" fmla="*/ 1308894 h 2259926"/>
              <a:gd name="connsiteX40" fmla="*/ 6717464 w 12572644"/>
              <a:gd name="connsiteY40" fmla="*/ 1180878 h 2259926"/>
              <a:gd name="connsiteX41" fmla="*/ 6891200 w 12572644"/>
              <a:gd name="connsiteY41" fmla="*/ 879126 h 2259926"/>
              <a:gd name="connsiteX42" fmla="*/ 6562016 w 12572644"/>
              <a:gd name="connsiteY42" fmla="*/ 677958 h 2259926"/>
              <a:gd name="connsiteX43" fmla="*/ 6260264 w 12572644"/>
              <a:gd name="connsiteY43" fmla="*/ 952278 h 2259926"/>
              <a:gd name="connsiteX44" fmla="*/ 5812208 w 12572644"/>
              <a:gd name="connsiteY44" fmla="*/ 1217454 h 2259926"/>
              <a:gd name="connsiteX45" fmla="*/ 5848784 w 12572644"/>
              <a:gd name="connsiteY45" fmla="*/ 156750 h 2259926"/>
              <a:gd name="connsiteX46" fmla="*/ 5044112 w 12572644"/>
              <a:gd name="connsiteY46" fmla="*/ 1491774 h 2259926"/>
              <a:gd name="connsiteX47" fmla="*/ 3992552 w 12572644"/>
              <a:gd name="connsiteY47" fmla="*/ 869982 h 2259926"/>
              <a:gd name="connsiteX48" fmla="*/ 3251888 w 12572644"/>
              <a:gd name="connsiteY48" fmla="*/ 1711230 h 2259926"/>
              <a:gd name="connsiteX49" fmla="*/ 2712392 w 12572644"/>
              <a:gd name="connsiteY49" fmla="*/ 1436910 h 2259926"/>
              <a:gd name="connsiteX50" fmla="*/ 2447216 w 12572644"/>
              <a:gd name="connsiteY50" fmla="*/ 2250726 h 2259926"/>
              <a:gd name="connsiteX51" fmla="*/ 2401496 w 12572644"/>
              <a:gd name="connsiteY51" fmla="*/ 805974 h 2259926"/>
              <a:gd name="connsiteX52" fmla="*/ 2081456 w 12572644"/>
              <a:gd name="connsiteY52" fmla="*/ 1372902 h 2259926"/>
              <a:gd name="connsiteX53" fmla="*/ 1642544 w 12572644"/>
              <a:gd name="connsiteY53" fmla="*/ 988854 h 2259926"/>
              <a:gd name="connsiteX54" fmla="*/ 1322504 w 12572644"/>
              <a:gd name="connsiteY54" fmla="*/ 1190022 h 2259926"/>
              <a:gd name="connsiteX55" fmla="*/ 1121336 w 12572644"/>
              <a:gd name="connsiteY55" fmla="*/ 906558 h 2259926"/>
              <a:gd name="connsiteX56" fmla="*/ 911024 w 12572644"/>
              <a:gd name="connsiteY56" fmla="*/ 403638 h 2259926"/>
              <a:gd name="connsiteX57" fmla="*/ 106352 w 12572644"/>
              <a:gd name="connsiteY57" fmla="*/ 970566 h 2259926"/>
              <a:gd name="connsiteX58" fmla="*/ 88064 w 12572644"/>
              <a:gd name="connsiteY58" fmla="*/ 769398 h 2259926"/>
              <a:gd name="connsiteX59" fmla="*/ 810440 w 12572644"/>
              <a:gd name="connsiteY59" fmla="*/ 330486 h 2259926"/>
              <a:gd name="connsiteX0" fmla="*/ 810440 w 12572644"/>
              <a:gd name="connsiteY0" fmla="*/ 330227 h 2259667"/>
              <a:gd name="connsiteX1" fmla="*/ 1066472 w 12572644"/>
              <a:gd name="connsiteY1" fmla="*/ 449099 h 2259667"/>
              <a:gd name="connsiteX2" fmla="*/ 1285928 w 12572644"/>
              <a:gd name="connsiteY2" fmla="*/ 1116611 h 2259667"/>
              <a:gd name="connsiteX3" fmla="*/ 1633400 w 12572644"/>
              <a:gd name="connsiteY3" fmla="*/ 961163 h 2259667"/>
              <a:gd name="connsiteX4" fmla="*/ 2063168 w 12572644"/>
              <a:gd name="connsiteY4" fmla="*/ 1281203 h 2259667"/>
              <a:gd name="connsiteX5" fmla="*/ 2410640 w 12572644"/>
              <a:gd name="connsiteY5" fmla="*/ 540539 h 2259667"/>
              <a:gd name="connsiteX6" fmla="*/ 2492936 w 12572644"/>
              <a:gd name="connsiteY6" fmla="*/ 2168171 h 2259667"/>
              <a:gd name="connsiteX7" fmla="*/ 2666672 w 12572644"/>
              <a:gd name="connsiteY7" fmla="*/ 1326923 h 2259667"/>
              <a:gd name="connsiteX8" fmla="*/ 3297608 w 12572644"/>
              <a:gd name="connsiteY8" fmla="*/ 1637819 h 2259667"/>
              <a:gd name="connsiteX9" fmla="*/ 3901112 w 12572644"/>
              <a:gd name="connsiteY9" fmla="*/ 741707 h 2259667"/>
              <a:gd name="connsiteX10" fmla="*/ 4961816 w 12572644"/>
              <a:gd name="connsiteY10" fmla="*/ 1482371 h 2259667"/>
              <a:gd name="connsiteX11" fmla="*/ 5867072 w 12572644"/>
              <a:gd name="connsiteY11" fmla="*/ 101627 h 2259667"/>
              <a:gd name="connsiteX12" fmla="*/ 5885360 w 12572644"/>
              <a:gd name="connsiteY12" fmla="*/ 1162331 h 2259667"/>
              <a:gd name="connsiteX13" fmla="*/ 6562016 w 12572644"/>
              <a:gd name="connsiteY13" fmla="*/ 641123 h 2259667"/>
              <a:gd name="connsiteX14" fmla="*/ 6927776 w 12572644"/>
              <a:gd name="connsiteY14" fmla="*/ 824003 h 2259667"/>
              <a:gd name="connsiteX15" fmla="*/ 6808904 w 12572644"/>
              <a:gd name="connsiteY15" fmla="*/ 1171475 h 2259667"/>
              <a:gd name="connsiteX16" fmla="*/ 7650152 w 12572644"/>
              <a:gd name="connsiteY16" fmla="*/ 1180619 h 2259667"/>
              <a:gd name="connsiteX17" fmla="*/ 8180504 w 12572644"/>
              <a:gd name="connsiteY17" fmla="*/ 119915 h 2259667"/>
              <a:gd name="connsiteX18" fmla="*/ 8473112 w 12572644"/>
              <a:gd name="connsiteY18" fmla="*/ 705131 h 2259667"/>
              <a:gd name="connsiteX19" fmla="*/ 8930312 w 12572644"/>
              <a:gd name="connsiteY19" fmla="*/ 156491 h 2259667"/>
              <a:gd name="connsiteX20" fmla="*/ 9195488 w 12572644"/>
              <a:gd name="connsiteY20" fmla="*/ 339371 h 2259667"/>
              <a:gd name="connsiteX21" fmla="*/ 9826424 w 12572644"/>
              <a:gd name="connsiteY21" fmla="*/ 19331 h 2259667"/>
              <a:gd name="connsiteX22" fmla="*/ 10565527 w 12572644"/>
              <a:gd name="connsiteY22" fmla="*/ 1010451 h 2259667"/>
              <a:gd name="connsiteX23" fmla="*/ 10698673 w 12572644"/>
              <a:gd name="connsiteY23" fmla="*/ 636886 h 2259667"/>
              <a:gd name="connsiteX24" fmla="*/ 10901179 w 12572644"/>
              <a:gd name="connsiteY24" fmla="*/ 532956 h 2259667"/>
              <a:gd name="connsiteX25" fmla="*/ 11492194 w 12572644"/>
              <a:gd name="connsiteY25" fmla="*/ 652274 h 2259667"/>
              <a:gd name="connsiteX26" fmla="*/ 12061575 w 12572644"/>
              <a:gd name="connsiteY26" fmla="*/ 61037 h 2259667"/>
              <a:gd name="connsiteX27" fmla="*/ 12569624 w 12572644"/>
              <a:gd name="connsiteY27" fmla="*/ 641123 h 2259667"/>
              <a:gd name="connsiteX28" fmla="*/ 12258951 w 12572644"/>
              <a:gd name="connsiteY28" fmla="*/ 270011 h 2259667"/>
              <a:gd name="connsiteX29" fmla="*/ 11975264 w 12572644"/>
              <a:gd name="connsiteY29" fmla="*/ 156491 h 2259667"/>
              <a:gd name="connsiteX30" fmla="*/ 11494200 w 12572644"/>
              <a:gd name="connsiteY30" fmla="*/ 705131 h 2259667"/>
              <a:gd name="connsiteX31" fmla="*/ 10786544 w 12572644"/>
              <a:gd name="connsiteY31" fmla="*/ 586259 h 2259667"/>
              <a:gd name="connsiteX32" fmla="*/ 10623959 w 12572644"/>
              <a:gd name="connsiteY32" fmla="*/ 1083604 h 2259667"/>
              <a:gd name="connsiteX33" fmla="*/ 9798992 w 12572644"/>
              <a:gd name="connsiteY33" fmla="*/ 46763 h 2259667"/>
              <a:gd name="connsiteX34" fmla="*/ 9195488 w 12572644"/>
              <a:gd name="connsiteY34" fmla="*/ 385091 h 2259667"/>
              <a:gd name="connsiteX35" fmla="*/ 8976032 w 12572644"/>
              <a:gd name="connsiteY35" fmla="*/ 183923 h 2259667"/>
              <a:gd name="connsiteX36" fmla="*/ 8436536 w 12572644"/>
              <a:gd name="connsiteY36" fmla="*/ 787427 h 2259667"/>
              <a:gd name="connsiteX37" fmla="*/ 8207936 w 12572644"/>
              <a:gd name="connsiteY37" fmla="*/ 156491 h 2259667"/>
              <a:gd name="connsiteX38" fmla="*/ 7814744 w 12572644"/>
              <a:gd name="connsiteY38" fmla="*/ 1089179 h 2259667"/>
              <a:gd name="connsiteX39" fmla="*/ 7366688 w 12572644"/>
              <a:gd name="connsiteY39" fmla="*/ 1308635 h 2259667"/>
              <a:gd name="connsiteX40" fmla="*/ 6717464 w 12572644"/>
              <a:gd name="connsiteY40" fmla="*/ 1180619 h 2259667"/>
              <a:gd name="connsiteX41" fmla="*/ 6891200 w 12572644"/>
              <a:gd name="connsiteY41" fmla="*/ 878867 h 2259667"/>
              <a:gd name="connsiteX42" fmla="*/ 6562016 w 12572644"/>
              <a:gd name="connsiteY42" fmla="*/ 677699 h 2259667"/>
              <a:gd name="connsiteX43" fmla="*/ 6260264 w 12572644"/>
              <a:gd name="connsiteY43" fmla="*/ 952019 h 2259667"/>
              <a:gd name="connsiteX44" fmla="*/ 5812208 w 12572644"/>
              <a:gd name="connsiteY44" fmla="*/ 1217195 h 2259667"/>
              <a:gd name="connsiteX45" fmla="*/ 5848784 w 12572644"/>
              <a:gd name="connsiteY45" fmla="*/ 156491 h 2259667"/>
              <a:gd name="connsiteX46" fmla="*/ 5044112 w 12572644"/>
              <a:gd name="connsiteY46" fmla="*/ 1491515 h 2259667"/>
              <a:gd name="connsiteX47" fmla="*/ 3992552 w 12572644"/>
              <a:gd name="connsiteY47" fmla="*/ 869723 h 2259667"/>
              <a:gd name="connsiteX48" fmla="*/ 3251888 w 12572644"/>
              <a:gd name="connsiteY48" fmla="*/ 1710971 h 2259667"/>
              <a:gd name="connsiteX49" fmla="*/ 2712392 w 12572644"/>
              <a:gd name="connsiteY49" fmla="*/ 1436651 h 2259667"/>
              <a:gd name="connsiteX50" fmla="*/ 2447216 w 12572644"/>
              <a:gd name="connsiteY50" fmla="*/ 2250467 h 2259667"/>
              <a:gd name="connsiteX51" fmla="*/ 2401496 w 12572644"/>
              <a:gd name="connsiteY51" fmla="*/ 805715 h 2259667"/>
              <a:gd name="connsiteX52" fmla="*/ 2081456 w 12572644"/>
              <a:gd name="connsiteY52" fmla="*/ 1372643 h 2259667"/>
              <a:gd name="connsiteX53" fmla="*/ 1642544 w 12572644"/>
              <a:gd name="connsiteY53" fmla="*/ 988595 h 2259667"/>
              <a:gd name="connsiteX54" fmla="*/ 1322504 w 12572644"/>
              <a:gd name="connsiteY54" fmla="*/ 1189763 h 2259667"/>
              <a:gd name="connsiteX55" fmla="*/ 1121336 w 12572644"/>
              <a:gd name="connsiteY55" fmla="*/ 906299 h 2259667"/>
              <a:gd name="connsiteX56" fmla="*/ 911024 w 12572644"/>
              <a:gd name="connsiteY56" fmla="*/ 403379 h 2259667"/>
              <a:gd name="connsiteX57" fmla="*/ 106352 w 12572644"/>
              <a:gd name="connsiteY57" fmla="*/ 970307 h 2259667"/>
              <a:gd name="connsiteX58" fmla="*/ 88064 w 12572644"/>
              <a:gd name="connsiteY58" fmla="*/ 769139 h 2259667"/>
              <a:gd name="connsiteX59" fmla="*/ 810440 w 12572644"/>
              <a:gd name="connsiteY59" fmla="*/ 330227 h 2259667"/>
              <a:gd name="connsiteX0" fmla="*/ 810440 w 12572644"/>
              <a:gd name="connsiteY0" fmla="*/ 330227 h 2259667"/>
              <a:gd name="connsiteX1" fmla="*/ 1066472 w 12572644"/>
              <a:gd name="connsiteY1" fmla="*/ 449099 h 2259667"/>
              <a:gd name="connsiteX2" fmla="*/ 1285928 w 12572644"/>
              <a:gd name="connsiteY2" fmla="*/ 1116611 h 2259667"/>
              <a:gd name="connsiteX3" fmla="*/ 1633400 w 12572644"/>
              <a:gd name="connsiteY3" fmla="*/ 961163 h 2259667"/>
              <a:gd name="connsiteX4" fmla="*/ 2063168 w 12572644"/>
              <a:gd name="connsiteY4" fmla="*/ 1281203 h 2259667"/>
              <a:gd name="connsiteX5" fmla="*/ 2410640 w 12572644"/>
              <a:gd name="connsiteY5" fmla="*/ 540539 h 2259667"/>
              <a:gd name="connsiteX6" fmla="*/ 2492936 w 12572644"/>
              <a:gd name="connsiteY6" fmla="*/ 2168171 h 2259667"/>
              <a:gd name="connsiteX7" fmla="*/ 2666672 w 12572644"/>
              <a:gd name="connsiteY7" fmla="*/ 1326923 h 2259667"/>
              <a:gd name="connsiteX8" fmla="*/ 3297608 w 12572644"/>
              <a:gd name="connsiteY8" fmla="*/ 1637819 h 2259667"/>
              <a:gd name="connsiteX9" fmla="*/ 3901112 w 12572644"/>
              <a:gd name="connsiteY9" fmla="*/ 741707 h 2259667"/>
              <a:gd name="connsiteX10" fmla="*/ 4961816 w 12572644"/>
              <a:gd name="connsiteY10" fmla="*/ 1482371 h 2259667"/>
              <a:gd name="connsiteX11" fmla="*/ 5867072 w 12572644"/>
              <a:gd name="connsiteY11" fmla="*/ 101627 h 2259667"/>
              <a:gd name="connsiteX12" fmla="*/ 5885360 w 12572644"/>
              <a:gd name="connsiteY12" fmla="*/ 1162331 h 2259667"/>
              <a:gd name="connsiteX13" fmla="*/ 6562016 w 12572644"/>
              <a:gd name="connsiteY13" fmla="*/ 641123 h 2259667"/>
              <a:gd name="connsiteX14" fmla="*/ 6927776 w 12572644"/>
              <a:gd name="connsiteY14" fmla="*/ 824003 h 2259667"/>
              <a:gd name="connsiteX15" fmla="*/ 6808904 w 12572644"/>
              <a:gd name="connsiteY15" fmla="*/ 1171475 h 2259667"/>
              <a:gd name="connsiteX16" fmla="*/ 7650152 w 12572644"/>
              <a:gd name="connsiteY16" fmla="*/ 1180619 h 2259667"/>
              <a:gd name="connsiteX17" fmla="*/ 8180504 w 12572644"/>
              <a:gd name="connsiteY17" fmla="*/ 119915 h 2259667"/>
              <a:gd name="connsiteX18" fmla="*/ 8473112 w 12572644"/>
              <a:gd name="connsiteY18" fmla="*/ 705131 h 2259667"/>
              <a:gd name="connsiteX19" fmla="*/ 8930312 w 12572644"/>
              <a:gd name="connsiteY19" fmla="*/ 156491 h 2259667"/>
              <a:gd name="connsiteX20" fmla="*/ 9195488 w 12572644"/>
              <a:gd name="connsiteY20" fmla="*/ 339371 h 2259667"/>
              <a:gd name="connsiteX21" fmla="*/ 9826424 w 12572644"/>
              <a:gd name="connsiteY21" fmla="*/ 19331 h 2259667"/>
              <a:gd name="connsiteX22" fmla="*/ 10565527 w 12572644"/>
              <a:gd name="connsiteY22" fmla="*/ 1010451 h 2259667"/>
              <a:gd name="connsiteX23" fmla="*/ 10704248 w 12572644"/>
              <a:gd name="connsiteY23" fmla="*/ 614584 h 2259667"/>
              <a:gd name="connsiteX24" fmla="*/ 10901179 w 12572644"/>
              <a:gd name="connsiteY24" fmla="*/ 532956 h 2259667"/>
              <a:gd name="connsiteX25" fmla="*/ 11492194 w 12572644"/>
              <a:gd name="connsiteY25" fmla="*/ 652274 h 2259667"/>
              <a:gd name="connsiteX26" fmla="*/ 12061575 w 12572644"/>
              <a:gd name="connsiteY26" fmla="*/ 61037 h 2259667"/>
              <a:gd name="connsiteX27" fmla="*/ 12569624 w 12572644"/>
              <a:gd name="connsiteY27" fmla="*/ 641123 h 2259667"/>
              <a:gd name="connsiteX28" fmla="*/ 12258951 w 12572644"/>
              <a:gd name="connsiteY28" fmla="*/ 270011 h 2259667"/>
              <a:gd name="connsiteX29" fmla="*/ 11975264 w 12572644"/>
              <a:gd name="connsiteY29" fmla="*/ 156491 h 2259667"/>
              <a:gd name="connsiteX30" fmla="*/ 11494200 w 12572644"/>
              <a:gd name="connsiteY30" fmla="*/ 705131 h 2259667"/>
              <a:gd name="connsiteX31" fmla="*/ 10786544 w 12572644"/>
              <a:gd name="connsiteY31" fmla="*/ 586259 h 2259667"/>
              <a:gd name="connsiteX32" fmla="*/ 10623959 w 12572644"/>
              <a:gd name="connsiteY32" fmla="*/ 1083604 h 2259667"/>
              <a:gd name="connsiteX33" fmla="*/ 9798992 w 12572644"/>
              <a:gd name="connsiteY33" fmla="*/ 46763 h 2259667"/>
              <a:gd name="connsiteX34" fmla="*/ 9195488 w 12572644"/>
              <a:gd name="connsiteY34" fmla="*/ 385091 h 2259667"/>
              <a:gd name="connsiteX35" fmla="*/ 8976032 w 12572644"/>
              <a:gd name="connsiteY35" fmla="*/ 183923 h 2259667"/>
              <a:gd name="connsiteX36" fmla="*/ 8436536 w 12572644"/>
              <a:gd name="connsiteY36" fmla="*/ 787427 h 2259667"/>
              <a:gd name="connsiteX37" fmla="*/ 8207936 w 12572644"/>
              <a:gd name="connsiteY37" fmla="*/ 156491 h 2259667"/>
              <a:gd name="connsiteX38" fmla="*/ 7814744 w 12572644"/>
              <a:gd name="connsiteY38" fmla="*/ 1089179 h 2259667"/>
              <a:gd name="connsiteX39" fmla="*/ 7366688 w 12572644"/>
              <a:gd name="connsiteY39" fmla="*/ 1308635 h 2259667"/>
              <a:gd name="connsiteX40" fmla="*/ 6717464 w 12572644"/>
              <a:gd name="connsiteY40" fmla="*/ 1180619 h 2259667"/>
              <a:gd name="connsiteX41" fmla="*/ 6891200 w 12572644"/>
              <a:gd name="connsiteY41" fmla="*/ 878867 h 2259667"/>
              <a:gd name="connsiteX42" fmla="*/ 6562016 w 12572644"/>
              <a:gd name="connsiteY42" fmla="*/ 677699 h 2259667"/>
              <a:gd name="connsiteX43" fmla="*/ 6260264 w 12572644"/>
              <a:gd name="connsiteY43" fmla="*/ 952019 h 2259667"/>
              <a:gd name="connsiteX44" fmla="*/ 5812208 w 12572644"/>
              <a:gd name="connsiteY44" fmla="*/ 1217195 h 2259667"/>
              <a:gd name="connsiteX45" fmla="*/ 5848784 w 12572644"/>
              <a:gd name="connsiteY45" fmla="*/ 156491 h 2259667"/>
              <a:gd name="connsiteX46" fmla="*/ 5044112 w 12572644"/>
              <a:gd name="connsiteY46" fmla="*/ 1491515 h 2259667"/>
              <a:gd name="connsiteX47" fmla="*/ 3992552 w 12572644"/>
              <a:gd name="connsiteY47" fmla="*/ 869723 h 2259667"/>
              <a:gd name="connsiteX48" fmla="*/ 3251888 w 12572644"/>
              <a:gd name="connsiteY48" fmla="*/ 1710971 h 2259667"/>
              <a:gd name="connsiteX49" fmla="*/ 2712392 w 12572644"/>
              <a:gd name="connsiteY49" fmla="*/ 1436651 h 2259667"/>
              <a:gd name="connsiteX50" fmla="*/ 2447216 w 12572644"/>
              <a:gd name="connsiteY50" fmla="*/ 2250467 h 2259667"/>
              <a:gd name="connsiteX51" fmla="*/ 2401496 w 12572644"/>
              <a:gd name="connsiteY51" fmla="*/ 805715 h 2259667"/>
              <a:gd name="connsiteX52" fmla="*/ 2081456 w 12572644"/>
              <a:gd name="connsiteY52" fmla="*/ 1372643 h 2259667"/>
              <a:gd name="connsiteX53" fmla="*/ 1642544 w 12572644"/>
              <a:gd name="connsiteY53" fmla="*/ 988595 h 2259667"/>
              <a:gd name="connsiteX54" fmla="*/ 1322504 w 12572644"/>
              <a:gd name="connsiteY54" fmla="*/ 1189763 h 2259667"/>
              <a:gd name="connsiteX55" fmla="*/ 1121336 w 12572644"/>
              <a:gd name="connsiteY55" fmla="*/ 906299 h 2259667"/>
              <a:gd name="connsiteX56" fmla="*/ 911024 w 12572644"/>
              <a:gd name="connsiteY56" fmla="*/ 403379 h 2259667"/>
              <a:gd name="connsiteX57" fmla="*/ 106352 w 12572644"/>
              <a:gd name="connsiteY57" fmla="*/ 970307 h 2259667"/>
              <a:gd name="connsiteX58" fmla="*/ 88064 w 12572644"/>
              <a:gd name="connsiteY58" fmla="*/ 769139 h 2259667"/>
              <a:gd name="connsiteX59" fmla="*/ 810440 w 12572644"/>
              <a:gd name="connsiteY59" fmla="*/ 330227 h 2259667"/>
              <a:gd name="connsiteX0" fmla="*/ 810440 w 12572644"/>
              <a:gd name="connsiteY0" fmla="*/ 335618 h 2265058"/>
              <a:gd name="connsiteX1" fmla="*/ 1066472 w 12572644"/>
              <a:gd name="connsiteY1" fmla="*/ 454490 h 2265058"/>
              <a:gd name="connsiteX2" fmla="*/ 1285928 w 12572644"/>
              <a:gd name="connsiteY2" fmla="*/ 1122002 h 2265058"/>
              <a:gd name="connsiteX3" fmla="*/ 1633400 w 12572644"/>
              <a:gd name="connsiteY3" fmla="*/ 966554 h 2265058"/>
              <a:gd name="connsiteX4" fmla="*/ 2063168 w 12572644"/>
              <a:gd name="connsiteY4" fmla="*/ 1286594 h 2265058"/>
              <a:gd name="connsiteX5" fmla="*/ 2410640 w 12572644"/>
              <a:gd name="connsiteY5" fmla="*/ 545930 h 2265058"/>
              <a:gd name="connsiteX6" fmla="*/ 2492936 w 12572644"/>
              <a:gd name="connsiteY6" fmla="*/ 2173562 h 2265058"/>
              <a:gd name="connsiteX7" fmla="*/ 2666672 w 12572644"/>
              <a:gd name="connsiteY7" fmla="*/ 1332314 h 2265058"/>
              <a:gd name="connsiteX8" fmla="*/ 3297608 w 12572644"/>
              <a:gd name="connsiteY8" fmla="*/ 1643210 h 2265058"/>
              <a:gd name="connsiteX9" fmla="*/ 3901112 w 12572644"/>
              <a:gd name="connsiteY9" fmla="*/ 747098 h 2265058"/>
              <a:gd name="connsiteX10" fmla="*/ 4961816 w 12572644"/>
              <a:gd name="connsiteY10" fmla="*/ 1487762 h 2265058"/>
              <a:gd name="connsiteX11" fmla="*/ 5867072 w 12572644"/>
              <a:gd name="connsiteY11" fmla="*/ 107018 h 2265058"/>
              <a:gd name="connsiteX12" fmla="*/ 5885360 w 12572644"/>
              <a:gd name="connsiteY12" fmla="*/ 1167722 h 2265058"/>
              <a:gd name="connsiteX13" fmla="*/ 6562016 w 12572644"/>
              <a:gd name="connsiteY13" fmla="*/ 646514 h 2265058"/>
              <a:gd name="connsiteX14" fmla="*/ 6927776 w 12572644"/>
              <a:gd name="connsiteY14" fmla="*/ 829394 h 2265058"/>
              <a:gd name="connsiteX15" fmla="*/ 6808904 w 12572644"/>
              <a:gd name="connsiteY15" fmla="*/ 1176866 h 2265058"/>
              <a:gd name="connsiteX16" fmla="*/ 7650152 w 12572644"/>
              <a:gd name="connsiteY16" fmla="*/ 1186010 h 2265058"/>
              <a:gd name="connsiteX17" fmla="*/ 8180504 w 12572644"/>
              <a:gd name="connsiteY17" fmla="*/ 125306 h 2265058"/>
              <a:gd name="connsiteX18" fmla="*/ 8473112 w 12572644"/>
              <a:gd name="connsiteY18" fmla="*/ 710522 h 2265058"/>
              <a:gd name="connsiteX19" fmla="*/ 8930312 w 12572644"/>
              <a:gd name="connsiteY19" fmla="*/ 161882 h 2265058"/>
              <a:gd name="connsiteX20" fmla="*/ 9195488 w 12572644"/>
              <a:gd name="connsiteY20" fmla="*/ 344762 h 2265058"/>
              <a:gd name="connsiteX21" fmla="*/ 9815273 w 12572644"/>
              <a:gd name="connsiteY21" fmla="*/ 19146 h 2265058"/>
              <a:gd name="connsiteX22" fmla="*/ 10565527 w 12572644"/>
              <a:gd name="connsiteY22" fmla="*/ 1015842 h 2265058"/>
              <a:gd name="connsiteX23" fmla="*/ 10704248 w 12572644"/>
              <a:gd name="connsiteY23" fmla="*/ 619975 h 2265058"/>
              <a:gd name="connsiteX24" fmla="*/ 10901179 w 12572644"/>
              <a:gd name="connsiteY24" fmla="*/ 538347 h 2265058"/>
              <a:gd name="connsiteX25" fmla="*/ 11492194 w 12572644"/>
              <a:gd name="connsiteY25" fmla="*/ 657665 h 2265058"/>
              <a:gd name="connsiteX26" fmla="*/ 12061575 w 12572644"/>
              <a:gd name="connsiteY26" fmla="*/ 66428 h 2265058"/>
              <a:gd name="connsiteX27" fmla="*/ 12569624 w 12572644"/>
              <a:gd name="connsiteY27" fmla="*/ 646514 h 2265058"/>
              <a:gd name="connsiteX28" fmla="*/ 12258951 w 12572644"/>
              <a:gd name="connsiteY28" fmla="*/ 275402 h 2265058"/>
              <a:gd name="connsiteX29" fmla="*/ 11975264 w 12572644"/>
              <a:gd name="connsiteY29" fmla="*/ 161882 h 2265058"/>
              <a:gd name="connsiteX30" fmla="*/ 11494200 w 12572644"/>
              <a:gd name="connsiteY30" fmla="*/ 710522 h 2265058"/>
              <a:gd name="connsiteX31" fmla="*/ 10786544 w 12572644"/>
              <a:gd name="connsiteY31" fmla="*/ 591650 h 2265058"/>
              <a:gd name="connsiteX32" fmla="*/ 10623959 w 12572644"/>
              <a:gd name="connsiteY32" fmla="*/ 1088995 h 2265058"/>
              <a:gd name="connsiteX33" fmla="*/ 9798992 w 12572644"/>
              <a:gd name="connsiteY33" fmla="*/ 52154 h 2265058"/>
              <a:gd name="connsiteX34" fmla="*/ 9195488 w 12572644"/>
              <a:gd name="connsiteY34" fmla="*/ 390482 h 2265058"/>
              <a:gd name="connsiteX35" fmla="*/ 8976032 w 12572644"/>
              <a:gd name="connsiteY35" fmla="*/ 189314 h 2265058"/>
              <a:gd name="connsiteX36" fmla="*/ 8436536 w 12572644"/>
              <a:gd name="connsiteY36" fmla="*/ 792818 h 2265058"/>
              <a:gd name="connsiteX37" fmla="*/ 8207936 w 12572644"/>
              <a:gd name="connsiteY37" fmla="*/ 161882 h 2265058"/>
              <a:gd name="connsiteX38" fmla="*/ 7814744 w 12572644"/>
              <a:gd name="connsiteY38" fmla="*/ 1094570 h 2265058"/>
              <a:gd name="connsiteX39" fmla="*/ 7366688 w 12572644"/>
              <a:gd name="connsiteY39" fmla="*/ 1314026 h 2265058"/>
              <a:gd name="connsiteX40" fmla="*/ 6717464 w 12572644"/>
              <a:gd name="connsiteY40" fmla="*/ 1186010 h 2265058"/>
              <a:gd name="connsiteX41" fmla="*/ 6891200 w 12572644"/>
              <a:gd name="connsiteY41" fmla="*/ 884258 h 2265058"/>
              <a:gd name="connsiteX42" fmla="*/ 6562016 w 12572644"/>
              <a:gd name="connsiteY42" fmla="*/ 683090 h 2265058"/>
              <a:gd name="connsiteX43" fmla="*/ 6260264 w 12572644"/>
              <a:gd name="connsiteY43" fmla="*/ 957410 h 2265058"/>
              <a:gd name="connsiteX44" fmla="*/ 5812208 w 12572644"/>
              <a:gd name="connsiteY44" fmla="*/ 1222586 h 2265058"/>
              <a:gd name="connsiteX45" fmla="*/ 5848784 w 12572644"/>
              <a:gd name="connsiteY45" fmla="*/ 161882 h 2265058"/>
              <a:gd name="connsiteX46" fmla="*/ 5044112 w 12572644"/>
              <a:gd name="connsiteY46" fmla="*/ 1496906 h 2265058"/>
              <a:gd name="connsiteX47" fmla="*/ 3992552 w 12572644"/>
              <a:gd name="connsiteY47" fmla="*/ 875114 h 2265058"/>
              <a:gd name="connsiteX48" fmla="*/ 3251888 w 12572644"/>
              <a:gd name="connsiteY48" fmla="*/ 1716362 h 2265058"/>
              <a:gd name="connsiteX49" fmla="*/ 2712392 w 12572644"/>
              <a:gd name="connsiteY49" fmla="*/ 1442042 h 2265058"/>
              <a:gd name="connsiteX50" fmla="*/ 2447216 w 12572644"/>
              <a:gd name="connsiteY50" fmla="*/ 2255858 h 2265058"/>
              <a:gd name="connsiteX51" fmla="*/ 2401496 w 12572644"/>
              <a:gd name="connsiteY51" fmla="*/ 811106 h 2265058"/>
              <a:gd name="connsiteX52" fmla="*/ 2081456 w 12572644"/>
              <a:gd name="connsiteY52" fmla="*/ 1378034 h 2265058"/>
              <a:gd name="connsiteX53" fmla="*/ 1642544 w 12572644"/>
              <a:gd name="connsiteY53" fmla="*/ 993986 h 2265058"/>
              <a:gd name="connsiteX54" fmla="*/ 1322504 w 12572644"/>
              <a:gd name="connsiteY54" fmla="*/ 1195154 h 2265058"/>
              <a:gd name="connsiteX55" fmla="*/ 1121336 w 12572644"/>
              <a:gd name="connsiteY55" fmla="*/ 911690 h 2265058"/>
              <a:gd name="connsiteX56" fmla="*/ 911024 w 12572644"/>
              <a:gd name="connsiteY56" fmla="*/ 408770 h 2265058"/>
              <a:gd name="connsiteX57" fmla="*/ 106352 w 12572644"/>
              <a:gd name="connsiteY57" fmla="*/ 975698 h 2265058"/>
              <a:gd name="connsiteX58" fmla="*/ 88064 w 12572644"/>
              <a:gd name="connsiteY58" fmla="*/ 774530 h 2265058"/>
              <a:gd name="connsiteX59" fmla="*/ 810440 w 12572644"/>
              <a:gd name="connsiteY59" fmla="*/ 335618 h 2265058"/>
              <a:gd name="connsiteX0" fmla="*/ 810440 w 12572644"/>
              <a:gd name="connsiteY0" fmla="*/ 335618 h 2265058"/>
              <a:gd name="connsiteX1" fmla="*/ 1066472 w 12572644"/>
              <a:gd name="connsiteY1" fmla="*/ 454490 h 2265058"/>
              <a:gd name="connsiteX2" fmla="*/ 1285928 w 12572644"/>
              <a:gd name="connsiteY2" fmla="*/ 1122002 h 2265058"/>
              <a:gd name="connsiteX3" fmla="*/ 1633400 w 12572644"/>
              <a:gd name="connsiteY3" fmla="*/ 966554 h 2265058"/>
              <a:gd name="connsiteX4" fmla="*/ 2063168 w 12572644"/>
              <a:gd name="connsiteY4" fmla="*/ 1286594 h 2265058"/>
              <a:gd name="connsiteX5" fmla="*/ 2410640 w 12572644"/>
              <a:gd name="connsiteY5" fmla="*/ 545930 h 2265058"/>
              <a:gd name="connsiteX6" fmla="*/ 2492936 w 12572644"/>
              <a:gd name="connsiteY6" fmla="*/ 2173562 h 2265058"/>
              <a:gd name="connsiteX7" fmla="*/ 2666672 w 12572644"/>
              <a:gd name="connsiteY7" fmla="*/ 1332314 h 2265058"/>
              <a:gd name="connsiteX8" fmla="*/ 3297608 w 12572644"/>
              <a:gd name="connsiteY8" fmla="*/ 1643210 h 2265058"/>
              <a:gd name="connsiteX9" fmla="*/ 3901112 w 12572644"/>
              <a:gd name="connsiteY9" fmla="*/ 747098 h 2265058"/>
              <a:gd name="connsiteX10" fmla="*/ 4961816 w 12572644"/>
              <a:gd name="connsiteY10" fmla="*/ 1487762 h 2265058"/>
              <a:gd name="connsiteX11" fmla="*/ 5867072 w 12572644"/>
              <a:gd name="connsiteY11" fmla="*/ 107018 h 2265058"/>
              <a:gd name="connsiteX12" fmla="*/ 5885360 w 12572644"/>
              <a:gd name="connsiteY12" fmla="*/ 1167722 h 2265058"/>
              <a:gd name="connsiteX13" fmla="*/ 6562016 w 12572644"/>
              <a:gd name="connsiteY13" fmla="*/ 646514 h 2265058"/>
              <a:gd name="connsiteX14" fmla="*/ 6927776 w 12572644"/>
              <a:gd name="connsiteY14" fmla="*/ 829394 h 2265058"/>
              <a:gd name="connsiteX15" fmla="*/ 6808904 w 12572644"/>
              <a:gd name="connsiteY15" fmla="*/ 1176866 h 2265058"/>
              <a:gd name="connsiteX16" fmla="*/ 7650152 w 12572644"/>
              <a:gd name="connsiteY16" fmla="*/ 1186010 h 2265058"/>
              <a:gd name="connsiteX17" fmla="*/ 8180504 w 12572644"/>
              <a:gd name="connsiteY17" fmla="*/ 125306 h 2265058"/>
              <a:gd name="connsiteX18" fmla="*/ 8473112 w 12572644"/>
              <a:gd name="connsiteY18" fmla="*/ 710522 h 2265058"/>
              <a:gd name="connsiteX19" fmla="*/ 8930312 w 12572644"/>
              <a:gd name="connsiteY19" fmla="*/ 161882 h 2265058"/>
              <a:gd name="connsiteX20" fmla="*/ 9195488 w 12572644"/>
              <a:gd name="connsiteY20" fmla="*/ 344762 h 2265058"/>
              <a:gd name="connsiteX21" fmla="*/ 9815273 w 12572644"/>
              <a:gd name="connsiteY21" fmla="*/ 19146 h 2265058"/>
              <a:gd name="connsiteX22" fmla="*/ 10565527 w 12572644"/>
              <a:gd name="connsiteY22" fmla="*/ 1015842 h 2265058"/>
              <a:gd name="connsiteX23" fmla="*/ 10704248 w 12572644"/>
              <a:gd name="connsiteY23" fmla="*/ 619975 h 2265058"/>
              <a:gd name="connsiteX24" fmla="*/ 10901179 w 12572644"/>
              <a:gd name="connsiteY24" fmla="*/ 538347 h 2265058"/>
              <a:gd name="connsiteX25" fmla="*/ 11492194 w 12572644"/>
              <a:gd name="connsiteY25" fmla="*/ 657665 h 2265058"/>
              <a:gd name="connsiteX26" fmla="*/ 12061575 w 12572644"/>
              <a:gd name="connsiteY26" fmla="*/ 66428 h 2265058"/>
              <a:gd name="connsiteX27" fmla="*/ 12569624 w 12572644"/>
              <a:gd name="connsiteY27" fmla="*/ 646514 h 2265058"/>
              <a:gd name="connsiteX28" fmla="*/ 12258951 w 12572644"/>
              <a:gd name="connsiteY28" fmla="*/ 275402 h 2265058"/>
              <a:gd name="connsiteX29" fmla="*/ 11975264 w 12572644"/>
              <a:gd name="connsiteY29" fmla="*/ 161882 h 2265058"/>
              <a:gd name="connsiteX30" fmla="*/ 11494200 w 12572644"/>
              <a:gd name="connsiteY30" fmla="*/ 710522 h 2265058"/>
              <a:gd name="connsiteX31" fmla="*/ 10786544 w 12572644"/>
              <a:gd name="connsiteY31" fmla="*/ 591650 h 2265058"/>
              <a:gd name="connsiteX32" fmla="*/ 10623959 w 12572644"/>
              <a:gd name="connsiteY32" fmla="*/ 1088995 h 2265058"/>
              <a:gd name="connsiteX33" fmla="*/ 9798992 w 12572644"/>
              <a:gd name="connsiteY33" fmla="*/ 52154 h 2265058"/>
              <a:gd name="connsiteX34" fmla="*/ 9189913 w 12572644"/>
              <a:gd name="connsiteY34" fmla="*/ 396058 h 2265058"/>
              <a:gd name="connsiteX35" fmla="*/ 8976032 w 12572644"/>
              <a:gd name="connsiteY35" fmla="*/ 189314 h 2265058"/>
              <a:gd name="connsiteX36" fmla="*/ 8436536 w 12572644"/>
              <a:gd name="connsiteY36" fmla="*/ 792818 h 2265058"/>
              <a:gd name="connsiteX37" fmla="*/ 8207936 w 12572644"/>
              <a:gd name="connsiteY37" fmla="*/ 161882 h 2265058"/>
              <a:gd name="connsiteX38" fmla="*/ 7814744 w 12572644"/>
              <a:gd name="connsiteY38" fmla="*/ 1094570 h 2265058"/>
              <a:gd name="connsiteX39" fmla="*/ 7366688 w 12572644"/>
              <a:gd name="connsiteY39" fmla="*/ 1314026 h 2265058"/>
              <a:gd name="connsiteX40" fmla="*/ 6717464 w 12572644"/>
              <a:gd name="connsiteY40" fmla="*/ 1186010 h 2265058"/>
              <a:gd name="connsiteX41" fmla="*/ 6891200 w 12572644"/>
              <a:gd name="connsiteY41" fmla="*/ 884258 h 2265058"/>
              <a:gd name="connsiteX42" fmla="*/ 6562016 w 12572644"/>
              <a:gd name="connsiteY42" fmla="*/ 683090 h 2265058"/>
              <a:gd name="connsiteX43" fmla="*/ 6260264 w 12572644"/>
              <a:gd name="connsiteY43" fmla="*/ 957410 h 2265058"/>
              <a:gd name="connsiteX44" fmla="*/ 5812208 w 12572644"/>
              <a:gd name="connsiteY44" fmla="*/ 1222586 h 2265058"/>
              <a:gd name="connsiteX45" fmla="*/ 5848784 w 12572644"/>
              <a:gd name="connsiteY45" fmla="*/ 161882 h 2265058"/>
              <a:gd name="connsiteX46" fmla="*/ 5044112 w 12572644"/>
              <a:gd name="connsiteY46" fmla="*/ 1496906 h 2265058"/>
              <a:gd name="connsiteX47" fmla="*/ 3992552 w 12572644"/>
              <a:gd name="connsiteY47" fmla="*/ 875114 h 2265058"/>
              <a:gd name="connsiteX48" fmla="*/ 3251888 w 12572644"/>
              <a:gd name="connsiteY48" fmla="*/ 1716362 h 2265058"/>
              <a:gd name="connsiteX49" fmla="*/ 2712392 w 12572644"/>
              <a:gd name="connsiteY49" fmla="*/ 1442042 h 2265058"/>
              <a:gd name="connsiteX50" fmla="*/ 2447216 w 12572644"/>
              <a:gd name="connsiteY50" fmla="*/ 2255858 h 2265058"/>
              <a:gd name="connsiteX51" fmla="*/ 2401496 w 12572644"/>
              <a:gd name="connsiteY51" fmla="*/ 811106 h 2265058"/>
              <a:gd name="connsiteX52" fmla="*/ 2081456 w 12572644"/>
              <a:gd name="connsiteY52" fmla="*/ 1378034 h 2265058"/>
              <a:gd name="connsiteX53" fmla="*/ 1642544 w 12572644"/>
              <a:gd name="connsiteY53" fmla="*/ 993986 h 2265058"/>
              <a:gd name="connsiteX54" fmla="*/ 1322504 w 12572644"/>
              <a:gd name="connsiteY54" fmla="*/ 1195154 h 2265058"/>
              <a:gd name="connsiteX55" fmla="*/ 1121336 w 12572644"/>
              <a:gd name="connsiteY55" fmla="*/ 911690 h 2265058"/>
              <a:gd name="connsiteX56" fmla="*/ 911024 w 12572644"/>
              <a:gd name="connsiteY56" fmla="*/ 408770 h 2265058"/>
              <a:gd name="connsiteX57" fmla="*/ 106352 w 12572644"/>
              <a:gd name="connsiteY57" fmla="*/ 975698 h 2265058"/>
              <a:gd name="connsiteX58" fmla="*/ 88064 w 12572644"/>
              <a:gd name="connsiteY58" fmla="*/ 774530 h 2265058"/>
              <a:gd name="connsiteX59" fmla="*/ 810440 w 12572644"/>
              <a:gd name="connsiteY59" fmla="*/ 335618 h 2265058"/>
              <a:gd name="connsiteX0" fmla="*/ 810440 w 12572644"/>
              <a:gd name="connsiteY0" fmla="*/ 335618 h 2265058"/>
              <a:gd name="connsiteX1" fmla="*/ 1066472 w 12572644"/>
              <a:gd name="connsiteY1" fmla="*/ 454490 h 2265058"/>
              <a:gd name="connsiteX2" fmla="*/ 1285928 w 12572644"/>
              <a:gd name="connsiteY2" fmla="*/ 1122002 h 2265058"/>
              <a:gd name="connsiteX3" fmla="*/ 1633400 w 12572644"/>
              <a:gd name="connsiteY3" fmla="*/ 966554 h 2265058"/>
              <a:gd name="connsiteX4" fmla="*/ 2063168 w 12572644"/>
              <a:gd name="connsiteY4" fmla="*/ 1286594 h 2265058"/>
              <a:gd name="connsiteX5" fmla="*/ 2410640 w 12572644"/>
              <a:gd name="connsiteY5" fmla="*/ 545930 h 2265058"/>
              <a:gd name="connsiteX6" fmla="*/ 2492936 w 12572644"/>
              <a:gd name="connsiteY6" fmla="*/ 2173562 h 2265058"/>
              <a:gd name="connsiteX7" fmla="*/ 2666672 w 12572644"/>
              <a:gd name="connsiteY7" fmla="*/ 1332314 h 2265058"/>
              <a:gd name="connsiteX8" fmla="*/ 3297608 w 12572644"/>
              <a:gd name="connsiteY8" fmla="*/ 1643210 h 2265058"/>
              <a:gd name="connsiteX9" fmla="*/ 3901112 w 12572644"/>
              <a:gd name="connsiteY9" fmla="*/ 747098 h 2265058"/>
              <a:gd name="connsiteX10" fmla="*/ 4961816 w 12572644"/>
              <a:gd name="connsiteY10" fmla="*/ 1487762 h 2265058"/>
              <a:gd name="connsiteX11" fmla="*/ 5867072 w 12572644"/>
              <a:gd name="connsiteY11" fmla="*/ 107018 h 2265058"/>
              <a:gd name="connsiteX12" fmla="*/ 5885360 w 12572644"/>
              <a:gd name="connsiteY12" fmla="*/ 1167722 h 2265058"/>
              <a:gd name="connsiteX13" fmla="*/ 6562016 w 12572644"/>
              <a:gd name="connsiteY13" fmla="*/ 646514 h 2265058"/>
              <a:gd name="connsiteX14" fmla="*/ 6927776 w 12572644"/>
              <a:gd name="connsiteY14" fmla="*/ 829394 h 2265058"/>
              <a:gd name="connsiteX15" fmla="*/ 6808904 w 12572644"/>
              <a:gd name="connsiteY15" fmla="*/ 1176866 h 2265058"/>
              <a:gd name="connsiteX16" fmla="*/ 7650152 w 12572644"/>
              <a:gd name="connsiteY16" fmla="*/ 1186010 h 2265058"/>
              <a:gd name="connsiteX17" fmla="*/ 8180504 w 12572644"/>
              <a:gd name="connsiteY17" fmla="*/ 125306 h 2265058"/>
              <a:gd name="connsiteX18" fmla="*/ 8473112 w 12572644"/>
              <a:gd name="connsiteY18" fmla="*/ 710522 h 2265058"/>
              <a:gd name="connsiteX19" fmla="*/ 8930312 w 12572644"/>
              <a:gd name="connsiteY19" fmla="*/ 161882 h 2265058"/>
              <a:gd name="connsiteX20" fmla="*/ 9195488 w 12572644"/>
              <a:gd name="connsiteY20" fmla="*/ 344762 h 2265058"/>
              <a:gd name="connsiteX21" fmla="*/ 9815273 w 12572644"/>
              <a:gd name="connsiteY21" fmla="*/ 19146 h 2265058"/>
              <a:gd name="connsiteX22" fmla="*/ 10565527 w 12572644"/>
              <a:gd name="connsiteY22" fmla="*/ 1015842 h 2265058"/>
              <a:gd name="connsiteX23" fmla="*/ 10704248 w 12572644"/>
              <a:gd name="connsiteY23" fmla="*/ 619975 h 2265058"/>
              <a:gd name="connsiteX24" fmla="*/ 10901179 w 12572644"/>
              <a:gd name="connsiteY24" fmla="*/ 538347 h 2265058"/>
              <a:gd name="connsiteX25" fmla="*/ 11492194 w 12572644"/>
              <a:gd name="connsiteY25" fmla="*/ 657665 h 2265058"/>
              <a:gd name="connsiteX26" fmla="*/ 12061575 w 12572644"/>
              <a:gd name="connsiteY26" fmla="*/ 66428 h 2265058"/>
              <a:gd name="connsiteX27" fmla="*/ 12569624 w 12572644"/>
              <a:gd name="connsiteY27" fmla="*/ 646514 h 2265058"/>
              <a:gd name="connsiteX28" fmla="*/ 12258951 w 12572644"/>
              <a:gd name="connsiteY28" fmla="*/ 275402 h 2265058"/>
              <a:gd name="connsiteX29" fmla="*/ 11975264 w 12572644"/>
              <a:gd name="connsiteY29" fmla="*/ 161882 h 2265058"/>
              <a:gd name="connsiteX30" fmla="*/ 11494200 w 12572644"/>
              <a:gd name="connsiteY30" fmla="*/ 710522 h 2265058"/>
              <a:gd name="connsiteX31" fmla="*/ 10786544 w 12572644"/>
              <a:gd name="connsiteY31" fmla="*/ 591650 h 2265058"/>
              <a:gd name="connsiteX32" fmla="*/ 10623959 w 12572644"/>
              <a:gd name="connsiteY32" fmla="*/ 1088995 h 2265058"/>
              <a:gd name="connsiteX33" fmla="*/ 9798992 w 12572644"/>
              <a:gd name="connsiteY33" fmla="*/ 52154 h 2265058"/>
              <a:gd name="connsiteX34" fmla="*/ 9189913 w 12572644"/>
              <a:gd name="connsiteY34" fmla="*/ 396058 h 2265058"/>
              <a:gd name="connsiteX35" fmla="*/ 8976032 w 12572644"/>
              <a:gd name="connsiteY35" fmla="*/ 189314 h 2265058"/>
              <a:gd name="connsiteX36" fmla="*/ 8436536 w 12572644"/>
              <a:gd name="connsiteY36" fmla="*/ 792818 h 2265058"/>
              <a:gd name="connsiteX37" fmla="*/ 8207936 w 12572644"/>
              <a:gd name="connsiteY37" fmla="*/ 161882 h 2265058"/>
              <a:gd name="connsiteX38" fmla="*/ 7814744 w 12572644"/>
              <a:gd name="connsiteY38" fmla="*/ 1094570 h 2265058"/>
              <a:gd name="connsiteX39" fmla="*/ 7366688 w 12572644"/>
              <a:gd name="connsiteY39" fmla="*/ 1314026 h 2265058"/>
              <a:gd name="connsiteX40" fmla="*/ 6717464 w 12572644"/>
              <a:gd name="connsiteY40" fmla="*/ 1186010 h 2265058"/>
              <a:gd name="connsiteX41" fmla="*/ 6891200 w 12572644"/>
              <a:gd name="connsiteY41" fmla="*/ 884258 h 2265058"/>
              <a:gd name="connsiteX42" fmla="*/ 6562016 w 12572644"/>
              <a:gd name="connsiteY42" fmla="*/ 683090 h 2265058"/>
              <a:gd name="connsiteX43" fmla="*/ 6260264 w 12572644"/>
              <a:gd name="connsiteY43" fmla="*/ 957410 h 2265058"/>
              <a:gd name="connsiteX44" fmla="*/ 5812208 w 12572644"/>
              <a:gd name="connsiteY44" fmla="*/ 1222586 h 2265058"/>
              <a:gd name="connsiteX45" fmla="*/ 5848784 w 12572644"/>
              <a:gd name="connsiteY45" fmla="*/ 161882 h 2265058"/>
              <a:gd name="connsiteX46" fmla="*/ 5044112 w 12572644"/>
              <a:gd name="connsiteY46" fmla="*/ 1496906 h 2265058"/>
              <a:gd name="connsiteX47" fmla="*/ 3992552 w 12572644"/>
              <a:gd name="connsiteY47" fmla="*/ 875114 h 2265058"/>
              <a:gd name="connsiteX48" fmla="*/ 3251888 w 12572644"/>
              <a:gd name="connsiteY48" fmla="*/ 1716362 h 2265058"/>
              <a:gd name="connsiteX49" fmla="*/ 2712392 w 12572644"/>
              <a:gd name="connsiteY49" fmla="*/ 1442042 h 2265058"/>
              <a:gd name="connsiteX50" fmla="*/ 2447216 w 12572644"/>
              <a:gd name="connsiteY50" fmla="*/ 2255858 h 2265058"/>
              <a:gd name="connsiteX51" fmla="*/ 2401496 w 12572644"/>
              <a:gd name="connsiteY51" fmla="*/ 811106 h 2265058"/>
              <a:gd name="connsiteX52" fmla="*/ 2081456 w 12572644"/>
              <a:gd name="connsiteY52" fmla="*/ 1378034 h 2265058"/>
              <a:gd name="connsiteX53" fmla="*/ 1642544 w 12572644"/>
              <a:gd name="connsiteY53" fmla="*/ 993986 h 2265058"/>
              <a:gd name="connsiteX54" fmla="*/ 1322504 w 12572644"/>
              <a:gd name="connsiteY54" fmla="*/ 1195154 h 2265058"/>
              <a:gd name="connsiteX55" fmla="*/ 1121336 w 12572644"/>
              <a:gd name="connsiteY55" fmla="*/ 911690 h 2265058"/>
              <a:gd name="connsiteX56" fmla="*/ 911024 w 12572644"/>
              <a:gd name="connsiteY56" fmla="*/ 408770 h 2265058"/>
              <a:gd name="connsiteX57" fmla="*/ 106352 w 12572644"/>
              <a:gd name="connsiteY57" fmla="*/ 975698 h 2265058"/>
              <a:gd name="connsiteX58" fmla="*/ 88064 w 12572644"/>
              <a:gd name="connsiteY58" fmla="*/ 774530 h 2265058"/>
              <a:gd name="connsiteX59" fmla="*/ 810440 w 12572644"/>
              <a:gd name="connsiteY59" fmla="*/ 335618 h 2265058"/>
              <a:gd name="connsiteX0" fmla="*/ 810440 w 12572644"/>
              <a:gd name="connsiteY0" fmla="*/ 335618 h 2265058"/>
              <a:gd name="connsiteX1" fmla="*/ 1066472 w 12572644"/>
              <a:gd name="connsiteY1" fmla="*/ 454490 h 2265058"/>
              <a:gd name="connsiteX2" fmla="*/ 1285928 w 12572644"/>
              <a:gd name="connsiteY2" fmla="*/ 1122002 h 2265058"/>
              <a:gd name="connsiteX3" fmla="*/ 1633400 w 12572644"/>
              <a:gd name="connsiteY3" fmla="*/ 966554 h 2265058"/>
              <a:gd name="connsiteX4" fmla="*/ 2063168 w 12572644"/>
              <a:gd name="connsiteY4" fmla="*/ 1286594 h 2265058"/>
              <a:gd name="connsiteX5" fmla="*/ 2410640 w 12572644"/>
              <a:gd name="connsiteY5" fmla="*/ 545930 h 2265058"/>
              <a:gd name="connsiteX6" fmla="*/ 2492936 w 12572644"/>
              <a:gd name="connsiteY6" fmla="*/ 2173562 h 2265058"/>
              <a:gd name="connsiteX7" fmla="*/ 2666672 w 12572644"/>
              <a:gd name="connsiteY7" fmla="*/ 1332314 h 2265058"/>
              <a:gd name="connsiteX8" fmla="*/ 3297608 w 12572644"/>
              <a:gd name="connsiteY8" fmla="*/ 1643210 h 2265058"/>
              <a:gd name="connsiteX9" fmla="*/ 3901112 w 12572644"/>
              <a:gd name="connsiteY9" fmla="*/ 747098 h 2265058"/>
              <a:gd name="connsiteX10" fmla="*/ 4961816 w 12572644"/>
              <a:gd name="connsiteY10" fmla="*/ 1487762 h 2265058"/>
              <a:gd name="connsiteX11" fmla="*/ 5867072 w 12572644"/>
              <a:gd name="connsiteY11" fmla="*/ 107018 h 2265058"/>
              <a:gd name="connsiteX12" fmla="*/ 5885360 w 12572644"/>
              <a:gd name="connsiteY12" fmla="*/ 1167722 h 2265058"/>
              <a:gd name="connsiteX13" fmla="*/ 6562016 w 12572644"/>
              <a:gd name="connsiteY13" fmla="*/ 646514 h 2265058"/>
              <a:gd name="connsiteX14" fmla="*/ 6927776 w 12572644"/>
              <a:gd name="connsiteY14" fmla="*/ 829394 h 2265058"/>
              <a:gd name="connsiteX15" fmla="*/ 6808904 w 12572644"/>
              <a:gd name="connsiteY15" fmla="*/ 1176866 h 2265058"/>
              <a:gd name="connsiteX16" fmla="*/ 7650152 w 12572644"/>
              <a:gd name="connsiteY16" fmla="*/ 1186010 h 2265058"/>
              <a:gd name="connsiteX17" fmla="*/ 8180504 w 12572644"/>
              <a:gd name="connsiteY17" fmla="*/ 125306 h 2265058"/>
              <a:gd name="connsiteX18" fmla="*/ 8473112 w 12572644"/>
              <a:gd name="connsiteY18" fmla="*/ 710522 h 2265058"/>
              <a:gd name="connsiteX19" fmla="*/ 8930312 w 12572644"/>
              <a:gd name="connsiteY19" fmla="*/ 161882 h 2265058"/>
              <a:gd name="connsiteX20" fmla="*/ 9195488 w 12572644"/>
              <a:gd name="connsiteY20" fmla="*/ 344762 h 2265058"/>
              <a:gd name="connsiteX21" fmla="*/ 9815273 w 12572644"/>
              <a:gd name="connsiteY21" fmla="*/ 19146 h 2265058"/>
              <a:gd name="connsiteX22" fmla="*/ 10565527 w 12572644"/>
              <a:gd name="connsiteY22" fmla="*/ 1015842 h 2265058"/>
              <a:gd name="connsiteX23" fmla="*/ 10704248 w 12572644"/>
              <a:gd name="connsiteY23" fmla="*/ 619975 h 2265058"/>
              <a:gd name="connsiteX24" fmla="*/ 10901179 w 12572644"/>
              <a:gd name="connsiteY24" fmla="*/ 538347 h 2265058"/>
              <a:gd name="connsiteX25" fmla="*/ 11492194 w 12572644"/>
              <a:gd name="connsiteY25" fmla="*/ 657665 h 2265058"/>
              <a:gd name="connsiteX26" fmla="*/ 12061575 w 12572644"/>
              <a:gd name="connsiteY26" fmla="*/ 66428 h 2265058"/>
              <a:gd name="connsiteX27" fmla="*/ 12569624 w 12572644"/>
              <a:gd name="connsiteY27" fmla="*/ 646514 h 2265058"/>
              <a:gd name="connsiteX28" fmla="*/ 12258951 w 12572644"/>
              <a:gd name="connsiteY28" fmla="*/ 275402 h 2265058"/>
              <a:gd name="connsiteX29" fmla="*/ 11975264 w 12572644"/>
              <a:gd name="connsiteY29" fmla="*/ 161882 h 2265058"/>
              <a:gd name="connsiteX30" fmla="*/ 11494200 w 12572644"/>
              <a:gd name="connsiteY30" fmla="*/ 710522 h 2265058"/>
              <a:gd name="connsiteX31" fmla="*/ 10786544 w 12572644"/>
              <a:gd name="connsiteY31" fmla="*/ 591650 h 2265058"/>
              <a:gd name="connsiteX32" fmla="*/ 10623959 w 12572644"/>
              <a:gd name="connsiteY32" fmla="*/ 1088995 h 2265058"/>
              <a:gd name="connsiteX33" fmla="*/ 9793416 w 12572644"/>
              <a:gd name="connsiteY33" fmla="*/ 52154 h 2265058"/>
              <a:gd name="connsiteX34" fmla="*/ 9189913 w 12572644"/>
              <a:gd name="connsiteY34" fmla="*/ 396058 h 2265058"/>
              <a:gd name="connsiteX35" fmla="*/ 8976032 w 12572644"/>
              <a:gd name="connsiteY35" fmla="*/ 189314 h 2265058"/>
              <a:gd name="connsiteX36" fmla="*/ 8436536 w 12572644"/>
              <a:gd name="connsiteY36" fmla="*/ 792818 h 2265058"/>
              <a:gd name="connsiteX37" fmla="*/ 8207936 w 12572644"/>
              <a:gd name="connsiteY37" fmla="*/ 161882 h 2265058"/>
              <a:gd name="connsiteX38" fmla="*/ 7814744 w 12572644"/>
              <a:gd name="connsiteY38" fmla="*/ 1094570 h 2265058"/>
              <a:gd name="connsiteX39" fmla="*/ 7366688 w 12572644"/>
              <a:gd name="connsiteY39" fmla="*/ 1314026 h 2265058"/>
              <a:gd name="connsiteX40" fmla="*/ 6717464 w 12572644"/>
              <a:gd name="connsiteY40" fmla="*/ 1186010 h 2265058"/>
              <a:gd name="connsiteX41" fmla="*/ 6891200 w 12572644"/>
              <a:gd name="connsiteY41" fmla="*/ 884258 h 2265058"/>
              <a:gd name="connsiteX42" fmla="*/ 6562016 w 12572644"/>
              <a:gd name="connsiteY42" fmla="*/ 683090 h 2265058"/>
              <a:gd name="connsiteX43" fmla="*/ 6260264 w 12572644"/>
              <a:gd name="connsiteY43" fmla="*/ 957410 h 2265058"/>
              <a:gd name="connsiteX44" fmla="*/ 5812208 w 12572644"/>
              <a:gd name="connsiteY44" fmla="*/ 1222586 h 2265058"/>
              <a:gd name="connsiteX45" fmla="*/ 5848784 w 12572644"/>
              <a:gd name="connsiteY45" fmla="*/ 161882 h 2265058"/>
              <a:gd name="connsiteX46" fmla="*/ 5044112 w 12572644"/>
              <a:gd name="connsiteY46" fmla="*/ 1496906 h 2265058"/>
              <a:gd name="connsiteX47" fmla="*/ 3992552 w 12572644"/>
              <a:gd name="connsiteY47" fmla="*/ 875114 h 2265058"/>
              <a:gd name="connsiteX48" fmla="*/ 3251888 w 12572644"/>
              <a:gd name="connsiteY48" fmla="*/ 1716362 h 2265058"/>
              <a:gd name="connsiteX49" fmla="*/ 2712392 w 12572644"/>
              <a:gd name="connsiteY49" fmla="*/ 1442042 h 2265058"/>
              <a:gd name="connsiteX50" fmla="*/ 2447216 w 12572644"/>
              <a:gd name="connsiteY50" fmla="*/ 2255858 h 2265058"/>
              <a:gd name="connsiteX51" fmla="*/ 2401496 w 12572644"/>
              <a:gd name="connsiteY51" fmla="*/ 811106 h 2265058"/>
              <a:gd name="connsiteX52" fmla="*/ 2081456 w 12572644"/>
              <a:gd name="connsiteY52" fmla="*/ 1378034 h 2265058"/>
              <a:gd name="connsiteX53" fmla="*/ 1642544 w 12572644"/>
              <a:gd name="connsiteY53" fmla="*/ 993986 h 2265058"/>
              <a:gd name="connsiteX54" fmla="*/ 1322504 w 12572644"/>
              <a:gd name="connsiteY54" fmla="*/ 1195154 h 2265058"/>
              <a:gd name="connsiteX55" fmla="*/ 1121336 w 12572644"/>
              <a:gd name="connsiteY55" fmla="*/ 911690 h 2265058"/>
              <a:gd name="connsiteX56" fmla="*/ 911024 w 12572644"/>
              <a:gd name="connsiteY56" fmla="*/ 408770 h 2265058"/>
              <a:gd name="connsiteX57" fmla="*/ 106352 w 12572644"/>
              <a:gd name="connsiteY57" fmla="*/ 975698 h 2265058"/>
              <a:gd name="connsiteX58" fmla="*/ 88064 w 12572644"/>
              <a:gd name="connsiteY58" fmla="*/ 774530 h 2265058"/>
              <a:gd name="connsiteX59" fmla="*/ 810440 w 12572644"/>
              <a:gd name="connsiteY59" fmla="*/ 335618 h 2265058"/>
              <a:gd name="connsiteX0" fmla="*/ 810440 w 12572644"/>
              <a:gd name="connsiteY0" fmla="*/ 335618 h 2265058"/>
              <a:gd name="connsiteX1" fmla="*/ 1066472 w 12572644"/>
              <a:gd name="connsiteY1" fmla="*/ 454490 h 2265058"/>
              <a:gd name="connsiteX2" fmla="*/ 1285928 w 12572644"/>
              <a:gd name="connsiteY2" fmla="*/ 1122002 h 2265058"/>
              <a:gd name="connsiteX3" fmla="*/ 1633400 w 12572644"/>
              <a:gd name="connsiteY3" fmla="*/ 966554 h 2265058"/>
              <a:gd name="connsiteX4" fmla="*/ 2063168 w 12572644"/>
              <a:gd name="connsiteY4" fmla="*/ 1286594 h 2265058"/>
              <a:gd name="connsiteX5" fmla="*/ 2410640 w 12572644"/>
              <a:gd name="connsiteY5" fmla="*/ 545930 h 2265058"/>
              <a:gd name="connsiteX6" fmla="*/ 2492936 w 12572644"/>
              <a:gd name="connsiteY6" fmla="*/ 2173562 h 2265058"/>
              <a:gd name="connsiteX7" fmla="*/ 2666672 w 12572644"/>
              <a:gd name="connsiteY7" fmla="*/ 1332314 h 2265058"/>
              <a:gd name="connsiteX8" fmla="*/ 3297608 w 12572644"/>
              <a:gd name="connsiteY8" fmla="*/ 1643210 h 2265058"/>
              <a:gd name="connsiteX9" fmla="*/ 3901112 w 12572644"/>
              <a:gd name="connsiteY9" fmla="*/ 747098 h 2265058"/>
              <a:gd name="connsiteX10" fmla="*/ 4961816 w 12572644"/>
              <a:gd name="connsiteY10" fmla="*/ 1487762 h 2265058"/>
              <a:gd name="connsiteX11" fmla="*/ 5867072 w 12572644"/>
              <a:gd name="connsiteY11" fmla="*/ 107018 h 2265058"/>
              <a:gd name="connsiteX12" fmla="*/ 5885360 w 12572644"/>
              <a:gd name="connsiteY12" fmla="*/ 1167722 h 2265058"/>
              <a:gd name="connsiteX13" fmla="*/ 6562016 w 12572644"/>
              <a:gd name="connsiteY13" fmla="*/ 646514 h 2265058"/>
              <a:gd name="connsiteX14" fmla="*/ 6927776 w 12572644"/>
              <a:gd name="connsiteY14" fmla="*/ 829394 h 2265058"/>
              <a:gd name="connsiteX15" fmla="*/ 6808904 w 12572644"/>
              <a:gd name="connsiteY15" fmla="*/ 1176866 h 2265058"/>
              <a:gd name="connsiteX16" fmla="*/ 7650152 w 12572644"/>
              <a:gd name="connsiteY16" fmla="*/ 1186010 h 2265058"/>
              <a:gd name="connsiteX17" fmla="*/ 8180504 w 12572644"/>
              <a:gd name="connsiteY17" fmla="*/ 125306 h 2265058"/>
              <a:gd name="connsiteX18" fmla="*/ 8473112 w 12572644"/>
              <a:gd name="connsiteY18" fmla="*/ 710522 h 2265058"/>
              <a:gd name="connsiteX19" fmla="*/ 8930312 w 12572644"/>
              <a:gd name="connsiteY19" fmla="*/ 161882 h 2265058"/>
              <a:gd name="connsiteX20" fmla="*/ 9195488 w 12572644"/>
              <a:gd name="connsiteY20" fmla="*/ 344762 h 2265058"/>
              <a:gd name="connsiteX21" fmla="*/ 9815273 w 12572644"/>
              <a:gd name="connsiteY21" fmla="*/ 19146 h 2265058"/>
              <a:gd name="connsiteX22" fmla="*/ 10565527 w 12572644"/>
              <a:gd name="connsiteY22" fmla="*/ 1015842 h 2265058"/>
              <a:gd name="connsiteX23" fmla="*/ 10704248 w 12572644"/>
              <a:gd name="connsiteY23" fmla="*/ 619975 h 2265058"/>
              <a:gd name="connsiteX24" fmla="*/ 10901179 w 12572644"/>
              <a:gd name="connsiteY24" fmla="*/ 538347 h 2265058"/>
              <a:gd name="connsiteX25" fmla="*/ 11492194 w 12572644"/>
              <a:gd name="connsiteY25" fmla="*/ 657665 h 2265058"/>
              <a:gd name="connsiteX26" fmla="*/ 12061575 w 12572644"/>
              <a:gd name="connsiteY26" fmla="*/ 66428 h 2265058"/>
              <a:gd name="connsiteX27" fmla="*/ 12569624 w 12572644"/>
              <a:gd name="connsiteY27" fmla="*/ 646514 h 2265058"/>
              <a:gd name="connsiteX28" fmla="*/ 12258951 w 12572644"/>
              <a:gd name="connsiteY28" fmla="*/ 275402 h 2265058"/>
              <a:gd name="connsiteX29" fmla="*/ 11975264 w 12572644"/>
              <a:gd name="connsiteY29" fmla="*/ 161882 h 2265058"/>
              <a:gd name="connsiteX30" fmla="*/ 11494200 w 12572644"/>
              <a:gd name="connsiteY30" fmla="*/ 710522 h 2265058"/>
              <a:gd name="connsiteX31" fmla="*/ 10786544 w 12572644"/>
              <a:gd name="connsiteY31" fmla="*/ 591650 h 2265058"/>
              <a:gd name="connsiteX32" fmla="*/ 10568203 w 12572644"/>
              <a:gd name="connsiteY32" fmla="*/ 1072269 h 2265058"/>
              <a:gd name="connsiteX33" fmla="*/ 9793416 w 12572644"/>
              <a:gd name="connsiteY33" fmla="*/ 52154 h 2265058"/>
              <a:gd name="connsiteX34" fmla="*/ 9189913 w 12572644"/>
              <a:gd name="connsiteY34" fmla="*/ 396058 h 2265058"/>
              <a:gd name="connsiteX35" fmla="*/ 8976032 w 12572644"/>
              <a:gd name="connsiteY35" fmla="*/ 189314 h 2265058"/>
              <a:gd name="connsiteX36" fmla="*/ 8436536 w 12572644"/>
              <a:gd name="connsiteY36" fmla="*/ 792818 h 2265058"/>
              <a:gd name="connsiteX37" fmla="*/ 8207936 w 12572644"/>
              <a:gd name="connsiteY37" fmla="*/ 161882 h 2265058"/>
              <a:gd name="connsiteX38" fmla="*/ 7814744 w 12572644"/>
              <a:gd name="connsiteY38" fmla="*/ 1094570 h 2265058"/>
              <a:gd name="connsiteX39" fmla="*/ 7366688 w 12572644"/>
              <a:gd name="connsiteY39" fmla="*/ 1314026 h 2265058"/>
              <a:gd name="connsiteX40" fmla="*/ 6717464 w 12572644"/>
              <a:gd name="connsiteY40" fmla="*/ 1186010 h 2265058"/>
              <a:gd name="connsiteX41" fmla="*/ 6891200 w 12572644"/>
              <a:gd name="connsiteY41" fmla="*/ 884258 h 2265058"/>
              <a:gd name="connsiteX42" fmla="*/ 6562016 w 12572644"/>
              <a:gd name="connsiteY42" fmla="*/ 683090 h 2265058"/>
              <a:gd name="connsiteX43" fmla="*/ 6260264 w 12572644"/>
              <a:gd name="connsiteY43" fmla="*/ 957410 h 2265058"/>
              <a:gd name="connsiteX44" fmla="*/ 5812208 w 12572644"/>
              <a:gd name="connsiteY44" fmla="*/ 1222586 h 2265058"/>
              <a:gd name="connsiteX45" fmla="*/ 5848784 w 12572644"/>
              <a:gd name="connsiteY45" fmla="*/ 161882 h 2265058"/>
              <a:gd name="connsiteX46" fmla="*/ 5044112 w 12572644"/>
              <a:gd name="connsiteY46" fmla="*/ 1496906 h 2265058"/>
              <a:gd name="connsiteX47" fmla="*/ 3992552 w 12572644"/>
              <a:gd name="connsiteY47" fmla="*/ 875114 h 2265058"/>
              <a:gd name="connsiteX48" fmla="*/ 3251888 w 12572644"/>
              <a:gd name="connsiteY48" fmla="*/ 1716362 h 2265058"/>
              <a:gd name="connsiteX49" fmla="*/ 2712392 w 12572644"/>
              <a:gd name="connsiteY49" fmla="*/ 1442042 h 2265058"/>
              <a:gd name="connsiteX50" fmla="*/ 2447216 w 12572644"/>
              <a:gd name="connsiteY50" fmla="*/ 2255858 h 2265058"/>
              <a:gd name="connsiteX51" fmla="*/ 2401496 w 12572644"/>
              <a:gd name="connsiteY51" fmla="*/ 811106 h 2265058"/>
              <a:gd name="connsiteX52" fmla="*/ 2081456 w 12572644"/>
              <a:gd name="connsiteY52" fmla="*/ 1378034 h 2265058"/>
              <a:gd name="connsiteX53" fmla="*/ 1642544 w 12572644"/>
              <a:gd name="connsiteY53" fmla="*/ 993986 h 2265058"/>
              <a:gd name="connsiteX54" fmla="*/ 1322504 w 12572644"/>
              <a:gd name="connsiteY54" fmla="*/ 1195154 h 2265058"/>
              <a:gd name="connsiteX55" fmla="*/ 1121336 w 12572644"/>
              <a:gd name="connsiteY55" fmla="*/ 911690 h 2265058"/>
              <a:gd name="connsiteX56" fmla="*/ 911024 w 12572644"/>
              <a:gd name="connsiteY56" fmla="*/ 408770 h 2265058"/>
              <a:gd name="connsiteX57" fmla="*/ 106352 w 12572644"/>
              <a:gd name="connsiteY57" fmla="*/ 975698 h 2265058"/>
              <a:gd name="connsiteX58" fmla="*/ 88064 w 12572644"/>
              <a:gd name="connsiteY58" fmla="*/ 774530 h 2265058"/>
              <a:gd name="connsiteX59" fmla="*/ 810440 w 12572644"/>
              <a:gd name="connsiteY59" fmla="*/ 335618 h 2265058"/>
              <a:gd name="connsiteX0" fmla="*/ 810440 w 12572644"/>
              <a:gd name="connsiteY0" fmla="*/ 335618 h 2265058"/>
              <a:gd name="connsiteX1" fmla="*/ 1066472 w 12572644"/>
              <a:gd name="connsiteY1" fmla="*/ 454490 h 2265058"/>
              <a:gd name="connsiteX2" fmla="*/ 1285928 w 12572644"/>
              <a:gd name="connsiteY2" fmla="*/ 1122002 h 2265058"/>
              <a:gd name="connsiteX3" fmla="*/ 1633400 w 12572644"/>
              <a:gd name="connsiteY3" fmla="*/ 966554 h 2265058"/>
              <a:gd name="connsiteX4" fmla="*/ 2063168 w 12572644"/>
              <a:gd name="connsiteY4" fmla="*/ 1286594 h 2265058"/>
              <a:gd name="connsiteX5" fmla="*/ 2410640 w 12572644"/>
              <a:gd name="connsiteY5" fmla="*/ 545930 h 2265058"/>
              <a:gd name="connsiteX6" fmla="*/ 2492936 w 12572644"/>
              <a:gd name="connsiteY6" fmla="*/ 2173562 h 2265058"/>
              <a:gd name="connsiteX7" fmla="*/ 2666672 w 12572644"/>
              <a:gd name="connsiteY7" fmla="*/ 1332314 h 2265058"/>
              <a:gd name="connsiteX8" fmla="*/ 3297608 w 12572644"/>
              <a:gd name="connsiteY8" fmla="*/ 1643210 h 2265058"/>
              <a:gd name="connsiteX9" fmla="*/ 3901112 w 12572644"/>
              <a:gd name="connsiteY9" fmla="*/ 747098 h 2265058"/>
              <a:gd name="connsiteX10" fmla="*/ 4961816 w 12572644"/>
              <a:gd name="connsiteY10" fmla="*/ 1487762 h 2265058"/>
              <a:gd name="connsiteX11" fmla="*/ 5867072 w 12572644"/>
              <a:gd name="connsiteY11" fmla="*/ 107018 h 2265058"/>
              <a:gd name="connsiteX12" fmla="*/ 5885360 w 12572644"/>
              <a:gd name="connsiteY12" fmla="*/ 1167722 h 2265058"/>
              <a:gd name="connsiteX13" fmla="*/ 6562016 w 12572644"/>
              <a:gd name="connsiteY13" fmla="*/ 646514 h 2265058"/>
              <a:gd name="connsiteX14" fmla="*/ 6927776 w 12572644"/>
              <a:gd name="connsiteY14" fmla="*/ 829394 h 2265058"/>
              <a:gd name="connsiteX15" fmla="*/ 6808904 w 12572644"/>
              <a:gd name="connsiteY15" fmla="*/ 1176866 h 2265058"/>
              <a:gd name="connsiteX16" fmla="*/ 7650152 w 12572644"/>
              <a:gd name="connsiteY16" fmla="*/ 1186010 h 2265058"/>
              <a:gd name="connsiteX17" fmla="*/ 8180504 w 12572644"/>
              <a:gd name="connsiteY17" fmla="*/ 125306 h 2265058"/>
              <a:gd name="connsiteX18" fmla="*/ 8473112 w 12572644"/>
              <a:gd name="connsiteY18" fmla="*/ 710522 h 2265058"/>
              <a:gd name="connsiteX19" fmla="*/ 8930312 w 12572644"/>
              <a:gd name="connsiteY19" fmla="*/ 161882 h 2265058"/>
              <a:gd name="connsiteX20" fmla="*/ 9195488 w 12572644"/>
              <a:gd name="connsiteY20" fmla="*/ 344762 h 2265058"/>
              <a:gd name="connsiteX21" fmla="*/ 9815273 w 12572644"/>
              <a:gd name="connsiteY21" fmla="*/ 19146 h 2265058"/>
              <a:gd name="connsiteX22" fmla="*/ 10565527 w 12572644"/>
              <a:gd name="connsiteY22" fmla="*/ 1015842 h 2265058"/>
              <a:gd name="connsiteX23" fmla="*/ 10704248 w 12572644"/>
              <a:gd name="connsiteY23" fmla="*/ 619975 h 2265058"/>
              <a:gd name="connsiteX24" fmla="*/ 10901179 w 12572644"/>
              <a:gd name="connsiteY24" fmla="*/ 538347 h 2265058"/>
              <a:gd name="connsiteX25" fmla="*/ 11492194 w 12572644"/>
              <a:gd name="connsiteY25" fmla="*/ 657665 h 2265058"/>
              <a:gd name="connsiteX26" fmla="*/ 12061575 w 12572644"/>
              <a:gd name="connsiteY26" fmla="*/ 66428 h 2265058"/>
              <a:gd name="connsiteX27" fmla="*/ 12569624 w 12572644"/>
              <a:gd name="connsiteY27" fmla="*/ 646514 h 2265058"/>
              <a:gd name="connsiteX28" fmla="*/ 12258951 w 12572644"/>
              <a:gd name="connsiteY28" fmla="*/ 275402 h 2265058"/>
              <a:gd name="connsiteX29" fmla="*/ 11975264 w 12572644"/>
              <a:gd name="connsiteY29" fmla="*/ 161882 h 2265058"/>
              <a:gd name="connsiteX30" fmla="*/ 11494200 w 12572644"/>
              <a:gd name="connsiteY30" fmla="*/ 710522 h 2265058"/>
              <a:gd name="connsiteX31" fmla="*/ 10786544 w 12572644"/>
              <a:gd name="connsiteY31" fmla="*/ 591650 h 2265058"/>
              <a:gd name="connsiteX32" fmla="*/ 10568203 w 12572644"/>
              <a:gd name="connsiteY32" fmla="*/ 1072269 h 2265058"/>
              <a:gd name="connsiteX33" fmla="*/ 9793416 w 12572644"/>
              <a:gd name="connsiteY33" fmla="*/ 52154 h 2265058"/>
              <a:gd name="connsiteX34" fmla="*/ 9189913 w 12572644"/>
              <a:gd name="connsiteY34" fmla="*/ 396058 h 2265058"/>
              <a:gd name="connsiteX35" fmla="*/ 8976032 w 12572644"/>
              <a:gd name="connsiteY35" fmla="*/ 189314 h 2265058"/>
              <a:gd name="connsiteX36" fmla="*/ 8436536 w 12572644"/>
              <a:gd name="connsiteY36" fmla="*/ 792818 h 2265058"/>
              <a:gd name="connsiteX37" fmla="*/ 8207936 w 12572644"/>
              <a:gd name="connsiteY37" fmla="*/ 161882 h 2265058"/>
              <a:gd name="connsiteX38" fmla="*/ 7814744 w 12572644"/>
              <a:gd name="connsiteY38" fmla="*/ 1094570 h 2265058"/>
              <a:gd name="connsiteX39" fmla="*/ 7366688 w 12572644"/>
              <a:gd name="connsiteY39" fmla="*/ 1314026 h 2265058"/>
              <a:gd name="connsiteX40" fmla="*/ 6717464 w 12572644"/>
              <a:gd name="connsiteY40" fmla="*/ 1186010 h 2265058"/>
              <a:gd name="connsiteX41" fmla="*/ 6891200 w 12572644"/>
              <a:gd name="connsiteY41" fmla="*/ 884258 h 2265058"/>
              <a:gd name="connsiteX42" fmla="*/ 6562016 w 12572644"/>
              <a:gd name="connsiteY42" fmla="*/ 683090 h 2265058"/>
              <a:gd name="connsiteX43" fmla="*/ 6260264 w 12572644"/>
              <a:gd name="connsiteY43" fmla="*/ 957410 h 2265058"/>
              <a:gd name="connsiteX44" fmla="*/ 5812208 w 12572644"/>
              <a:gd name="connsiteY44" fmla="*/ 1222586 h 2265058"/>
              <a:gd name="connsiteX45" fmla="*/ 5848784 w 12572644"/>
              <a:gd name="connsiteY45" fmla="*/ 161882 h 2265058"/>
              <a:gd name="connsiteX46" fmla="*/ 5044112 w 12572644"/>
              <a:gd name="connsiteY46" fmla="*/ 1496906 h 2265058"/>
              <a:gd name="connsiteX47" fmla="*/ 3992552 w 12572644"/>
              <a:gd name="connsiteY47" fmla="*/ 875114 h 2265058"/>
              <a:gd name="connsiteX48" fmla="*/ 3251888 w 12572644"/>
              <a:gd name="connsiteY48" fmla="*/ 1716362 h 2265058"/>
              <a:gd name="connsiteX49" fmla="*/ 2712392 w 12572644"/>
              <a:gd name="connsiteY49" fmla="*/ 1442042 h 2265058"/>
              <a:gd name="connsiteX50" fmla="*/ 2447216 w 12572644"/>
              <a:gd name="connsiteY50" fmla="*/ 2255858 h 2265058"/>
              <a:gd name="connsiteX51" fmla="*/ 2401496 w 12572644"/>
              <a:gd name="connsiteY51" fmla="*/ 811106 h 2265058"/>
              <a:gd name="connsiteX52" fmla="*/ 2081456 w 12572644"/>
              <a:gd name="connsiteY52" fmla="*/ 1378034 h 2265058"/>
              <a:gd name="connsiteX53" fmla="*/ 1642544 w 12572644"/>
              <a:gd name="connsiteY53" fmla="*/ 993986 h 2265058"/>
              <a:gd name="connsiteX54" fmla="*/ 1322504 w 12572644"/>
              <a:gd name="connsiteY54" fmla="*/ 1195154 h 2265058"/>
              <a:gd name="connsiteX55" fmla="*/ 1121336 w 12572644"/>
              <a:gd name="connsiteY55" fmla="*/ 911690 h 2265058"/>
              <a:gd name="connsiteX56" fmla="*/ 911024 w 12572644"/>
              <a:gd name="connsiteY56" fmla="*/ 408770 h 2265058"/>
              <a:gd name="connsiteX57" fmla="*/ 106352 w 12572644"/>
              <a:gd name="connsiteY57" fmla="*/ 975698 h 2265058"/>
              <a:gd name="connsiteX58" fmla="*/ 88064 w 12572644"/>
              <a:gd name="connsiteY58" fmla="*/ 774530 h 2265058"/>
              <a:gd name="connsiteX59" fmla="*/ 810440 w 12572644"/>
              <a:gd name="connsiteY59" fmla="*/ 335618 h 2265058"/>
              <a:gd name="connsiteX0" fmla="*/ 810440 w 12572644"/>
              <a:gd name="connsiteY0" fmla="*/ 335618 h 2265058"/>
              <a:gd name="connsiteX1" fmla="*/ 1066472 w 12572644"/>
              <a:gd name="connsiteY1" fmla="*/ 454490 h 2265058"/>
              <a:gd name="connsiteX2" fmla="*/ 1285928 w 12572644"/>
              <a:gd name="connsiteY2" fmla="*/ 1122002 h 2265058"/>
              <a:gd name="connsiteX3" fmla="*/ 1633400 w 12572644"/>
              <a:gd name="connsiteY3" fmla="*/ 966554 h 2265058"/>
              <a:gd name="connsiteX4" fmla="*/ 2063168 w 12572644"/>
              <a:gd name="connsiteY4" fmla="*/ 1286594 h 2265058"/>
              <a:gd name="connsiteX5" fmla="*/ 2410640 w 12572644"/>
              <a:gd name="connsiteY5" fmla="*/ 545930 h 2265058"/>
              <a:gd name="connsiteX6" fmla="*/ 2492936 w 12572644"/>
              <a:gd name="connsiteY6" fmla="*/ 2173562 h 2265058"/>
              <a:gd name="connsiteX7" fmla="*/ 2666672 w 12572644"/>
              <a:gd name="connsiteY7" fmla="*/ 1332314 h 2265058"/>
              <a:gd name="connsiteX8" fmla="*/ 3297608 w 12572644"/>
              <a:gd name="connsiteY8" fmla="*/ 1643210 h 2265058"/>
              <a:gd name="connsiteX9" fmla="*/ 3901112 w 12572644"/>
              <a:gd name="connsiteY9" fmla="*/ 747098 h 2265058"/>
              <a:gd name="connsiteX10" fmla="*/ 4961816 w 12572644"/>
              <a:gd name="connsiteY10" fmla="*/ 1487762 h 2265058"/>
              <a:gd name="connsiteX11" fmla="*/ 5867072 w 12572644"/>
              <a:gd name="connsiteY11" fmla="*/ 107018 h 2265058"/>
              <a:gd name="connsiteX12" fmla="*/ 5885360 w 12572644"/>
              <a:gd name="connsiteY12" fmla="*/ 1167722 h 2265058"/>
              <a:gd name="connsiteX13" fmla="*/ 6562016 w 12572644"/>
              <a:gd name="connsiteY13" fmla="*/ 646514 h 2265058"/>
              <a:gd name="connsiteX14" fmla="*/ 6927776 w 12572644"/>
              <a:gd name="connsiteY14" fmla="*/ 829394 h 2265058"/>
              <a:gd name="connsiteX15" fmla="*/ 6808904 w 12572644"/>
              <a:gd name="connsiteY15" fmla="*/ 1176866 h 2265058"/>
              <a:gd name="connsiteX16" fmla="*/ 7650152 w 12572644"/>
              <a:gd name="connsiteY16" fmla="*/ 1186010 h 2265058"/>
              <a:gd name="connsiteX17" fmla="*/ 8180504 w 12572644"/>
              <a:gd name="connsiteY17" fmla="*/ 125306 h 2265058"/>
              <a:gd name="connsiteX18" fmla="*/ 8473112 w 12572644"/>
              <a:gd name="connsiteY18" fmla="*/ 710522 h 2265058"/>
              <a:gd name="connsiteX19" fmla="*/ 8930312 w 12572644"/>
              <a:gd name="connsiteY19" fmla="*/ 161882 h 2265058"/>
              <a:gd name="connsiteX20" fmla="*/ 9195488 w 12572644"/>
              <a:gd name="connsiteY20" fmla="*/ 344762 h 2265058"/>
              <a:gd name="connsiteX21" fmla="*/ 9815273 w 12572644"/>
              <a:gd name="connsiteY21" fmla="*/ 19146 h 2265058"/>
              <a:gd name="connsiteX22" fmla="*/ 10565527 w 12572644"/>
              <a:gd name="connsiteY22" fmla="*/ 1015842 h 2265058"/>
              <a:gd name="connsiteX23" fmla="*/ 10704248 w 12572644"/>
              <a:gd name="connsiteY23" fmla="*/ 619975 h 2265058"/>
              <a:gd name="connsiteX24" fmla="*/ 10901179 w 12572644"/>
              <a:gd name="connsiteY24" fmla="*/ 538347 h 2265058"/>
              <a:gd name="connsiteX25" fmla="*/ 11492194 w 12572644"/>
              <a:gd name="connsiteY25" fmla="*/ 657665 h 2265058"/>
              <a:gd name="connsiteX26" fmla="*/ 12061575 w 12572644"/>
              <a:gd name="connsiteY26" fmla="*/ 66428 h 2265058"/>
              <a:gd name="connsiteX27" fmla="*/ 12569624 w 12572644"/>
              <a:gd name="connsiteY27" fmla="*/ 646514 h 2265058"/>
              <a:gd name="connsiteX28" fmla="*/ 12258951 w 12572644"/>
              <a:gd name="connsiteY28" fmla="*/ 275402 h 2265058"/>
              <a:gd name="connsiteX29" fmla="*/ 11975264 w 12572644"/>
              <a:gd name="connsiteY29" fmla="*/ 161882 h 2265058"/>
              <a:gd name="connsiteX30" fmla="*/ 11494200 w 12572644"/>
              <a:gd name="connsiteY30" fmla="*/ 710522 h 2265058"/>
              <a:gd name="connsiteX31" fmla="*/ 10786544 w 12572644"/>
              <a:gd name="connsiteY31" fmla="*/ 591650 h 2265058"/>
              <a:gd name="connsiteX32" fmla="*/ 10584930 w 12572644"/>
              <a:gd name="connsiteY32" fmla="*/ 1077844 h 2265058"/>
              <a:gd name="connsiteX33" fmla="*/ 9793416 w 12572644"/>
              <a:gd name="connsiteY33" fmla="*/ 52154 h 2265058"/>
              <a:gd name="connsiteX34" fmla="*/ 9189913 w 12572644"/>
              <a:gd name="connsiteY34" fmla="*/ 396058 h 2265058"/>
              <a:gd name="connsiteX35" fmla="*/ 8976032 w 12572644"/>
              <a:gd name="connsiteY35" fmla="*/ 189314 h 2265058"/>
              <a:gd name="connsiteX36" fmla="*/ 8436536 w 12572644"/>
              <a:gd name="connsiteY36" fmla="*/ 792818 h 2265058"/>
              <a:gd name="connsiteX37" fmla="*/ 8207936 w 12572644"/>
              <a:gd name="connsiteY37" fmla="*/ 161882 h 2265058"/>
              <a:gd name="connsiteX38" fmla="*/ 7814744 w 12572644"/>
              <a:gd name="connsiteY38" fmla="*/ 1094570 h 2265058"/>
              <a:gd name="connsiteX39" fmla="*/ 7366688 w 12572644"/>
              <a:gd name="connsiteY39" fmla="*/ 1314026 h 2265058"/>
              <a:gd name="connsiteX40" fmla="*/ 6717464 w 12572644"/>
              <a:gd name="connsiteY40" fmla="*/ 1186010 h 2265058"/>
              <a:gd name="connsiteX41" fmla="*/ 6891200 w 12572644"/>
              <a:gd name="connsiteY41" fmla="*/ 884258 h 2265058"/>
              <a:gd name="connsiteX42" fmla="*/ 6562016 w 12572644"/>
              <a:gd name="connsiteY42" fmla="*/ 683090 h 2265058"/>
              <a:gd name="connsiteX43" fmla="*/ 6260264 w 12572644"/>
              <a:gd name="connsiteY43" fmla="*/ 957410 h 2265058"/>
              <a:gd name="connsiteX44" fmla="*/ 5812208 w 12572644"/>
              <a:gd name="connsiteY44" fmla="*/ 1222586 h 2265058"/>
              <a:gd name="connsiteX45" fmla="*/ 5848784 w 12572644"/>
              <a:gd name="connsiteY45" fmla="*/ 161882 h 2265058"/>
              <a:gd name="connsiteX46" fmla="*/ 5044112 w 12572644"/>
              <a:gd name="connsiteY46" fmla="*/ 1496906 h 2265058"/>
              <a:gd name="connsiteX47" fmla="*/ 3992552 w 12572644"/>
              <a:gd name="connsiteY47" fmla="*/ 875114 h 2265058"/>
              <a:gd name="connsiteX48" fmla="*/ 3251888 w 12572644"/>
              <a:gd name="connsiteY48" fmla="*/ 1716362 h 2265058"/>
              <a:gd name="connsiteX49" fmla="*/ 2712392 w 12572644"/>
              <a:gd name="connsiteY49" fmla="*/ 1442042 h 2265058"/>
              <a:gd name="connsiteX50" fmla="*/ 2447216 w 12572644"/>
              <a:gd name="connsiteY50" fmla="*/ 2255858 h 2265058"/>
              <a:gd name="connsiteX51" fmla="*/ 2401496 w 12572644"/>
              <a:gd name="connsiteY51" fmla="*/ 811106 h 2265058"/>
              <a:gd name="connsiteX52" fmla="*/ 2081456 w 12572644"/>
              <a:gd name="connsiteY52" fmla="*/ 1378034 h 2265058"/>
              <a:gd name="connsiteX53" fmla="*/ 1642544 w 12572644"/>
              <a:gd name="connsiteY53" fmla="*/ 993986 h 2265058"/>
              <a:gd name="connsiteX54" fmla="*/ 1322504 w 12572644"/>
              <a:gd name="connsiteY54" fmla="*/ 1195154 h 2265058"/>
              <a:gd name="connsiteX55" fmla="*/ 1121336 w 12572644"/>
              <a:gd name="connsiteY55" fmla="*/ 911690 h 2265058"/>
              <a:gd name="connsiteX56" fmla="*/ 911024 w 12572644"/>
              <a:gd name="connsiteY56" fmla="*/ 408770 h 2265058"/>
              <a:gd name="connsiteX57" fmla="*/ 106352 w 12572644"/>
              <a:gd name="connsiteY57" fmla="*/ 975698 h 2265058"/>
              <a:gd name="connsiteX58" fmla="*/ 88064 w 12572644"/>
              <a:gd name="connsiteY58" fmla="*/ 774530 h 2265058"/>
              <a:gd name="connsiteX59" fmla="*/ 810440 w 12572644"/>
              <a:gd name="connsiteY59" fmla="*/ 335618 h 2265058"/>
              <a:gd name="connsiteX0" fmla="*/ 810440 w 12572644"/>
              <a:gd name="connsiteY0" fmla="*/ 343738 h 2273178"/>
              <a:gd name="connsiteX1" fmla="*/ 1066472 w 12572644"/>
              <a:gd name="connsiteY1" fmla="*/ 462610 h 2273178"/>
              <a:gd name="connsiteX2" fmla="*/ 1285928 w 12572644"/>
              <a:gd name="connsiteY2" fmla="*/ 1130122 h 2273178"/>
              <a:gd name="connsiteX3" fmla="*/ 1633400 w 12572644"/>
              <a:gd name="connsiteY3" fmla="*/ 974674 h 2273178"/>
              <a:gd name="connsiteX4" fmla="*/ 2063168 w 12572644"/>
              <a:gd name="connsiteY4" fmla="*/ 1294714 h 2273178"/>
              <a:gd name="connsiteX5" fmla="*/ 2410640 w 12572644"/>
              <a:gd name="connsiteY5" fmla="*/ 554050 h 2273178"/>
              <a:gd name="connsiteX6" fmla="*/ 2492936 w 12572644"/>
              <a:gd name="connsiteY6" fmla="*/ 2181682 h 2273178"/>
              <a:gd name="connsiteX7" fmla="*/ 2666672 w 12572644"/>
              <a:gd name="connsiteY7" fmla="*/ 1340434 h 2273178"/>
              <a:gd name="connsiteX8" fmla="*/ 3297608 w 12572644"/>
              <a:gd name="connsiteY8" fmla="*/ 1651330 h 2273178"/>
              <a:gd name="connsiteX9" fmla="*/ 3901112 w 12572644"/>
              <a:gd name="connsiteY9" fmla="*/ 755218 h 2273178"/>
              <a:gd name="connsiteX10" fmla="*/ 4961816 w 12572644"/>
              <a:gd name="connsiteY10" fmla="*/ 1495882 h 2273178"/>
              <a:gd name="connsiteX11" fmla="*/ 5867072 w 12572644"/>
              <a:gd name="connsiteY11" fmla="*/ 115138 h 2273178"/>
              <a:gd name="connsiteX12" fmla="*/ 5885360 w 12572644"/>
              <a:gd name="connsiteY12" fmla="*/ 1175842 h 2273178"/>
              <a:gd name="connsiteX13" fmla="*/ 6562016 w 12572644"/>
              <a:gd name="connsiteY13" fmla="*/ 654634 h 2273178"/>
              <a:gd name="connsiteX14" fmla="*/ 6927776 w 12572644"/>
              <a:gd name="connsiteY14" fmla="*/ 837514 h 2273178"/>
              <a:gd name="connsiteX15" fmla="*/ 6808904 w 12572644"/>
              <a:gd name="connsiteY15" fmla="*/ 1184986 h 2273178"/>
              <a:gd name="connsiteX16" fmla="*/ 7650152 w 12572644"/>
              <a:gd name="connsiteY16" fmla="*/ 1194130 h 2273178"/>
              <a:gd name="connsiteX17" fmla="*/ 8180504 w 12572644"/>
              <a:gd name="connsiteY17" fmla="*/ 133426 h 2273178"/>
              <a:gd name="connsiteX18" fmla="*/ 8473112 w 12572644"/>
              <a:gd name="connsiteY18" fmla="*/ 718642 h 2273178"/>
              <a:gd name="connsiteX19" fmla="*/ 8930312 w 12572644"/>
              <a:gd name="connsiteY19" fmla="*/ 170002 h 2273178"/>
              <a:gd name="connsiteX20" fmla="*/ 9195488 w 12572644"/>
              <a:gd name="connsiteY20" fmla="*/ 352882 h 2273178"/>
              <a:gd name="connsiteX21" fmla="*/ 9815273 w 12572644"/>
              <a:gd name="connsiteY21" fmla="*/ 27266 h 2273178"/>
              <a:gd name="connsiteX22" fmla="*/ 10565527 w 12572644"/>
              <a:gd name="connsiteY22" fmla="*/ 1023962 h 2273178"/>
              <a:gd name="connsiteX23" fmla="*/ 10704248 w 12572644"/>
              <a:gd name="connsiteY23" fmla="*/ 628095 h 2273178"/>
              <a:gd name="connsiteX24" fmla="*/ 10901179 w 12572644"/>
              <a:gd name="connsiteY24" fmla="*/ 546467 h 2273178"/>
              <a:gd name="connsiteX25" fmla="*/ 11492194 w 12572644"/>
              <a:gd name="connsiteY25" fmla="*/ 665785 h 2273178"/>
              <a:gd name="connsiteX26" fmla="*/ 12061575 w 12572644"/>
              <a:gd name="connsiteY26" fmla="*/ 74548 h 2273178"/>
              <a:gd name="connsiteX27" fmla="*/ 12569624 w 12572644"/>
              <a:gd name="connsiteY27" fmla="*/ 654634 h 2273178"/>
              <a:gd name="connsiteX28" fmla="*/ 12258951 w 12572644"/>
              <a:gd name="connsiteY28" fmla="*/ 283522 h 2273178"/>
              <a:gd name="connsiteX29" fmla="*/ 11975264 w 12572644"/>
              <a:gd name="connsiteY29" fmla="*/ 170002 h 2273178"/>
              <a:gd name="connsiteX30" fmla="*/ 11494200 w 12572644"/>
              <a:gd name="connsiteY30" fmla="*/ 718642 h 2273178"/>
              <a:gd name="connsiteX31" fmla="*/ 10786544 w 12572644"/>
              <a:gd name="connsiteY31" fmla="*/ 599770 h 2273178"/>
              <a:gd name="connsiteX32" fmla="*/ 10584930 w 12572644"/>
              <a:gd name="connsiteY32" fmla="*/ 1085964 h 2273178"/>
              <a:gd name="connsiteX33" fmla="*/ 9793416 w 12572644"/>
              <a:gd name="connsiteY33" fmla="*/ 60274 h 2273178"/>
              <a:gd name="connsiteX34" fmla="*/ 9189913 w 12572644"/>
              <a:gd name="connsiteY34" fmla="*/ 404178 h 2273178"/>
              <a:gd name="connsiteX35" fmla="*/ 8976032 w 12572644"/>
              <a:gd name="connsiteY35" fmla="*/ 197434 h 2273178"/>
              <a:gd name="connsiteX36" fmla="*/ 8436536 w 12572644"/>
              <a:gd name="connsiteY36" fmla="*/ 800938 h 2273178"/>
              <a:gd name="connsiteX37" fmla="*/ 8207936 w 12572644"/>
              <a:gd name="connsiteY37" fmla="*/ 170002 h 2273178"/>
              <a:gd name="connsiteX38" fmla="*/ 7814744 w 12572644"/>
              <a:gd name="connsiteY38" fmla="*/ 1102690 h 2273178"/>
              <a:gd name="connsiteX39" fmla="*/ 7366688 w 12572644"/>
              <a:gd name="connsiteY39" fmla="*/ 1322146 h 2273178"/>
              <a:gd name="connsiteX40" fmla="*/ 6717464 w 12572644"/>
              <a:gd name="connsiteY40" fmla="*/ 1194130 h 2273178"/>
              <a:gd name="connsiteX41" fmla="*/ 6891200 w 12572644"/>
              <a:gd name="connsiteY41" fmla="*/ 892378 h 2273178"/>
              <a:gd name="connsiteX42" fmla="*/ 6562016 w 12572644"/>
              <a:gd name="connsiteY42" fmla="*/ 691210 h 2273178"/>
              <a:gd name="connsiteX43" fmla="*/ 6260264 w 12572644"/>
              <a:gd name="connsiteY43" fmla="*/ 965530 h 2273178"/>
              <a:gd name="connsiteX44" fmla="*/ 5812208 w 12572644"/>
              <a:gd name="connsiteY44" fmla="*/ 1230706 h 2273178"/>
              <a:gd name="connsiteX45" fmla="*/ 5848784 w 12572644"/>
              <a:gd name="connsiteY45" fmla="*/ 170002 h 2273178"/>
              <a:gd name="connsiteX46" fmla="*/ 5044112 w 12572644"/>
              <a:gd name="connsiteY46" fmla="*/ 1505026 h 2273178"/>
              <a:gd name="connsiteX47" fmla="*/ 3992552 w 12572644"/>
              <a:gd name="connsiteY47" fmla="*/ 883234 h 2273178"/>
              <a:gd name="connsiteX48" fmla="*/ 3251888 w 12572644"/>
              <a:gd name="connsiteY48" fmla="*/ 1724482 h 2273178"/>
              <a:gd name="connsiteX49" fmla="*/ 2712392 w 12572644"/>
              <a:gd name="connsiteY49" fmla="*/ 1450162 h 2273178"/>
              <a:gd name="connsiteX50" fmla="*/ 2447216 w 12572644"/>
              <a:gd name="connsiteY50" fmla="*/ 2263978 h 2273178"/>
              <a:gd name="connsiteX51" fmla="*/ 2401496 w 12572644"/>
              <a:gd name="connsiteY51" fmla="*/ 819226 h 2273178"/>
              <a:gd name="connsiteX52" fmla="*/ 2081456 w 12572644"/>
              <a:gd name="connsiteY52" fmla="*/ 1386154 h 2273178"/>
              <a:gd name="connsiteX53" fmla="*/ 1642544 w 12572644"/>
              <a:gd name="connsiteY53" fmla="*/ 1002106 h 2273178"/>
              <a:gd name="connsiteX54" fmla="*/ 1322504 w 12572644"/>
              <a:gd name="connsiteY54" fmla="*/ 1203274 h 2273178"/>
              <a:gd name="connsiteX55" fmla="*/ 1121336 w 12572644"/>
              <a:gd name="connsiteY55" fmla="*/ 919810 h 2273178"/>
              <a:gd name="connsiteX56" fmla="*/ 911024 w 12572644"/>
              <a:gd name="connsiteY56" fmla="*/ 416890 h 2273178"/>
              <a:gd name="connsiteX57" fmla="*/ 106352 w 12572644"/>
              <a:gd name="connsiteY57" fmla="*/ 983818 h 2273178"/>
              <a:gd name="connsiteX58" fmla="*/ 88064 w 12572644"/>
              <a:gd name="connsiteY58" fmla="*/ 782650 h 2273178"/>
              <a:gd name="connsiteX59" fmla="*/ 810440 w 12572644"/>
              <a:gd name="connsiteY59" fmla="*/ 343738 h 2273178"/>
              <a:gd name="connsiteX0" fmla="*/ 810440 w 12572644"/>
              <a:gd name="connsiteY0" fmla="*/ 336588 h 2266028"/>
              <a:gd name="connsiteX1" fmla="*/ 1066472 w 12572644"/>
              <a:gd name="connsiteY1" fmla="*/ 455460 h 2266028"/>
              <a:gd name="connsiteX2" fmla="*/ 1285928 w 12572644"/>
              <a:gd name="connsiteY2" fmla="*/ 1122972 h 2266028"/>
              <a:gd name="connsiteX3" fmla="*/ 1633400 w 12572644"/>
              <a:gd name="connsiteY3" fmla="*/ 967524 h 2266028"/>
              <a:gd name="connsiteX4" fmla="*/ 2063168 w 12572644"/>
              <a:gd name="connsiteY4" fmla="*/ 1287564 h 2266028"/>
              <a:gd name="connsiteX5" fmla="*/ 2410640 w 12572644"/>
              <a:gd name="connsiteY5" fmla="*/ 546900 h 2266028"/>
              <a:gd name="connsiteX6" fmla="*/ 2492936 w 12572644"/>
              <a:gd name="connsiteY6" fmla="*/ 2174532 h 2266028"/>
              <a:gd name="connsiteX7" fmla="*/ 2666672 w 12572644"/>
              <a:gd name="connsiteY7" fmla="*/ 1333284 h 2266028"/>
              <a:gd name="connsiteX8" fmla="*/ 3297608 w 12572644"/>
              <a:gd name="connsiteY8" fmla="*/ 1644180 h 2266028"/>
              <a:gd name="connsiteX9" fmla="*/ 3901112 w 12572644"/>
              <a:gd name="connsiteY9" fmla="*/ 748068 h 2266028"/>
              <a:gd name="connsiteX10" fmla="*/ 4961816 w 12572644"/>
              <a:gd name="connsiteY10" fmla="*/ 1488732 h 2266028"/>
              <a:gd name="connsiteX11" fmla="*/ 5867072 w 12572644"/>
              <a:gd name="connsiteY11" fmla="*/ 107988 h 2266028"/>
              <a:gd name="connsiteX12" fmla="*/ 5885360 w 12572644"/>
              <a:gd name="connsiteY12" fmla="*/ 1168692 h 2266028"/>
              <a:gd name="connsiteX13" fmla="*/ 6562016 w 12572644"/>
              <a:gd name="connsiteY13" fmla="*/ 647484 h 2266028"/>
              <a:gd name="connsiteX14" fmla="*/ 6927776 w 12572644"/>
              <a:gd name="connsiteY14" fmla="*/ 830364 h 2266028"/>
              <a:gd name="connsiteX15" fmla="*/ 6808904 w 12572644"/>
              <a:gd name="connsiteY15" fmla="*/ 1177836 h 2266028"/>
              <a:gd name="connsiteX16" fmla="*/ 7650152 w 12572644"/>
              <a:gd name="connsiteY16" fmla="*/ 1186980 h 2266028"/>
              <a:gd name="connsiteX17" fmla="*/ 8180504 w 12572644"/>
              <a:gd name="connsiteY17" fmla="*/ 126276 h 2266028"/>
              <a:gd name="connsiteX18" fmla="*/ 8473112 w 12572644"/>
              <a:gd name="connsiteY18" fmla="*/ 711492 h 2266028"/>
              <a:gd name="connsiteX19" fmla="*/ 8930312 w 12572644"/>
              <a:gd name="connsiteY19" fmla="*/ 162852 h 2266028"/>
              <a:gd name="connsiteX20" fmla="*/ 9195488 w 12572644"/>
              <a:gd name="connsiteY20" fmla="*/ 334581 h 2266028"/>
              <a:gd name="connsiteX21" fmla="*/ 9815273 w 12572644"/>
              <a:gd name="connsiteY21" fmla="*/ 20116 h 2266028"/>
              <a:gd name="connsiteX22" fmla="*/ 10565527 w 12572644"/>
              <a:gd name="connsiteY22" fmla="*/ 1016812 h 2266028"/>
              <a:gd name="connsiteX23" fmla="*/ 10704248 w 12572644"/>
              <a:gd name="connsiteY23" fmla="*/ 620945 h 2266028"/>
              <a:gd name="connsiteX24" fmla="*/ 10901179 w 12572644"/>
              <a:gd name="connsiteY24" fmla="*/ 539317 h 2266028"/>
              <a:gd name="connsiteX25" fmla="*/ 11492194 w 12572644"/>
              <a:gd name="connsiteY25" fmla="*/ 658635 h 2266028"/>
              <a:gd name="connsiteX26" fmla="*/ 12061575 w 12572644"/>
              <a:gd name="connsiteY26" fmla="*/ 67398 h 2266028"/>
              <a:gd name="connsiteX27" fmla="*/ 12569624 w 12572644"/>
              <a:gd name="connsiteY27" fmla="*/ 647484 h 2266028"/>
              <a:gd name="connsiteX28" fmla="*/ 12258951 w 12572644"/>
              <a:gd name="connsiteY28" fmla="*/ 276372 h 2266028"/>
              <a:gd name="connsiteX29" fmla="*/ 11975264 w 12572644"/>
              <a:gd name="connsiteY29" fmla="*/ 162852 h 2266028"/>
              <a:gd name="connsiteX30" fmla="*/ 11494200 w 12572644"/>
              <a:gd name="connsiteY30" fmla="*/ 711492 h 2266028"/>
              <a:gd name="connsiteX31" fmla="*/ 10786544 w 12572644"/>
              <a:gd name="connsiteY31" fmla="*/ 592620 h 2266028"/>
              <a:gd name="connsiteX32" fmla="*/ 10584930 w 12572644"/>
              <a:gd name="connsiteY32" fmla="*/ 1078814 h 2266028"/>
              <a:gd name="connsiteX33" fmla="*/ 9793416 w 12572644"/>
              <a:gd name="connsiteY33" fmla="*/ 53124 h 2266028"/>
              <a:gd name="connsiteX34" fmla="*/ 9189913 w 12572644"/>
              <a:gd name="connsiteY34" fmla="*/ 397028 h 2266028"/>
              <a:gd name="connsiteX35" fmla="*/ 8976032 w 12572644"/>
              <a:gd name="connsiteY35" fmla="*/ 190284 h 2266028"/>
              <a:gd name="connsiteX36" fmla="*/ 8436536 w 12572644"/>
              <a:gd name="connsiteY36" fmla="*/ 793788 h 2266028"/>
              <a:gd name="connsiteX37" fmla="*/ 8207936 w 12572644"/>
              <a:gd name="connsiteY37" fmla="*/ 162852 h 2266028"/>
              <a:gd name="connsiteX38" fmla="*/ 7814744 w 12572644"/>
              <a:gd name="connsiteY38" fmla="*/ 1095540 h 2266028"/>
              <a:gd name="connsiteX39" fmla="*/ 7366688 w 12572644"/>
              <a:gd name="connsiteY39" fmla="*/ 1314996 h 2266028"/>
              <a:gd name="connsiteX40" fmla="*/ 6717464 w 12572644"/>
              <a:gd name="connsiteY40" fmla="*/ 1186980 h 2266028"/>
              <a:gd name="connsiteX41" fmla="*/ 6891200 w 12572644"/>
              <a:gd name="connsiteY41" fmla="*/ 885228 h 2266028"/>
              <a:gd name="connsiteX42" fmla="*/ 6562016 w 12572644"/>
              <a:gd name="connsiteY42" fmla="*/ 684060 h 2266028"/>
              <a:gd name="connsiteX43" fmla="*/ 6260264 w 12572644"/>
              <a:gd name="connsiteY43" fmla="*/ 958380 h 2266028"/>
              <a:gd name="connsiteX44" fmla="*/ 5812208 w 12572644"/>
              <a:gd name="connsiteY44" fmla="*/ 1223556 h 2266028"/>
              <a:gd name="connsiteX45" fmla="*/ 5848784 w 12572644"/>
              <a:gd name="connsiteY45" fmla="*/ 162852 h 2266028"/>
              <a:gd name="connsiteX46" fmla="*/ 5044112 w 12572644"/>
              <a:gd name="connsiteY46" fmla="*/ 1497876 h 2266028"/>
              <a:gd name="connsiteX47" fmla="*/ 3992552 w 12572644"/>
              <a:gd name="connsiteY47" fmla="*/ 876084 h 2266028"/>
              <a:gd name="connsiteX48" fmla="*/ 3251888 w 12572644"/>
              <a:gd name="connsiteY48" fmla="*/ 1717332 h 2266028"/>
              <a:gd name="connsiteX49" fmla="*/ 2712392 w 12572644"/>
              <a:gd name="connsiteY49" fmla="*/ 1443012 h 2266028"/>
              <a:gd name="connsiteX50" fmla="*/ 2447216 w 12572644"/>
              <a:gd name="connsiteY50" fmla="*/ 2256828 h 2266028"/>
              <a:gd name="connsiteX51" fmla="*/ 2401496 w 12572644"/>
              <a:gd name="connsiteY51" fmla="*/ 812076 h 2266028"/>
              <a:gd name="connsiteX52" fmla="*/ 2081456 w 12572644"/>
              <a:gd name="connsiteY52" fmla="*/ 1379004 h 2266028"/>
              <a:gd name="connsiteX53" fmla="*/ 1642544 w 12572644"/>
              <a:gd name="connsiteY53" fmla="*/ 994956 h 2266028"/>
              <a:gd name="connsiteX54" fmla="*/ 1322504 w 12572644"/>
              <a:gd name="connsiteY54" fmla="*/ 1196124 h 2266028"/>
              <a:gd name="connsiteX55" fmla="*/ 1121336 w 12572644"/>
              <a:gd name="connsiteY55" fmla="*/ 912660 h 2266028"/>
              <a:gd name="connsiteX56" fmla="*/ 911024 w 12572644"/>
              <a:gd name="connsiteY56" fmla="*/ 409740 h 2266028"/>
              <a:gd name="connsiteX57" fmla="*/ 106352 w 12572644"/>
              <a:gd name="connsiteY57" fmla="*/ 976668 h 2266028"/>
              <a:gd name="connsiteX58" fmla="*/ 88064 w 12572644"/>
              <a:gd name="connsiteY58" fmla="*/ 775500 h 2266028"/>
              <a:gd name="connsiteX59" fmla="*/ 810440 w 12572644"/>
              <a:gd name="connsiteY59" fmla="*/ 336588 h 2266028"/>
              <a:gd name="connsiteX0" fmla="*/ 810440 w 12572644"/>
              <a:gd name="connsiteY0" fmla="*/ 340821 h 2270261"/>
              <a:gd name="connsiteX1" fmla="*/ 1066472 w 12572644"/>
              <a:gd name="connsiteY1" fmla="*/ 459693 h 2270261"/>
              <a:gd name="connsiteX2" fmla="*/ 1285928 w 12572644"/>
              <a:gd name="connsiteY2" fmla="*/ 1127205 h 2270261"/>
              <a:gd name="connsiteX3" fmla="*/ 1633400 w 12572644"/>
              <a:gd name="connsiteY3" fmla="*/ 971757 h 2270261"/>
              <a:gd name="connsiteX4" fmla="*/ 2063168 w 12572644"/>
              <a:gd name="connsiteY4" fmla="*/ 1291797 h 2270261"/>
              <a:gd name="connsiteX5" fmla="*/ 2410640 w 12572644"/>
              <a:gd name="connsiteY5" fmla="*/ 551133 h 2270261"/>
              <a:gd name="connsiteX6" fmla="*/ 2492936 w 12572644"/>
              <a:gd name="connsiteY6" fmla="*/ 2178765 h 2270261"/>
              <a:gd name="connsiteX7" fmla="*/ 2666672 w 12572644"/>
              <a:gd name="connsiteY7" fmla="*/ 1337517 h 2270261"/>
              <a:gd name="connsiteX8" fmla="*/ 3297608 w 12572644"/>
              <a:gd name="connsiteY8" fmla="*/ 1648413 h 2270261"/>
              <a:gd name="connsiteX9" fmla="*/ 3901112 w 12572644"/>
              <a:gd name="connsiteY9" fmla="*/ 752301 h 2270261"/>
              <a:gd name="connsiteX10" fmla="*/ 4961816 w 12572644"/>
              <a:gd name="connsiteY10" fmla="*/ 1492965 h 2270261"/>
              <a:gd name="connsiteX11" fmla="*/ 5867072 w 12572644"/>
              <a:gd name="connsiteY11" fmla="*/ 112221 h 2270261"/>
              <a:gd name="connsiteX12" fmla="*/ 5885360 w 12572644"/>
              <a:gd name="connsiteY12" fmla="*/ 1172925 h 2270261"/>
              <a:gd name="connsiteX13" fmla="*/ 6562016 w 12572644"/>
              <a:gd name="connsiteY13" fmla="*/ 651717 h 2270261"/>
              <a:gd name="connsiteX14" fmla="*/ 6927776 w 12572644"/>
              <a:gd name="connsiteY14" fmla="*/ 834597 h 2270261"/>
              <a:gd name="connsiteX15" fmla="*/ 6808904 w 12572644"/>
              <a:gd name="connsiteY15" fmla="*/ 1182069 h 2270261"/>
              <a:gd name="connsiteX16" fmla="*/ 7650152 w 12572644"/>
              <a:gd name="connsiteY16" fmla="*/ 1191213 h 2270261"/>
              <a:gd name="connsiteX17" fmla="*/ 8180504 w 12572644"/>
              <a:gd name="connsiteY17" fmla="*/ 130509 h 2270261"/>
              <a:gd name="connsiteX18" fmla="*/ 8473112 w 12572644"/>
              <a:gd name="connsiteY18" fmla="*/ 715725 h 2270261"/>
              <a:gd name="connsiteX19" fmla="*/ 8930312 w 12572644"/>
              <a:gd name="connsiteY19" fmla="*/ 167085 h 2270261"/>
              <a:gd name="connsiteX20" fmla="*/ 9195488 w 12572644"/>
              <a:gd name="connsiteY20" fmla="*/ 338814 h 2270261"/>
              <a:gd name="connsiteX21" fmla="*/ 9815273 w 12572644"/>
              <a:gd name="connsiteY21" fmla="*/ 24349 h 2270261"/>
              <a:gd name="connsiteX22" fmla="*/ 10565527 w 12572644"/>
              <a:gd name="connsiteY22" fmla="*/ 1021045 h 2270261"/>
              <a:gd name="connsiteX23" fmla="*/ 10704248 w 12572644"/>
              <a:gd name="connsiteY23" fmla="*/ 625178 h 2270261"/>
              <a:gd name="connsiteX24" fmla="*/ 10901179 w 12572644"/>
              <a:gd name="connsiteY24" fmla="*/ 543550 h 2270261"/>
              <a:gd name="connsiteX25" fmla="*/ 11492194 w 12572644"/>
              <a:gd name="connsiteY25" fmla="*/ 662868 h 2270261"/>
              <a:gd name="connsiteX26" fmla="*/ 12061575 w 12572644"/>
              <a:gd name="connsiteY26" fmla="*/ 71631 h 2270261"/>
              <a:gd name="connsiteX27" fmla="*/ 12569624 w 12572644"/>
              <a:gd name="connsiteY27" fmla="*/ 651717 h 2270261"/>
              <a:gd name="connsiteX28" fmla="*/ 12258951 w 12572644"/>
              <a:gd name="connsiteY28" fmla="*/ 280605 h 2270261"/>
              <a:gd name="connsiteX29" fmla="*/ 11975264 w 12572644"/>
              <a:gd name="connsiteY29" fmla="*/ 167085 h 2270261"/>
              <a:gd name="connsiteX30" fmla="*/ 11494200 w 12572644"/>
              <a:gd name="connsiteY30" fmla="*/ 715725 h 2270261"/>
              <a:gd name="connsiteX31" fmla="*/ 10786544 w 12572644"/>
              <a:gd name="connsiteY31" fmla="*/ 596853 h 2270261"/>
              <a:gd name="connsiteX32" fmla="*/ 10584930 w 12572644"/>
              <a:gd name="connsiteY32" fmla="*/ 1083047 h 2270261"/>
              <a:gd name="connsiteX33" fmla="*/ 9793416 w 12572644"/>
              <a:gd name="connsiteY33" fmla="*/ 57357 h 2270261"/>
              <a:gd name="connsiteX34" fmla="*/ 9189913 w 12572644"/>
              <a:gd name="connsiteY34" fmla="*/ 401261 h 2270261"/>
              <a:gd name="connsiteX35" fmla="*/ 8976032 w 12572644"/>
              <a:gd name="connsiteY35" fmla="*/ 194517 h 2270261"/>
              <a:gd name="connsiteX36" fmla="*/ 8436536 w 12572644"/>
              <a:gd name="connsiteY36" fmla="*/ 798021 h 2270261"/>
              <a:gd name="connsiteX37" fmla="*/ 8207936 w 12572644"/>
              <a:gd name="connsiteY37" fmla="*/ 167085 h 2270261"/>
              <a:gd name="connsiteX38" fmla="*/ 7814744 w 12572644"/>
              <a:gd name="connsiteY38" fmla="*/ 1099773 h 2270261"/>
              <a:gd name="connsiteX39" fmla="*/ 7366688 w 12572644"/>
              <a:gd name="connsiteY39" fmla="*/ 1319229 h 2270261"/>
              <a:gd name="connsiteX40" fmla="*/ 6717464 w 12572644"/>
              <a:gd name="connsiteY40" fmla="*/ 1191213 h 2270261"/>
              <a:gd name="connsiteX41" fmla="*/ 6891200 w 12572644"/>
              <a:gd name="connsiteY41" fmla="*/ 889461 h 2270261"/>
              <a:gd name="connsiteX42" fmla="*/ 6562016 w 12572644"/>
              <a:gd name="connsiteY42" fmla="*/ 688293 h 2270261"/>
              <a:gd name="connsiteX43" fmla="*/ 6260264 w 12572644"/>
              <a:gd name="connsiteY43" fmla="*/ 962613 h 2270261"/>
              <a:gd name="connsiteX44" fmla="*/ 5812208 w 12572644"/>
              <a:gd name="connsiteY44" fmla="*/ 1227789 h 2270261"/>
              <a:gd name="connsiteX45" fmla="*/ 5848784 w 12572644"/>
              <a:gd name="connsiteY45" fmla="*/ 167085 h 2270261"/>
              <a:gd name="connsiteX46" fmla="*/ 5044112 w 12572644"/>
              <a:gd name="connsiteY46" fmla="*/ 1502109 h 2270261"/>
              <a:gd name="connsiteX47" fmla="*/ 3992552 w 12572644"/>
              <a:gd name="connsiteY47" fmla="*/ 880317 h 2270261"/>
              <a:gd name="connsiteX48" fmla="*/ 3251888 w 12572644"/>
              <a:gd name="connsiteY48" fmla="*/ 1721565 h 2270261"/>
              <a:gd name="connsiteX49" fmla="*/ 2712392 w 12572644"/>
              <a:gd name="connsiteY49" fmla="*/ 1447245 h 2270261"/>
              <a:gd name="connsiteX50" fmla="*/ 2447216 w 12572644"/>
              <a:gd name="connsiteY50" fmla="*/ 2261061 h 2270261"/>
              <a:gd name="connsiteX51" fmla="*/ 2401496 w 12572644"/>
              <a:gd name="connsiteY51" fmla="*/ 816309 h 2270261"/>
              <a:gd name="connsiteX52" fmla="*/ 2081456 w 12572644"/>
              <a:gd name="connsiteY52" fmla="*/ 1383237 h 2270261"/>
              <a:gd name="connsiteX53" fmla="*/ 1642544 w 12572644"/>
              <a:gd name="connsiteY53" fmla="*/ 999189 h 2270261"/>
              <a:gd name="connsiteX54" fmla="*/ 1322504 w 12572644"/>
              <a:gd name="connsiteY54" fmla="*/ 1200357 h 2270261"/>
              <a:gd name="connsiteX55" fmla="*/ 1121336 w 12572644"/>
              <a:gd name="connsiteY55" fmla="*/ 916893 h 2270261"/>
              <a:gd name="connsiteX56" fmla="*/ 911024 w 12572644"/>
              <a:gd name="connsiteY56" fmla="*/ 413973 h 2270261"/>
              <a:gd name="connsiteX57" fmla="*/ 106352 w 12572644"/>
              <a:gd name="connsiteY57" fmla="*/ 980901 h 2270261"/>
              <a:gd name="connsiteX58" fmla="*/ 88064 w 12572644"/>
              <a:gd name="connsiteY58" fmla="*/ 779733 h 2270261"/>
              <a:gd name="connsiteX59" fmla="*/ 810440 w 12572644"/>
              <a:gd name="connsiteY59" fmla="*/ 340821 h 2270261"/>
              <a:gd name="connsiteX0" fmla="*/ 810440 w 12572644"/>
              <a:gd name="connsiteY0" fmla="*/ 340821 h 2270261"/>
              <a:gd name="connsiteX1" fmla="*/ 1066472 w 12572644"/>
              <a:gd name="connsiteY1" fmla="*/ 459693 h 2270261"/>
              <a:gd name="connsiteX2" fmla="*/ 1285928 w 12572644"/>
              <a:gd name="connsiteY2" fmla="*/ 1127205 h 2270261"/>
              <a:gd name="connsiteX3" fmla="*/ 1633400 w 12572644"/>
              <a:gd name="connsiteY3" fmla="*/ 971757 h 2270261"/>
              <a:gd name="connsiteX4" fmla="*/ 2063168 w 12572644"/>
              <a:gd name="connsiteY4" fmla="*/ 1291797 h 2270261"/>
              <a:gd name="connsiteX5" fmla="*/ 2410640 w 12572644"/>
              <a:gd name="connsiteY5" fmla="*/ 551133 h 2270261"/>
              <a:gd name="connsiteX6" fmla="*/ 2492936 w 12572644"/>
              <a:gd name="connsiteY6" fmla="*/ 2178765 h 2270261"/>
              <a:gd name="connsiteX7" fmla="*/ 2666672 w 12572644"/>
              <a:gd name="connsiteY7" fmla="*/ 1337517 h 2270261"/>
              <a:gd name="connsiteX8" fmla="*/ 3297608 w 12572644"/>
              <a:gd name="connsiteY8" fmla="*/ 1648413 h 2270261"/>
              <a:gd name="connsiteX9" fmla="*/ 3901112 w 12572644"/>
              <a:gd name="connsiteY9" fmla="*/ 752301 h 2270261"/>
              <a:gd name="connsiteX10" fmla="*/ 4961816 w 12572644"/>
              <a:gd name="connsiteY10" fmla="*/ 1492965 h 2270261"/>
              <a:gd name="connsiteX11" fmla="*/ 5867072 w 12572644"/>
              <a:gd name="connsiteY11" fmla="*/ 112221 h 2270261"/>
              <a:gd name="connsiteX12" fmla="*/ 5885360 w 12572644"/>
              <a:gd name="connsiteY12" fmla="*/ 1172925 h 2270261"/>
              <a:gd name="connsiteX13" fmla="*/ 6562016 w 12572644"/>
              <a:gd name="connsiteY13" fmla="*/ 651717 h 2270261"/>
              <a:gd name="connsiteX14" fmla="*/ 6927776 w 12572644"/>
              <a:gd name="connsiteY14" fmla="*/ 834597 h 2270261"/>
              <a:gd name="connsiteX15" fmla="*/ 6808904 w 12572644"/>
              <a:gd name="connsiteY15" fmla="*/ 1182069 h 2270261"/>
              <a:gd name="connsiteX16" fmla="*/ 7650152 w 12572644"/>
              <a:gd name="connsiteY16" fmla="*/ 1191213 h 2270261"/>
              <a:gd name="connsiteX17" fmla="*/ 8180504 w 12572644"/>
              <a:gd name="connsiteY17" fmla="*/ 130509 h 2270261"/>
              <a:gd name="connsiteX18" fmla="*/ 8473112 w 12572644"/>
              <a:gd name="connsiteY18" fmla="*/ 715725 h 2270261"/>
              <a:gd name="connsiteX19" fmla="*/ 8930312 w 12572644"/>
              <a:gd name="connsiteY19" fmla="*/ 167085 h 2270261"/>
              <a:gd name="connsiteX20" fmla="*/ 9195488 w 12572644"/>
              <a:gd name="connsiteY20" fmla="*/ 338814 h 2270261"/>
              <a:gd name="connsiteX21" fmla="*/ 9815273 w 12572644"/>
              <a:gd name="connsiteY21" fmla="*/ 24349 h 2270261"/>
              <a:gd name="connsiteX22" fmla="*/ 10565527 w 12572644"/>
              <a:gd name="connsiteY22" fmla="*/ 1021045 h 2270261"/>
              <a:gd name="connsiteX23" fmla="*/ 10704248 w 12572644"/>
              <a:gd name="connsiteY23" fmla="*/ 625178 h 2270261"/>
              <a:gd name="connsiteX24" fmla="*/ 10901179 w 12572644"/>
              <a:gd name="connsiteY24" fmla="*/ 543550 h 2270261"/>
              <a:gd name="connsiteX25" fmla="*/ 11492194 w 12572644"/>
              <a:gd name="connsiteY25" fmla="*/ 662868 h 2270261"/>
              <a:gd name="connsiteX26" fmla="*/ 12061575 w 12572644"/>
              <a:gd name="connsiteY26" fmla="*/ 71631 h 2270261"/>
              <a:gd name="connsiteX27" fmla="*/ 12569624 w 12572644"/>
              <a:gd name="connsiteY27" fmla="*/ 651717 h 2270261"/>
              <a:gd name="connsiteX28" fmla="*/ 12258951 w 12572644"/>
              <a:gd name="connsiteY28" fmla="*/ 280605 h 2270261"/>
              <a:gd name="connsiteX29" fmla="*/ 11975264 w 12572644"/>
              <a:gd name="connsiteY29" fmla="*/ 167085 h 2270261"/>
              <a:gd name="connsiteX30" fmla="*/ 11494200 w 12572644"/>
              <a:gd name="connsiteY30" fmla="*/ 715725 h 2270261"/>
              <a:gd name="connsiteX31" fmla="*/ 10786544 w 12572644"/>
              <a:gd name="connsiteY31" fmla="*/ 596853 h 2270261"/>
              <a:gd name="connsiteX32" fmla="*/ 10584930 w 12572644"/>
              <a:gd name="connsiteY32" fmla="*/ 1083047 h 2270261"/>
              <a:gd name="connsiteX33" fmla="*/ 9793416 w 12572644"/>
              <a:gd name="connsiteY33" fmla="*/ 57357 h 2270261"/>
              <a:gd name="connsiteX34" fmla="*/ 9139733 w 12572644"/>
              <a:gd name="connsiteY34" fmla="*/ 412412 h 2270261"/>
              <a:gd name="connsiteX35" fmla="*/ 8976032 w 12572644"/>
              <a:gd name="connsiteY35" fmla="*/ 194517 h 2270261"/>
              <a:gd name="connsiteX36" fmla="*/ 8436536 w 12572644"/>
              <a:gd name="connsiteY36" fmla="*/ 798021 h 2270261"/>
              <a:gd name="connsiteX37" fmla="*/ 8207936 w 12572644"/>
              <a:gd name="connsiteY37" fmla="*/ 167085 h 2270261"/>
              <a:gd name="connsiteX38" fmla="*/ 7814744 w 12572644"/>
              <a:gd name="connsiteY38" fmla="*/ 1099773 h 2270261"/>
              <a:gd name="connsiteX39" fmla="*/ 7366688 w 12572644"/>
              <a:gd name="connsiteY39" fmla="*/ 1319229 h 2270261"/>
              <a:gd name="connsiteX40" fmla="*/ 6717464 w 12572644"/>
              <a:gd name="connsiteY40" fmla="*/ 1191213 h 2270261"/>
              <a:gd name="connsiteX41" fmla="*/ 6891200 w 12572644"/>
              <a:gd name="connsiteY41" fmla="*/ 889461 h 2270261"/>
              <a:gd name="connsiteX42" fmla="*/ 6562016 w 12572644"/>
              <a:gd name="connsiteY42" fmla="*/ 688293 h 2270261"/>
              <a:gd name="connsiteX43" fmla="*/ 6260264 w 12572644"/>
              <a:gd name="connsiteY43" fmla="*/ 962613 h 2270261"/>
              <a:gd name="connsiteX44" fmla="*/ 5812208 w 12572644"/>
              <a:gd name="connsiteY44" fmla="*/ 1227789 h 2270261"/>
              <a:gd name="connsiteX45" fmla="*/ 5848784 w 12572644"/>
              <a:gd name="connsiteY45" fmla="*/ 167085 h 2270261"/>
              <a:gd name="connsiteX46" fmla="*/ 5044112 w 12572644"/>
              <a:gd name="connsiteY46" fmla="*/ 1502109 h 2270261"/>
              <a:gd name="connsiteX47" fmla="*/ 3992552 w 12572644"/>
              <a:gd name="connsiteY47" fmla="*/ 880317 h 2270261"/>
              <a:gd name="connsiteX48" fmla="*/ 3251888 w 12572644"/>
              <a:gd name="connsiteY48" fmla="*/ 1721565 h 2270261"/>
              <a:gd name="connsiteX49" fmla="*/ 2712392 w 12572644"/>
              <a:gd name="connsiteY49" fmla="*/ 1447245 h 2270261"/>
              <a:gd name="connsiteX50" fmla="*/ 2447216 w 12572644"/>
              <a:gd name="connsiteY50" fmla="*/ 2261061 h 2270261"/>
              <a:gd name="connsiteX51" fmla="*/ 2401496 w 12572644"/>
              <a:gd name="connsiteY51" fmla="*/ 816309 h 2270261"/>
              <a:gd name="connsiteX52" fmla="*/ 2081456 w 12572644"/>
              <a:gd name="connsiteY52" fmla="*/ 1383237 h 2270261"/>
              <a:gd name="connsiteX53" fmla="*/ 1642544 w 12572644"/>
              <a:gd name="connsiteY53" fmla="*/ 999189 h 2270261"/>
              <a:gd name="connsiteX54" fmla="*/ 1322504 w 12572644"/>
              <a:gd name="connsiteY54" fmla="*/ 1200357 h 2270261"/>
              <a:gd name="connsiteX55" fmla="*/ 1121336 w 12572644"/>
              <a:gd name="connsiteY55" fmla="*/ 916893 h 2270261"/>
              <a:gd name="connsiteX56" fmla="*/ 911024 w 12572644"/>
              <a:gd name="connsiteY56" fmla="*/ 413973 h 2270261"/>
              <a:gd name="connsiteX57" fmla="*/ 106352 w 12572644"/>
              <a:gd name="connsiteY57" fmla="*/ 980901 h 2270261"/>
              <a:gd name="connsiteX58" fmla="*/ 88064 w 12572644"/>
              <a:gd name="connsiteY58" fmla="*/ 779733 h 2270261"/>
              <a:gd name="connsiteX59" fmla="*/ 810440 w 12572644"/>
              <a:gd name="connsiteY59" fmla="*/ 340821 h 2270261"/>
              <a:gd name="connsiteX0" fmla="*/ 810440 w 12572644"/>
              <a:gd name="connsiteY0" fmla="*/ 340821 h 2270261"/>
              <a:gd name="connsiteX1" fmla="*/ 1066472 w 12572644"/>
              <a:gd name="connsiteY1" fmla="*/ 459693 h 2270261"/>
              <a:gd name="connsiteX2" fmla="*/ 1285928 w 12572644"/>
              <a:gd name="connsiteY2" fmla="*/ 1127205 h 2270261"/>
              <a:gd name="connsiteX3" fmla="*/ 1633400 w 12572644"/>
              <a:gd name="connsiteY3" fmla="*/ 971757 h 2270261"/>
              <a:gd name="connsiteX4" fmla="*/ 2063168 w 12572644"/>
              <a:gd name="connsiteY4" fmla="*/ 1291797 h 2270261"/>
              <a:gd name="connsiteX5" fmla="*/ 2410640 w 12572644"/>
              <a:gd name="connsiteY5" fmla="*/ 551133 h 2270261"/>
              <a:gd name="connsiteX6" fmla="*/ 2492936 w 12572644"/>
              <a:gd name="connsiteY6" fmla="*/ 2178765 h 2270261"/>
              <a:gd name="connsiteX7" fmla="*/ 2666672 w 12572644"/>
              <a:gd name="connsiteY7" fmla="*/ 1337517 h 2270261"/>
              <a:gd name="connsiteX8" fmla="*/ 3297608 w 12572644"/>
              <a:gd name="connsiteY8" fmla="*/ 1648413 h 2270261"/>
              <a:gd name="connsiteX9" fmla="*/ 3901112 w 12572644"/>
              <a:gd name="connsiteY9" fmla="*/ 752301 h 2270261"/>
              <a:gd name="connsiteX10" fmla="*/ 4961816 w 12572644"/>
              <a:gd name="connsiteY10" fmla="*/ 1492965 h 2270261"/>
              <a:gd name="connsiteX11" fmla="*/ 5867072 w 12572644"/>
              <a:gd name="connsiteY11" fmla="*/ 112221 h 2270261"/>
              <a:gd name="connsiteX12" fmla="*/ 5885360 w 12572644"/>
              <a:gd name="connsiteY12" fmla="*/ 1172925 h 2270261"/>
              <a:gd name="connsiteX13" fmla="*/ 6562016 w 12572644"/>
              <a:gd name="connsiteY13" fmla="*/ 651717 h 2270261"/>
              <a:gd name="connsiteX14" fmla="*/ 6927776 w 12572644"/>
              <a:gd name="connsiteY14" fmla="*/ 834597 h 2270261"/>
              <a:gd name="connsiteX15" fmla="*/ 6808904 w 12572644"/>
              <a:gd name="connsiteY15" fmla="*/ 1182069 h 2270261"/>
              <a:gd name="connsiteX16" fmla="*/ 7650152 w 12572644"/>
              <a:gd name="connsiteY16" fmla="*/ 1191213 h 2270261"/>
              <a:gd name="connsiteX17" fmla="*/ 8180504 w 12572644"/>
              <a:gd name="connsiteY17" fmla="*/ 130509 h 2270261"/>
              <a:gd name="connsiteX18" fmla="*/ 8473112 w 12572644"/>
              <a:gd name="connsiteY18" fmla="*/ 715725 h 2270261"/>
              <a:gd name="connsiteX19" fmla="*/ 8930312 w 12572644"/>
              <a:gd name="connsiteY19" fmla="*/ 167085 h 2270261"/>
              <a:gd name="connsiteX20" fmla="*/ 9195488 w 12572644"/>
              <a:gd name="connsiteY20" fmla="*/ 338814 h 2270261"/>
              <a:gd name="connsiteX21" fmla="*/ 9815273 w 12572644"/>
              <a:gd name="connsiteY21" fmla="*/ 24349 h 2270261"/>
              <a:gd name="connsiteX22" fmla="*/ 10565527 w 12572644"/>
              <a:gd name="connsiteY22" fmla="*/ 1021045 h 2270261"/>
              <a:gd name="connsiteX23" fmla="*/ 10704248 w 12572644"/>
              <a:gd name="connsiteY23" fmla="*/ 625178 h 2270261"/>
              <a:gd name="connsiteX24" fmla="*/ 10901179 w 12572644"/>
              <a:gd name="connsiteY24" fmla="*/ 543550 h 2270261"/>
              <a:gd name="connsiteX25" fmla="*/ 11492194 w 12572644"/>
              <a:gd name="connsiteY25" fmla="*/ 662868 h 2270261"/>
              <a:gd name="connsiteX26" fmla="*/ 12061575 w 12572644"/>
              <a:gd name="connsiteY26" fmla="*/ 71631 h 2270261"/>
              <a:gd name="connsiteX27" fmla="*/ 12569624 w 12572644"/>
              <a:gd name="connsiteY27" fmla="*/ 651717 h 2270261"/>
              <a:gd name="connsiteX28" fmla="*/ 12258951 w 12572644"/>
              <a:gd name="connsiteY28" fmla="*/ 280605 h 2270261"/>
              <a:gd name="connsiteX29" fmla="*/ 11975264 w 12572644"/>
              <a:gd name="connsiteY29" fmla="*/ 167085 h 2270261"/>
              <a:gd name="connsiteX30" fmla="*/ 11494200 w 12572644"/>
              <a:gd name="connsiteY30" fmla="*/ 715725 h 2270261"/>
              <a:gd name="connsiteX31" fmla="*/ 10786544 w 12572644"/>
              <a:gd name="connsiteY31" fmla="*/ 596853 h 2270261"/>
              <a:gd name="connsiteX32" fmla="*/ 10584930 w 12572644"/>
              <a:gd name="connsiteY32" fmla="*/ 1083047 h 2270261"/>
              <a:gd name="connsiteX33" fmla="*/ 9793416 w 12572644"/>
              <a:gd name="connsiteY33" fmla="*/ 57357 h 2270261"/>
              <a:gd name="connsiteX34" fmla="*/ 9139733 w 12572644"/>
              <a:gd name="connsiteY34" fmla="*/ 412412 h 2270261"/>
              <a:gd name="connsiteX35" fmla="*/ 8937003 w 12572644"/>
              <a:gd name="connsiteY35" fmla="*/ 222395 h 2270261"/>
              <a:gd name="connsiteX36" fmla="*/ 8436536 w 12572644"/>
              <a:gd name="connsiteY36" fmla="*/ 798021 h 2270261"/>
              <a:gd name="connsiteX37" fmla="*/ 8207936 w 12572644"/>
              <a:gd name="connsiteY37" fmla="*/ 167085 h 2270261"/>
              <a:gd name="connsiteX38" fmla="*/ 7814744 w 12572644"/>
              <a:gd name="connsiteY38" fmla="*/ 1099773 h 2270261"/>
              <a:gd name="connsiteX39" fmla="*/ 7366688 w 12572644"/>
              <a:gd name="connsiteY39" fmla="*/ 1319229 h 2270261"/>
              <a:gd name="connsiteX40" fmla="*/ 6717464 w 12572644"/>
              <a:gd name="connsiteY40" fmla="*/ 1191213 h 2270261"/>
              <a:gd name="connsiteX41" fmla="*/ 6891200 w 12572644"/>
              <a:gd name="connsiteY41" fmla="*/ 889461 h 2270261"/>
              <a:gd name="connsiteX42" fmla="*/ 6562016 w 12572644"/>
              <a:gd name="connsiteY42" fmla="*/ 688293 h 2270261"/>
              <a:gd name="connsiteX43" fmla="*/ 6260264 w 12572644"/>
              <a:gd name="connsiteY43" fmla="*/ 962613 h 2270261"/>
              <a:gd name="connsiteX44" fmla="*/ 5812208 w 12572644"/>
              <a:gd name="connsiteY44" fmla="*/ 1227789 h 2270261"/>
              <a:gd name="connsiteX45" fmla="*/ 5848784 w 12572644"/>
              <a:gd name="connsiteY45" fmla="*/ 167085 h 2270261"/>
              <a:gd name="connsiteX46" fmla="*/ 5044112 w 12572644"/>
              <a:gd name="connsiteY46" fmla="*/ 1502109 h 2270261"/>
              <a:gd name="connsiteX47" fmla="*/ 3992552 w 12572644"/>
              <a:gd name="connsiteY47" fmla="*/ 880317 h 2270261"/>
              <a:gd name="connsiteX48" fmla="*/ 3251888 w 12572644"/>
              <a:gd name="connsiteY48" fmla="*/ 1721565 h 2270261"/>
              <a:gd name="connsiteX49" fmla="*/ 2712392 w 12572644"/>
              <a:gd name="connsiteY49" fmla="*/ 1447245 h 2270261"/>
              <a:gd name="connsiteX50" fmla="*/ 2447216 w 12572644"/>
              <a:gd name="connsiteY50" fmla="*/ 2261061 h 2270261"/>
              <a:gd name="connsiteX51" fmla="*/ 2401496 w 12572644"/>
              <a:gd name="connsiteY51" fmla="*/ 816309 h 2270261"/>
              <a:gd name="connsiteX52" fmla="*/ 2081456 w 12572644"/>
              <a:gd name="connsiteY52" fmla="*/ 1383237 h 2270261"/>
              <a:gd name="connsiteX53" fmla="*/ 1642544 w 12572644"/>
              <a:gd name="connsiteY53" fmla="*/ 999189 h 2270261"/>
              <a:gd name="connsiteX54" fmla="*/ 1322504 w 12572644"/>
              <a:gd name="connsiteY54" fmla="*/ 1200357 h 2270261"/>
              <a:gd name="connsiteX55" fmla="*/ 1121336 w 12572644"/>
              <a:gd name="connsiteY55" fmla="*/ 916893 h 2270261"/>
              <a:gd name="connsiteX56" fmla="*/ 911024 w 12572644"/>
              <a:gd name="connsiteY56" fmla="*/ 413973 h 2270261"/>
              <a:gd name="connsiteX57" fmla="*/ 106352 w 12572644"/>
              <a:gd name="connsiteY57" fmla="*/ 980901 h 2270261"/>
              <a:gd name="connsiteX58" fmla="*/ 88064 w 12572644"/>
              <a:gd name="connsiteY58" fmla="*/ 779733 h 2270261"/>
              <a:gd name="connsiteX59" fmla="*/ 810440 w 12572644"/>
              <a:gd name="connsiteY59" fmla="*/ 340821 h 2270261"/>
              <a:gd name="connsiteX0" fmla="*/ 810440 w 12572644"/>
              <a:gd name="connsiteY0" fmla="*/ 336699 h 2266139"/>
              <a:gd name="connsiteX1" fmla="*/ 1066472 w 12572644"/>
              <a:gd name="connsiteY1" fmla="*/ 455571 h 2266139"/>
              <a:gd name="connsiteX2" fmla="*/ 1285928 w 12572644"/>
              <a:gd name="connsiteY2" fmla="*/ 1123083 h 2266139"/>
              <a:gd name="connsiteX3" fmla="*/ 1633400 w 12572644"/>
              <a:gd name="connsiteY3" fmla="*/ 967635 h 2266139"/>
              <a:gd name="connsiteX4" fmla="*/ 2063168 w 12572644"/>
              <a:gd name="connsiteY4" fmla="*/ 1287675 h 2266139"/>
              <a:gd name="connsiteX5" fmla="*/ 2410640 w 12572644"/>
              <a:gd name="connsiteY5" fmla="*/ 547011 h 2266139"/>
              <a:gd name="connsiteX6" fmla="*/ 2492936 w 12572644"/>
              <a:gd name="connsiteY6" fmla="*/ 2174643 h 2266139"/>
              <a:gd name="connsiteX7" fmla="*/ 2666672 w 12572644"/>
              <a:gd name="connsiteY7" fmla="*/ 1333395 h 2266139"/>
              <a:gd name="connsiteX8" fmla="*/ 3297608 w 12572644"/>
              <a:gd name="connsiteY8" fmla="*/ 1644291 h 2266139"/>
              <a:gd name="connsiteX9" fmla="*/ 3901112 w 12572644"/>
              <a:gd name="connsiteY9" fmla="*/ 748179 h 2266139"/>
              <a:gd name="connsiteX10" fmla="*/ 4961816 w 12572644"/>
              <a:gd name="connsiteY10" fmla="*/ 1488843 h 2266139"/>
              <a:gd name="connsiteX11" fmla="*/ 5867072 w 12572644"/>
              <a:gd name="connsiteY11" fmla="*/ 108099 h 2266139"/>
              <a:gd name="connsiteX12" fmla="*/ 5885360 w 12572644"/>
              <a:gd name="connsiteY12" fmla="*/ 1168803 h 2266139"/>
              <a:gd name="connsiteX13" fmla="*/ 6562016 w 12572644"/>
              <a:gd name="connsiteY13" fmla="*/ 647595 h 2266139"/>
              <a:gd name="connsiteX14" fmla="*/ 6927776 w 12572644"/>
              <a:gd name="connsiteY14" fmla="*/ 830475 h 2266139"/>
              <a:gd name="connsiteX15" fmla="*/ 6808904 w 12572644"/>
              <a:gd name="connsiteY15" fmla="*/ 1177947 h 2266139"/>
              <a:gd name="connsiteX16" fmla="*/ 7650152 w 12572644"/>
              <a:gd name="connsiteY16" fmla="*/ 1187091 h 2266139"/>
              <a:gd name="connsiteX17" fmla="*/ 8180504 w 12572644"/>
              <a:gd name="connsiteY17" fmla="*/ 126387 h 2266139"/>
              <a:gd name="connsiteX18" fmla="*/ 8473112 w 12572644"/>
              <a:gd name="connsiteY18" fmla="*/ 711603 h 2266139"/>
              <a:gd name="connsiteX19" fmla="*/ 8947039 w 12572644"/>
              <a:gd name="connsiteY19" fmla="*/ 179690 h 2266139"/>
              <a:gd name="connsiteX20" fmla="*/ 9195488 w 12572644"/>
              <a:gd name="connsiteY20" fmla="*/ 334692 h 2266139"/>
              <a:gd name="connsiteX21" fmla="*/ 9815273 w 12572644"/>
              <a:gd name="connsiteY21" fmla="*/ 20227 h 2266139"/>
              <a:gd name="connsiteX22" fmla="*/ 10565527 w 12572644"/>
              <a:gd name="connsiteY22" fmla="*/ 1016923 h 2266139"/>
              <a:gd name="connsiteX23" fmla="*/ 10704248 w 12572644"/>
              <a:gd name="connsiteY23" fmla="*/ 621056 h 2266139"/>
              <a:gd name="connsiteX24" fmla="*/ 10901179 w 12572644"/>
              <a:gd name="connsiteY24" fmla="*/ 539428 h 2266139"/>
              <a:gd name="connsiteX25" fmla="*/ 11492194 w 12572644"/>
              <a:gd name="connsiteY25" fmla="*/ 658746 h 2266139"/>
              <a:gd name="connsiteX26" fmla="*/ 12061575 w 12572644"/>
              <a:gd name="connsiteY26" fmla="*/ 67509 h 2266139"/>
              <a:gd name="connsiteX27" fmla="*/ 12569624 w 12572644"/>
              <a:gd name="connsiteY27" fmla="*/ 647595 h 2266139"/>
              <a:gd name="connsiteX28" fmla="*/ 12258951 w 12572644"/>
              <a:gd name="connsiteY28" fmla="*/ 276483 h 2266139"/>
              <a:gd name="connsiteX29" fmla="*/ 11975264 w 12572644"/>
              <a:gd name="connsiteY29" fmla="*/ 162963 h 2266139"/>
              <a:gd name="connsiteX30" fmla="*/ 11494200 w 12572644"/>
              <a:gd name="connsiteY30" fmla="*/ 711603 h 2266139"/>
              <a:gd name="connsiteX31" fmla="*/ 10786544 w 12572644"/>
              <a:gd name="connsiteY31" fmla="*/ 592731 h 2266139"/>
              <a:gd name="connsiteX32" fmla="*/ 10584930 w 12572644"/>
              <a:gd name="connsiteY32" fmla="*/ 1078925 h 2266139"/>
              <a:gd name="connsiteX33" fmla="*/ 9793416 w 12572644"/>
              <a:gd name="connsiteY33" fmla="*/ 53235 h 2266139"/>
              <a:gd name="connsiteX34" fmla="*/ 9139733 w 12572644"/>
              <a:gd name="connsiteY34" fmla="*/ 408290 h 2266139"/>
              <a:gd name="connsiteX35" fmla="*/ 8937003 w 12572644"/>
              <a:gd name="connsiteY35" fmla="*/ 218273 h 2266139"/>
              <a:gd name="connsiteX36" fmla="*/ 8436536 w 12572644"/>
              <a:gd name="connsiteY36" fmla="*/ 793899 h 2266139"/>
              <a:gd name="connsiteX37" fmla="*/ 8207936 w 12572644"/>
              <a:gd name="connsiteY37" fmla="*/ 162963 h 2266139"/>
              <a:gd name="connsiteX38" fmla="*/ 7814744 w 12572644"/>
              <a:gd name="connsiteY38" fmla="*/ 1095651 h 2266139"/>
              <a:gd name="connsiteX39" fmla="*/ 7366688 w 12572644"/>
              <a:gd name="connsiteY39" fmla="*/ 1315107 h 2266139"/>
              <a:gd name="connsiteX40" fmla="*/ 6717464 w 12572644"/>
              <a:gd name="connsiteY40" fmla="*/ 1187091 h 2266139"/>
              <a:gd name="connsiteX41" fmla="*/ 6891200 w 12572644"/>
              <a:gd name="connsiteY41" fmla="*/ 885339 h 2266139"/>
              <a:gd name="connsiteX42" fmla="*/ 6562016 w 12572644"/>
              <a:gd name="connsiteY42" fmla="*/ 684171 h 2266139"/>
              <a:gd name="connsiteX43" fmla="*/ 6260264 w 12572644"/>
              <a:gd name="connsiteY43" fmla="*/ 958491 h 2266139"/>
              <a:gd name="connsiteX44" fmla="*/ 5812208 w 12572644"/>
              <a:gd name="connsiteY44" fmla="*/ 1223667 h 2266139"/>
              <a:gd name="connsiteX45" fmla="*/ 5848784 w 12572644"/>
              <a:gd name="connsiteY45" fmla="*/ 162963 h 2266139"/>
              <a:gd name="connsiteX46" fmla="*/ 5044112 w 12572644"/>
              <a:gd name="connsiteY46" fmla="*/ 1497987 h 2266139"/>
              <a:gd name="connsiteX47" fmla="*/ 3992552 w 12572644"/>
              <a:gd name="connsiteY47" fmla="*/ 876195 h 2266139"/>
              <a:gd name="connsiteX48" fmla="*/ 3251888 w 12572644"/>
              <a:gd name="connsiteY48" fmla="*/ 1717443 h 2266139"/>
              <a:gd name="connsiteX49" fmla="*/ 2712392 w 12572644"/>
              <a:gd name="connsiteY49" fmla="*/ 1443123 h 2266139"/>
              <a:gd name="connsiteX50" fmla="*/ 2447216 w 12572644"/>
              <a:gd name="connsiteY50" fmla="*/ 2256939 h 2266139"/>
              <a:gd name="connsiteX51" fmla="*/ 2401496 w 12572644"/>
              <a:gd name="connsiteY51" fmla="*/ 812187 h 2266139"/>
              <a:gd name="connsiteX52" fmla="*/ 2081456 w 12572644"/>
              <a:gd name="connsiteY52" fmla="*/ 1379115 h 2266139"/>
              <a:gd name="connsiteX53" fmla="*/ 1642544 w 12572644"/>
              <a:gd name="connsiteY53" fmla="*/ 995067 h 2266139"/>
              <a:gd name="connsiteX54" fmla="*/ 1322504 w 12572644"/>
              <a:gd name="connsiteY54" fmla="*/ 1196235 h 2266139"/>
              <a:gd name="connsiteX55" fmla="*/ 1121336 w 12572644"/>
              <a:gd name="connsiteY55" fmla="*/ 912771 h 2266139"/>
              <a:gd name="connsiteX56" fmla="*/ 911024 w 12572644"/>
              <a:gd name="connsiteY56" fmla="*/ 409851 h 2266139"/>
              <a:gd name="connsiteX57" fmla="*/ 106352 w 12572644"/>
              <a:gd name="connsiteY57" fmla="*/ 976779 h 2266139"/>
              <a:gd name="connsiteX58" fmla="*/ 88064 w 12572644"/>
              <a:gd name="connsiteY58" fmla="*/ 775611 h 2266139"/>
              <a:gd name="connsiteX59" fmla="*/ 810440 w 12572644"/>
              <a:gd name="connsiteY59" fmla="*/ 336699 h 2266139"/>
              <a:gd name="connsiteX0" fmla="*/ 810440 w 12572644"/>
              <a:gd name="connsiteY0" fmla="*/ 341302 h 2270742"/>
              <a:gd name="connsiteX1" fmla="*/ 1066472 w 12572644"/>
              <a:gd name="connsiteY1" fmla="*/ 460174 h 2270742"/>
              <a:gd name="connsiteX2" fmla="*/ 1285928 w 12572644"/>
              <a:gd name="connsiteY2" fmla="*/ 1127686 h 2270742"/>
              <a:gd name="connsiteX3" fmla="*/ 1633400 w 12572644"/>
              <a:gd name="connsiteY3" fmla="*/ 972238 h 2270742"/>
              <a:gd name="connsiteX4" fmla="*/ 2063168 w 12572644"/>
              <a:gd name="connsiteY4" fmla="*/ 1292278 h 2270742"/>
              <a:gd name="connsiteX5" fmla="*/ 2410640 w 12572644"/>
              <a:gd name="connsiteY5" fmla="*/ 551614 h 2270742"/>
              <a:gd name="connsiteX6" fmla="*/ 2492936 w 12572644"/>
              <a:gd name="connsiteY6" fmla="*/ 2179246 h 2270742"/>
              <a:gd name="connsiteX7" fmla="*/ 2666672 w 12572644"/>
              <a:gd name="connsiteY7" fmla="*/ 1337998 h 2270742"/>
              <a:gd name="connsiteX8" fmla="*/ 3297608 w 12572644"/>
              <a:gd name="connsiteY8" fmla="*/ 1648894 h 2270742"/>
              <a:gd name="connsiteX9" fmla="*/ 3901112 w 12572644"/>
              <a:gd name="connsiteY9" fmla="*/ 752782 h 2270742"/>
              <a:gd name="connsiteX10" fmla="*/ 4961816 w 12572644"/>
              <a:gd name="connsiteY10" fmla="*/ 1493446 h 2270742"/>
              <a:gd name="connsiteX11" fmla="*/ 5867072 w 12572644"/>
              <a:gd name="connsiteY11" fmla="*/ 112702 h 2270742"/>
              <a:gd name="connsiteX12" fmla="*/ 5885360 w 12572644"/>
              <a:gd name="connsiteY12" fmla="*/ 1173406 h 2270742"/>
              <a:gd name="connsiteX13" fmla="*/ 6562016 w 12572644"/>
              <a:gd name="connsiteY13" fmla="*/ 652198 h 2270742"/>
              <a:gd name="connsiteX14" fmla="*/ 6927776 w 12572644"/>
              <a:gd name="connsiteY14" fmla="*/ 835078 h 2270742"/>
              <a:gd name="connsiteX15" fmla="*/ 6808904 w 12572644"/>
              <a:gd name="connsiteY15" fmla="*/ 1182550 h 2270742"/>
              <a:gd name="connsiteX16" fmla="*/ 7650152 w 12572644"/>
              <a:gd name="connsiteY16" fmla="*/ 1191694 h 2270742"/>
              <a:gd name="connsiteX17" fmla="*/ 8180504 w 12572644"/>
              <a:gd name="connsiteY17" fmla="*/ 130990 h 2270742"/>
              <a:gd name="connsiteX18" fmla="*/ 8473112 w 12572644"/>
              <a:gd name="connsiteY18" fmla="*/ 716206 h 2270742"/>
              <a:gd name="connsiteX19" fmla="*/ 8947039 w 12572644"/>
              <a:gd name="connsiteY19" fmla="*/ 184293 h 2270742"/>
              <a:gd name="connsiteX20" fmla="*/ 9195488 w 12572644"/>
              <a:gd name="connsiteY20" fmla="*/ 339295 h 2270742"/>
              <a:gd name="connsiteX21" fmla="*/ 9815273 w 12572644"/>
              <a:gd name="connsiteY21" fmla="*/ 24830 h 2270742"/>
              <a:gd name="connsiteX22" fmla="*/ 10565527 w 12572644"/>
              <a:gd name="connsiteY22" fmla="*/ 1021526 h 2270742"/>
              <a:gd name="connsiteX23" fmla="*/ 10704248 w 12572644"/>
              <a:gd name="connsiteY23" fmla="*/ 625659 h 2270742"/>
              <a:gd name="connsiteX24" fmla="*/ 10901179 w 12572644"/>
              <a:gd name="connsiteY24" fmla="*/ 544031 h 2270742"/>
              <a:gd name="connsiteX25" fmla="*/ 11492194 w 12572644"/>
              <a:gd name="connsiteY25" fmla="*/ 663349 h 2270742"/>
              <a:gd name="connsiteX26" fmla="*/ 12061575 w 12572644"/>
              <a:gd name="connsiteY26" fmla="*/ 72112 h 2270742"/>
              <a:gd name="connsiteX27" fmla="*/ 12569624 w 12572644"/>
              <a:gd name="connsiteY27" fmla="*/ 652198 h 2270742"/>
              <a:gd name="connsiteX28" fmla="*/ 12258951 w 12572644"/>
              <a:gd name="connsiteY28" fmla="*/ 281086 h 2270742"/>
              <a:gd name="connsiteX29" fmla="*/ 11975264 w 12572644"/>
              <a:gd name="connsiteY29" fmla="*/ 167566 h 2270742"/>
              <a:gd name="connsiteX30" fmla="*/ 11494200 w 12572644"/>
              <a:gd name="connsiteY30" fmla="*/ 716206 h 2270742"/>
              <a:gd name="connsiteX31" fmla="*/ 10786544 w 12572644"/>
              <a:gd name="connsiteY31" fmla="*/ 597334 h 2270742"/>
              <a:gd name="connsiteX32" fmla="*/ 10584930 w 12572644"/>
              <a:gd name="connsiteY32" fmla="*/ 1083528 h 2270742"/>
              <a:gd name="connsiteX33" fmla="*/ 9793416 w 12572644"/>
              <a:gd name="connsiteY33" fmla="*/ 57838 h 2270742"/>
              <a:gd name="connsiteX34" fmla="*/ 9139733 w 12572644"/>
              <a:gd name="connsiteY34" fmla="*/ 412893 h 2270742"/>
              <a:gd name="connsiteX35" fmla="*/ 8937003 w 12572644"/>
              <a:gd name="connsiteY35" fmla="*/ 222876 h 2270742"/>
              <a:gd name="connsiteX36" fmla="*/ 8436536 w 12572644"/>
              <a:gd name="connsiteY36" fmla="*/ 798502 h 2270742"/>
              <a:gd name="connsiteX37" fmla="*/ 8207936 w 12572644"/>
              <a:gd name="connsiteY37" fmla="*/ 167566 h 2270742"/>
              <a:gd name="connsiteX38" fmla="*/ 7814744 w 12572644"/>
              <a:gd name="connsiteY38" fmla="*/ 1100254 h 2270742"/>
              <a:gd name="connsiteX39" fmla="*/ 7366688 w 12572644"/>
              <a:gd name="connsiteY39" fmla="*/ 1319710 h 2270742"/>
              <a:gd name="connsiteX40" fmla="*/ 6717464 w 12572644"/>
              <a:gd name="connsiteY40" fmla="*/ 1191694 h 2270742"/>
              <a:gd name="connsiteX41" fmla="*/ 6891200 w 12572644"/>
              <a:gd name="connsiteY41" fmla="*/ 889942 h 2270742"/>
              <a:gd name="connsiteX42" fmla="*/ 6562016 w 12572644"/>
              <a:gd name="connsiteY42" fmla="*/ 688774 h 2270742"/>
              <a:gd name="connsiteX43" fmla="*/ 6260264 w 12572644"/>
              <a:gd name="connsiteY43" fmla="*/ 963094 h 2270742"/>
              <a:gd name="connsiteX44" fmla="*/ 5812208 w 12572644"/>
              <a:gd name="connsiteY44" fmla="*/ 1228270 h 2270742"/>
              <a:gd name="connsiteX45" fmla="*/ 5848784 w 12572644"/>
              <a:gd name="connsiteY45" fmla="*/ 167566 h 2270742"/>
              <a:gd name="connsiteX46" fmla="*/ 5044112 w 12572644"/>
              <a:gd name="connsiteY46" fmla="*/ 1502590 h 2270742"/>
              <a:gd name="connsiteX47" fmla="*/ 3992552 w 12572644"/>
              <a:gd name="connsiteY47" fmla="*/ 880798 h 2270742"/>
              <a:gd name="connsiteX48" fmla="*/ 3251888 w 12572644"/>
              <a:gd name="connsiteY48" fmla="*/ 1722046 h 2270742"/>
              <a:gd name="connsiteX49" fmla="*/ 2712392 w 12572644"/>
              <a:gd name="connsiteY49" fmla="*/ 1447726 h 2270742"/>
              <a:gd name="connsiteX50" fmla="*/ 2447216 w 12572644"/>
              <a:gd name="connsiteY50" fmla="*/ 2261542 h 2270742"/>
              <a:gd name="connsiteX51" fmla="*/ 2401496 w 12572644"/>
              <a:gd name="connsiteY51" fmla="*/ 816790 h 2270742"/>
              <a:gd name="connsiteX52" fmla="*/ 2081456 w 12572644"/>
              <a:gd name="connsiteY52" fmla="*/ 1383718 h 2270742"/>
              <a:gd name="connsiteX53" fmla="*/ 1642544 w 12572644"/>
              <a:gd name="connsiteY53" fmla="*/ 999670 h 2270742"/>
              <a:gd name="connsiteX54" fmla="*/ 1322504 w 12572644"/>
              <a:gd name="connsiteY54" fmla="*/ 1200838 h 2270742"/>
              <a:gd name="connsiteX55" fmla="*/ 1121336 w 12572644"/>
              <a:gd name="connsiteY55" fmla="*/ 917374 h 2270742"/>
              <a:gd name="connsiteX56" fmla="*/ 911024 w 12572644"/>
              <a:gd name="connsiteY56" fmla="*/ 414454 h 2270742"/>
              <a:gd name="connsiteX57" fmla="*/ 106352 w 12572644"/>
              <a:gd name="connsiteY57" fmla="*/ 981382 h 2270742"/>
              <a:gd name="connsiteX58" fmla="*/ 88064 w 12572644"/>
              <a:gd name="connsiteY58" fmla="*/ 780214 h 2270742"/>
              <a:gd name="connsiteX59" fmla="*/ 810440 w 12572644"/>
              <a:gd name="connsiteY59" fmla="*/ 341302 h 2270742"/>
              <a:gd name="connsiteX0" fmla="*/ 810440 w 12572644"/>
              <a:gd name="connsiteY0" fmla="*/ 341302 h 2270742"/>
              <a:gd name="connsiteX1" fmla="*/ 1066472 w 12572644"/>
              <a:gd name="connsiteY1" fmla="*/ 460174 h 2270742"/>
              <a:gd name="connsiteX2" fmla="*/ 1285928 w 12572644"/>
              <a:gd name="connsiteY2" fmla="*/ 1127686 h 2270742"/>
              <a:gd name="connsiteX3" fmla="*/ 1633400 w 12572644"/>
              <a:gd name="connsiteY3" fmla="*/ 972238 h 2270742"/>
              <a:gd name="connsiteX4" fmla="*/ 2063168 w 12572644"/>
              <a:gd name="connsiteY4" fmla="*/ 1292278 h 2270742"/>
              <a:gd name="connsiteX5" fmla="*/ 2410640 w 12572644"/>
              <a:gd name="connsiteY5" fmla="*/ 551614 h 2270742"/>
              <a:gd name="connsiteX6" fmla="*/ 2492936 w 12572644"/>
              <a:gd name="connsiteY6" fmla="*/ 2179246 h 2270742"/>
              <a:gd name="connsiteX7" fmla="*/ 2666672 w 12572644"/>
              <a:gd name="connsiteY7" fmla="*/ 1337998 h 2270742"/>
              <a:gd name="connsiteX8" fmla="*/ 3297608 w 12572644"/>
              <a:gd name="connsiteY8" fmla="*/ 1648894 h 2270742"/>
              <a:gd name="connsiteX9" fmla="*/ 3901112 w 12572644"/>
              <a:gd name="connsiteY9" fmla="*/ 752782 h 2270742"/>
              <a:gd name="connsiteX10" fmla="*/ 4961816 w 12572644"/>
              <a:gd name="connsiteY10" fmla="*/ 1493446 h 2270742"/>
              <a:gd name="connsiteX11" fmla="*/ 5867072 w 12572644"/>
              <a:gd name="connsiteY11" fmla="*/ 112702 h 2270742"/>
              <a:gd name="connsiteX12" fmla="*/ 5885360 w 12572644"/>
              <a:gd name="connsiteY12" fmla="*/ 1173406 h 2270742"/>
              <a:gd name="connsiteX13" fmla="*/ 6562016 w 12572644"/>
              <a:gd name="connsiteY13" fmla="*/ 652198 h 2270742"/>
              <a:gd name="connsiteX14" fmla="*/ 6927776 w 12572644"/>
              <a:gd name="connsiteY14" fmla="*/ 835078 h 2270742"/>
              <a:gd name="connsiteX15" fmla="*/ 6808904 w 12572644"/>
              <a:gd name="connsiteY15" fmla="*/ 1182550 h 2270742"/>
              <a:gd name="connsiteX16" fmla="*/ 7650152 w 12572644"/>
              <a:gd name="connsiteY16" fmla="*/ 1191694 h 2270742"/>
              <a:gd name="connsiteX17" fmla="*/ 8180504 w 12572644"/>
              <a:gd name="connsiteY17" fmla="*/ 130990 h 2270742"/>
              <a:gd name="connsiteX18" fmla="*/ 8473112 w 12572644"/>
              <a:gd name="connsiteY18" fmla="*/ 716206 h 2270742"/>
              <a:gd name="connsiteX19" fmla="*/ 8947039 w 12572644"/>
              <a:gd name="connsiteY19" fmla="*/ 184293 h 2270742"/>
              <a:gd name="connsiteX20" fmla="*/ 9195488 w 12572644"/>
              <a:gd name="connsiteY20" fmla="*/ 339295 h 2270742"/>
              <a:gd name="connsiteX21" fmla="*/ 9815273 w 12572644"/>
              <a:gd name="connsiteY21" fmla="*/ 24830 h 2270742"/>
              <a:gd name="connsiteX22" fmla="*/ 10565527 w 12572644"/>
              <a:gd name="connsiteY22" fmla="*/ 1021526 h 2270742"/>
              <a:gd name="connsiteX23" fmla="*/ 10704248 w 12572644"/>
              <a:gd name="connsiteY23" fmla="*/ 625659 h 2270742"/>
              <a:gd name="connsiteX24" fmla="*/ 10901179 w 12572644"/>
              <a:gd name="connsiteY24" fmla="*/ 544031 h 2270742"/>
              <a:gd name="connsiteX25" fmla="*/ 11492194 w 12572644"/>
              <a:gd name="connsiteY25" fmla="*/ 663349 h 2270742"/>
              <a:gd name="connsiteX26" fmla="*/ 12061575 w 12572644"/>
              <a:gd name="connsiteY26" fmla="*/ 72112 h 2270742"/>
              <a:gd name="connsiteX27" fmla="*/ 12569624 w 12572644"/>
              <a:gd name="connsiteY27" fmla="*/ 652198 h 2270742"/>
              <a:gd name="connsiteX28" fmla="*/ 12258951 w 12572644"/>
              <a:gd name="connsiteY28" fmla="*/ 281086 h 2270742"/>
              <a:gd name="connsiteX29" fmla="*/ 11975264 w 12572644"/>
              <a:gd name="connsiteY29" fmla="*/ 167566 h 2270742"/>
              <a:gd name="connsiteX30" fmla="*/ 11494200 w 12572644"/>
              <a:gd name="connsiteY30" fmla="*/ 716206 h 2270742"/>
              <a:gd name="connsiteX31" fmla="*/ 10786544 w 12572644"/>
              <a:gd name="connsiteY31" fmla="*/ 597334 h 2270742"/>
              <a:gd name="connsiteX32" fmla="*/ 10584930 w 12572644"/>
              <a:gd name="connsiteY32" fmla="*/ 1083528 h 2270742"/>
              <a:gd name="connsiteX33" fmla="*/ 9793416 w 12572644"/>
              <a:gd name="connsiteY33" fmla="*/ 57838 h 2270742"/>
              <a:gd name="connsiteX34" fmla="*/ 9139733 w 12572644"/>
              <a:gd name="connsiteY34" fmla="*/ 412893 h 2270742"/>
              <a:gd name="connsiteX35" fmla="*/ 8937003 w 12572644"/>
              <a:gd name="connsiteY35" fmla="*/ 222876 h 2270742"/>
              <a:gd name="connsiteX36" fmla="*/ 8464414 w 12572644"/>
              <a:gd name="connsiteY36" fmla="*/ 787351 h 2270742"/>
              <a:gd name="connsiteX37" fmla="*/ 8207936 w 12572644"/>
              <a:gd name="connsiteY37" fmla="*/ 167566 h 2270742"/>
              <a:gd name="connsiteX38" fmla="*/ 7814744 w 12572644"/>
              <a:gd name="connsiteY38" fmla="*/ 1100254 h 2270742"/>
              <a:gd name="connsiteX39" fmla="*/ 7366688 w 12572644"/>
              <a:gd name="connsiteY39" fmla="*/ 1319710 h 2270742"/>
              <a:gd name="connsiteX40" fmla="*/ 6717464 w 12572644"/>
              <a:gd name="connsiteY40" fmla="*/ 1191694 h 2270742"/>
              <a:gd name="connsiteX41" fmla="*/ 6891200 w 12572644"/>
              <a:gd name="connsiteY41" fmla="*/ 889942 h 2270742"/>
              <a:gd name="connsiteX42" fmla="*/ 6562016 w 12572644"/>
              <a:gd name="connsiteY42" fmla="*/ 688774 h 2270742"/>
              <a:gd name="connsiteX43" fmla="*/ 6260264 w 12572644"/>
              <a:gd name="connsiteY43" fmla="*/ 963094 h 2270742"/>
              <a:gd name="connsiteX44" fmla="*/ 5812208 w 12572644"/>
              <a:gd name="connsiteY44" fmla="*/ 1228270 h 2270742"/>
              <a:gd name="connsiteX45" fmla="*/ 5848784 w 12572644"/>
              <a:gd name="connsiteY45" fmla="*/ 167566 h 2270742"/>
              <a:gd name="connsiteX46" fmla="*/ 5044112 w 12572644"/>
              <a:gd name="connsiteY46" fmla="*/ 1502590 h 2270742"/>
              <a:gd name="connsiteX47" fmla="*/ 3992552 w 12572644"/>
              <a:gd name="connsiteY47" fmla="*/ 880798 h 2270742"/>
              <a:gd name="connsiteX48" fmla="*/ 3251888 w 12572644"/>
              <a:gd name="connsiteY48" fmla="*/ 1722046 h 2270742"/>
              <a:gd name="connsiteX49" fmla="*/ 2712392 w 12572644"/>
              <a:gd name="connsiteY49" fmla="*/ 1447726 h 2270742"/>
              <a:gd name="connsiteX50" fmla="*/ 2447216 w 12572644"/>
              <a:gd name="connsiteY50" fmla="*/ 2261542 h 2270742"/>
              <a:gd name="connsiteX51" fmla="*/ 2401496 w 12572644"/>
              <a:gd name="connsiteY51" fmla="*/ 816790 h 2270742"/>
              <a:gd name="connsiteX52" fmla="*/ 2081456 w 12572644"/>
              <a:gd name="connsiteY52" fmla="*/ 1383718 h 2270742"/>
              <a:gd name="connsiteX53" fmla="*/ 1642544 w 12572644"/>
              <a:gd name="connsiteY53" fmla="*/ 999670 h 2270742"/>
              <a:gd name="connsiteX54" fmla="*/ 1322504 w 12572644"/>
              <a:gd name="connsiteY54" fmla="*/ 1200838 h 2270742"/>
              <a:gd name="connsiteX55" fmla="*/ 1121336 w 12572644"/>
              <a:gd name="connsiteY55" fmla="*/ 917374 h 2270742"/>
              <a:gd name="connsiteX56" fmla="*/ 911024 w 12572644"/>
              <a:gd name="connsiteY56" fmla="*/ 414454 h 2270742"/>
              <a:gd name="connsiteX57" fmla="*/ 106352 w 12572644"/>
              <a:gd name="connsiteY57" fmla="*/ 981382 h 2270742"/>
              <a:gd name="connsiteX58" fmla="*/ 88064 w 12572644"/>
              <a:gd name="connsiteY58" fmla="*/ 780214 h 2270742"/>
              <a:gd name="connsiteX59" fmla="*/ 810440 w 12572644"/>
              <a:gd name="connsiteY59" fmla="*/ 341302 h 2270742"/>
              <a:gd name="connsiteX0" fmla="*/ 810440 w 12572644"/>
              <a:gd name="connsiteY0" fmla="*/ 341302 h 2270742"/>
              <a:gd name="connsiteX1" fmla="*/ 1066472 w 12572644"/>
              <a:gd name="connsiteY1" fmla="*/ 460174 h 2270742"/>
              <a:gd name="connsiteX2" fmla="*/ 1285928 w 12572644"/>
              <a:gd name="connsiteY2" fmla="*/ 1127686 h 2270742"/>
              <a:gd name="connsiteX3" fmla="*/ 1633400 w 12572644"/>
              <a:gd name="connsiteY3" fmla="*/ 972238 h 2270742"/>
              <a:gd name="connsiteX4" fmla="*/ 2063168 w 12572644"/>
              <a:gd name="connsiteY4" fmla="*/ 1292278 h 2270742"/>
              <a:gd name="connsiteX5" fmla="*/ 2410640 w 12572644"/>
              <a:gd name="connsiteY5" fmla="*/ 551614 h 2270742"/>
              <a:gd name="connsiteX6" fmla="*/ 2492936 w 12572644"/>
              <a:gd name="connsiteY6" fmla="*/ 2179246 h 2270742"/>
              <a:gd name="connsiteX7" fmla="*/ 2666672 w 12572644"/>
              <a:gd name="connsiteY7" fmla="*/ 1337998 h 2270742"/>
              <a:gd name="connsiteX8" fmla="*/ 3297608 w 12572644"/>
              <a:gd name="connsiteY8" fmla="*/ 1648894 h 2270742"/>
              <a:gd name="connsiteX9" fmla="*/ 3901112 w 12572644"/>
              <a:gd name="connsiteY9" fmla="*/ 752782 h 2270742"/>
              <a:gd name="connsiteX10" fmla="*/ 4961816 w 12572644"/>
              <a:gd name="connsiteY10" fmla="*/ 1493446 h 2270742"/>
              <a:gd name="connsiteX11" fmla="*/ 5867072 w 12572644"/>
              <a:gd name="connsiteY11" fmla="*/ 112702 h 2270742"/>
              <a:gd name="connsiteX12" fmla="*/ 5885360 w 12572644"/>
              <a:gd name="connsiteY12" fmla="*/ 1173406 h 2270742"/>
              <a:gd name="connsiteX13" fmla="*/ 6562016 w 12572644"/>
              <a:gd name="connsiteY13" fmla="*/ 652198 h 2270742"/>
              <a:gd name="connsiteX14" fmla="*/ 6927776 w 12572644"/>
              <a:gd name="connsiteY14" fmla="*/ 835078 h 2270742"/>
              <a:gd name="connsiteX15" fmla="*/ 6808904 w 12572644"/>
              <a:gd name="connsiteY15" fmla="*/ 1182550 h 2270742"/>
              <a:gd name="connsiteX16" fmla="*/ 7650152 w 12572644"/>
              <a:gd name="connsiteY16" fmla="*/ 1191694 h 2270742"/>
              <a:gd name="connsiteX17" fmla="*/ 8180504 w 12572644"/>
              <a:gd name="connsiteY17" fmla="*/ 130990 h 2270742"/>
              <a:gd name="connsiteX18" fmla="*/ 8473112 w 12572644"/>
              <a:gd name="connsiteY18" fmla="*/ 716206 h 2270742"/>
              <a:gd name="connsiteX19" fmla="*/ 8947039 w 12572644"/>
              <a:gd name="connsiteY19" fmla="*/ 184293 h 2270742"/>
              <a:gd name="connsiteX20" fmla="*/ 9195488 w 12572644"/>
              <a:gd name="connsiteY20" fmla="*/ 339295 h 2270742"/>
              <a:gd name="connsiteX21" fmla="*/ 9815273 w 12572644"/>
              <a:gd name="connsiteY21" fmla="*/ 24830 h 2270742"/>
              <a:gd name="connsiteX22" fmla="*/ 10565527 w 12572644"/>
              <a:gd name="connsiteY22" fmla="*/ 1021526 h 2270742"/>
              <a:gd name="connsiteX23" fmla="*/ 10704248 w 12572644"/>
              <a:gd name="connsiteY23" fmla="*/ 625659 h 2270742"/>
              <a:gd name="connsiteX24" fmla="*/ 10901179 w 12572644"/>
              <a:gd name="connsiteY24" fmla="*/ 544031 h 2270742"/>
              <a:gd name="connsiteX25" fmla="*/ 11492194 w 12572644"/>
              <a:gd name="connsiteY25" fmla="*/ 663349 h 2270742"/>
              <a:gd name="connsiteX26" fmla="*/ 12061575 w 12572644"/>
              <a:gd name="connsiteY26" fmla="*/ 72112 h 2270742"/>
              <a:gd name="connsiteX27" fmla="*/ 12569624 w 12572644"/>
              <a:gd name="connsiteY27" fmla="*/ 652198 h 2270742"/>
              <a:gd name="connsiteX28" fmla="*/ 12258951 w 12572644"/>
              <a:gd name="connsiteY28" fmla="*/ 281086 h 2270742"/>
              <a:gd name="connsiteX29" fmla="*/ 11975264 w 12572644"/>
              <a:gd name="connsiteY29" fmla="*/ 167566 h 2270742"/>
              <a:gd name="connsiteX30" fmla="*/ 11494200 w 12572644"/>
              <a:gd name="connsiteY30" fmla="*/ 716206 h 2270742"/>
              <a:gd name="connsiteX31" fmla="*/ 10786544 w 12572644"/>
              <a:gd name="connsiteY31" fmla="*/ 597334 h 2270742"/>
              <a:gd name="connsiteX32" fmla="*/ 10584930 w 12572644"/>
              <a:gd name="connsiteY32" fmla="*/ 1083528 h 2270742"/>
              <a:gd name="connsiteX33" fmla="*/ 9793416 w 12572644"/>
              <a:gd name="connsiteY33" fmla="*/ 57838 h 2270742"/>
              <a:gd name="connsiteX34" fmla="*/ 9139733 w 12572644"/>
              <a:gd name="connsiteY34" fmla="*/ 412893 h 2270742"/>
              <a:gd name="connsiteX35" fmla="*/ 8937003 w 12572644"/>
              <a:gd name="connsiteY35" fmla="*/ 222876 h 2270742"/>
              <a:gd name="connsiteX36" fmla="*/ 8464414 w 12572644"/>
              <a:gd name="connsiteY36" fmla="*/ 787351 h 2270742"/>
              <a:gd name="connsiteX37" fmla="*/ 8207936 w 12572644"/>
              <a:gd name="connsiteY37" fmla="*/ 167566 h 2270742"/>
              <a:gd name="connsiteX38" fmla="*/ 7814744 w 12572644"/>
              <a:gd name="connsiteY38" fmla="*/ 1100254 h 2270742"/>
              <a:gd name="connsiteX39" fmla="*/ 7366688 w 12572644"/>
              <a:gd name="connsiteY39" fmla="*/ 1319710 h 2270742"/>
              <a:gd name="connsiteX40" fmla="*/ 6717464 w 12572644"/>
              <a:gd name="connsiteY40" fmla="*/ 1191694 h 2270742"/>
              <a:gd name="connsiteX41" fmla="*/ 6891200 w 12572644"/>
              <a:gd name="connsiteY41" fmla="*/ 889942 h 2270742"/>
              <a:gd name="connsiteX42" fmla="*/ 6562016 w 12572644"/>
              <a:gd name="connsiteY42" fmla="*/ 688774 h 2270742"/>
              <a:gd name="connsiteX43" fmla="*/ 6260264 w 12572644"/>
              <a:gd name="connsiteY43" fmla="*/ 963094 h 2270742"/>
              <a:gd name="connsiteX44" fmla="*/ 5812208 w 12572644"/>
              <a:gd name="connsiteY44" fmla="*/ 1228270 h 2270742"/>
              <a:gd name="connsiteX45" fmla="*/ 5848784 w 12572644"/>
              <a:gd name="connsiteY45" fmla="*/ 167566 h 2270742"/>
              <a:gd name="connsiteX46" fmla="*/ 5044112 w 12572644"/>
              <a:gd name="connsiteY46" fmla="*/ 1502590 h 2270742"/>
              <a:gd name="connsiteX47" fmla="*/ 3992552 w 12572644"/>
              <a:gd name="connsiteY47" fmla="*/ 880798 h 2270742"/>
              <a:gd name="connsiteX48" fmla="*/ 3251888 w 12572644"/>
              <a:gd name="connsiteY48" fmla="*/ 1722046 h 2270742"/>
              <a:gd name="connsiteX49" fmla="*/ 2712392 w 12572644"/>
              <a:gd name="connsiteY49" fmla="*/ 1447726 h 2270742"/>
              <a:gd name="connsiteX50" fmla="*/ 2447216 w 12572644"/>
              <a:gd name="connsiteY50" fmla="*/ 2261542 h 2270742"/>
              <a:gd name="connsiteX51" fmla="*/ 2401496 w 12572644"/>
              <a:gd name="connsiteY51" fmla="*/ 816790 h 2270742"/>
              <a:gd name="connsiteX52" fmla="*/ 2081456 w 12572644"/>
              <a:gd name="connsiteY52" fmla="*/ 1383718 h 2270742"/>
              <a:gd name="connsiteX53" fmla="*/ 1642544 w 12572644"/>
              <a:gd name="connsiteY53" fmla="*/ 999670 h 2270742"/>
              <a:gd name="connsiteX54" fmla="*/ 1322504 w 12572644"/>
              <a:gd name="connsiteY54" fmla="*/ 1200838 h 2270742"/>
              <a:gd name="connsiteX55" fmla="*/ 1121336 w 12572644"/>
              <a:gd name="connsiteY55" fmla="*/ 917374 h 2270742"/>
              <a:gd name="connsiteX56" fmla="*/ 911024 w 12572644"/>
              <a:gd name="connsiteY56" fmla="*/ 414454 h 2270742"/>
              <a:gd name="connsiteX57" fmla="*/ 106352 w 12572644"/>
              <a:gd name="connsiteY57" fmla="*/ 981382 h 2270742"/>
              <a:gd name="connsiteX58" fmla="*/ 88064 w 12572644"/>
              <a:gd name="connsiteY58" fmla="*/ 780214 h 2270742"/>
              <a:gd name="connsiteX59" fmla="*/ 810440 w 12572644"/>
              <a:gd name="connsiteY59" fmla="*/ 341302 h 2270742"/>
              <a:gd name="connsiteX0" fmla="*/ 810440 w 12572644"/>
              <a:gd name="connsiteY0" fmla="*/ 341302 h 2270742"/>
              <a:gd name="connsiteX1" fmla="*/ 1066472 w 12572644"/>
              <a:gd name="connsiteY1" fmla="*/ 460174 h 2270742"/>
              <a:gd name="connsiteX2" fmla="*/ 1285928 w 12572644"/>
              <a:gd name="connsiteY2" fmla="*/ 1127686 h 2270742"/>
              <a:gd name="connsiteX3" fmla="*/ 1633400 w 12572644"/>
              <a:gd name="connsiteY3" fmla="*/ 972238 h 2270742"/>
              <a:gd name="connsiteX4" fmla="*/ 2063168 w 12572644"/>
              <a:gd name="connsiteY4" fmla="*/ 1292278 h 2270742"/>
              <a:gd name="connsiteX5" fmla="*/ 2410640 w 12572644"/>
              <a:gd name="connsiteY5" fmla="*/ 551614 h 2270742"/>
              <a:gd name="connsiteX6" fmla="*/ 2492936 w 12572644"/>
              <a:gd name="connsiteY6" fmla="*/ 2179246 h 2270742"/>
              <a:gd name="connsiteX7" fmla="*/ 2666672 w 12572644"/>
              <a:gd name="connsiteY7" fmla="*/ 1337998 h 2270742"/>
              <a:gd name="connsiteX8" fmla="*/ 3297608 w 12572644"/>
              <a:gd name="connsiteY8" fmla="*/ 1648894 h 2270742"/>
              <a:gd name="connsiteX9" fmla="*/ 3901112 w 12572644"/>
              <a:gd name="connsiteY9" fmla="*/ 752782 h 2270742"/>
              <a:gd name="connsiteX10" fmla="*/ 4961816 w 12572644"/>
              <a:gd name="connsiteY10" fmla="*/ 1493446 h 2270742"/>
              <a:gd name="connsiteX11" fmla="*/ 5867072 w 12572644"/>
              <a:gd name="connsiteY11" fmla="*/ 112702 h 2270742"/>
              <a:gd name="connsiteX12" fmla="*/ 5885360 w 12572644"/>
              <a:gd name="connsiteY12" fmla="*/ 1173406 h 2270742"/>
              <a:gd name="connsiteX13" fmla="*/ 6562016 w 12572644"/>
              <a:gd name="connsiteY13" fmla="*/ 652198 h 2270742"/>
              <a:gd name="connsiteX14" fmla="*/ 6927776 w 12572644"/>
              <a:gd name="connsiteY14" fmla="*/ 835078 h 2270742"/>
              <a:gd name="connsiteX15" fmla="*/ 6808904 w 12572644"/>
              <a:gd name="connsiteY15" fmla="*/ 1182550 h 2270742"/>
              <a:gd name="connsiteX16" fmla="*/ 7650152 w 12572644"/>
              <a:gd name="connsiteY16" fmla="*/ 1191694 h 2270742"/>
              <a:gd name="connsiteX17" fmla="*/ 8180504 w 12572644"/>
              <a:gd name="connsiteY17" fmla="*/ 130990 h 2270742"/>
              <a:gd name="connsiteX18" fmla="*/ 8512142 w 12572644"/>
              <a:gd name="connsiteY18" fmla="*/ 705055 h 2270742"/>
              <a:gd name="connsiteX19" fmla="*/ 8947039 w 12572644"/>
              <a:gd name="connsiteY19" fmla="*/ 184293 h 2270742"/>
              <a:gd name="connsiteX20" fmla="*/ 9195488 w 12572644"/>
              <a:gd name="connsiteY20" fmla="*/ 339295 h 2270742"/>
              <a:gd name="connsiteX21" fmla="*/ 9815273 w 12572644"/>
              <a:gd name="connsiteY21" fmla="*/ 24830 h 2270742"/>
              <a:gd name="connsiteX22" fmla="*/ 10565527 w 12572644"/>
              <a:gd name="connsiteY22" fmla="*/ 1021526 h 2270742"/>
              <a:gd name="connsiteX23" fmla="*/ 10704248 w 12572644"/>
              <a:gd name="connsiteY23" fmla="*/ 625659 h 2270742"/>
              <a:gd name="connsiteX24" fmla="*/ 10901179 w 12572644"/>
              <a:gd name="connsiteY24" fmla="*/ 544031 h 2270742"/>
              <a:gd name="connsiteX25" fmla="*/ 11492194 w 12572644"/>
              <a:gd name="connsiteY25" fmla="*/ 663349 h 2270742"/>
              <a:gd name="connsiteX26" fmla="*/ 12061575 w 12572644"/>
              <a:gd name="connsiteY26" fmla="*/ 72112 h 2270742"/>
              <a:gd name="connsiteX27" fmla="*/ 12569624 w 12572644"/>
              <a:gd name="connsiteY27" fmla="*/ 652198 h 2270742"/>
              <a:gd name="connsiteX28" fmla="*/ 12258951 w 12572644"/>
              <a:gd name="connsiteY28" fmla="*/ 281086 h 2270742"/>
              <a:gd name="connsiteX29" fmla="*/ 11975264 w 12572644"/>
              <a:gd name="connsiteY29" fmla="*/ 167566 h 2270742"/>
              <a:gd name="connsiteX30" fmla="*/ 11494200 w 12572644"/>
              <a:gd name="connsiteY30" fmla="*/ 716206 h 2270742"/>
              <a:gd name="connsiteX31" fmla="*/ 10786544 w 12572644"/>
              <a:gd name="connsiteY31" fmla="*/ 597334 h 2270742"/>
              <a:gd name="connsiteX32" fmla="*/ 10584930 w 12572644"/>
              <a:gd name="connsiteY32" fmla="*/ 1083528 h 2270742"/>
              <a:gd name="connsiteX33" fmla="*/ 9793416 w 12572644"/>
              <a:gd name="connsiteY33" fmla="*/ 57838 h 2270742"/>
              <a:gd name="connsiteX34" fmla="*/ 9139733 w 12572644"/>
              <a:gd name="connsiteY34" fmla="*/ 412893 h 2270742"/>
              <a:gd name="connsiteX35" fmla="*/ 8937003 w 12572644"/>
              <a:gd name="connsiteY35" fmla="*/ 222876 h 2270742"/>
              <a:gd name="connsiteX36" fmla="*/ 8464414 w 12572644"/>
              <a:gd name="connsiteY36" fmla="*/ 787351 h 2270742"/>
              <a:gd name="connsiteX37" fmla="*/ 8207936 w 12572644"/>
              <a:gd name="connsiteY37" fmla="*/ 167566 h 2270742"/>
              <a:gd name="connsiteX38" fmla="*/ 7814744 w 12572644"/>
              <a:gd name="connsiteY38" fmla="*/ 1100254 h 2270742"/>
              <a:gd name="connsiteX39" fmla="*/ 7366688 w 12572644"/>
              <a:gd name="connsiteY39" fmla="*/ 1319710 h 2270742"/>
              <a:gd name="connsiteX40" fmla="*/ 6717464 w 12572644"/>
              <a:gd name="connsiteY40" fmla="*/ 1191694 h 2270742"/>
              <a:gd name="connsiteX41" fmla="*/ 6891200 w 12572644"/>
              <a:gd name="connsiteY41" fmla="*/ 889942 h 2270742"/>
              <a:gd name="connsiteX42" fmla="*/ 6562016 w 12572644"/>
              <a:gd name="connsiteY42" fmla="*/ 688774 h 2270742"/>
              <a:gd name="connsiteX43" fmla="*/ 6260264 w 12572644"/>
              <a:gd name="connsiteY43" fmla="*/ 963094 h 2270742"/>
              <a:gd name="connsiteX44" fmla="*/ 5812208 w 12572644"/>
              <a:gd name="connsiteY44" fmla="*/ 1228270 h 2270742"/>
              <a:gd name="connsiteX45" fmla="*/ 5848784 w 12572644"/>
              <a:gd name="connsiteY45" fmla="*/ 167566 h 2270742"/>
              <a:gd name="connsiteX46" fmla="*/ 5044112 w 12572644"/>
              <a:gd name="connsiteY46" fmla="*/ 1502590 h 2270742"/>
              <a:gd name="connsiteX47" fmla="*/ 3992552 w 12572644"/>
              <a:gd name="connsiteY47" fmla="*/ 880798 h 2270742"/>
              <a:gd name="connsiteX48" fmla="*/ 3251888 w 12572644"/>
              <a:gd name="connsiteY48" fmla="*/ 1722046 h 2270742"/>
              <a:gd name="connsiteX49" fmla="*/ 2712392 w 12572644"/>
              <a:gd name="connsiteY49" fmla="*/ 1447726 h 2270742"/>
              <a:gd name="connsiteX50" fmla="*/ 2447216 w 12572644"/>
              <a:gd name="connsiteY50" fmla="*/ 2261542 h 2270742"/>
              <a:gd name="connsiteX51" fmla="*/ 2401496 w 12572644"/>
              <a:gd name="connsiteY51" fmla="*/ 816790 h 2270742"/>
              <a:gd name="connsiteX52" fmla="*/ 2081456 w 12572644"/>
              <a:gd name="connsiteY52" fmla="*/ 1383718 h 2270742"/>
              <a:gd name="connsiteX53" fmla="*/ 1642544 w 12572644"/>
              <a:gd name="connsiteY53" fmla="*/ 999670 h 2270742"/>
              <a:gd name="connsiteX54" fmla="*/ 1322504 w 12572644"/>
              <a:gd name="connsiteY54" fmla="*/ 1200838 h 2270742"/>
              <a:gd name="connsiteX55" fmla="*/ 1121336 w 12572644"/>
              <a:gd name="connsiteY55" fmla="*/ 917374 h 2270742"/>
              <a:gd name="connsiteX56" fmla="*/ 911024 w 12572644"/>
              <a:gd name="connsiteY56" fmla="*/ 414454 h 2270742"/>
              <a:gd name="connsiteX57" fmla="*/ 106352 w 12572644"/>
              <a:gd name="connsiteY57" fmla="*/ 981382 h 2270742"/>
              <a:gd name="connsiteX58" fmla="*/ 88064 w 12572644"/>
              <a:gd name="connsiteY58" fmla="*/ 780214 h 2270742"/>
              <a:gd name="connsiteX59" fmla="*/ 810440 w 12572644"/>
              <a:gd name="connsiteY59" fmla="*/ 341302 h 2270742"/>
              <a:gd name="connsiteX0" fmla="*/ 810440 w 12572644"/>
              <a:gd name="connsiteY0" fmla="*/ 341302 h 2270742"/>
              <a:gd name="connsiteX1" fmla="*/ 1066472 w 12572644"/>
              <a:gd name="connsiteY1" fmla="*/ 460174 h 2270742"/>
              <a:gd name="connsiteX2" fmla="*/ 1285928 w 12572644"/>
              <a:gd name="connsiteY2" fmla="*/ 1127686 h 2270742"/>
              <a:gd name="connsiteX3" fmla="*/ 1633400 w 12572644"/>
              <a:gd name="connsiteY3" fmla="*/ 972238 h 2270742"/>
              <a:gd name="connsiteX4" fmla="*/ 2063168 w 12572644"/>
              <a:gd name="connsiteY4" fmla="*/ 1292278 h 2270742"/>
              <a:gd name="connsiteX5" fmla="*/ 2410640 w 12572644"/>
              <a:gd name="connsiteY5" fmla="*/ 551614 h 2270742"/>
              <a:gd name="connsiteX6" fmla="*/ 2492936 w 12572644"/>
              <a:gd name="connsiteY6" fmla="*/ 2179246 h 2270742"/>
              <a:gd name="connsiteX7" fmla="*/ 2666672 w 12572644"/>
              <a:gd name="connsiteY7" fmla="*/ 1337998 h 2270742"/>
              <a:gd name="connsiteX8" fmla="*/ 3297608 w 12572644"/>
              <a:gd name="connsiteY8" fmla="*/ 1648894 h 2270742"/>
              <a:gd name="connsiteX9" fmla="*/ 3901112 w 12572644"/>
              <a:gd name="connsiteY9" fmla="*/ 752782 h 2270742"/>
              <a:gd name="connsiteX10" fmla="*/ 4961816 w 12572644"/>
              <a:gd name="connsiteY10" fmla="*/ 1493446 h 2270742"/>
              <a:gd name="connsiteX11" fmla="*/ 5867072 w 12572644"/>
              <a:gd name="connsiteY11" fmla="*/ 112702 h 2270742"/>
              <a:gd name="connsiteX12" fmla="*/ 5885360 w 12572644"/>
              <a:gd name="connsiteY12" fmla="*/ 1173406 h 2270742"/>
              <a:gd name="connsiteX13" fmla="*/ 6562016 w 12572644"/>
              <a:gd name="connsiteY13" fmla="*/ 652198 h 2270742"/>
              <a:gd name="connsiteX14" fmla="*/ 6927776 w 12572644"/>
              <a:gd name="connsiteY14" fmla="*/ 835078 h 2270742"/>
              <a:gd name="connsiteX15" fmla="*/ 6808904 w 12572644"/>
              <a:gd name="connsiteY15" fmla="*/ 1182550 h 2270742"/>
              <a:gd name="connsiteX16" fmla="*/ 7650152 w 12572644"/>
              <a:gd name="connsiteY16" fmla="*/ 1191694 h 2270742"/>
              <a:gd name="connsiteX17" fmla="*/ 8180504 w 12572644"/>
              <a:gd name="connsiteY17" fmla="*/ 130990 h 2270742"/>
              <a:gd name="connsiteX18" fmla="*/ 8512142 w 12572644"/>
              <a:gd name="connsiteY18" fmla="*/ 705055 h 2270742"/>
              <a:gd name="connsiteX19" fmla="*/ 8947039 w 12572644"/>
              <a:gd name="connsiteY19" fmla="*/ 184293 h 2270742"/>
              <a:gd name="connsiteX20" fmla="*/ 9195488 w 12572644"/>
              <a:gd name="connsiteY20" fmla="*/ 339295 h 2270742"/>
              <a:gd name="connsiteX21" fmla="*/ 9815273 w 12572644"/>
              <a:gd name="connsiteY21" fmla="*/ 24830 h 2270742"/>
              <a:gd name="connsiteX22" fmla="*/ 10565527 w 12572644"/>
              <a:gd name="connsiteY22" fmla="*/ 1021526 h 2270742"/>
              <a:gd name="connsiteX23" fmla="*/ 10704248 w 12572644"/>
              <a:gd name="connsiteY23" fmla="*/ 625659 h 2270742"/>
              <a:gd name="connsiteX24" fmla="*/ 10901179 w 12572644"/>
              <a:gd name="connsiteY24" fmla="*/ 544031 h 2270742"/>
              <a:gd name="connsiteX25" fmla="*/ 11492194 w 12572644"/>
              <a:gd name="connsiteY25" fmla="*/ 663349 h 2270742"/>
              <a:gd name="connsiteX26" fmla="*/ 12061575 w 12572644"/>
              <a:gd name="connsiteY26" fmla="*/ 72112 h 2270742"/>
              <a:gd name="connsiteX27" fmla="*/ 12569624 w 12572644"/>
              <a:gd name="connsiteY27" fmla="*/ 652198 h 2270742"/>
              <a:gd name="connsiteX28" fmla="*/ 12258951 w 12572644"/>
              <a:gd name="connsiteY28" fmla="*/ 281086 h 2270742"/>
              <a:gd name="connsiteX29" fmla="*/ 11975264 w 12572644"/>
              <a:gd name="connsiteY29" fmla="*/ 167566 h 2270742"/>
              <a:gd name="connsiteX30" fmla="*/ 11494200 w 12572644"/>
              <a:gd name="connsiteY30" fmla="*/ 716206 h 2270742"/>
              <a:gd name="connsiteX31" fmla="*/ 10786544 w 12572644"/>
              <a:gd name="connsiteY31" fmla="*/ 597334 h 2270742"/>
              <a:gd name="connsiteX32" fmla="*/ 10584930 w 12572644"/>
              <a:gd name="connsiteY32" fmla="*/ 1083528 h 2270742"/>
              <a:gd name="connsiteX33" fmla="*/ 9793416 w 12572644"/>
              <a:gd name="connsiteY33" fmla="*/ 57838 h 2270742"/>
              <a:gd name="connsiteX34" fmla="*/ 9139733 w 12572644"/>
              <a:gd name="connsiteY34" fmla="*/ 412893 h 2270742"/>
              <a:gd name="connsiteX35" fmla="*/ 8937003 w 12572644"/>
              <a:gd name="connsiteY35" fmla="*/ 222876 h 2270742"/>
              <a:gd name="connsiteX36" fmla="*/ 8464414 w 12572644"/>
              <a:gd name="connsiteY36" fmla="*/ 787351 h 2270742"/>
              <a:gd name="connsiteX37" fmla="*/ 8207936 w 12572644"/>
              <a:gd name="connsiteY37" fmla="*/ 167566 h 2270742"/>
              <a:gd name="connsiteX38" fmla="*/ 7814744 w 12572644"/>
              <a:gd name="connsiteY38" fmla="*/ 1100254 h 2270742"/>
              <a:gd name="connsiteX39" fmla="*/ 7366688 w 12572644"/>
              <a:gd name="connsiteY39" fmla="*/ 1319710 h 2270742"/>
              <a:gd name="connsiteX40" fmla="*/ 6717464 w 12572644"/>
              <a:gd name="connsiteY40" fmla="*/ 1191694 h 2270742"/>
              <a:gd name="connsiteX41" fmla="*/ 6891200 w 12572644"/>
              <a:gd name="connsiteY41" fmla="*/ 889942 h 2270742"/>
              <a:gd name="connsiteX42" fmla="*/ 6562016 w 12572644"/>
              <a:gd name="connsiteY42" fmla="*/ 688774 h 2270742"/>
              <a:gd name="connsiteX43" fmla="*/ 6260264 w 12572644"/>
              <a:gd name="connsiteY43" fmla="*/ 963094 h 2270742"/>
              <a:gd name="connsiteX44" fmla="*/ 5812208 w 12572644"/>
              <a:gd name="connsiteY44" fmla="*/ 1228270 h 2270742"/>
              <a:gd name="connsiteX45" fmla="*/ 5848784 w 12572644"/>
              <a:gd name="connsiteY45" fmla="*/ 167566 h 2270742"/>
              <a:gd name="connsiteX46" fmla="*/ 5044112 w 12572644"/>
              <a:gd name="connsiteY46" fmla="*/ 1502590 h 2270742"/>
              <a:gd name="connsiteX47" fmla="*/ 3992552 w 12572644"/>
              <a:gd name="connsiteY47" fmla="*/ 880798 h 2270742"/>
              <a:gd name="connsiteX48" fmla="*/ 3251888 w 12572644"/>
              <a:gd name="connsiteY48" fmla="*/ 1722046 h 2270742"/>
              <a:gd name="connsiteX49" fmla="*/ 2712392 w 12572644"/>
              <a:gd name="connsiteY49" fmla="*/ 1447726 h 2270742"/>
              <a:gd name="connsiteX50" fmla="*/ 2447216 w 12572644"/>
              <a:gd name="connsiteY50" fmla="*/ 2261542 h 2270742"/>
              <a:gd name="connsiteX51" fmla="*/ 2401496 w 12572644"/>
              <a:gd name="connsiteY51" fmla="*/ 816790 h 2270742"/>
              <a:gd name="connsiteX52" fmla="*/ 2081456 w 12572644"/>
              <a:gd name="connsiteY52" fmla="*/ 1383718 h 2270742"/>
              <a:gd name="connsiteX53" fmla="*/ 1642544 w 12572644"/>
              <a:gd name="connsiteY53" fmla="*/ 999670 h 2270742"/>
              <a:gd name="connsiteX54" fmla="*/ 1322504 w 12572644"/>
              <a:gd name="connsiteY54" fmla="*/ 1200838 h 2270742"/>
              <a:gd name="connsiteX55" fmla="*/ 1121336 w 12572644"/>
              <a:gd name="connsiteY55" fmla="*/ 917374 h 2270742"/>
              <a:gd name="connsiteX56" fmla="*/ 911024 w 12572644"/>
              <a:gd name="connsiteY56" fmla="*/ 414454 h 2270742"/>
              <a:gd name="connsiteX57" fmla="*/ 106352 w 12572644"/>
              <a:gd name="connsiteY57" fmla="*/ 981382 h 2270742"/>
              <a:gd name="connsiteX58" fmla="*/ 88064 w 12572644"/>
              <a:gd name="connsiteY58" fmla="*/ 780214 h 2270742"/>
              <a:gd name="connsiteX59" fmla="*/ 810440 w 12572644"/>
              <a:gd name="connsiteY59" fmla="*/ 341302 h 2270742"/>
              <a:gd name="connsiteX0" fmla="*/ 810440 w 12572644"/>
              <a:gd name="connsiteY0" fmla="*/ 336662 h 2266102"/>
              <a:gd name="connsiteX1" fmla="*/ 1066472 w 12572644"/>
              <a:gd name="connsiteY1" fmla="*/ 455534 h 2266102"/>
              <a:gd name="connsiteX2" fmla="*/ 1285928 w 12572644"/>
              <a:gd name="connsiteY2" fmla="*/ 1123046 h 2266102"/>
              <a:gd name="connsiteX3" fmla="*/ 1633400 w 12572644"/>
              <a:gd name="connsiteY3" fmla="*/ 967598 h 2266102"/>
              <a:gd name="connsiteX4" fmla="*/ 2063168 w 12572644"/>
              <a:gd name="connsiteY4" fmla="*/ 1287638 h 2266102"/>
              <a:gd name="connsiteX5" fmla="*/ 2410640 w 12572644"/>
              <a:gd name="connsiteY5" fmla="*/ 546974 h 2266102"/>
              <a:gd name="connsiteX6" fmla="*/ 2492936 w 12572644"/>
              <a:gd name="connsiteY6" fmla="*/ 2174606 h 2266102"/>
              <a:gd name="connsiteX7" fmla="*/ 2666672 w 12572644"/>
              <a:gd name="connsiteY7" fmla="*/ 1333358 h 2266102"/>
              <a:gd name="connsiteX8" fmla="*/ 3297608 w 12572644"/>
              <a:gd name="connsiteY8" fmla="*/ 1644254 h 2266102"/>
              <a:gd name="connsiteX9" fmla="*/ 3901112 w 12572644"/>
              <a:gd name="connsiteY9" fmla="*/ 748142 h 2266102"/>
              <a:gd name="connsiteX10" fmla="*/ 4961816 w 12572644"/>
              <a:gd name="connsiteY10" fmla="*/ 1488806 h 2266102"/>
              <a:gd name="connsiteX11" fmla="*/ 5867072 w 12572644"/>
              <a:gd name="connsiteY11" fmla="*/ 108062 h 2266102"/>
              <a:gd name="connsiteX12" fmla="*/ 5885360 w 12572644"/>
              <a:gd name="connsiteY12" fmla="*/ 1168766 h 2266102"/>
              <a:gd name="connsiteX13" fmla="*/ 6562016 w 12572644"/>
              <a:gd name="connsiteY13" fmla="*/ 647558 h 2266102"/>
              <a:gd name="connsiteX14" fmla="*/ 6927776 w 12572644"/>
              <a:gd name="connsiteY14" fmla="*/ 830438 h 2266102"/>
              <a:gd name="connsiteX15" fmla="*/ 6808904 w 12572644"/>
              <a:gd name="connsiteY15" fmla="*/ 1177910 h 2266102"/>
              <a:gd name="connsiteX16" fmla="*/ 7650152 w 12572644"/>
              <a:gd name="connsiteY16" fmla="*/ 1187054 h 2266102"/>
              <a:gd name="connsiteX17" fmla="*/ 8180504 w 12572644"/>
              <a:gd name="connsiteY17" fmla="*/ 126350 h 2266102"/>
              <a:gd name="connsiteX18" fmla="*/ 8512142 w 12572644"/>
              <a:gd name="connsiteY18" fmla="*/ 700415 h 2266102"/>
              <a:gd name="connsiteX19" fmla="*/ 8924737 w 12572644"/>
              <a:gd name="connsiteY19" fmla="*/ 174077 h 2266102"/>
              <a:gd name="connsiteX20" fmla="*/ 9195488 w 12572644"/>
              <a:gd name="connsiteY20" fmla="*/ 334655 h 2266102"/>
              <a:gd name="connsiteX21" fmla="*/ 9815273 w 12572644"/>
              <a:gd name="connsiteY21" fmla="*/ 20190 h 2266102"/>
              <a:gd name="connsiteX22" fmla="*/ 10565527 w 12572644"/>
              <a:gd name="connsiteY22" fmla="*/ 1016886 h 2266102"/>
              <a:gd name="connsiteX23" fmla="*/ 10704248 w 12572644"/>
              <a:gd name="connsiteY23" fmla="*/ 621019 h 2266102"/>
              <a:gd name="connsiteX24" fmla="*/ 10901179 w 12572644"/>
              <a:gd name="connsiteY24" fmla="*/ 539391 h 2266102"/>
              <a:gd name="connsiteX25" fmla="*/ 11492194 w 12572644"/>
              <a:gd name="connsiteY25" fmla="*/ 658709 h 2266102"/>
              <a:gd name="connsiteX26" fmla="*/ 12061575 w 12572644"/>
              <a:gd name="connsiteY26" fmla="*/ 67472 h 2266102"/>
              <a:gd name="connsiteX27" fmla="*/ 12569624 w 12572644"/>
              <a:gd name="connsiteY27" fmla="*/ 647558 h 2266102"/>
              <a:gd name="connsiteX28" fmla="*/ 12258951 w 12572644"/>
              <a:gd name="connsiteY28" fmla="*/ 276446 h 2266102"/>
              <a:gd name="connsiteX29" fmla="*/ 11975264 w 12572644"/>
              <a:gd name="connsiteY29" fmla="*/ 162926 h 2266102"/>
              <a:gd name="connsiteX30" fmla="*/ 11494200 w 12572644"/>
              <a:gd name="connsiteY30" fmla="*/ 711566 h 2266102"/>
              <a:gd name="connsiteX31" fmla="*/ 10786544 w 12572644"/>
              <a:gd name="connsiteY31" fmla="*/ 592694 h 2266102"/>
              <a:gd name="connsiteX32" fmla="*/ 10584930 w 12572644"/>
              <a:gd name="connsiteY32" fmla="*/ 1078888 h 2266102"/>
              <a:gd name="connsiteX33" fmla="*/ 9793416 w 12572644"/>
              <a:gd name="connsiteY33" fmla="*/ 53198 h 2266102"/>
              <a:gd name="connsiteX34" fmla="*/ 9139733 w 12572644"/>
              <a:gd name="connsiteY34" fmla="*/ 408253 h 2266102"/>
              <a:gd name="connsiteX35" fmla="*/ 8937003 w 12572644"/>
              <a:gd name="connsiteY35" fmla="*/ 218236 h 2266102"/>
              <a:gd name="connsiteX36" fmla="*/ 8464414 w 12572644"/>
              <a:gd name="connsiteY36" fmla="*/ 782711 h 2266102"/>
              <a:gd name="connsiteX37" fmla="*/ 8207936 w 12572644"/>
              <a:gd name="connsiteY37" fmla="*/ 162926 h 2266102"/>
              <a:gd name="connsiteX38" fmla="*/ 7814744 w 12572644"/>
              <a:gd name="connsiteY38" fmla="*/ 1095614 h 2266102"/>
              <a:gd name="connsiteX39" fmla="*/ 7366688 w 12572644"/>
              <a:gd name="connsiteY39" fmla="*/ 1315070 h 2266102"/>
              <a:gd name="connsiteX40" fmla="*/ 6717464 w 12572644"/>
              <a:gd name="connsiteY40" fmla="*/ 1187054 h 2266102"/>
              <a:gd name="connsiteX41" fmla="*/ 6891200 w 12572644"/>
              <a:gd name="connsiteY41" fmla="*/ 885302 h 2266102"/>
              <a:gd name="connsiteX42" fmla="*/ 6562016 w 12572644"/>
              <a:gd name="connsiteY42" fmla="*/ 684134 h 2266102"/>
              <a:gd name="connsiteX43" fmla="*/ 6260264 w 12572644"/>
              <a:gd name="connsiteY43" fmla="*/ 958454 h 2266102"/>
              <a:gd name="connsiteX44" fmla="*/ 5812208 w 12572644"/>
              <a:gd name="connsiteY44" fmla="*/ 1223630 h 2266102"/>
              <a:gd name="connsiteX45" fmla="*/ 5848784 w 12572644"/>
              <a:gd name="connsiteY45" fmla="*/ 162926 h 2266102"/>
              <a:gd name="connsiteX46" fmla="*/ 5044112 w 12572644"/>
              <a:gd name="connsiteY46" fmla="*/ 1497950 h 2266102"/>
              <a:gd name="connsiteX47" fmla="*/ 3992552 w 12572644"/>
              <a:gd name="connsiteY47" fmla="*/ 876158 h 2266102"/>
              <a:gd name="connsiteX48" fmla="*/ 3251888 w 12572644"/>
              <a:gd name="connsiteY48" fmla="*/ 1717406 h 2266102"/>
              <a:gd name="connsiteX49" fmla="*/ 2712392 w 12572644"/>
              <a:gd name="connsiteY49" fmla="*/ 1443086 h 2266102"/>
              <a:gd name="connsiteX50" fmla="*/ 2447216 w 12572644"/>
              <a:gd name="connsiteY50" fmla="*/ 2256902 h 2266102"/>
              <a:gd name="connsiteX51" fmla="*/ 2401496 w 12572644"/>
              <a:gd name="connsiteY51" fmla="*/ 812150 h 2266102"/>
              <a:gd name="connsiteX52" fmla="*/ 2081456 w 12572644"/>
              <a:gd name="connsiteY52" fmla="*/ 1379078 h 2266102"/>
              <a:gd name="connsiteX53" fmla="*/ 1642544 w 12572644"/>
              <a:gd name="connsiteY53" fmla="*/ 995030 h 2266102"/>
              <a:gd name="connsiteX54" fmla="*/ 1322504 w 12572644"/>
              <a:gd name="connsiteY54" fmla="*/ 1196198 h 2266102"/>
              <a:gd name="connsiteX55" fmla="*/ 1121336 w 12572644"/>
              <a:gd name="connsiteY55" fmla="*/ 912734 h 2266102"/>
              <a:gd name="connsiteX56" fmla="*/ 911024 w 12572644"/>
              <a:gd name="connsiteY56" fmla="*/ 409814 h 2266102"/>
              <a:gd name="connsiteX57" fmla="*/ 106352 w 12572644"/>
              <a:gd name="connsiteY57" fmla="*/ 976742 h 2266102"/>
              <a:gd name="connsiteX58" fmla="*/ 88064 w 12572644"/>
              <a:gd name="connsiteY58" fmla="*/ 775574 h 2266102"/>
              <a:gd name="connsiteX59" fmla="*/ 810440 w 12572644"/>
              <a:gd name="connsiteY59" fmla="*/ 336662 h 2266102"/>
              <a:gd name="connsiteX0" fmla="*/ 810440 w 12572644"/>
              <a:gd name="connsiteY0" fmla="*/ 336662 h 2266102"/>
              <a:gd name="connsiteX1" fmla="*/ 1066472 w 12572644"/>
              <a:gd name="connsiteY1" fmla="*/ 455534 h 2266102"/>
              <a:gd name="connsiteX2" fmla="*/ 1285928 w 12572644"/>
              <a:gd name="connsiteY2" fmla="*/ 1123046 h 2266102"/>
              <a:gd name="connsiteX3" fmla="*/ 1633400 w 12572644"/>
              <a:gd name="connsiteY3" fmla="*/ 967598 h 2266102"/>
              <a:gd name="connsiteX4" fmla="*/ 2063168 w 12572644"/>
              <a:gd name="connsiteY4" fmla="*/ 1287638 h 2266102"/>
              <a:gd name="connsiteX5" fmla="*/ 2410640 w 12572644"/>
              <a:gd name="connsiteY5" fmla="*/ 546974 h 2266102"/>
              <a:gd name="connsiteX6" fmla="*/ 2492936 w 12572644"/>
              <a:gd name="connsiteY6" fmla="*/ 2174606 h 2266102"/>
              <a:gd name="connsiteX7" fmla="*/ 2666672 w 12572644"/>
              <a:gd name="connsiteY7" fmla="*/ 1333358 h 2266102"/>
              <a:gd name="connsiteX8" fmla="*/ 3297608 w 12572644"/>
              <a:gd name="connsiteY8" fmla="*/ 1644254 h 2266102"/>
              <a:gd name="connsiteX9" fmla="*/ 3901112 w 12572644"/>
              <a:gd name="connsiteY9" fmla="*/ 748142 h 2266102"/>
              <a:gd name="connsiteX10" fmla="*/ 4961816 w 12572644"/>
              <a:gd name="connsiteY10" fmla="*/ 1488806 h 2266102"/>
              <a:gd name="connsiteX11" fmla="*/ 5867072 w 12572644"/>
              <a:gd name="connsiteY11" fmla="*/ 108062 h 2266102"/>
              <a:gd name="connsiteX12" fmla="*/ 5885360 w 12572644"/>
              <a:gd name="connsiteY12" fmla="*/ 1168766 h 2266102"/>
              <a:gd name="connsiteX13" fmla="*/ 6562016 w 12572644"/>
              <a:gd name="connsiteY13" fmla="*/ 647558 h 2266102"/>
              <a:gd name="connsiteX14" fmla="*/ 6927776 w 12572644"/>
              <a:gd name="connsiteY14" fmla="*/ 830438 h 2266102"/>
              <a:gd name="connsiteX15" fmla="*/ 6808904 w 12572644"/>
              <a:gd name="connsiteY15" fmla="*/ 1177910 h 2266102"/>
              <a:gd name="connsiteX16" fmla="*/ 7650152 w 12572644"/>
              <a:gd name="connsiteY16" fmla="*/ 1187054 h 2266102"/>
              <a:gd name="connsiteX17" fmla="*/ 8180504 w 12572644"/>
              <a:gd name="connsiteY17" fmla="*/ 126350 h 2266102"/>
              <a:gd name="connsiteX18" fmla="*/ 8512142 w 12572644"/>
              <a:gd name="connsiteY18" fmla="*/ 700415 h 2266102"/>
              <a:gd name="connsiteX19" fmla="*/ 8924737 w 12572644"/>
              <a:gd name="connsiteY19" fmla="*/ 174077 h 2266102"/>
              <a:gd name="connsiteX20" fmla="*/ 9195488 w 12572644"/>
              <a:gd name="connsiteY20" fmla="*/ 334655 h 2266102"/>
              <a:gd name="connsiteX21" fmla="*/ 9815273 w 12572644"/>
              <a:gd name="connsiteY21" fmla="*/ 20190 h 2266102"/>
              <a:gd name="connsiteX22" fmla="*/ 10565527 w 12572644"/>
              <a:gd name="connsiteY22" fmla="*/ 1016886 h 2266102"/>
              <a:gd name="connsiteX23" fmla="*/ 10704248 w 12572644"/>
              <a:gd name="connsiteY23" fmla="*/ 621019 h 2266102"/>
              <a:gd name="connsiteX24" fmla="*/ 10901179 w 12572644"/>
              <a:gd name="connsiteY24" fmla="*/ 539391 h 2266102"/>
              <a:gd name="connsiteX25" fmla="*/ 11492194 w 12572644"/>
              <a:gd name="connsiteY25" fmla="*/ 658709 h 2266102"/>
              <a:gd name="connsiteX26" fmla="*/ 12061575 w 12572644"/>
              <a:gd name="connsiteY26" fmla="*/ 67472 h 2266102"/>
              <a:gd name="connsiteX27" fmla="*/ 12569624 w 12572644"/>
              <a:gd name="connsiteY27" fmla="*/ 647558 h 2266102"/>
              <a:gd name="connsiteX28" fmla="*/ 12258951 w 12572644"/>
              <a:gd name="connsiteY28" fmla="*/ 276446 h 2266102"/>
              <a:gd name="connsiteX29" fmla="*/ 11975264 w 12572644"/>
              <a:gd name="connsiteY29" fmla="*/ 162926 h 2266102"/>
              <a:gd name="connsiteX30" fmla="*/ 11527653 w 12572644"/>
              <a:gd name="connsiteY30" fmla="*/ 683688 h 2266102"/>
              <a:gd name="connsiteX31" fmla="*/ 10786544 w 12572644"/>
              <a:gd name="connsiteY31" fmla="*/ 592694 h 2266102"/>
              <a:gd name="connsiteX32" fmla="*/ 10584930 w 12572644"/>
              <a:gd name="connsiteY32" fmla="*/ 1078888 h 2266102"/>
              <a:gd name="connsiteX33" fmla="*/ 9793416 w 12572644"/>
              <a:gd name="connsiteY33" fmla="*/ 53198 h 2266102"/>
              <a:gd name="connsiteX34" fmla="*/ 9139733 w 12572644"/>
              <a:gd name="connsiteY34" fmla="*/ 408253 h 2266102"/>
              <a:gd name="connsiteX35" fmla="*/ 8937003 w 12572644"/>
              <a:gd name="connsiteY35" fmla="*/ 218236 h 2266102"/>
              <a:gd name="connsiteX36" fmla="*/ 8464414 w 12572644"/>
              <a:gd name="connsiteY36" fmla="*/ 782711 h 2266102"/>
              <a:gd name="connsiteX37" fmla="*/ 8207936 w 12572644"/>
              <a:gd name="connsiteY37" fmla="*/ 162926 h 2266102"/>
              <a:gd name="connsiteX38" fmla="*/ 7814744 w 12572644"/>
              <a:gd name="connsiteY38" fmla="*/ 1095614 h 2266102"/>
              <a:gd name="connsiteX39" fmla="*/ 7366688 w 12572644"/>
              <a:gd name="connsiteY39" fmla="*/ 1315070 h 2266102"/>
              <a:gd name="connsiteX40" fmla="*/ 6717464 w 12572644"/>
              <a:gd name="connsiteY40" fmla="*/ 1187054 h 2266102"/>
              <a:gd name="connsiteX41" fmla="*/ 6891200 w 12572644"/>
              <a:gd name="connsiteY41" fmla="*/ 885302 h 2266102"/>
              <a:gd name="connsiteX42" fmla="*/ 6562016 w 12572644"/>
              <a:gd name="connsiteY42" fmla="*/ 684134 h 2266102"/>
              <a:gd name="connsiteX43" fmla="*/ 6260264 w 12572644"/>
              <a:gd name="connsiteY43" fmla="*/ 958454 h 2266102"/>
              <a:gd name="connsiteX44" fmla="*/ 5812208 w 12572644"/>
              <a:gd name="connsiteY44" fmla="*/ 1223630 h 2266102"/>
              <a:gd name="connsiteX45" fmla="*/ 5848784 w 12572644"/>
              <a:gd name="connsiteY45" fmla="*/ 162926 h 2266102"/>
              <a:gd name="connsiteX46" fmla="*/ 5044112 w 12572644"/>
              <a:gd name="connsiteY46" fmla="*/ 1497950 h 2266102"/>
              <a:gd name="connsiteX47" fmla="*/ 3992552 w 12572644"/>
              <a:gd name="connsiteY47" fmla="*/ 876158 h 2266102"/>
              <a:gd name="connsiteX48" fmla="*/ 3251888 w 12572644"/>
              <a:gd name="connsiteY48" fmla="*/ 1717406 h 2266102"/>
              <a:gd name="connsiteX49" fmla="*/ 2712392 w 12572644"/>
              <a:gd name="connsiteY49" fmla="*/ 1443086 h 2266102"/>
              <a:gd name="connsiteX50" fmla="*/ 2447216 w 12572644"/>
              <a:gd name="connsiteY50" fmla="*/ 2256902 h 2266102"/>
              <a:gd name="connsiteX51" fmla="*/ 2401496 w 12572644"/>
              <a:gd name="connsiteY51" fmla="*/ 812150 h 2266102"/>
              <a:gd name="connsiteX52" fmla="*/ 2081456 w 12572644"/>
              <a:gd name="connsiteY52" fmla="*/ 1379078 h 2266102"/>
              <a:gd name="connsiteX53" fmla="*/ 1642544 w 12572644"/>
              <a:gd name="connsiteY53" fmla="*/ 995030 h 2266102"/>
              <a:gd name="connsiteX54" fmla="*/ 1322504 w 12572644"/>
              <a:gd name="connsiteY54" fmla="*/ 1196198 h 2266102"/>
              <a:gd name="connsiteX55" fmla="*/ 1121336 w 12572644"/>
              <a:gd name="connsiteY55" fmla="*/ 912734 h 2266102"/>
              <a:gd name="connsiteX56" fmla="*/ 911024 w 12572644"/>
              <a:gd name="connsiteY56" fmla="*/ 409814 h 2266102"/>
              <a:gd name="connsiteX57" fmla="*/ 106352 w 12572644"/>
              <a:gd name="connsiteY57" fmla="*/ 976742 h 2266102"/>
              <a:gd name="connsiteX58" fmla="*/ 88064 w 12572644"/>
              <a:gd name="connsiteY58" fmla="*/ 775574 h 2266102"/>
              <a:gd name="connsiteX59" fmla="*/ 810440 w 12572644"/>
              <a:gd name="connsiteY59" fmla="*/ 336662 h 2266102"/>
              <a:gd name="connsiteX0" fmla="*/ 810440 w 12572619"/>
              <a:gd name="connsiteY0" fmla="*/ 336662 h 2266102"/>
              <a:gd name="connsiteX1" fmla="*/ 1066472 w 12572619"/>
              <a:gd name="connsiteY1" fmla="*/ 455534 h 2266102"/>
              <a:gd name="connsiteX2" fmla="*/ 1285928 w 12572619"/>
              <a:gd name="connsiteY2" fmla="*/ 1123046 h 2266102"/>
              <a:gd name="connsiteX3" fmla="*/ 1633400 w 12572619"/>
              <a:gd name="connsiteY3" fmla="*/ 967598 h 2266102"/>
              <a:gd name="connsiteX4" fmla="*/ 2063168 w 12572619"/>
              <a:gd name="connsiteY4" fmla="*/ 1287638 h 2266102"/>
              <a:gd name="connsiteX5" fmla="*/ 2410640 w 12572619"/>
              <a:gd name="connsiteY5" fmla="*/ 546974 h 2266102"/>
              <a:gd name="connsiteX6" fmla="*/ 2492936 w 12572619"/>
              <a:gd name="connsiteY6" fmla="*/ 2174606 h 2266102"/>
              <a:gd name="connsiteX7" fmla="*/ 2666672 w 12572619"/>
              <a:gd name="connsiteY7" fmla="*/ 1333358 h 2266102"/>
              <a:gd name="connsiteX8" fmla="*/ 3297608 w 12572619"/>
              <a:gd name="connsiteY8" fmla="*/ 1644254 h 2266102"/>
              <a:gd name="connsiteX9" fmla="*/ 3901112 w 12572619"/>
              <a:gd name="connsiteY9" fmla="*/ 748142 h 2266102"/>
              <a:gd name="connsiteX10" fmla="*/ 4961816 w 12572619"/>
              <a:gd name="connsiteY10" fmla="*/ 1488806 h 2266102"/>
              <a:gd name="connsiteX11" fmla="*/ 5867072 w 12572619"/>
              <a:gd name="connsiteY11" fmla="*/ 108062 h 2266102"/>
              <a:gd name="connsiteX12" fmla="*/ 5885360 w 12572619"/>
              <a:gd name="connsiteY12" fmla="*/ 1168766 h 2266102"/>
              <a:gd name="connsiteX13" fmla="*/ 6562016 w 12572619"/>
              <a:gd name="connsiteY13" fmla="*/ 647558 h 2266102"/>
              <a:gd name="connsiteX14" fmla="*/ 6927776 w 12572619"/>
              <a:gd name="connsiteY14" fmla="*/ 830438 h 2266102"/>
              <a:gd name="connsiteX15" fmla="*/ 6808904 w 12572619"/>
              <a:gd name="connsiteY15" fmla="*/ 1177910 h 2266102"/>
              <a:gd name="connsiteX16" fmla="*/ 7650152 w 12572619"/>
              <a:gd name="connsiteY16" fmla="*/ 1187054 h 2266102"/>
              <a:gd name="connsiteX17" fmla="*/ 8180504 w 12572619"/>
              <a:gd name="connsiteY17" fmla="*/ 126350 h 2266102"/>
              <a:gd name="connsiteX18" fmla="*/ 8512142 w 12572619"/>
              <a:gd name="connsiteY18" fmla="*/ 700415 h 2266102"/>
              <a:gd name="connsiteX19" fmla="*/ 8924737 w 12572619"/>
              <a:gd name="connsiteY19" fmla="*/ 174077 h 2266102"/>
              <a:gd name="connsiteX20" fmla="*/ 9195488 w 12572619"/>
              <a:gd name="connsiteY20" fmla="*/ 334655 h 2266102"/>
              <a:gd name="connsiteX21" fmla="*/ 9815273 w 12572619"/>
              <a:gd name="connsiteY21" fmla="*/ 20190 h 2266102"/>
              <a:gd name="connsiteX22" fmla="*/ 10565527 w 12572619"/>
              <a:gd name="connsiteY22" fmla="*/ 1016886 h 2266102"/>
              <a:gd name="connsiteX23" fmla="*/ 10704248 w 12572619"/>
              <a:gd name="connsiteY23" fmla="*/ 621019 h 2266102"/>
              <a:gd name="connsiteX24" fmla="*/ 10901179 w 12572619"/>
              <a:gd name="connsiteY24" fmla="*/ 539391 h 2266102"/>
              <a:gd name="connsiteX25" fmla="*/ 11492194 w 12572619"/>
              <a:gd name="connsiteY25" fmla="*/ 658709 h 2266102"/>
              <a:gd name="connsiteX26" fmla="*/ 12061575 w 12572619"/>
              <a:gd name="connsiteY26" fmla="*/ 67472 h 2266102"/>
              <a:gd name="connsiteX27" fmla="*/ 12569624 w 12572619"/>
              <a:gd name="connsiteY27" fmla="*/ 647558 h 2266102"/>
              <a:gd name="connsiteX28" fmla="*/ 12258951 w 12572619"/>
              <a:gd name="connsiteY28" fmla="*/ 276446 h 2266102"/>
              <a:gd name="connsiteX29" fmla="*/ 11988912 w 12572619"/>
              <a:gd name="connsiteY29" fmla="*/ 121982 h 2266102"/>
              <a:gd name="connsiteX30" fmla="*/ 11527653 w 12572619"/>
              <a:gd name="connsiteY30" fmla="*/ 683688 h 2266102"/>
              <a:gd name="connsiteX31" fmla="*/ 10786544 w 12572619"/>
              <a:gd name="connsiteY31" fmla="*/ 592694 h 2266102"/>
              <a:gd name="connsiteX32" fmla="*/ 10584930 w 12572619"/>
              <a:gd name="connsiteY32" fmla="*/ 1078888 h 2266102"/>
              <a:gd name="connsiteX33" fmla="*/ 9793416 w 12572619"/>
              <a:gd name="connsiteY33" fmla="*/ 53198 h 2266102"/>
              <a:gd name="connsiteX34" fmla="*/ 9139733 w 12572619"/>
              <a:gd name="connsiteY34" fmla="*/ 408253 h 2266102"/>
              <a:gd name="connsiteX35" fmla="*/ 8937003 w 12572619"/>
              <a:gd name="connsiteY35" fmla="*/ 218236 h 2266102"/>
              <a:gd name="connsiteX36" fmla="*/ 8464414 w 12572619"/>
              <a:gd name="connsiteY36" fmla="*/ 782711 h 2266102"/>
              <a:gd name="connsiteX37" fmla="*/ 8207936 w 12572619"/>
              <a:gd name="connsiteY37" fmla="*/ 162926 h 2266102"/>
              <a:gd name="connsiteX38" fmla="*/ 7814744 w 12572619"/>
              <a:gd name="connsiteY38" fmla="*/ 1095614 h 2266102"/>
              <a:gd name="connsiteX39" fmla="*/ 7366688 w 12572619"/>
              <a:gd name="connsiteY39" fmla="*/ 1315070 h 2266102"/>
              <a:gd name="connsiteX40" fmla="*/ 6717464 w 12572619"/>
              <a:gd name="connsiteY40" fmla="*/ 1187054 h 2266102"/>
              <a:gd name="connsiteX41" fmla="*/ 6891200 w 12572619"/>
              <a:gd name="connsiteY41" fmla="*/ 885302 h 2266102"/>
              <a:gd name="connsiteX42" fmla="*/ 6562016 w 12572619"/>
              <a:gd name="connsiteY42" fmla="*/ 684134 h 2266102"/>
              <a:gd name="connsiteX43" fmla="*/ 6260264 w 12572619"/>
              <a:gd name="connsiteY43" fmla="*/ 958454 h 2266102"/>
              <a:gd name="connsiteX44" fmla="*/ 5812208 w 12572619"/>
              <a:gd name="connsiteY44" fmla="*/ 1223630 h 2266102"/>
              <a:gd name="connsiteX45" fmla="*/ 5848784 w 12572619"/>
              <a:gd name="connsiteY45" fmla="*/ 162926 h 2266102"/>
              <a:gd name="connsiteX46" fmla="*/ 5044112 w 12572619"/>
              <a:gd name="connsiteY46" fmla="*/ 1497950 h 2266102"/>
              <a:gd name="connsiteX47" fmla="*/ 3992552 w 12572619"/>
              <a:gd name="connsiteY47" fmla="*/ 876158 h 2266102"/>
              <a:gd name="connsiteX48" fmla="*/ 3251888 w 12572619"/>
              <a:gd name="connsiteY48" fmla="*/ 1717406 h 2266102"/>
              <a:gd name="connsiteX49" fmla="*/ 2712392 w 12572619"/>
              <a:gd name="connsiteY49" fmla="*/ 1443086 h 2266102"/>
              <a:gd name="connsiteX50" fmla="*/ 2447216 w 12572619"/>
              <a:gd name="connsiteY50" fmla="*/ 2256902 h 2266102"/>
              <a:gd name="connsiteX51" fmla="*/ 2401496 w 12572619"/>
              <a:gd name="connsiteY51" fmla="*/ 812150 h 2266102"/>
              <a:gd name="connsiteX52" fmla="*/ 2081456 w 12572619"/>
              <a:gd name="connsiteY52" fmla="*/ 1379078 h 2266102"/>
              <a:gd name="connsiteX53" fmla="*/ 1642544 w 12572619"/>
              <a:gd name="connsiteY53" fmla="*/ 995030 h 2266102"/>
              <a:gd name="connsiteX54" fmla="*/ 1322504 w 12572619"/>
              <a:gd name="connsiteY54" fmla="*/ 1196198 h 2266102"/>
              <a:gd name="connsiteX55" fmla="*/ 1121336 w 12572619"/>
              <a:gd name="connsiteY55" fmla="*/ 912734 h 2266102"/>
              <a:gd name="connsiteX56" fmla="*/ 911024 w 12572619"/>
              <a:gd name="connsiteY56" fmla="*/ 409814 h 2266102"/>
              <a:gd name="connsiteX57" fmla="*/ 106352 w 12572619"/>
              <a:gd name="connsiteY57" fmla="*/ 976742 h 2266102"/>
              <a:gd name="connsiteX58" fmla="*/ 88064 w 12572619"/>
              <a:gd name="connsiteY58" fmla="*/ 775574 h 2266102"/>
              <a:gd name="connsiteX59" fmla="*/ 810440 w 12572619"/>
              <a:gd name="connsiteY59" fmla="*/ 336662 h 2266102"/>
              <a:gd name="connsiteX0" fmla="*/ 810440 w 12572449"/>
              <a:gd name="connsiteY0" fmla="*/ 336662 h 2266102"/>
              <a:gd name="connsiteX1" fmla="*/ 1066472 w 12572449"/>
              <a:gd name="connsiteY1" fmla="*/ 455534 h 2266102"/>
              <a:gd name="connsiteX2" fmla="*/ 1285928 w 12572449"/>
              <a:gd name="connsiteY2" fmla="*/ 1123046 h 2266102"/>
              <a:gd name="connsiteX3" fmla="*/ 1633400 w 12572449"/>
              <a:gd name="connsiteY3" fmla="*/ 967598 h 2266102"/>
              <a:gd name="connsiteX4" fmla="*/ 2063168 w 12572449"/>
              <a:gd name="connsiteY4" fmla="*/ 1287638 h 2266102"/>
              <a:gd name="connsiteX5" fmla="*/ 2410640 w 12572449"/>
              <a:gd name="connsiteY5" fmla="*/ 546974 h 2266102"/>
              <a:gd name="connsiteX6" fmla="*/ 2492936 w 12572449"/>
              <a:gd name="connsiteY6" fmla="*/ 2174606 h 2266102"/>
              <a:gd name="connsiteX7" fmla="*/ 2666672 w 12572449"/>
              <a:gd name="connsiteY7" fmla="*/ 1333358 h 2266102"/>
              <a:gd name="connsiteX8" fmla="*/ 3297608 w 12572449"/>
              <a:gd name="connsiteY8" fmla="*/ 1644254 h 2266102"/>
              <a:gd name="connsiteX9" fmla="*/ 3901112 w 12572449"/>
              <a:gd name="connsiteY9" fmla="*/ 748142 h 2266102"/>
              <a:gd name="connsiteX10" fmla="*/ 4961816 w 12572449"/>
              <a:gd name="connsiteY10" fmla="*/ 1488806 h 2266102"/>
              <a:gd name="connsiteX11" fmla="*/ 5867072 w 12572449"/>
              <a:gd name="connsiteY11" fmla="*/ 108062 h 2266102"/>
              <a:gd name="connsiteX12" fmla="*/ 5885360 w 12572449"/>
              <a:gd name="connsiteY12" fmla="*/ 1168766 h 2266102"/>
              <a:gd name="connsiteX13" fmla="*/ 6562016 w 12572449"/>
              <a:gd name="connsiteY13" fmla="*/ 647558 h 2266102"/>
              <a:gd name="connsiteX14" fmla="*/ 6927776 w 12572449"/>
              <a:gd name="connsiteY14" fmla="*/ 830438 h 2266102"/>
              <a:gd name="connsiteX15" fmla="*/ 6808904 w 12572449"/>
              <a:gd name="connsiteY15" fmla="*/ 1177910 h 2266102"/>
              <a:gd name="connsiteX16" fmla="*/ 7650152 w 12572449"/>
              <a:gd name="connsiteY16" fmla="*/ 1187054 h 2266102"/>
              <a:gd name="connsiteX17" fmla="*/ 8180504 w 12572449"/>
              <a:gd name="connsiteY17" fmla="*/ 126350 h 2266102"/>
              <a:gd name="connsiteX18" fmla="*/ 8512142 w 12572449"/>
              <a:gd name="connsiteY18" fmla="*/ 700415 h 2266102"/>
              <a:gd name="connsiteX19" fmla="*/ 8924737 w 12572449"/>
              <a:gd name="connsiteY19" fmla="*/ 174077 h 2266102"/>
              <a:gd name="connsiteX20" fmla="*/ 9195488 w 12572449"/>
              <a:gd name="connsiteY20" fmla="*/ 334655 h 2266102"/>
              <a:gd name="connsiteX21" fmla="*/ 9815273 w 12572449"/>
              <a:gd name="connsiteY21" fmla="*/ 20190 h 2266102"/>
              <a:gd name="connsiteX22" fmla="*/ 10565527 w 12572449"/>
              <a:gd name="connsiteY22" fmla="*/ 1016886 h 2266102"/>
              <a:gd name="connsiteX23" fmla="*/ 10704248 w 12572449"/>
              <a:gd name="connsiteY23" fmla="*/ 621019 h 2266102"/>
              <a:gd name="connsiteX24" fmla="*/ 10901179 w 12572449"/>
              <a:gd name="connsiteY24" fmla="*/ 539391 h 2266102"/>
              <a:gd name="connsiteX25" fmla="*/ 11492194 w 12572449"/>
              <a:gd name="connsiteY25" fmla="*/ 658709 h 2266102"/>
              <a:gd name="connsiteX26" fmla="*/ 12061575 w 12572449"/>
              <a:gd name="connsiteY26" fmla="*/ 67472 h 2266102"/>
              <a:gd name="connsiteX27" fmla="*/ 12569624 w 12572449"/>
              <a:gd name="connsiteY27" fmla="*/ 647558 h 2266102"/>
              <a:gd name="connsiteX28" fmla="*/ 12254402 w 12572449"/>
              <a:gd name="connsiteY28" fmla="*/ 244601 h 2266102"/>
              <a:gd name="connsiteX29" fmla="*/ 11988912 w 12572449"/>
              <a:gd name="connsiteY29" fmla="*/ 121982 h 2266102"/>
              <a:gd name="connsiteX30" fmla="*/ 11527653 w 12572449"/>
              <a:gd name="connsiteY30" fmla="*/ 683688 h 2266102"/>
              <a:gd name="connsiteX31" fmla="*/ 10786544 w 12572449"/>
              <a:gd name="connsiteY31" fmla="*/ 592694 h 2266102"/>
              <a:gd name="connsiteX32" fmla="*/ 10584930 w 12572449"/>
              <a:gd name="connsiteY32" fmla="*/ 1078888 h 2266102"/>
              <a:gd name="connsiteX33" fmla="*/ 9793416 w 12572449"/>
              <a:gd name="connsiteY33" fmla="*/ 53198 h 2266102"/>
              <a:gd name="connsiteX34" fmla="*/ 9139733 w 12572449"/>
              <a:gd name="connsiteY34" fmla="*/ 408253 h 2266102"/>
              <a:gd name="connsiteX35" fmla="*/ 8937003 w 12572449"/>
              <a:gd name="connsiteY35" fmla="*/ 218236 h 2266102"/>
              <a:gd name="connsiteX36" fmla="*/ 8464414 w 12572449"/>
              <a:gd name="connsiteY36" fmla="*/ 782711 h 2266102"/>
              <a:gd name="connsiteX37" fmla="*/ 8207936 w 12572449"/>
              <a:gd name="connsiteY37" fmla="*/ 162926 h 2266102"/>
              <a:gd name="connsiteX38" fmla="*/ 7814744 w 12572449"/>
              <a:gd name="connsiteY38" fmla="*/ 1095614 h 2266102"/>
              <a:gd name="connsiteX39" fmla="*/ 7366688 w 12572449"/>
              <a:gd name="connsiteY39" fmla="*/ 1315070 h 2266102"/>
              <a:gd name="connsiteX40" fmla="*/ 6717464 w 12572449"/>
              <a:gd name="connsiteY40" fmla="*/ 1187054 h 2266102"/>
              <a:gd name="connsiteX41" fmla="*/ 6891200 w 12572449"/>
              <a:gd name="connsiteY41" fmla="*/ 885302 h 2266102"/>
              <a:gd name="connsiteX42" fmla="*/ 6562016 w 12572449"/>
              <a:gd name="connsiteY42" fmla="*/ 684134 h 2266102"/>
              <a:gd name="connsiteX43" fmla="*/ 6260264 w 12572449"/>
              <a:gd name="connsiteY43" fmla="*/ 958454 h 2266102"/>
              <a:gd name="connsiteX44" fmla="*/ 5812208 w 12572449"/>
              <a:gd name="connsiteY44" fmla="*/ 1223630 h 2266102"/>
              <a:gd name="connsiteX45" fmla="*/ 5848784 w 12572449"/>
              <a:gd name="connsiteY45" fmla="*/ 162926 h 2266102"/>
              <a:gd name="connsiteX46" fmla="*/ 5044112 w 12572449"/>
              <a:gd name="connsiteY46" fmla="*/ 1497950 h 2266102"/>
              <a:gd name="connsiteX47" fmla="*/ 3992552 w 12572449"/>
              <a:gd name="connsiteY47" fmla="*/ 876158 h 2266102"/>
              <a:gd name="connsiteX48" fmla="*/ 3251888 w 12572449"/>
              <a:gd name="connsiteY48" fmla="*/ 1717406 h 2266102"/>
              <a:gd name="connsiteX49" fmla="*/ 2712392 w 12572449"/>
              <a:gd name="connsiteY49" fmla="*/ 1443086 h 2266102"/>
              <a:gd name="connsiteX50" fmla="*/ 2447216 w 12572449"/>
              <a:gd name="connsiteY50" fmla="*/ 2256902 h 2266102"/>
              <a:gd name="connsiteX51" fmla="*/ 2401496 w 12572449"/>
              <a:gd name="connsiteY51" fmla="*/ 812150 h 2266102"/>
              <a:gd name="connsiteX52" fmla="*/ 2081456 w 12572449"/>
              <a:gd name="connsiteY52" fmla="*/ 1379078 h 2266102"/>
              <a:gd name="connsiteX53" fmla="*/ 1642544 w 12572449"/>
              <a:gd name="connsiteY53" fmla="*/ 995030 h 2266102"/>
              <a:gd name="connsiteX54" fmla="*/ 1322504 w 12572449"/>
              <a:gd name="connsiteY54" fmla="*/ 1196198 h 2266102"/>
              <a:gd name="connsiteX55" fmla="*/ 1121336 w 12572449"/>
              <a:gd name="connsiteY55" fmla="*/ 912734 h 2266102"/>
              <a:gd name="connsiteX56" fmla="*/ 911024 w 12572449"/>
              <a:gd name="connsiteY56" fmla="*/ 409814 h 2266102"/>
              <a:gd name="connsiteX57" fmla="*/ 106352 w 12572449"/>
              <a:gd name="connsiteY57" fmla="*/ 976742 h 2266102"/>
              <a:gd name="connsiteX58" fmla="*/ 88064 w 12572449"/>
              <a:gd name="connsiteY58" fmla="*/ 775574 h 2266102"/>
              <a:gd name="connsiteX59" fmla="*/ 810440 w 12572449"/>
              <a:gd name="connsiteY59" fmla="*/ 336662 h 2266102"/>
              <a:gd name="connsiteX0" fmla="*/ 810440 w 12572818"/>
              <a:gd name="connsiteY0" fmla="*/ 336662 h 2266102"/>
              <a:gd name="connsiteX1" fmla="*/ 1066472 w 12572818"/>
              <a:gd name="connsiteY1" fmla="*/ 455534 h 2266102"/>
              <a:gd name="connsiteX2" fmla="*/ 1285928 w 12572818"/>
              <a:gd name="connsiteY2" fmla="*/ 1123046 h 2266102"/>
              <a:gd name="connsiteX3" fmla="*/ 1633400 w 12572818"/>
              <a:gd name="connsiteY3" fmla="*/ 967598 h 2266102"/>
              <a:gd name="connsiteX4" fmla="*/ 2063168 w 12572818"/>
              <a:gd name="connsiteY4" fmla="*/ 1287638 h 2266102"/>
              <a:gd name="connsiteX5" fmla="*/ 2410640 w 12572818"/>
              <a:gd name="connsiteY5" fmla="*/ 546974 h 2266102"/>
              <a:gd name="connsiteX6" fmla="*/ 2492936 w 12572818"/>
              <a:gd name="connsiteY6" fmla="*/ 2174606 h 2266102"/>
              <a:gd name="connsiteX7" fmla="*/ 2666672 w 12572818"/>
              <a:gd name="connsiteY7" fmla="*/ 1333358 h 2266102"/>
              <a:gd name="connsiteX8" fmla="*/ 3297608 w 12572818"/>
              <a:gd name="connsiteY8" fmla="*/ 1644254 h 2266102"/>
              <a:gd name="connsiteX9" fmla="*/ 3901112 w 12572818"/>
              <a:gd name="connsiteY9" fmla="*/ 748142 h 2266102"/>
              <a:gd name="connsiteX10" fmla="*/ 4961816 w 12572818"/>
              <a:gd name="connsiteY10" fmla="*/ 1488806 h 2266102"/>
              <a:gd name="connsiteX11" fmla="*/ 5867072 w 12572818"/>
              <a:gd name="connsiteY11" fmla="*/ 108062 h 2266102"/>
              <a:gd name="connsiteX12" fmla="*/ 5885360 w 12572818"/>
              <a:gd name="connsiteY12" fmla="*/ 1168766 h 2266102"/>
              <a:gd name="connsiteX13" fmla="*/ 6562016 w 12572818"/>
              <a:gd name="connsiteY13" fmla="*/ 647558 h 2266102"/>
              <a:gd name="connsiteX14" fmla="*/ 6927776 w 12572818"/>
              <a:gd name="connsiteY14" fmla="*/ 830438 h 2266102"/>
              <a:gd name="connsiteX15" fmla="*/ 6808904 w 12572818"/>
              <a:gd name="connsiteY15" fmla="*/ 1177910 h 2266102"/>
              <a:gd name="connsiteX16" fmla="*/ 7650152 w 12572818"/>
              <a:gd name="connsiteY16" fmla="*/ 1187054 h 2266102"/>
              <a:gd name="connsiteX17" fmla="*/ 8180504 w 12572818"/>
              <a:gd name="connsiteY17" fmla="*/ 126350 h 2266102"/>
              <a:gd name="connsiteX18" fmla="*/ 8512142 w 12572818"/>
              <a:gd name="connsiteY18" fmla="*/ 700415 h 2266102"/>
              <a:gd name="connsiteX19" fmla="*/ 8924737 w 12572818"/>
              <a:gd name="connsiteY19" fmla="*/ 174077 h 2266102"/>
              <a:gd name="connsiteX20" fmla="*/ 9195488 w 12572818"/>
              <a:gd name="connsiteY20" fmla="*/ 334655 h 2266102"/>
              <a:gd name="connsiteX21" fmla="*/ 9815273 w 12572818"/>
              <a:gd name="connsiteY21" fmla="*/ 20190 h 2266102"/>
              <a:gd name="connsiteX22" fmla="*/ 10565527 w 12572818"/>
              <a:gd name="connsiteY22" fmla="*/ 1016886 h 2266102"/>
              <a:gd name="connsiteX23" fmla="*/ 10704248 w 12572818"/>
              <a:gd name="connsiteY23" fmla="*/ 621019 h 2266102"/>
              <a:gd name="connsiteX24" fmla="*/ 10901179 w 12572818"/>
              <a:gd name="connsiteY24" fmla="*/ 539391 h 2266102"/>
              <a:gd name="connsiteX25" fmla="*/ 11492194 w 12572818"/>
              <a:gd name="connsiteY25" fmla="*/ 658709 h 2266102"/>
              <a:gd name="connsiteX26" fmla="*/ 12047927 w 12572818"/>
              <a:gd name="connsiteY26" fmla="*/ 72021 h 2266102"/>
              <a:gd name="connsiteX27" fmla="*/ 12569624 w 12572818"/>
              <a:gd name="connsiteY27" fmla="*/ 647558 h 2266102"/>
              <a:gd name="connsiteX28" fmla="*/ 12254402 w 12572818"/>
              <a:gd name="connsiteY28" fmla="*/ 244601 h 2266102"/>
              <a:gd name="connsiteX29" fmla="*/ 11988912 w 12572818"/>
              <a:gd name="connsiteY29" fmla="*/ 121982 h 2266102"/>
              <a:gd name="connsiteX30" fmla="*/ 11527653 w 12572818"/>
              <a:gd name="connsiteY30" fmla="*/ 683688 h 2266102"/>
              <a:gd name="connsiteX31" fmla="*/ 10786544 w 12572818"/>
              <a:gd name="connsiteY31" fmla="*/ 592694 h 2266102"/>
              <a:gd name="connsiteX32" fmla="*/ 10584930 w 12572818"/>
              <a:gd name="connsiteY32" fmla="*/ 1078888 h 2266102"/>
              <a:gd name="connsiteX33" fmla="*/ 9793416 w 12572818"/>
              <a:gd name="connsiteY33" fmla="*/ 53198 h 2266102"/>
              <a:gd name="connsiteX34" fmla="*/ 9139733 w 12572818"/>
              <a:gd name="connsiteY34" fmla="*/ 408253 h 2266102"/>
              <a:gd name="connsiteX35" fmla="*/ 8937003 w 12572818"/>
              <a:gd name="connsiteY35" fmla="*/ 218236 h 2266102"/>
              <a:gd name="connsiteX36" fmla="*/ 8464414 w 12572818"/>
              <a:gd name="connsiteY36" fmla="*/ 782711 h 2266102"/>
              <a:gd name="connsiteX37" fmla="*/ 8207936 w 12572818"/>
              <a:gd name="connsiteY37" fmla="*/ 162926 h 2266102"/>
              <a:gd name="connsiteX38" fmla="*/ 7814744 w 12572818"/>
              <a:gd name="connsiteY38" fmla="*/ 1095614 h 2266102"/>
              <a:gd name="connsiteX39" fmla="*/ 7366688 w 12572818"/>
              <a:gd name="connsiteY39" fmla="*/ 1315070 h 2266102"/>
              <a:gd name="connsiteX40" fmla="*/ 6717464 w 12572818"/>
              <a:gd name="connsiteY40" fmla="*/ 1187054 h 2266102"/>
              <a:gd name="connsiteX41" fmla="*/ 6891200 w 12572818"/>
              <a:gd name="connsiteY41" fmla="*/ 885302 h 2266102"/>
              <a:gd name="connsiteX42" fmla="*/ 6562016 w 12572818"/>
              <a:gd name="connsiteY42" fmla="*/ 684134 h 2266102"/>
              <a:gd name="connsiteX43" fmla="*/ 6260264 w 12572818"/>
              <a:gd name="connsiteY43" fmla="*/ 958454 h 2266102"/>
              <a:gd name="connsiteX44" fmla="*/ 5812208 w 12572818"/>
              <a:gd name="connsiteY44" fmla="*/ 1223630 h 2266102"/>
              <a:gd name="connsiteX45" fmla="*/ 5848784 w 12572818"/>
              <a:gd name="connsiteY45" fmla="*/ 162926 h 2266102"/>
              <a:gd name="connsiteX46" fmla="*/ 5044112 w 12572818"/>
              <a:gd name="connsiteY46" fmla="*/ 1497950 h 2266102"/>
              <a:gd name="connsiteX47" fmla="*/ 3992552 w 12572818"/>
              <a:gd name="connsiteY47" fmla="*/ 876158 h 2266102"/>
              <a:gd name="connsiteX48" fmla="*/ 3251888 w 12572818"/>
              <a:gd name="connsiteY48" fmla="*/ 1717406 h 2266102"/>
              <a:gd name="connsiteX49" fmla="*/ 2712392 w 12572818"/>
              <a:gd name="connsiteY49" fmla="*/ 1443086 h 2266102"/>
              <a:gd name="connsiteX50" fmla="*/ 2447216 w 12572818"/>
              <a:gd name="connsiteY50" fmla="*/ 2256902 h 2266102"/>
              <a:gd name="connsiteX51" fmla="*/ 2401496 w 12572818"/>
              <a:gd name="connsiteY51" fmla="*/ 812150 h 2266102"/>
              <a:gd name="connsiteX52" fmla="*/ 2081456 w 12572818"/>
              <a:gd name="connsiteY52" fmla="*/ 1379078 h 2266102"/>
              <a:gd name="connsiteX53" fmla="*/ 1642544 w 12572818"/>
              <a:gd name="connsiteY53" fmla="*/ 995030 h 2266102"/>
              <a:gd name="connsiteX54" fmla="*/ 1322504 w 12572818"/>
              <a:gd name="connsiteY54" fmla="*/ 1196198 h 2266102"/>
              <a:gd name="connsiteX55" fmla="*/ 1121336 w 12572818"/>
              <a:gd name="connsiteY55" fmla="*/ 912734 h 2266102"/>
              <a:gd name="connsiteX56" fmla="*/ 911024 w 12572818"/>
              <a:gd name="connsiteY56" fmla="*/ 409814 h 2266102"/>
              <a:gd name="connsiteX57" fmla="*/ 106352 w 12572818"/>
              <a:gd name="connsiteY57" fmla="*/ 976742 h 2266102"/>
              <a:gd name="connsiteX58" fmla="*/ 88064 w 12572818"/>
              <a:gd name="connsiteY58" fmla="*/ 775574 h 2266102"/>
              <a:gd name="connsiteX59" fmla="*/ 810440 w 12572818"/>
              <a:gd name="connsiteY59" fmla="*/ 336662 h 2266102"/>
              <a:gd name="connsiteX0" fmla="*/ 810440 w 12572818"/>
              <a:gd name="connsiteY0" fmla="*/ 336662 h 2266102"/>
              <a:gd name="connsiteX1" fmla="*/ 1066472 w 12572818"/>
              <a:gd name="connsiteY1" fmla="*/ 455534 h 2266102"/>
              <a:gd name="connsiteX2" fmla="*/ 1285928 w 12572818"/>
              <a:gd name="connsiteY2" fmla="*/ 1123046 h 2266102"/>
              <a:gd name="connsiteX3" fmla="*/ 1633400 w 12572818"/>
              <a:gd name="connsiteY3" fmla="*/ 967598 h 2266102"/>
              <a:gd name="connsiteX4" fmla="*/ 2063168 w 12572818"/>
              <a:gd name="connsiteY4" fmla="*/ 1287638 h 2266102"/>
              <a:gd name="connsiteX5" fmla="*/ 2410640 w 12572818"/>
              <a:gd name="connsiteY5" fmla="*/ 546974 h 2266102"/>
              <a:gd name="connsiteX6" fmla="*/ 2492936 w 12572818"/>
              <a:gd name="connsiteY6" fmla="*/ 2174606 h 2266102"/>
              <a:gd name="connsiteX7" fmla="*/ 2666672 w 12572818"/>
              <a:gd name="connsiteY7" fmla="*/ 1333358 h 2266102"/>
              <a:gd name="connsiteX8" fmla="*/ 3297608 w 12572818"/>
              <a:gd name="connsiteY8" fmla="*/ 1644254 h 2266102"/>
              <a:gd name="connsiteX9" fmla="*/ 3901112 w 12572818"/>
              <a:gd name="connsiteY9" fmla="*/ 748142 h 2266102"/>
              <a:gd name="connsiteX10" fmla="*/ 4961816 w 12572818"/>
              <a:gd name="connsiteY10" fmla="*/ 1488806 h 2266102"/>
              <a:gd name="connsiteX11" fmla="*/ 5867072 w 12572818"/>
              <a:gd name="connsiteY11" fmla="*/ 108062 h 2266102"/>
              <a:gd name="connsiteX12" fmla="*/ 5885360 w 12572818"/>
              <a:gd name="connsiteY12" fmla="*/ 1168766 h 2266102"/>
              <a:gd name="connsiteX13" fmla="*/ 6562016 w 12572818"/>
              <a:gd name="connsiteY13" fmla="*/ 647558 h 2266102"/>
              <a:gd name="connsiteX14" fmla="*/ 6927776 w 12572818"/>
              <a:gd name="connsiteY14" fmla="*/ 830438 h 2266102"/>
              <a:gd name="connsiteX15" fmla="*/ 6808904 w 12572818"/>
              <a:gd name="connsiteY15" fmla="*/ 1177910 h 2266102"/>
              <a:gd name="connsiteX16" fmla="*/ 7650152 w 12572818"/>
              <a:gd name="connsiteY16" fmla="*/ 1187054 h 2266102"/>
              <a:gd name="connsiteX17" fmla="*/ 8180504 w 12572818"/>
              <a:gd name="connsiteY17" fmla="*/ 126350 h 2266102"/>
              <a:gd name="connsiteX18" fmla="*/ 8512142 w 12572818"/>
              <a:gd name="connsiteY18" fmla="*/ 700415 h 2266102"/>
              <a:gd name="connsiteX19" fmla="*/ 8924737 w 12572818"/>
              <a:gd name="connsiteY19" fmla="*/ 174077 h 2266102"/>
              <a:gd name="connsiteX20" fmla="*/ 9195488 w 12572818"/>
              <a:gd name="connsiteY20" fmla="*/ 334655 h 2266102"/>
              <a:gd name="connsiteX21" fmla="*/ 9815273 w 12572818"/>
              <a:gd name="connsiteY21" fmla="*/ 20190 h 2266102"/>
              <a:gd name="connsiteX22" fmla="*/ 10565527 w 12572818"/>
              <a:gd name="connsiteY22" fmla="*/ 1016886 h 2266102"/>
              <a:gd name="connsiteX23" fmla="*/ 10704248 w 12572818"/>
              <a:gd name="connsiteY23" fmla="*/ 621019 h 2266102"/>
              <a:gd name="connsiteX24" fmla="*/ 10901179 w 12572818"/>
              <a:gd name="connsiteY24" fmla="*/ 539391 h 2266102"/>
              <a:gd name="connsiteX25" fmla="*/ 11492194 w 12572818"/>
              <a:gd name="connsiteY25" fmla="*/ 658709 h 2266102"/>
              <a:gd name="connsiteX26" fmla="*/ 12047927 w 12572818"/>
              <a:gd name="connsiteY26" fmla="*/ 72021 h 2266102"/>
              <a:gd name="connsiteX27" fmla="*/ 12569624 w 12572818"/>
              <a:gd name="connsiteY27" fmla="*/ 647558 h 2266102"/>
              <a:gd name="connsiteX28" fmla="*/ 12254402 w 12572818"/>
              <a:gd name="connsiteY28" fmla="*/ 244601 h 2266102"/>
              <a:gd name="connsiteX29" fmla="*/ 11988912 w 12572818"/>
              <a:gd name="connsiteY29" fmla="*/ 121982 h 2266102"/>
              <a:gd name="connsiteX30" fmla="*/ 11495809 w 12572818"/>
              <a:gd name="connsiteY30" fmla="*/ 688238 h 2266102"/>
              <a:gd name="connsiteX31" fmla="*/ 10786544 w 12572818"/>
              <a:gd name="connsiteY31" fmla="*/ 592694 h 2266102"/>
              <a:gd name="connsiteX32" fmla="*/ 10584930 w 12572818"/>
              <a:gd name="connsiteY32" fmla="*/ 1078888 h 2266102"/>
              <a:gd name="connsiteX33" fmla="*/ 9793416 w 12572818"/>
              <a:gd name="connsiteY33" fmla="*/ 53198 h 2266102"/>
              <a:gd name="connsiteX34" fmla="*/ 9139733 w 12572818"/>
              <a:gd name="connsiteY34" fmla="*/ 408253 h 2266102"/>
              <a:gd name="connsiteX35" fmla="*/ 8937003 w 12572818"/>
              <a:gd name="connsiteY35" fmla="*/ 218236 h 2266102"/>
              <a:gd name="connsiteX36" fmla="*/ 8464414 w 12572818"/>
              <a:gd name="connsiteY36" fmla="*/ 782711 h 2266102"/>
              <a:gd name="connsiteX37" fmla="*/ 8207936 w 12572818"/>
              <a:gd name="connsiteY37" fmla="*/ 162926 h 2266102"/>
              <a:gd name="connsiteX38" fmla="*/ 7814744 w 12572818"/>
              <a:gd name="connsiteY38" fmla="*/ 1095614 h 2266102"/>
              <a:gd name="connsiteX39" fmla="*/ 7366688 w 12572818"/>
              <a:gd name="connsiteY39" fmla="*/ 1315070 h 2266102"/>
              <a:gd name="connsiteX40" fmla="*/ 6717464 w 12572818"/>
              <a:gd name="connsiteY40" fmla="*/ 1187054 h 2266102"/>
              <a:gd name="connsiteX41" fmla="*/ 6891200 w 12572818"/>
              <a:gd name="connsiteY41" fmla="*/ 885302 h 2266102"/>
              <a:gd name="connsiteX42" fmla="*/ 6562016 w 12572818"/>
              <a:gd name="connsiteY42" fmla="*/ 684134 h 2266102"/>
              <a:gd name="connsiteX43" fmla="*/ 6260264 w 12572818"/>
              <a:gd name="connsiteY43" fmla="*/ 958454 h 2266102"/>
              <a:gd name="connsiteX44" fmla="*/ 5812208 w 12572818"/>
              <a:gd name="connsiteY44" fmla="*/ 1223630 h 2266102"/>
              <a:gd name="connsiteX45" fmla="*/ 5848784 w 12572818"/>
              <a:gd name="connsiteY45" fmla="*/ 162926 h 2266102"/>
              <a:gd name="connsiteX46" fmla="*/ 5044112 w 12572818"/>
              <a:gd name="connsiteY46" fmla="*/ 1497950 h 2266102"/>
              <a:gd name="connsiteX47" fmla="*/ 3992552 w 12572818"/>
              <a:gd name="connsiteY47" fmla="*/ 876158 h 2266102"/>
              <a:gd name="connsiteX48" fmla="*/ 3251888 w 12572818"/>
              <a:gd name="connsiteY48" fmla="*/ 1717406 h 2266102"/>
              <a:gd name="connsiteX49" fmla="*/ 2712392 w 12572818"/>
              <a:gd name="connsiteY49" fmla="*/ 1443086 h 2266102"/>
              <a:gd name="connsiteX50" fmla="*/ 2447216 w 12572818"/>
              <a:gd name="connsiteY50" fmla="*/ 2256902 h 2266102"/>
              <a:gd name="connsiteX51" fmla="*/ 2401496 w 12572818"/>
              <a:gd name="connsiteY51" fmla="*/ 812150 h 2266102"/>
              <a:gd name="connsiteX52" fmla="*/ 2081456 w 12572818"/>
              <a:gd name="connsiteY52" fmla="*/ 1379078 h 2266102"/>
              <a:gd name="connsiteX53" fmla="*/ 1642544 w 12572818"/>
              <a:gd name="connsiteY53" fmla="*/ 995030 h 2266102"/>
              <a:gd name="connsiteX54" fmla="*/ 1322504 w 12572818"/>
              <a:gd name="connsiteY54" fmla="*/ 1196198 h 2266102"/>
              <a:gd name="connsiteX55" fmla="*/ 1121336 w 12572818"/>
              <a:gd name="connsiteY55" fmla="*/ 912734 h 2266102"/>
              <a:gd name="connsiteX56" fmla="*/ 911024 w 12572818"/>
              <a:gd name="connsiteY56" fmla="*/ 409814 h 2266102"/>
              <a:gd name="connsiteX57" fmla="*/ 106352 w 12572818"/>
              <a:gd name="connsiteY57" fmla="*/ 976742 h 2266102"/>
              <a:gd name="connsiteX58" fmla="*/ 88064 w 12572818"/>
              <a:gd name="connsiteY58" fmla="*/ 775574 h 2266102"/>
              <a:gd name="connsiteX59" fmla="*/ 810440 w 12572818"/>
              <a:gd name="connsiteY59" fmla="*/ 336662 h 2266102"/>
              <a:gd name="connsiteX0" fmla="*/ 810440 w 12572818"/>
              <a:gd name="connsiteY0" fmla="*/ 336662 h 2266102"/>
              <a:gd name="connsiteX1" fmla="*/ 1066472 w 12572818"/>
              <a:gd name="connsiteY1" fmla="*/ 455534 h 2266102"/>
              <a:gd name="connsiteX2" fmla="*/ 1285928 w 12572818"/>
              <a:gd name="connsiteY2" fmla="*/ 1123046 h 2266102"/>
              <a:gd name="connsiteX3" fmla="*/ 1633400 w 12572818"/>
              <a:gd name="connsiteY3" fmla="*/ 967598 h 2266102"/>
              <a:gd name="connsiteX4" fmla="*/ 2063168 w 12572818"/>
              <a:gd name="connsiteY4" fmla="*/ 1287638 h 2266102"/>
              <a:gd name="connsiteX5" fmla="*/ 2410640 w 12572818"/>
              <a:gd name="connsiteY5" fmla="*/ 546974 h 2266102"/>
              <a:gd name="connsiteX6" fmla="*/ 2492936 w 12572818"/>
              <a:gd name="connsiteY6" fmla="*/ 2174606 h 2266102"/>
              <a:gd name="connsiteX7" fmla="*/ 2666672 w 12572818"/>
              <a:gd name="connsiteY7" fmla="*/ 1333358 h 2266102"/>
              <a:gd name="connsiteX8" fmla="*/ 3297608 w 12572818"/>
              <a:gd name="connsiteY8" fmla="*/ 1644254 h 2266102"/>
              <a:gd name="connsiteX9" fmla="*/ 3901112 w 12572818"/>
              <a:gd name="connsiteY9" fmla="*/ 748142 h 2266102"/>
              <a:gd name="connsiteX10" fmla="*/ 4961816 w 12572818"/>
              <a:gd name="connsiteY10" fmla="*/ 1488806 h 2266102"/>
              <a:gd name="connsiteX11" fmla="*/ 5867072 w 12572818"/>
              <a:gd name="connsiteY11" fmla="*/ 108062 h 2266102"/>
              <a:gd name="connsiteX12" fmla="*/ 5885360 w 12572818"/>
              <a:gd name="connsiteY12" fmla="*/ 1168766 h 2266102"/>
              <a:gd name="connsiteX13" fmla="*/ 6562016 w 12572818"/>
              <a:gd name="connsiteY13" fmla="*/ 647558 h 2266102"/>
              <a:gd name="connsiteX14" fmla="*/ 6927776 w 12572818"/>
              <a:gd name="connsiteY14" fmla="*/ 830438 h 2266102"/>
              <a:gd name="connsiteX15" fmla="*/ 6808904 w 12572818"/>
              <a:gd name="connsiteY15" fmla="*/ 1177910 h 2266102"/>
              <a:gd name="connsiteX16" fmla="*/ 7650152 w 12572818"/>
              <a:gd name="connsiteY16" fmla="*/ 1187054 h 2266102"/>
              <a:gd name="connsiteX17" fmla="*/ 8180504 w 12572818"/>
              <a:gd name="connsiteY17" fmla="*/ 126350 h 2266102"/>
              <a:gd name="connsiteX18" fmla="*/ 8512142 w 12572818"/>
              <a:gd name="connsiteY18" fmla="*/ 700415 h 2266102"/>
              <a:gd name="connsiteX19" fmla="*/ 8924737 w 12572818"/>
              <a:gd name="connsiteY19" fmla="*/ 174077 h 2266102"/>
              <a:gd name="connsiteX20" fmla="*/ 9195488 w 12572818"/>
              <a:gd name="connsiteY20" fmla="*/ 334655 h 2266102"/>
              <a:gd name="connsiteX21" fmla="*/ 9815273 w 12572818"/>
              <a:gd name="connsiteY21" fmla="*/ 20190 h 2266102"/>
              <a:gd name="connsiteX22" fmla="*/ 10565527 w 12572818"/>
              <a:gd name="connsiteY22" fmla="*/ 1016886 h 2266102"/>
              <a:gd name="connsiteX23" fmla="*/ 10704248 w 12572818"/>
              <a:gd name="connsiteY23" fmla="*/ 621019 h 2266102"/>
              <a:gd name="connsiteX24" fmla="*/ 10905729 w 12572818"/>
              <a:gd name="connsiteY24" fmla="*/ 557588 h 2266102"/>
              <a:gd name="connsiteX25" fmla="*/ 11492194 w 12572818"/>
              <a:gd name="connsiteY25" fmla="*/ 658709 h 2266102"/>
              <a:gd name="connsiteX26" fmla="*/ 12047927 w 12572818"/>
              <a:gd name="connsiteY26" fmla="*/ 72021 h 2266102"/>
              <a:gd name="connsiteX27" fmla="*/ 12569624 w 12572818"/>
              <a:gd name="connsiteY27" fmla="*/ 647558 h 2266102"/>
              <a:gd name="connsiteX28" fmla="*/ 12254402 w 12572818"/>
              <a:gd name="connsiteY28" fmla="*/ 244601 h 2266102"/>
              <a:gd name="connsiteX29" fmla="*/ 11988912 w 12572818"/>
              <a:gd name="connsiteY29" fmla="*/ 121982 h 2266102"/>
              <a:gd name="connsiteX30" fmla="*/ 11495809 w 12572818"/>
              <a:gd name="connsiteY30" fmla="*/ 688238 h 2266102"/>
              <a:gd name="connsiteX31" fmla="*/ 10786544 w 12572818"/>
              <a:gd name="connsiteY31" fmla="*/ 592694 h 2266102"/>
              <a:gd name="connsiteX32" fmla="*/ 10584930 w 12572818"/>
              <a:gd name="connsiteY32" fmla="*/ 1078888 h 2266102"/>
              <a:gd name="connsiteX33" fmla="*/ 9793416 w 12572818"/>
              <a:gd name="connsiteY33" fmla="*/ 53198 h 2266102"/>
              <a:gd name="connsiteX34" fmla="*/ 9139733 w 12572818"/>
              <a:gd name="connsiteY34" fmla="*/ 408253 h 2266102"/>
              <a:gd name="connsiteX35" fmla="*/ 8937003 w 12572818"/>
              <a:gd name="connsiteY35" fmla="*/ 218236 h 2266102"/>
              <a:gd name="connsiteX36" fmla="*/ 8464414 w 12572818"/>
              <a:gd name="connsiteY36" fmla="*/ 782711 h 2266102"/>
              <a:gd name="connsiteX37" fmla="*/ 8207936 w 12572818"/>
              <a:gd name="connsiteY37" fmla="*/ 162926 h 2266102"/>
              <a:gd name="connsiteX38" fmla="*/ 7814744 w 12572818"/>
              <a:gd name="connsiteY38" fmla="*/ 1095614 h 2266102"/>
              <a:gd name="connsiteX39" fmla="*/ 7366688 w 12572818"/>
              <a:gd name="connsiteY39" fmla="*/ 1315070 h 2266102"/>
              <a:gd name="connsiteX40" fmla="*/ 6717464 w 12572818"/>
              <a:gd name="connsiteY40" fmla="*/ 1187054 h 2266102"/>
              <a:gd name="connsiteX41" fmla="*/ 6891200 w 12572818"/>
              <a:gd name="connsiteY41" fmla="*/ 885302 h 2266102"/>
              <a:gd name="connsiteX42" fmla="*/ 6562016 w 12572818"/>
              <a:gd name="connsiteY42" fmla="*/ 684134 h 2266102"/>
              <a:gd name="connsiteX43" fmla="*/ 6260264 w 12572818"/>
              <a:gd name="connsiteY43" fmla="*/ 958454 h 2266102"/>
              <a:gd name="connsiteX44" fmla="*/ 5812208 w 12572818"/>
              <a:gd name="connsiteY44" fmla="*/ 1223630 h 2266102"/>
              <a:gd name="connsiteX45" fmla="*/ 5848784 w 12572818"/>
              <a:gd name="connsiteY45" fmla="*/ 162926 h 2266102"/>
              <a:gd name="connsiteX46" fmla="*/ 5044112 w 12572818"/>
              <a:gd name="connsiteY46" fmla="*/ 1497950 h 2266102"/>
              <a:gd name="connsiteX47" fmla="*/ 3992552 w 12572818"/>
              <a:gd name="connsiteY47" fmla="*/ 876158 h 2266102"/>
              <a:gd name="connsiteX48" fmla="*/ 3251888 w 12572818"/>
              <a:gd name="connsiteY48" fmla="*/ 1717406 h 2266102"/>
              <a:gd name="connsiteX49" fmla="*/ 2712392 w 12572818"/>
              <a:gd name="connsiteY49" fmla="*/ 1443086 h 2266102"/>
              <a:gd name="connsiteX50" fmla="*/ 2447216 w 12572818"/>
              <a:gd name="connsiteY50" fmla="*/ 2256902 h 2266102"/>
              <a:gd name="connsiteX51" fmla="*/ 2401496 w 12572818"/>
              <a:gd name="connsiteY51" fmla="*/ 812150 h 2266102"/>
              <a:gd name="connsiteX52" fmla="*/ 2081456 w 12572818"/>
              <a:gd name="connsiteY52" fmla="*/ 1379078 h 2266102"/>
              <a:gd name="connsiteX53" fmla="*/ 1642544 w 12572818"/>
              <a:gd name="connsiteY53" fmla="*/ 995030 h 2266102"/>
              <a:gd name="connsiteX54" fmla="*/ 1322504 w 12572818"/>
              <a:gd name="connsiteY54" fmla="*/ 1196198 h 2266102"/>
              <a:gd name="connsiteX55" fmla="*/ 1121336 w 12572818"/>
              <a:gd name="connsiteY55" fmla="*/ 912734 h 2266102"/>
              <a:gd name="connsiteX56" fmla="*/ 911024 w 12572818"/>
              <a:gd name="connsiteY56" fmla="*/ 409814 h 2266102"/>
              <a:gd name="connsiteX57" fmla="*/ 106352 w 12572818"/>
              <a:gd name="connsiteY57" fmla="*/ 976742 h 2266102"/>
              <a:gd name="connsiteX58" fmla="*/ 88064 w 12572818"/>
              <a:gd name="connsiteY58" fmla="*/ 775574 h 2266102"/>
              <a:gd name="connsiteX59" fmla="*/ 810440 w 12572818"/>
              <a:gd name="connsiteY59" fmla="*/ 336662 h 2266102"/>
              <a:gd name="connsiteX0" fmla="*/ 810440 w 12572818"/>
              <a:gd name="connsiteY0" fmla="*/ 336662 h 2266102"/>
              <a:gd name="connsiteX1" fmla="*/ 1066472 w 12572818"/>
              <a:gd name="connsiteY1" fmla="*/ 455534 h 2266102"/>
              <a:gd name="connsiteX2" fmla="*/ 1285928 w 12572818"/>
              <a:gd name="connsiteY2" fmla="*/ 1123046 h 2266102"/>
              <a:gd name="connsiteX3" fmla="*/ 1633400 w 12572818"/>
              <a:gd name="connsiteY3" fmla="*/ 967598 h 2266102"/>
              <a:gd name="connsiteX4" fmla="*/ 2063168 w 12572818"/>
              <a:gd name="connsiteY4" fmla="*/ 1287638 h 2266102"/>
              <a:gd name="connsiteX5" fmla="*/ 2410640 w 12572818"/>
              <a:gd name="connsiteY5" fmla="*/ 546974 h 2266102"/>
              <a:gd name="connsiteX6" fmla="*/ 2492936 w 12572818"/>
              <a:gd name="connsiteY6" fmla="*/ 2174606 h 2266102"/>
              <a:gd name="connsiteX7" fmla="*/ 2666672 w 12572818"/>
              <a:gd name="connsiteY7" fmla="*/ 1333358 h 2266102"/>
              <a:gd name="connsiteX8" fmla="*/ 3297608 w 12572818"/>
              <a:gd name="connsiteY8" fmla="*/ 1644254 h 2266102"/>
              <a:gd name="connsiteX9" fmla="*/ 3901112 w 12572818"/>
              <a:gd name="connsiteY9" fmla="*/ 748142 h 2266102"/>
              <a:gd name="connsiteX10" fmla="*/ 4961816 w 12572818"/>
              <a:gd name="connsiteY10" fmla="*/ 1488806 h 2266102"/>
              <a:gd name="connsiteX11" fmla="*/ 5867072 w 12572818"/>
              <a:gd name="connsiteY11" fmla="*/ 108062 h 2266102"/>
              <a:gd name="connsiteX12" fmla="*/ 5885360 w 12572818"/>
              <a:gd name="connsiteY12" fmla="*/ 1168766 h 2266102"/>
              <a:gd name="connsiteX13" fmla="*/ 6562016 w 12572818"/>
              <a:gd name="connsiteY13" fmla="*/ 647558 h 2266102"/>
              <a:gd name="connsiteX14" fmla="*/ 6927776 w 12572818"/>
              <a:gd name="connsiteY14" fmla="*/ 830438 h 2266102"/>
              <a:gd name="connsiteX15" fmla="*/ 6808904 w 12572818"/>
              <a:gd name="connsiteY15" fmla="*/ 1177910 h 2266102"/>
              <a:gd name="connsiteX16" fmla="*/ 7650152 w 12572818"/>
              <a:gd name="connsiteY16" fmla="*/ 1187054 h 2266102"/>
              <a:gd name="connsiteX17" fmla="*/ 8180504 w 12572818"/>
              <a:gd name="connsiteY17" fmla="*/ 126350 h 2266102"/>
              <a:gd name="connsiteX18" fmla="*/ 8512142 w 12572818"/>
              <a:gd name="connsiteY18" fmla="*/ 700415 h 2266102"/>
              <a:gd name="connsiteX19" fmla="*/ 8924737 w 12572818"/>
              <a:gd name="connsiteY19" fmla="*/ 174077 h 2266102"/>
              <a:gd name="connsiteX20" fmla="*/ 9195488 w 12572818"/>
              <a:gd name="connsiteY20" fmla="*/ 334655 h 2266102"/>
              <a:gd name="connsiteX21" fmla="*/ 9815273 w 12572818"/>
              <a:gd name="connsiteY21" fmla="*/ 20190 h 2266102"/>
              <a:gd name="connsiteX22" fmla="*/ 10565527 w 12572818"/>
              <a:gd name="connsiteY22" fmla="*/ 1016886 h 2266102"/>
              <a:gd name="connsiteX23" fmla="*/ 10708797 w 12572818"/>
              <a:gd name="connsiteY23" fmla="*/ 630118 h 2266102"/>
              <a:gd name="connsiteX24" fmla="*/ 10905729 w 12572818"/>
              <a:gd name="connsiteY24" fmla="*/ 557588 h 2266102"/>
              <a:gd name="connsiteX25" fmla="*/ 11492194 w 12572818"/>
              <a:gd name="connsiteY25" fmla="*/ 658709 h 2266102"/>
              <a:gd name="connsiteX26" fmla="*/ 12047927 w 12572818"/>
              <a:gd name="connsiteY26" fmla="*/ 72021 h 2266102"/>
              <a:gd name="connsiteX27" fmla="*/ 12569624 w 12572818"/>
              <a:gd name="connsiteY27" fmla="*/ 647558 h 2266102"/>
              <a:gd name="connsiteX28" fmla="*/ 12254402 w 12572818"/>
              <a:gd name="connsiteY28" fmla="*/ 244601 h 2266102"/>
              <a:gd name="connsiteX29" fmla="*/ 11988912 w 12572818"/>
              <a:gd name="connsiteY29" fmla="*/ 121982 h 2266102"/>
              <a:gd name="connsiteX30" fmla="*/ 11495809 w 12572818"/>
              <a:gd name="connsiteY30" fmla="*/ 688238 h 2266102"/>
              <a:gd name="connsiteX31" fmla="*/ 10786544 w 12572818"/>
              <a:gd name="connsiteY31" fmla="*/ 592694 h 2266102"/>
              <a:gd name="connsiteX32" fmla="*/ 10584930 w 12572818"/>
              <a:gd name="connsiteY32" fmla="*/ 1078888 h 2266102"/>
              <a:gd name="connsiteX33" fmla="*/ 9793416 w 12572818"/>
              <a:gd name="connsiteY33" fmla="*/ 53198 h 2266102"/>
              <a:gd name="connsiteX34" fmla="*/ 9139733 w 12572818"/>
              <a:gd name="connsiteY34" fmla="*/ 408253 h 2266102"/>
              <a:gd name="connsiteX35" fmla="*/ 8937003 w 12572818"/>
              <a:gd name="connsiteY35" fmla="*/ 218236 h 2266102"/>
              <a:gd name="connsiteX36" fmla="*/ 8464414 w 12572818"/>
              <a:gd name="connsiteY36" fmla="*/ 782711 h 2266102"/>
              <a:gd name="connsiteX37" fmla="*/ 8207936 w 12572818"/>
              <a:gd name="connsiteY37" fmla="*/ 162926 h 2266102"/>
              <a:gd name="connsiteX38" fmla="*/ 7814744 w 12572818"/>
              <a:gd name="connsiteY38" fmla="*/ 1095614 h 2266102"/>
              <a:gd name="connsiteX39" fmla="*/ 7366688 w 12572818"/>
              <a:gd name="connsiteY39" fmla="*/ 1315070 h 2266102"/>
              <a:gd name="connsiteX40" fmla="*/ 6717464 w 12572818"/>
              <a:gd name="connsiteY40" fmla="*/ 1187054 h 2266102"/>
              <a:gd name="connsiteX41" fmla="*/ 6891200 w 12572818"/>
              <a:gd name="connsiteY41" fmla="*/ 885302 h 2266102"/>
              <a:gd name="connsiteX42" fmla="*/ 6562016 w 12572818"/>
              <a:gd name="connsiteY42" fmla="*/ 684134 h 2266102"/>
              <a:gd name="connsiteX43" fmla="*/ 6260264 w 12572818"/>
              <a:gd name="connsiteY43" fmla="*/ 958454 h 2266102"/>
              <a:gd name="connsiteX44" fmla="*/ 5812208 w 12572818"/>
              <a:gd name="connsiteY44" fmla="*/ 1223630 h 2266102"/>
              <a:gd name="connsiteX45" fmla="*/ 5848784 w 12572818"/>
              <a:gd name="connsiteY45" fmla="*/ 162926 h 2266102"/>
              <a:gd name="connsiteX46" fmla="*/ 5044112 w 12572818"/>
              <a:gd name="connsiteY46" fmla="*/ 1497950 h 2266102"/>
              <a:gd name="connsiteX47" fmla="*/ 3992552 w 12572818"/>
              <a:gd name="connsiteY47" fmla="*/ 876158 h 2266102"/>
              <a:gd name="connsiteX48" fmla="*/ 3251888 w 12572818"/>
              <a:gd name="connsiteY48" fmla="*/ 1717406 h 2266102"/>
              <a:gd name="connsiteX49" fmla="*/ 2712392 w 12572818"/>
              <a:gd name="connsiteY49" fmla="*/ 1443086 h 2266102"/>
              <a:gd name="connsiteX50" fmla="*/ 2447216 w 12572818"/>
              <a:gd name="connsiteY50" fmla="*/ 2256902 h 2266102"/>
              <a:gd name="connsiteX51" fmla="*/ 2401496 w 12572818"/>
              <a:gd name="connsiteY51" fmla="*/ 812150 h 2266102"/>
              <a:gd name="connsiteX52" fmla="*/ 2081456 w 12572818"/>
              <a:gd name="connsiteY52" fmla="*/ 1379078 h 2266102"/>
              <a:gd name="connsiteX53" fmla="*/ 1642544 w 12572818"/>
              <a:gd name="connsiteY53" fmla="*/ 995030 h 2266102"/>
              <a:gd name="connsiteX54" fmla="*/ 1322504 w 12572818"/>
              <a:gd name="connsiteY54" fmla="*/ 1196198 h 2266102"/>
              <a:gd name="connsiteX55" fmla="*/ 1121336 w 12572818"/>
              <a:gd name="connsiteY55" fmla="*/ 912734 h 2266102"/>
              <a:gd name="connsiteX56" fmla="*/ 911024 w 12572818"/>
              <a:gd name="connsiteY56" fmla="*/ 409814 h 2266102"/>
              <a:gd name="connsiteX57" fmla="*/ 106352 w 12572818"/>
              <a:gd name="connsiteY57" fmla="*/ 976742 h 2266102"/>
              <a:gd name="connsiteX58" fmla="*/ 88064 w 12572818"/>
              <a:gd name="connsiteY58" fmla="*/ 775574 h 2266102"/>
              <a:gd name="connsiteX59" fmla="*/ 810440 w 12572818"/>
              <a:gd name="connsiteY59" fmla="*/ 336662 h 2266102"/>
              <a:gd name="connsiteX0" fmla="*/ 810440 w 12572818"/>
              <a:gd name="connsiteY0" fmla="*/ 337965 h 2267405"/>
              <a:gd name="connsiteX1" fmla="*/ 1066472 w 12572818"/>
              <a:gd name="connsiteY1" fmla="*/ 456837 h 2267405"/>
              <a:gd name="connsiteX2" fmla="*/ 1285928 w 12572818"/>
              <a:gd name="connsiteY2" fmla="*/ 1124349 h 2267405"/>
              <a:gd name="connsiteX3" fmla="*/ 1633400 w 12572818"/>
              <a:gd name="connsiteY3" fmla="*/ 968901 h 2267405"/>
              <a:gd name="connsiteX4" fmla="*/ 2063168 w 12572818"/>
              <a:gd name="connsiteY4" fmla="*/ 1288941 h 2267405"/>
              <a:gd name="connsiteX5" fmla="*/ 2410640 w 12572818"/>
              <a:gd name="connsiteY5" fmla="*/ 548277 h 2267405"/>
              <a:gd name="connsiteX6" fmla="*/ 2492936 w 12572818"/>
              <a:gd name="connsiteY6" fmla="*/ 2175909 h 2267405"/>
              <a:gd name="connsiteX7" fmla="*/ 2666672 w 12572818"/>
              <a:gd name="connsiteY7" fmla="*/ 1334661 h 2267405"/>
              <a:gd name="connsiteX8" fmla="*/ 3297608 w 12572818"/>
              <a:gd name="connsiteY8" fmla="*/ 1645557 h 2267405"/>
              <a:gd name="connsiteX9" fmla="*/ 3901112 w 12572818"/>
              <a:gd name="connsiteY9" fmla="*/ 749445 h 2267405"/>
              <a:gd name="connsiteX10" fmla="*/ 4961816 w 12572818"/>
              <a:gd name="connsiteY10" fmla="*/ 1490109 h 2267405"/>
              <a:gd name="connsiteX11" fmla="*/ 5867072 w 12572818"/>
              <a:gd name="connsiteY11" fmla="*/ 109365 h 2267405"/>
              <a:gd name="connsiteX12" fmla="*/ 5885360 w 12572818"/>
              <a:gd name="connsiteY12" fmla="*/ 1170069 h 2267405"/>
              <a:gd name="connsiteX13" fmla="*/ 6562016 w 12572818"/>
              <a:gd name="connsiteY13" fmla="*/ 648861 h 2267405"/>
              <a:gd name="connsiteX14" fmla="*/ 6927776 w 12572818"/>
              <a:gd name="connsiteY14" fmla="*/ 831741 h 2267405"/>
              <a:gd name="connsiteX15" fmla="*/ 6808904 w 12572818"/>
              <a:gd name="connsiteY15" fmla="*/ 1179213 h 2267405"/>
              <a:gd name="connsiteX16" fmla="*/ 7650152 w 12572818"/>
              <a:gd name="connsiteY16" fmla="*/ 1188357 h 2267405"/>
              <a:gd name="connsiteX17" fmla="*/ 8180504 w 12572818"/>
              <a:gd name="connsiteY17" fmla="*/ 127653 h 2267405"/>
              <a:gd name="connsiteX18" fmla="*/ 8512142 w 12572818"/>
              <a:gd name="connsiteY18" fmla="*/ 701718 h 2267405"/>
              <a:gd name="connsiteX19" fmla="*/ 8924737 w 12572818"/>
              <a:gd name="connsiteY19" fmla="*/ 175380 h 2267405"/>
              <a:gd name="connsiteX20" fmla="*/ 9195488 w 12572818"/>
              <a:gd name="connsiteY20" fmla="*/ 335958 h 2267405"/>
              <a:gd name="connsiteX21" fmla="*/ 9815273 w 12572818"/>
              <a:gd name="connsiteY21" fmla="*/ 21493 h 2267405"/>
              <a:gd name="connsiteX22" fmla="*/ 10574626 w 12572818"/>
              <a:gd name="connsiteY22" fmla="*/ 1045485 h 2267405"/>
              <a:gd name="connsiteX23" fmla="*/ 10708797 w 12572818"/>
              <a:gd name="connsiteY23" fmla="*/ 631421 h 2267405"/>
              <a:gd name="connsiteX24" fmla="*/ 10905729 w 12572818"/>
              <a:gd name="connsiteY24" fmla="*/ 558891 h 2267405"/>
              <a:gd name="connsiteX25" fmla="*/ 11492194 w 12572818"/>
              <a:gd name="connsiteY25" fmla="*/ 660012 h 2267405"/>
              <a:gd name="connsiteX26" fmla="*/ 12047927 w 12572818"/>
              <a:gd name="connsiteY26" fmla="*/ 73324 h 2267405"/>
              <a:gd name="connsiteX27" fmla="*/ 12569624 w 12572818"/>
              <a:gd name="connsiteY27" fmla="*/ 648861 h 2267405"/>
              <a:gd name="connsiteX28" fmla="*/ 12254402 w 12572818"/>
              <a:gd name="connsiteY28" fmla="*/ 245904 h 2267405"/>
              <a:gd name="connsiteX29" fmla="*/ 11988912 w 12572818"/>
              <a:gd name="connsiteY29" fmla="*/ 123285 h 2267405"/>
              <a:gd name="connsiteX30" fmla="*/ 11495809 w 12572818"/>
              <a:gd name="connsiteY30" fmla="*/ 689541 h 2267405"/>
              <a:gd name="connsiteX31" fmla="*/ 10786544 w 12572818"/>
              <a:gd name="connsiteY31" fmla="*/ 593997 h 2267405"/>
              <a:gd name="connsiteX32" fmla="*/ 10584930 w 12572818"/>
              <a:gd name="connsiteY32" fmla="*/ 1080191 h 2267405"/>
              <a:gd name="connsiteX33" fmla="*/ 9793416 w 12572818"/>
              <a:gd name="connsiteY33" fmla="*/ 54501 h 2267405"/>
              <a:gd name="connsiteX34" fmla="*/ 9139733 w 12572818"/>
              <a:gd name="connsiteY34" fmla="*/ 409556 h 2267405"/>
              <a:gd name="connsiteX35" fmla="*/ 8937003 w 12572818"/>
              <a:gd name="connsiteY35" fmla="*/ 219539 h 2267405"/>
              <a:gd name="connsiteX36" fmla="*/ 8464414 w 12572818"/>
              <a:gd name="connsiteY36" fmla="*/ 784014 h 2267405"/>
              <a:gd name="connsiteX37" fmla="*/ 8207936 w 12572818"/>
              <a:gd name="connsiteY37" fmla="*/ 164229 h 2267405"/>
              <a:gd name="connsiteX38" fmla="*/ 7814744 w 12572818"/>
              <a:gd name="connsiteY38" fmla="*/ 1096917 h 2267405"/>
              <a:gd name="connsiteX39" fmla="*/ 7366688 w 12572818"/>
              <a:gd name="connsiteY39" fmla="*/ 1316373 h 2267405"/>
              <a:gd name="connsiteX40" fmla="*/ 6717464 w 12572818"/>
              <a:gd name="connsiteY40" fmla="*/ 1188357 h 2267405"/>
              <a:gd name="connsiteX41" fmla="*/ 6891200 w 12572818"/>
              <a:gd name="connsiteY41" fmla="*/ 886605 h 2267405"/>
              <a:gd name="connsiteX42" fmla="*/ 6562016 w 12572818"/>
              <a:gd name="connsiteY42" fmla="*/ 685437 h 2267405"/>
              <a:gd name="connsiteX43" fmla="*/ 6260264 w 12572818"/>
              <a:gd name="connsiteY43" fmla="*/ 959757 h 2267405"/>
              <a:gd name="connsiteX44" fmla="*/ 5812208 w 12572818"/>
              <a:gd name="connsiteY44" fmla="*/ 1224933 h 2267405"/>
              <a:gd name="connsiteX45" fmla="*/ 5848784 w 12572818"/>
              <a:gd name="connsiteY45" fmla="*/ 164229 h 2267405"/>
              <a:gd name="connsiteX46" fmla="*/ 5044112 w 12572818"/>
              <a:gd name="connsiteY46" fmla="*/ 1499253 h 2267405"/>
              <a:gd name="connsiteX47" fmla="*/ 3992552 w 12572818"/>
              <a:gd name="connsiteY47" fmla="*/ 877461 h 2267405"/>
              <a:gd name="connsiteX48" fmla="*/ 3251888 w 12572818"/>
              <a:gd name="connsiteY48" fmla="*/ 1718709 h 2267405"/>
              <a:gd name="connsiteX49" fmla="*/ 2712392 w 12572818"/>
              <a:gd name="connsiteY49" fmla="*/ 1444389 h 2267405"/>
              <a:gd name="connsiteX50" fmla="*/ 2447216 w 12572818"/>
              <a:gd name="connsiteY50" fmla="*/ 2258205 h 2267405"/>
              <a:gd name="connsiteX51" fmla="*/ 2401496 w 12572818"/>
              <a:gd name="connsiteY51" fmla="*/ 813453 h 2267405"/>
              <a:gd name="connsiteX52" fmla="*/ 2081456 w 12572818"/>
              <a:gd name="connsiteY52" fmla="*/ 1380381 h 2267405"/>
              <a:gd name="connsiteX53" fmla="*/ 1642544 w 12572818"/>
              <a:gd name="connsiteY53" fmla="*/ 996333 h 2267405"/>
              <a:gd name="connsiteX54" fmla="*/ 1322504 w 12572818"/>
              <a:gd name="connsiteY54" fmla="*/ 1197501 h 2267405"/>
              <a:gd name="connsiteX55" fmla="*/ 1121336 w 12572818"/>
              <a:gd name="connsiteY55" fmla="*/ 914037 h 2267405"/>
              <a:gd name="connsiteX56" fmla="*/ 911024 w 12572818"/>
              <a:gd name="connsiteY56" fmla="*/ 411117 h 2267405"/>
              <a:gd name="connsiteX57" fmla="*/ 106352 w 12572818"/>
              <a:gd name="connsiteY57" fmla="*/ 978045 h 2267405"/>
              <a:gd name="connsiteX58" fmla="*/ 88064 w 12572818"/>
              <a:gd name="connsiteY58" fmla="*/ 776877 h 2267405"/>
              <a:gd name="connsiteX59" fmla="*/ 810440 w 12572818"/>
              <a:gd name="connsiteY59" fmla="*/ 337965 h 2267405"/>
              <a:gd name="connsiteX0" fmla="*/ 810440 w 12572818"/>
              <a:gd name="connsiteY0" fmla="*/ 337965 h 2267405"/>
              <a:gd name="connsiteX1" fmla="*/ 1066472 w 12572818"/>
              <a:gd name="connsiteY1" fmla="*/ 456837 h 2267405"/>
              <a:gd name="connsiteX2" fmla="*/ 1285928 w 12572818"/>
              <a:gd name="connsiteY2" fmla="*/ 1124349 h 2267405"/>
              <a:gd name="connsiteX3" fmla="*/ 1633400 w 12572818"/>
              <a:gd name="connsiteY3" fmla="*/ 968901 h 2267405"/>
              <a:gd name="connsiteX4" fmla="*/ 2063168 w 12572818"/>
              <a:gd name="connsiteY4" fmla="*/ 1288941 h 2267405"/>
              <a:gd name="connsiteX5" fmla="*/ 2410640 w 12572818"/>
              <a:gd name="connsiteY5" fmla="*/ 548277 h 2267405"/>
              <a:gd name="connsiteX6" fmla="*/ 2492936 w 12572818"/>
              <a:gd name="connsiteY6" fmla="*/ 2175909 h 2267405"/>
              <a:gd name="connsiteX7" fmla="*/ 2666672 w 12572818"/>
              <a:gd name="connsiteY7" fmla="*/ 1334661 h 2267405"/>
              <a:gd name="connsiteX8" fmla="*/ 3297608 w 12572818"/>
              <a:gd name="connsiteY8" fmla="*/ 1645557 h 2267405"/>
              <a:gd name="connsiteX9" fmla="*/ 3901112 w 12572818"/>
              <a:gd name="connsiteY9" fmla="*/ 749445 h 2267405"/>
              <a:gd name="connsiteX10" fmla="*/ 4961816 w 12572818"/>
              <a:gd name="connsiteY10" fmla="*/ 1490109 h 2267405"/>
              <a:gd name="connsiteX11" fmla="*/ 5867072 w 12572818"/>
              <a:gd name="connsiteY11" fmla="*/ 109365 h 2267405"/>
              <a:gd name="connsiteX12" fmla="*/ 5885360 w 12572818"/>
              <a:gd name="connsiteY12" fmla="*/ 1170069 h 2267405"/>
              <a:gd name="connsiteX13" fmla="*/ 6562016 w 12572818"/>
              <a:gd name="connsiteY13" fmla="*/ 648861 h 2267405"/>
              <a:gd name="connsiteX14" fmla="*/ 6927776 w 12572818"/>
              <a:gd name="connsiteY14" fmla="*/ 831741 h 2267405"/>
              <a:gd name="connsiteX15" fmla="*/ 6808904 w 12572818"/>
              <a:gd name="connsiteY15" fmla="*/ 1179213 h 2267405"/>
              <a:gd name="connsiteX16" fmla="*/ 7650152 w 12572818"/>
              <a:gd name="connsiteY16" fmla="*/ 1188357 h 2267405"/>
              <a:gd name="connsiteX17" fmla="*/ 8180504 w 12572818"/>
              <a:gd name="connsiteY17" fmla="*/ 127653 h 2267405"/>
              <a:gd name="connsiteX18" fmla="*/ 8512142 w 12572818"/>
              <a:gd name="connsiteY18" fmla="*/ 701718 h 2267405"/>
              <a:gd name="connsiteX19" fmla="*/ 8924737 w 12572818"/>
              <a:gd name="connsiteY19" fmla="*/ 175380 h 2267405"/>
              <a:gd name="connsiteX20" fmla="*/ 9195488 w 12572818"/>
              <a:gd name="connsiteY20" fmla="*/ 335958 h 2267405"/>
              <a:gd name="connsiteX21" fmla="*/ 9792526 w 12572818"/>
              <a:gd name="connsiteY21" fmla="*/ 21493 h 2267405"/>
              <a:gd name="connsiteX22" fmla="*/ 10574626 w 12572818"/>
              <a:gd name="connsiteY22" fmla="*/ 1045485 h 2267405"/>
              <a:gd name="connsiteX23" fmla="*/ 10708797 w 12572818"/>
              <a:gd name="connsiteY23" fmla="*/ 631421 h 2267405"/>
              <a:gd name="connsiteX24" fmla="*/ 10905729 w 12572818"/>
              <a:gd name="connsiteY24" fmla="*/ 558891 h 2267405"/>
              <a:gd name="connsiteX25" fmla="*/ 11492194 w 12572818"/>
              <a:gd name="connsiteY25" fmla="*/ 660012 h 2267405"/>
              <a:gd name="connsiteX26" fmla="*/ 12047927 w 12572818"/>
              <a:gd name="connsiteY26" fmla="*/ 73324 h 2267405"/>
              <a:gd name="connsiteX27" fmla="*/ 12569624 w 12572818"/>
              <a:gd name="connsiteY27" fmla="*/ 648861 h 2267405"/>
              <a:gd name="connsiteX28" fmla="*/ 12254402 w 12572818"/>
              <a:gd name="connsiteY28" fmla="*/ 245904 h 2267405"/>
              <a:gd name="connsiteX29" fmla="*/ 11988912 w 12572818"/>
              <a:gd name="connsiteY29" fmla="*/ 123285 h 2267405"/>
              <a:gd name="connsiteX30" fmla="*/ 11495809 w 12572818"/>
              <a:gd name="connsiteY30" fmla="*/ 689541 h 2267405"/>
              <a:gd name="connsiteX31" fmla="*/ 10786544 w 12572818"/>
              <a:gd name="connsiteY31" fmla="*/ 593997 h 2267405"/>
              <a:gd name="connsiteX32" fmla="*/ 10584930 w 12572818"/>
              <a:gd name="connsiteY32" fmla="*/ 1080191 h 2267405"/>
              <a:gd name="connsiteX33" fmla="*/ 9793416 w 12572818"/>
              <a:gd name="connsiteY33" fmla="*/ 54501 h 2267405"/>
              <a:gd name="connsiteX34" fmla="*/ 9139733 w 12572818"/>
              <a:gd name="connsiteY34" fmla="*/ 409556 h 2267405"/>
              <a:gd name="connsiteX35" fmla="*/ 8937003 w 12572818"/>
              <a:gd name="connsiteY35" fmla="*/ 219539 h 2267405"/>
              <a:gd name="connsiteX36" fmla="*/ 8464414 w 12572818"/>
              <a:gd name="connsiteY36" fmla="*/ 784014 h 2267405"/>
              <a:gd name="connsiteX37" fmla="*/ 8207936 w 12572818"/>
              <a:gd name="connsiteY37" fmla="*/ 164229 h 2267405"/>
              <a:gd name="connsiteX38" fmla="*/ 7814744 w 12572818"/>
              <a:gd name="connsiteY38" fmla="*/ 1096917 h 2267405"/>
              <a:gd name="connsiteX39" fmla="*/ 7366688 w 12572818"/>
              <a:gd name="connsiteY39" fmla="*/ 1316373 h 2267405"/>
              <a:gd name="connsiteX40" fmla="*/ 6717464 w 12572818"/>
              <a:gd name="connsiteY40" fmla="*/ 1188357 h 2267405"/>
              <a:gd name="connsiteX41" fmla="*/ 6891200 w 12572818"/>
              <a:gd name="connsiteY41" fmla="*/ 886605 h 2267405"/>
              <a:gd name="connsiteX42" fmla="*/ 6562016 w 12572818"/>
              <a:gd name="connsiteY42" fmla="*/ 685437 h 2267405"/>
              <a:gd name="connsiteX43" fmla="*/ 6260264 w 12572818"/>
              <a:gd name="connsiteY43" fmla="*/ 959757 h 2267405"/>
              <a:gd name="connsiteX44" fmla="*/ 5812208 w 12572818"/>
              <a:gd name="connsiteY44" fmla="*/ 1224933 h 2267405"/>
              <a:gd name="connsiteX45" fmla="*/ 5848784 w 12572818"/>
              <a:gd name="connsiteY45" fmla="*/ 164229 h 2267405"/>
              <a:gd name="connsiteX46" fmla="*/ 5044112 w 12572818"/>
              <a:gd name="connsiteY46" fmla="*/ 1499253 h 2267405"/>
              <a:gd name="connsiteX47" fmla="*/ 3992552 w 12572818"/>
              <a:gd name="connsiteY47" fmla="*/ 877461 h 2267405"/>
              <a:gd name="connsiteX48" fmla="*/ 3251888 w 12572818"/>
              <a:gd name="connsiteY48" fmla="*/ 1718709 h 2267405"/>
              <a:gd name="connsiteX49" fmla="*/ 2712392 w 12572818"/>
              <a:gd name="connsiteY49" fmla="*/ 1444389 h 2267405"/>
              <a:gd name="connsiteX50" fmla="*/ 2447216 w 12572818"/>
              <a:gd name="connsiteY50" fmla="*/ 2258205 h 2267405"/>
              <a:gd name="connsiteX51" fmla="*/ 2401496 w 12572818"/>
              <a:gd name="connsiteY51" fmla="*/ 813453 h 2267405"/>
              <a:gd name="connsiteX52" fmla="*/ 2081456 w 12572818"/>
              <a:gd name="connsiteY52" fmla="*/ 1380381 h 2267405"/>
              <a:gd name="connsiteX53" fmla="*/ 1642544 w 12572818"/>
              <a:gd name="connsiteY53" fmla="*/ 996333 h 2267405"/>
              <a:gd name="connsiteX54" fmla="*/ 1322504 w 12572818"/>
              <a:gd name="connsiteY54" fmla="*/ 1197501 h 2267405"/>
              <a:gd name="connsiteX55" fmla="*/ 1121336 w 12572818"/>
              <a:gd name="connsiteY55" fmla="*/ 914037 h 2267405"/>
              <a:gd name="connsiteX56" fmla="*/ 911024 w 12572818"/>
              <a:gd name="connsiteY56" fmla="*/ 411117 h 2267405"/>
              <a:gd name="connsiteX57" fmla="*/ 106352 w 12572818"/>
              <a:gd name="connsiteY57" fmla="*/ 978045 h 2267405"/>
              <a:gd name="connsiteX58" fmla="*/ 88064 w 12572818"/>
              <a:gd name="connsiteY58" fmla="*/ 776877 h 2267405"/>
              <a:gd name="connsiteX59" fmla="*/ 810440 w 12572818"/>
              <a:gd name="connsiteY59" fmla="*/ 337965 h 2267405"/>
              <a:gd name="connsiteX0" fmla="*/ 810440 w 12572818"/>
              <a:gd name="connsiteY0" fmla="*/ 337965 h 2267405"/>
              <a:gd name="connsiteX1" fmla="*/ 1066472 w 12572818"/>
              <a:gd name="connsiteY1" fmla="*/ 456837 h 2267405"/>
              <a:gd name="connsiteX2" fmla="*/ 1285928 w 12572818"/>
              <a:gd name="connsiteY2" fmla="*/ 1124349 h 2267405"/>
              <a:gd name="connsiteX3" fmla="*/ 1633400 w 12572818"/>
              <a:gd name="connsiteY3" fmla="*/ 968901 h 2267405"/>
              <a:gd name="connsiteX4" fmla="*/ 2063168 w 12572818"/>
              <a:gd name="connsiteY4" fmla="*/ 1288941 h 2267405"/>
              <a:gd name="connsiteX5" fmla="*/ 2410640 w 12572818"/>
              <a:gd name="connsiteY5" fmla="*/ 548277 h 2267405"/>
              <a:gd name="connsiteX6" fmla="*/ 2492936 w 12572818"/>
              <a:gd name="connsiteY6" fmla="*/ 2175909 h 2267405"/>
              <a:gd name="connsiteX7" fmla="*/ 2666672 w 12572818"/>
              <a:gd name="connsiteY7" fmla="*/ 1334661 h 2267405"/>
              <a:gd name="connsiteX8" fmla="*/ 3297608 w 12572818"/>
              <a:gd name="connsiteY8" fmla="*/ 1645557 h 2267405"/>
              <a:gd name="connsiteX9" fmla="*/ 3901112 w 12572818"/>
              <a:gd name="connsiteY9" fmla="*/ 749445 h 2267405"/>
              <a:gd name="connsiteX10" fmla="*/ 4961816 w 12572818"/>
              <a:gd name="connsiteY10" fmla="*/ 1490109 h 2267405"/>
              <a:gd name="connsiteX11" fmla="*/ 5867072 w 12572818"/>
              <a:gd name="connsiteY11" fmla="*/ 109365 h 2267405"/>
              <a:gd name="connsiteX12" fmla="*/ 5885360 w 12572818"/>
              <a:gd name="connsiteY12" fmla="*/ 1170069 h 2267405"/>
              <a:gd name="connsiteX13" fmla="*/ 6562016 w 12572818"/>
              <a:gd name="connsiteY13" fmla="*/ 648861 h 2267405"/>
              <a:gd name="connsiteX14" fmla="*/ 6927776 w 12572818"/>
              <a:gd name="connsiteY14" fmla="*/ 831741 h 2267405"/>
              <a:gd name="connsiteX15" fmla="*/ 6808904 w 12572818"/>
              <a:gd name="connsiteY15" fmla="*/ 1179213 h 2267405"/>
              <a:gd name="connsiteX16" fmla="*/ 7650152 w 12572818"/>
              <a:gd name="connsiteY16" fmla="*/ 1188357 h 2267405"/>
              <a:gd name="connsiteX17" fmla="*/ 8180504 w 12572818"/>
              <a:gd name="connsiteY17" fmla="*/ 127653 h 2267405"/>
              <a:gd name="connsiteX18" fmla="*/ 8512142 w 12572818"/>
              <a:gd name="connsiteY18" fmla="*/ 701718 h 2267405"/>
              <a:gd name="connsiteX19" fmla="*/ 8924737 w 12572818"/>
              <a:gd name="connsiteY19" fmla="*/ 175380 h 2267405"/>
              <a:gd name="connsiteX20" fmla="*/ 9195488 w 12572818"/>
              <a:gd name="connsiteY20" fmla="*/ 335958 h 2267405"/>
              <a:gd name="connsiteX21" fmla="*/ 9792526 w 12572818"/>
              <a:gd name="connsiteY21" fmla="*/ 21493 h 2267405"/>
              <a:gd name="connsiteX22" fmla="*/ 10574626 w 12572818"/>
              <a:gd name="connsiteY22" fmla="*/ 1045485 h 2267405"/>
              <a:gd name="connsiteX23" fmla="*/ 10708797 w 12572818"/>
              <a:gd name="connsiteY23" fmla="*/ 631421 h 2267405"/>
              <a:gd name="connsiteX24" fmla="*/ 10905729 w 12572818"/>
              <a:gd name="connsiteY24" fmla="*/ 558891 h 2267405"/>
              <a:gd name="connsiteX25" fmla="*/ 11492194 w 12572818"/>
              <a:gd name="connsiteY25" fmla="*/ 660012 h 2267405"/>
              <a:gd name="connsiteX26" fmla="*/ 12047927 w 12572818"/>
              <a:gd name="connsiteY26" fmla="*/ 73324 h 2267405"/>
              <a:gd name="connsiteX27" fmla="*/ 12569624 w 12572818"/>
              <a:gd name="connsiteY27" fmla="*/ 648861 h 2267405"/>
              <a:gd name="connsiteX28" fmla="*/ 12254402 w 12572818"/>
              <a:gd name="connsiteY28" fmla="*/ 245904 h 2267405"/>
              <a:gd name="connsiteX29" fmla="*/ 11988912 w 12572818"/>
              <a:gd name="connsiteY29" fmla="*/ 123285 h 2267405"/>
              <a:gd name="connsiteX30" fmla="*/ 11495809 w 12572818"/>
              <a:gd name="connsiteY30" fmla="*/ 689541 h 2267405"/>
              <a:gd name="connsiteX31" fmla="*/ 10786544 w 12572818"/>
              <a:gd name="connsiteY31" fmla="*/ 593997 h 2267405"/>
              <a:gd name="connsiteX32" fmla="*/ 10584930 w 12572818"/>
              <a:gd name="connsiteY32" fmla="*/ 1080191 h 2267405"/>
              <a:gd name="connsiteX33" fmla="*/ 9793416 w 12572818"/>
              <a:gd name="connsiteY33" fmla="*/ 54501 h 2267405"/>
              <a:gd name="connsiteX34" fmla="*/ 9139733 w 12572818"/>
              <a:gd name="connsiteY34" fmla="*/ 409556 h 2267405"/>
              <a:gd name="connsiteX35" fmla="*/ 8937003 w 12572818"/>
              <a:gd name="connsiteY35" fmla="*/ 219539 h 2267405"/>
              <a:gd name="connsiteX36" fmla="*/ 8464414 w 12572818"/>
              <a:gd name="connsiteY36" fmla="*/ 784014 h 2267405"/>
              <a:gd name="connsiteX37" fmla="*/ 8207936 w 12572818"/>
              <a:gd name="connsiteY37" fmla="*/ 164229 h 2267405"/>
              <a:gd name="connsiteX38" fmla="*/ 7814744 w 12572818"/>
              <a:gd name="connsiteY38" fmla="*/ 1096917 h 2267405"/>
              <a:gd name="connsiteX39" fmla="*/ 7366688 w 12572818"/>
              <a:gd name="connsiteY39" fmla="*/ 1316373 h 2267405"/>
              <a:gd name="connsiteX40" fmla="*/ 6717464 w 12572818"/>
              <a:gd name="connsiteY40" fmla="*/ 1188357 h 2267405"/>
              <a:gd name="connsiteX41" fmla="*/ 6891200 w 12572818"/>
              <a:gd name="connsiteY41" fmla="*/ 886605 h 2267405"/>
              <a:gd name="connsiteX42" fmla="*/ 6562016 w 12572818"/>
              <a:gd name="connsiteY42" fmla="*/ 685437 h 2267405"/>
              <a:gd name="connsiteX43" fmla="*/ 6260264 w 12572818"/>
              <a:gd name="connsiteY43" fmla="*/ 959757 h 2267405"/>
              <a:gd name="connsiteX44" fmla="*/ 5812208 w 12572818"/>
              <a:gd name="connsiteY44" fmla="*/ 1224933 h 2267405"/>
              <a:gd name="connsiteX45" fmla="*/ 5848784 w 12572818"/>
              <a:gd name="connsiteY45" fmla="*/ 164229 h 2267405"/>
              <a:gd name="connsiteX46" fmla="*/ 5044112 w 12572818"/>
              <a:gd name="connsiteY46" fmla="*/ 1499253 h 2267405"/>
              <a:gd name="connsiteX47" fmla="*/ 3992552 w 12572818"/>
              <a:gd name="connsiteY47" fmla="*/ 877461 h 2267405"/>
              <a:gd name="connsiteX48" fmla="*/ 3251888 w 12572818"/>
              <a:gd name="connsiteY48" fmla="*/ 1718709 h 2267405"/>
              <a:gd name="connsiteX49" fmla="*/ 2712392 w 12572818"/>
              <a:gd name="connsiteY49" fmla="*/ 1444389 h 2267405"/>
              <a:gd name="connsiteX50" fmla="*/ 2447216 w 12572818"/>
              <a:gd name="connsiteY50" fmla="*/ 2258205 h 2267405"/>
              <a:gd name="connsiteX51" fmla="*/ 2401496 w 12572818"/>
              <a:gd name="connsiteY51" fmla="*/ 813453 h 2267405"/>
              <a:gd name="connsiteX52" fmla="*/ 2081456 w 12572818"/>
              <a:gd name="connsiteY52" fmla="*/ 1380381 h 2267405"/>
              <a:gd name="connsiteX53" fmla="*/ 1642544 w 12572818"/>
              <a:gd name="connsiteY53" fmla="*/ 996333 h 2267405"/>
              <a:gd name="connsiteX54" fmla="*/ 1322504 w 12572818"/>
              <a:gd name="connsiteY54" fmla="*/ 1197501 h 2267405"/>
              <a:gd name="connsiteX55" fmla="*/ 1121336 w 12572818"/>
              <a:gd name="connsiteY55" fmla="*/ 914037 h 2267405"/>
              <a:gd name="connsiteX56" fmla="*/ 911024 w 12572818"/>
              <a:gd name="connsiteY56" fmla="*/ 411117 h 2267405"/>
              <a:gd name="connsiteX57" fmla="*/ 106352 w 12572818"/>
              <a:gd name="connsiteY57" fmla="*/ 978045 h 2267405"/>
              <a:gd name="connsiteX58" fmla="*/ 88064 w 12572818"/>
              <a:gd name="connsiteY58" fmla="*/ 776877 h 2267405"/>
              <a:gd name="connsiteX59" fmla="*/ 810440 w 12572818"/>
              <a:gd name="connsiteY59" fmla="*/ 337965 h 2267405"/>
              <a:gd name="connsiteX0" fmla="*/ 810440 w 12572818"/>
              <a:gd name="connsiteY0" fmla="*/ 324834 h 2254274"/>
              <a:gd name="connsiteX1" fmla="*/ 1066472 w 12572818"/>
              <a:gd name="connsiteY1" fmla="*/ 443706 h 2254274"/>
              <a:gd name="connsiteX2" fmla="*/ 1285928 w 12572818"/>
              <a:gd name="connsiteY2" fmla="*/ 1111218 h 2254274"/>
              <a:gd name="connsiteX3" fmla="*/ 1633400 w 12572818"/>
              <a:gd name="connsiteY3" fmla="*/ 955770 h 2254274"/>
              <a:gd name="connsiteX4" fmla="*/ 2063168 w 12572818"/>
              <a:gd name="connsiteY4" fmla="*/ 1275810 h 2254274"/>
              <a:gd name="connsiteX5" fmla="*/ 2410640 w 12572818"/>
              <a:gd name="connsiteY5" fmla="*/ 535146 h 2254274"/>
              <a:gd name="connsiteX6" fmla="*/ 2492936 w 12572818"/>
              <a:gd name="connsiteY6" fmla="*/ 2162778 h 2254274"/>
              <a:gd name="connsiteX7" fmla="*/ 2666672 w 12572818"/>
              <a:gd name="connsiteY7" fmla="*/ 1321530 h 2254274"/>
              <a:gd name="connsiteX8" fmla="*/ 3297608 w 12572818"/>
              <a:gd name="connsiteY8" fmla="*/ 1632426 h 2254274"/>
              <a:gd name="connsiteX9" fmla="*/ 3901112 w 12572818"/>
              <a:gd name="connsiteY9" fmla="*/ 736314 h 2254274"/>
              <a:gd name="connsiteX10" fmla="*/ 4961816 w 12572818"/>
              <a:gd name="connsiteY10" fmla="*/ 1476978 h 2254274"/>
              <a:gd name="connsiteX11" fmla="*/ 5867072 w 12572818"/>
              <a:gd name="connsiteY11" fmla="*/ 96234 h 2254274"/>
              <a:gd name="connsiteX12" fmla="*/ 5885360 w 12572818"/>
              <a:gd name="connsiteY12" fmla="*/ 1156938 h 2254274"/>
              <a:gd name="connsiteX13" fmla="*/ 6562016 w 12572818"/>
              <a:gd name="connsiteY13" fmla="*/ 635730 h 2254274"/>
              <a:gd name="connsiteX14" fmla="*/ 6927776 w 12572818"/>
              <a:gd name="connsiteY14" fmla="*/ 818610 h 2254274"/>
              <a:gd name="connsiteX15" fmla="*/ 6808904 w 12572818"/>
              <a:gd name="connsiteY15" fmla="*/ 1166082 h 2254274"/>
              <a:gd name="connsiteX16" fmla="*/ 7650152 w 12572818"/>
              <a:gd name="connsiteY16" fmla="*/ 1175226 h 2254274"/>
              <a:gd name="connsiteX17" fmla="*/ 8180504 w 12572818"/>
              <a:gd name="connsiteY17" fmla="*/ 114522 h 2254274"/>
              <a:gd name="connsiteX18" fmla="*/ 8512142 w 12572818"/>
              <a:gd name="connsiteY18" fmla="*/ 688587 h 2254274"/>
              <a:gd name="connsiteX19" fmla="*/ 8924737 w 12572818"/>
              <a:gd name="connsiteY19" fmla="*/ 162249 h 2254274"/>
              <a:gd name="connsiteX20" fmla="*/ 9195488 w 12572818"/>
              <a:gd name="connsiteY20" fmla="*/ 322827 h 2254274"/>
              <a:gd name="connsiteX21" fmla="*/ 9815272 w 12572818"/>
              <a:gd name="connsiteY21" fmla="*/ 22010 h 2254274"/>
              <a:gd name="connsiteX22" fmla="*/ 10574626 w 12572818"/>
              <a:gd name="connsiteY22" fmla="*/ 1032354 h 2254274"/>
              <a:gd name="connsiteX23" fmla="*/ 10708797 w 12572818"/>
              <a:gd name="connsiteY23" fmla="*/ 618290 h 2254274"/>
              <a:gd name="connsiteX24" fmla="*/ 10905729 w 12572818"/>
              <a:gd name="connsiteY24" fmla="*/ 545760 h 2254274"/>
              <a:gd name="connsiteX25" fmla="*/ 11492194 w 12572818"/>
              <a:gd name="connsiteY25" fmla="*/ 646881 h 2254274"/>
              <a:gd name="connsiteX26" fmla="*/ 12047927 w 12572818"/>
              <a:gd name="connsiteY26" fmla="*/ 60193 h 2254274"/>
              <a:gd name="connsiteX27" fmla="*/ 12569624 w 12572818"/>
              <a:gd name="connsiteY27" fmla="*/ 635730 h 2254274"/>
              <a:gd name="connsiteX28" fmla="*/ 12254402 w 12572818"/>
              <a:gd name="connsiteY28" fmla="*/ 232773 h 2254274"/>
              <a:gd name="connsiteX29" fmla="*/ 11988912 w 12572818"/>
              <a:gd name="connsiteY29" fmla="*/ 110154 h 2254274"/>
              <a:gd name="connsiteX30" fmla="*/ 11495809 w 12572818"/>
              <a:gd name="connsiteY30" fmla="*/ 676410 h 2254274"/>
              <a:gd name="connsiteX31" fmla="*/ 10786544 w 12572818"/>
              <a:gd name="connsiteY31" fmla="*/ 580866 h 2254274"/>
              <a:gd name="connsiteX32" fmla="*/ 10584930 w 12572818"/>
              <a:gd name="connsiteY32" fmla="*/ 1067060 h 2254274"/>
              <a:gd name="connsiteX33" fmla="*/ 9793416 w 12572818"/>
              <a:gd name="connsiteY33" fmla="*/ 41370 h 2254274"/>
              <a:gd name="connsiteX34" fmla="*/ 9139733 w 12572818"/>
              <a:gd name="connsiteY34" fmla="*/ 396425 h 2254274"/>
              <a:gd name="connsiteX35" fmla="*/ 8937003 w 12572818"/>
              <a:gd name="connsiteY35" fmla="*/ 206408 h 2254274"/>
              <a:gd name="connsiteX36" fmla="*/ 8464414 w 12572818"/>
              <a:gd name="connsiteY36" fmla="*/ 770883 h 2254274"/>
              <a:gd name="connsiteX37" fmla="*/ 8207936 w 12572818"/>
              <a:gd name="connsiteY37" fmla="*/ 151098 h 2254274"/>
              <a:gd name="connsiteX38" fmla="*/ 7814744 w 12572818"/>
              <a:gd name="connsiteY38" fmla="*/ 1083786 h 2254274"/>
              <a:gd name="connsiteX39" fmla="*/ 7366688 w 12572818"/>
              <a:gd name="connsiteY39" fmla="*/ 1303242 h 2254274"/>
              <a:gd name="connsiteX40" fmla="*/ 6717464 w 12572818"/>
              <a:gd name="connsiteY40" fmla="*/ 1175226 h 2254274"/>
              <a:gd name="connsiteX41" fmla="*/ 6891200 w 12572818"/>
              <a:gd name="connsiteY41" fmla="*/ 873474 h 2254274"/>
              <a:gd name="connsiteX42" fmla="*/ 6562016 w 12572818"/>
              <a:gd name="connsiteY42" fmla="*/ 672306 h 2254274"/>
              <a:gd name="connsiteX43" fmla="*/ 6260264 w 12572818"/>
              <a:gd name="connsiteY43" fmla="*/ 946626 h 2254274"/>
              <a:gd name="connsiteX44" fmla="*/ 5812208 w 12572818"/>
              <a:gd name="connsiteY44" fmla="*/ 1211802 h 2254274"/>
              <a:gd name="connsiteX45" fmla="*/ 5848784 w 12572818"/>
              <a:gd name="connsiteY45" fmla="*/ 151098 h 2254274"/>
              <a:gd name="connsiteX46" fmla="*/ 5044112 w 12572818"/>
              <a:gd name="connsiteY46" fmla="*/ 1486122 h 2254274"/>
              <a:gd name="connsiteX47" fmla="*/ 3992552 w 12572818"/>
              <a:gd name="connsiteY47" fmla="*/ 864330 h 2254274"/>
              <a:gd name="connsiteX48" fmla="*/ 3251888 w 12572818"/>
              <a:gd name="connsiteY48" fmla="*/ 1705578 h 2254274"/>
              <a:gd name="connsiteX49" fmla="*/ 2712392 w 12572818"/>
              <a:gd name="connsiteY49" fmla="*/ 1431258 h 2254274"/>
              <a:gd name="connsiteX50" fmla="*/ 2447216 w 12572818"/>
              <a:gd name="connsiteY50" fmla="*/ 2245074 h 2254274"/>
              <a:gd name="connsiteX51" fmla="*/ 2401496 w 12572818"/>
              <a:gd name="connsiteY51" fmla="*/ 800322 h 2254274"/>
              <a:gd name="connsiteX52" fmla="*/ 2081456 w 12572818"/>
              <a:gd name="connsiteY52" fmla="*/ 1367250 h 2254274"/>
              <a:gd name="connsiteX53" fmla="*/ 1642544 w 12572818"/>
              <a:gd name="connsiteY53" fmla="*/ 983202 h 2254274"/>
              <a:gd name="connsiteX54" fmla="*/ 1322504 w 12572818"/>
              <a:gd name="connsiteY54" fmla="*/ 1184370 h 2254274"/>
              <a:gd name="connsiteX55" fmla="*/ 1121336 w 12572818"/>
              <a:gd name="connsiteY55" fmla="*/ 900906 h 2254274"/>
              <a:gd name="connsiteX56" fmla="*/ 911024 w 12572818"/>
              <a:gd name="connsiteY56" fmla="*/ 397986 h 2254274"/>
              <a:gd name="connsiteX57" fmla="*/ 106352 w 12572818"/>
              <a:gd name="connsiteY57" fmla="*/ 964914 h 2254274"/>
              <a:gd name="connsiteX58" fmla="*/ 88064 w 12572818"/>
              <a:gd name="connsiteY58" fmla="*/ 763746 h 2254274"/>
              <a:gd name="connsiteX59" fmla="*/ 810440 w 12572818"/>
              <a:gd name="connsiteY59" fmla="*/ 324834 h 2254274"/>
              <a:gd name="connsiteX0" fmla="*/ 810440 w 12572818"/>
              <a:gd name="connsiteY0" fmla="*/ 324834 h 2254274"/>
              <a:gd name="connsiteX1" fmla="*/ 1066472 w 12572818"/>
              <a:gd name="connsiteY1" fmla="*/ 443706 h 2254274"/>
              <a:gd name="connsiteX2" fmla="*/ 1285928 w 12572818"/>
              <a:gd name="connsiteY2" fmla="*/ 1111218 h 2254274"/>
              <a:gd name="connsiteX3" fmla="*/ 1633400 w 12572818"/>
              <a:gd name="connsiteY3" fmla="*/ 955770 h 2254274"/>
              <a:gd name="connsiteX4" fmla="*/ 2063168 w 12572818"/>
              <a:gd name="connsiteY4" fmla="*/ 1275810 h 2254274"/>
              <a:gd name="connsiteX5" fmla="*/ 2410640 w 12572818"/>
              <a:gd name="connsiteY5" fmla="*/ 535146 h 2254274"/>
              <a:gd name="connsiteX6" fmla="*/ 2492936 w 12572818"/>
              <a:gd name="connsiteY6" fmla="*/ 2162778 h 2254274"/>
              <a:gd name="connsiteX7" fmla="*/ 2666672 w 12572818"/>
              <a:gd name="connsiteY7" fmla="*/ 1321530 h 2254274"/>
              <a:gd name="connsiteX8" fmla="*/ 3297608 w 12572818"/>
              <a:gd name="connsiteY8" fmla="*/ 1632426 h 2254274"/>
              <a:gd name="connsiteX9" fmla="*/ 3901112 w 12572818"/>
              <a:gd name="connsiteY9" fmla="*/ 736314 h 2254274"/>
              <a:gd name="connsiteX10" fmla="*/ 4961816 w 12572818"/>
              <a:gd name="connsiteY10" fmla="*/ 1476978 h 2254274"/>
              <a:gd name="connsiteX11" fmla="*/ 5867072 w 12572818"/>
              <a:gd name="connsiteY11" fmla="*/ 96234 h 2254274"/>
              <a:gd name="connsiteX12" fmla="*/ 5885360 w 12572818"/>
              <a:gd name="connsiteY12" fmla="*/ 1156938 h 2254274"/>
              <a:gd name="connsiteX13" fmla="*/ 6562016 w 12572818"/>
              <a:gd name="connsiteY13" fmla="*/ 635730 h 2254274"/>
              <a:gd name="connsiteX14" fmla="*/ 6927776 w 12572818"/>
              <a:gd name="connsiteY14" fmla="*/ 818610 h 2254274"/>
              <a:gd name="connsiteX15" fmla="*/ 6808904 w 12572818"/>
              <a:gd name="connsiteY15" fmla="*/ 1166082 h 2254274"/>
              <a:gd name="connsiteX16" fmla="*/ 7650152 w 12572818"/>
              <a:gd name="connsiteY16" fmla="*/ 1175226 h 2254274"/>
              <a:gd name="connsiteX17" fmla="*/ 8180504 w 12572818"/>
              <a:gd name="connsiteY17" fmla="*/ 114522 h 2254274"/>
              <a:gd name="connsiteX18" fmla="*/ 8512142 w 12572818"/>
              <a:gd name="connsiteY18" fmla="*/ 688587 h 2254274"/>
              <a:gd name="connsiteX19" fmla="*/ 8924737 w 12572818"/>
              <a:gd name="connsiteY19" fmla="*/ 162249 h 2254274"/>
              <a:gd name="connsiteX20" fmla="*/ 9195488 w 12572818"/>
              <a:gd name="connsiteY20" fmla="*/ 322827 h 2254274"/>
              <a:gd name="connsiteX21" fmla="*/ 9815272 w 12572818"/>
              <a:gd name="connsiteY21" fmla="*/ 22010 h 2254274"/>
              <a:gd name="connsiteX22" fmla="*/ 10574626 w 12572818"/>
              <a:gd name="connsiteY22" fmla="*/ 1032354 h 2254274"/>
              <a:gd name="connsiteX23" fmla="*/ 10708797 w 12572818"/>
              <a:gd name="connsiteY23" fmla="*/ 618290 h 2254274"/>
              <a:gd name="connsiteX24" fmla="*/ 10905729 w 12572818"/>
              <a:gd name="connsiteY24" fmla="*/ 545760 h 2254274"/>
              <a:gd name="connsiteX25" fmla="*/ 11492194 w 12572818"/>
              <a:gd name="connsiteY25" fmla="*/ 646881 h 2254274"/>
              <a:gd name="connsiteX26" fmla="*/ 12047927 w 12572818"/>
              <a:gd name="connsiteY26" fmla="*/ 60193 h 2254274"/>
              <a:gd name="connsiteX27" fmla="*/ 12569624 w 12572818"/>
              <a:gd name="connsiteY27" fmla="*/ 635730 h 2254274"/>
              <a:gd name="connsiteX28" fmla="*/ 12254402 w 12572818"/>
              <a:gd name="connsiteY28" fmla="*/ 232773 h 2254274"/>
              <a:gd name="connsiteX29" fmla="*/ 11988912 w 12572818"/>
              <a:gd name="connsiteY29" fmla="*/ 110154 h 2254274"/>
              <a:gd name="connsiteX30" fmla="*/ 11495809 w 12572818"/>
              <a:gd name="connsiteY30" fmla="*/ 676410 h 2254274"/>
              <a:gd name="connsiteX31" fmla="*/ 10786544 w 12572818"/>
              <a:gd name="connsiteY31" fmla="*/ 580866 h 2254274"/>
              <a:gd name="connsiteX32" fmla="*/ 10584930 w 12572818"/>
              <a:gd name="connsiteY32" fmla="*/ 1067060 h 2254274"/>
              <a:gd name="connsiteX33" fmla="*/ 9793416 w 12572818"/>
              <a:gd name="connsiteY33" fmla="*/ 41370 h 2254274"/>
              <a:gd name="connsiteX34" fmla="*/ 9226169 w 12572818"/>
              <a:gd name="connsiteY34" fmla="*/ 350932 h 2254274"/>
              <a:gd name="connsiteX35" fmla="*/ 8937003 w 12572818"/>
              <a:gd name="connsiteY35" fmla="*/ 206408 h 2254274"/>
              <a:gd name="connsiteX36" fmla="*/ 8464414 w 12572818"/>
              <a:gd name="connsiteY36" fmla="*/ 770883 h 2254274"/>
              <a:gd name="connsiteX37" fmla="*/ 8207936 w 12572818"/>
              <a:gd name="connsiteY37" fmla="*/ 151098 h 2254274"/>
              <a:gd name="connsiteX38" fmla="*/ 7814744 w 12572818"/>
              <a:gd name="connsiteY38" fmla="*/ 1083786 h 2254274"/>
              <a:gd name="connsiteX39" fmla="*/ 7366688 w 12572818"/>
              <a:gd name="connsiteY39" fmla="*/ 1303242 h 2254274"/>
              <a:gd name="connsiteX40" fmla="*/ 6717464 w 12572818"/>
              <a:gd name="connsiteY40" fmla="*/ 1175226 h 2254274"/>
              <a:gd name="connsiteX41" fmla="*/ 6891200 w 12572818"/>
              <a:gd name="connsiteY41" fmla="*/ 873474 h 2254274"/>
              <a:gd name="connsiteX42" fmla="*/ 6562016 w 12572818"/>
              <a:gd name="connsiteY42" fmla="*/ 672306 h 2254274"/>
              <a:gd name="connsiteX43" fmla="*/ 6260264 w 12572818"/>
              <a:gd name="connsiteY43" fmla="*/ 946626 h 2254274"/>
              <a:gd name="connsiteX44" fmla="*/ 5812208 w 12572818"/>
              <a:gd name="connsiteY44" fmla="*/ 1211802 h 2254274"/>
              <a:gd name="connsiteX45" fmla="*/ 5848784 w 12572818"/>
              <a:gd name="connsiteY45" fmla="*/ 151098 h 2254274"/>
              <a:gd name="connsiteX46" fmla="*/ 5044112 w 12572818"/>
              <a:gd name="connsiteY46" fmla="*/ 1486122 h 2254274"/>
              <a:gd name="connsiteX47" fmla="*/ 3992552 w 12572818"/>
              <a:gd name="connsiteY47" fmla="*/ 864330 h 2254274"/>
              <a:gd name="connsiteX48" fmla="*/ 3251888 w 12572818"/>
              <a:gd name="connsiteY48" fmla="*/ 1705578 h 2254274"/>
              <a:gd name="connsiteX49" fmla="*/ 2712392 w 12572818"/>
              <a:gd name="connsiteY49" fmla="*/ 1431258 h 2254274"/>
              <a:gd name="connsiteX50" fmla="*/ 2447216 w 12572818"/>
              <a:gd name="connsiteY50" fmla="*/ 2245074 h 2254274"/>
              <a:gd name="connsiteX51" fmla="*/ 2401496 w 12572818"/>
              <a:gd name="connsiteY51" fmla="*/ 800322 h 2254274"/>
              <a:gd name="connsiteX52" fmla="*/ 2081456 w 12572818"/>
              <a:gd name="connsiteY52" fmla="*/ 1367250 h 2254274"/>
              <a:gd name="connsiteX53" fmla="*/ 1642544 w 12572818"/>
              <a:gd name="connsiteY53" fmla="*/ 983202 h 2254274"/>
              <a:gd name="connsiteX54" fmla="*/ 1322504 w 12572818"/>
              <a:gd name="connsiteY54" fmla="*/ 1184370 h 2254274"/>
              <a:gd name="connsiteX55" fmla="*/ 1121336 w 12572818"/>
              <a:gd name="connsiteY55" fmla="*/ 900906 h 2254274"/>
              <a:gd name="connsiteX56" fmla="*/ 911024 w 12572818"/>
              <a:gd name="connsiteY56" fmla="*/ 397986 h 2254274"/>
              <a:gd name="connsiteX57" fmla="*/ 106352 w 12572818"/>
              <a:gd name="connsiteY57" fmla="*/ 964914 h 2254274"/>
              <a:gd name="connsiteX58" fmla="*/ 88064 w 12572818"/>
              <a:gd name="connsiteY58" fmla="*/ 763746 h 2254274"/>
              <a:gd name="connsiteX59" fmla="*/ 810440 w 12572818"/>
              <a:gd name="connsiteY59" fmla="*/ 324834 h 2254274"/>
              <a:gd name="connsiteX0" fmla="*/ 810440 w 12572818"/>
              <a:gd name="connsiteY0" fmla="*/ 325713 h 2255153"/>
              <a:gd name="connsiteX1" fmla="*/ 1066472 w 12572818"/>
              <a:gd name="connsiteY1" fmla="*/ 444585 h 2255153"/>
              <a:gd name="connsiteX2" fmla="*/ 1285928 w 12572818"/>
              <a:gd name="connsiteY2" fmla="*/ 1112097 h 2255153"/>
              <a:gd name="connsiteX3" fmla="*/ 1633400 w 12572818"/>
              <a:gd name="connsiteY3" fmla="*/ 956649 h 2255153"/>
              <a:gd name="connsiteX4" fmla="*/ 2063168 w 12572818"/>
              <a:gd name="connsiteY4" fmla="*/ 1276689 h 2255153"/>
              <a:gd name="connsiteX5" fmla="*/ 2410640 w 12572818"/>
              <a:gd name="connsiteY5" fmla="*/ 536025 h 2255153"/>
              <a:gd name="connsiteX6" fmla="*/ 2492936 w 12572818"/>
              <a:gd name="connsiteY6" fmla="*/ 2163657 h 2255153"/>
              <a:gd name="connsiteX7" fmla="*/ 2666672 w 12572818"/>
              <a:gd name="connsiteY7" fmla="*/ 1322409 h 2255153"/>
              <a:gd name="connsiteX8" fmla="*/ 3297608 w 12572818"/>
              <a:gd name="connsiteY8" fmla="*/ 1633305 h 2255153"/>
              <a:gd name="connsiteX9" fmla="*/ 3901112 w 12572818"/>
              <a:gd name="connsiteY9" fmla="*/ 737193 h 2255153"/>
              <a:gd name="connsiteX10" fmla="*/ 4961816 w 12572818"/>
              <a:gd name="connsiteY10" fmla="*/ 1477857 h 2255153"/>
              <a:gd name="connsiteX11" fmla="*/ 5867072 w 12572818"/>
              <a:gd name="connsiteY11" fmla="*/ 97113 h 2255153"/>
              <a:gd name="connsiteX12" fmla="*/ 5885360 w 12572818"/>
              <a:gd name="connsiteY12" fmla="*/ 1157817 h 2255153"/>
              <a:gd name="connsiteX13" fmla="*/ 6562016 w 12572818"/>
              <a:gd name="connsiteY13" fmla="*/ 636609 h 2255153"/>
              <a:gd name="connsiteX14" fmla="*/ 6927776 w 12572818"/>
              <a:gd name="connsiteY14" fmla="*/ 819489 h 2255153"/>
              <a:gd name="connsiteX15" fmla="*/ 6808904 w 12572818"/>
              <a:gd name="connsiteY15" fmla="*/ 1166961 h 2255153"/>
              <a:gd name="connsiteX16" fmla="*/ 7650152 w 12572818"/>
              <a:gd name="connsiteY16" fmla="*/ 1176105 h 2255153"/>
              <a:gd name="connsiteX17" fmla="*/ 8180504 w 12572818"/>
              <a:gd name="connsiteY17" fmla="*/ 115401 h 2255153"/>
              <a:gd name="connsiteX18" fmla="*/ 8512142 w 12572818"/>
              <a:gd name="connsiteY18" fmla="*/ 689466 h 2255153"/>
              <a:gd name="connsiteX19" fmla="*/ 8924737 w 12572818"/>
              <a:gd name="connsiteY19" fmla="*/ 163128 h 2255153"/>
              <a:gd name="connsiteX20" fmla="*/ 9222784 w 12572818"/>
              <a:gd name="connsiteY20" fmla="*/ 314608 h 2255153"/>
              <a:gd name="connsiteX21" fmla="*/ 9815272 w 12572818"/>
              <a:gd name="connsiteY21" fmla="*/ 22889 h 2255153"/>
              <a:gd name="connsiteX22" fmla="*/ 10574626 w 12572818"/>
              <a:gd name="connsiteY22" fmla="*/ 1033233 h 2255153"/>
              <a:gd name="connsiteX23" fmla="*/ 10708797 w 12572818"/>
              <a:gd name="connsiteY23" fmla="*/ 619169 h 2255153"/>
              <a:gd name="connsiteX24" fmla="*/ 10905729 w 12572818"/>
              <a:gd name="connsiteY24" fmla="*/ 546639 h 2255153"/>
              <a:gd name="connsiteX25" fmla="*/ 11492194 w 12572818"/>
              <a:gd name="connsiteY25" fmla="*/ 647760 h 2255153"/>
              <a:gd name="connsiteX26" fmla="*/ 12047927 w 12572818"/>
              <a:gd name="connsiteY26" fmla="*/ 61072 h 2255153"/>
              <a:gd name="connsiteX27" fmla="*/ 12569624 w 12572818"/>
              <a:gd name="connsiteY27" fmla="*/ 636609 h 2255153"/>
              <a:gd name="connsiteX28" fmla="*/ 12254402 w 12572818"/>
              <a:gd name="connsiteY28" fmla="*/ 233652 h 2255153"/>
              <a:gd name="connsiteX29" fmla="*/ 11988912 w 12572818"/>
              <a:gd name="connsiteY29" fmla="*/ 111033 h 2255153"/>
              <a:gd name="connsiteX30" fmla="*/ 11495809 w 12572818"/>
              <a:gd name="connsiteY30" fmla="*/ 677289 h 2255153"/>
              <a:gd name="connsiteX31" fmla="*/ 10786544 w 12572818"/>
              <a:gd name="connsiteY31" fmla="*/ 581745 h 2255153"/>
              <a:gd name="connsiteX32" fmla="*/ 10584930 w 12572818"/>
              <a:gd name="connsiteY32" fmla="*/ 1067939 h 2255153"/>
              <a:gd name="connsiteX33" fmla="*/ 9793416 w 12572818"/>
              <a:gd name="connsiteY33" fmla="*/ 42249 h 2255153"/>
              <a:gd name="connsiteX34" fmla="*/ 9226169 w 12572818"/>
              <a:gd name="connsiteY34" fmla="*/ 351811 h 2255153"/>
              <a:gd name="connsiteX35" fmla="*/ 8937003 w 12572818"/>
              <a:gd name="connsiteY35" fmla="*/ 207287 h 2255153"/>
              <a:gd name="connsiteX36" fmla="*/ 8464414 w 12572818"/>
              <a:gd name="connsiteY36" fmla="*/ 771762 h 2255153"/>
              <a:gd name="connsiteX37" fmla="*/ 8207936 w 12572818"/>
              <a:gd name="connsiteY37" fmla="*/ 151977 h 2255153"/>
              <a:gd name="connsiteX38" fmla="*/ 7814744 w 12572818"/>
              <a:gd name="connsiteY38" fmla="*/ 1084665 h 2255153"/>
              <a:gd name="connsiteX39" fmla="*/ 7366688 w 12572818"/>
              <a:gd name="connsiteY39" fmla="*/ 1304121 h 2255153"/>
              <a:gd name="connsiteX40" fmla="*/ 6717464 w 12572818"/>
              <a:gd name="connsiteY40" fmla="*/ 1176105 h 2255153"/>
              <a:gd name="connsiteX41" fmla="*/ 6891200 w 12572818"/>
              <a:gd name="connsiteY41" fmla="*/ 874353 h 2255153"/>
              <a:gd name="connsiteX42" fmla="*/ 6562016 w 12572818"/>
              <a:gd name="connsiteY42" fmla="*/ 673185 h 2255153"/>
              <a:gd name="connsiteX43" fmla="*/ 6260264 w 12572818"/>
              <a:gd name="connsiteY43" fmla="*/ 947505 h 2255153"/>
              <a:gd name="connsiteX44" fmla="*/ 5812208 w 12572818"/>
              <a:gd name="connsiteY44" fmla="*/ 1212681 h 2255153"/>
              <a:gd name="connsiteX45" fmla="*/ 5848784 w 12572818"/>
              <a:gd name="connsiteY45" fmla="*/ 151977 h 2255153"/>
              <a:gd name="connsiteX46" fmla="*/ 5044112 w 12572818"/>
              <a:gd name="connsiteY46" fmla="*/ 1487001 h 2255153"/>
              <a:gd name="connsiteX47" fmla="*/ 3992552 w 12572818"/>
              <a:gd name="connsiteY47" fmla="*/ 865209 h 2255153"/>
              <a:gd name="connsiteX48" fmla="*/ 3251888 w 12572818"/>
              <a:gd name="connsiteY48" fmla="*/ 1706457 h 2255153"/>
              <a:gd name="connsiteX49" fmla="*/ 2712392 w 12572818"/>
              <a:gd name="connsiteY49" fmla="*/ 1432137 h 2255153"/>
              <a:gd name="connsiteX50" fmla="*/ 2447216 w 12572818"/>
              <a:gd name="connsiteY50" fmla="*/ 2245953 h 2255153"/>
              <a:gd name="connsiteX51" fmla="*/ 2401496 w 12572818"/>
              <a:gd name="connsiteY51" fmla="*/ 801201 h 2255153"/>
              <a:gd name="connsiteX52" fmla="*/ 2081456 w 12572818"/>
              <a:gd name="connsiteY52" fmla="*/ 1368129 h 2255153"/>
              <a:gd name="connsiteX53" fmla="*/ 1642544 w 12572818"/>
              <a:gd name="connsiteY53" fmla="*/ 984081 h 2255153"/>
              <a:gd name="connsiteX54" fmla="*/ 1322504 w 12572818"/>
              <a:gd name="connsiteY54" fmla="*/ 1185249 h 2255153"/>
              <a:gd name="connsiteX55" fmla="*/ 1121336 w 12572818"/>
              <a:gd name="connsiteY55" fmla="*/ 901785 h 2255153"/>
              <a:gd name="connsiteX56" fmla="*/ 911024 w 12572818"/>
              <a:gd name="connsiteY56" fmla="*/ 398865 h 2255153"/>
              <a:gd name="connsiteX57" fmla="*/ 106352 w 12572818"/>
              <a:gd name="connsiteY57" fmla="*/ 965793 h 2255153"/>
              <a:gd name="connsiteX58" fmla="*/ 88064 w 12572818"/>
              <a:gd name="connsiteY58" fmla="*/ 764625 h 2255153"/>
              <a:gd name="connsiteX59" fmla="*/ 810440 w 12572818"/>
              <a:gd name="connsiteY59" fmla="*/ 325713 h 2255153"/>
              <a:gd name="connsiteX0" fmla="*/ 810440 w 12572818"/>
              <a:gd name="connsiteY0" fmla="*/ 327514 h 2256954"/>
              <a:gd name="connsiteX1" fmla="*/ 1066472 w 12572818"/>
              <a:gd name="connsiteY1" fmla="*/ 446386 h 2256954"/>
              <a:gd name="connsiteX2" fmla="*/ 1285928 w 12572818"/>
              <a:gd name="connsiteY2" fmla="*/ 1113898 h 2256954"/>
              <a:gd name="connsiteX3" fmla="*/ 1633400 w 12572818"/>
              <a:gd name="connsiteY3" fmla="*/ 958450 h 2256954"/>
              <a:gd name="connsiteX4" fmla="*/ 2063168 w 12572818"/>
              <a:gd name="connsiteY4" fmla="*/ 1278490 h 2256954"/>
              <a:gd name="connsiteX5" fmla="*/ 2410640 w 12572818"/>
              <a:gd name="connsiteY5" fmla="*/ 537826 h 2256954"/>
              <a:gd name="connsiteX6" fmla="*/ 2492936 w 12572818"/>
              <a:gd name="connsiteY6" fmla="*/ 2165458 h 2256954"/>
              <a:gd name="connsiteX7" fmla="*/ 2666672 w 12572818"/>
              <a:gd name="connsiteY7" fmla="*/ 1324210 h 2256954"/>
              <a:gd name="connsiteX8" fmla="*/ 3297608 w 12572818"/>
              <a:gd name="connsiteY8" fmla="*/ 1635106 h 2256954"/>
              <a:gd name="connsiteX9" fmla="*/ 3901112 w 12572818"/>
              <a:gd name="connsiteY9" fmla="*/ 738994 h 2256954"/>
              <a:gd name="connsiteX10" fmla="*/ 4961816 w 12572818"/>
              <a:gd name="connsiteY10" fmla="*/ 1479658 h 2256954"/>
              <a:gd name="connsiteX11" fmla="*/ 5867072 w 12572818"/>
              <a:gd name="connsiteY11" fmla="*/ 98914 h 2256954"/>
              <a:gd name="connsiteX12" fmla="*/ 5885360 w 12572818"/>
              <a:gd name="connsiteY12" fmla="*/ 1159618 h 2256954"/>
              <a:gd name="connsiteX13" fmla="*/ 6562016 w 12572818"/>
              <a:gd name="connsiteY13" fmla="*/ 638410 h 2256954"/>
              <a:gd name="connsiteX14" fmla="*/ 6927776 w 12572818"/>
              <a:gd name="connsiteY14" fmla="*/ 821290 h 2256954"/>
              <a:gd name="connsiteX15" fmla="*/ 6808904 w 12572818"/>
              <a:gd name="connsiteY15" fmla="*/ 1168762 h 2256954"/>
              <a:gd name="connsiteX16" fmla="*/ 7650152 w 12572818"/>
              <a:gd name="connsiteY16" fmla="*/ 1177906 h 2256954"/>
              <a:gd name="connsiteX17" fmla="*/ 8180504 w 12572818"/>
              <a:gd name="connsiteY17" fmla="*/ 117202 h 2256954"/>
              <a:gd name="connsiteX18" fmla="*/ 8512142 w 12572818"/>
              <a:gd name="connsiteY18" fmla="*/ 691267 h 2256954"/>
              <a:gd name="connsiteX19" fmla="*/ 8924737 w 12572818"/>
              <a:gd name="connsiteY19" fmla="*/ 164929 h 2256954"/>
              <a:gd name="connsiteX20" fmla="*/ 9222784 w 12572818"/>
              <a:gd name="connsiteY20" fmla="*/ 316409 h 2256954"/>
              <a:gd name="connsiteX21" fmla="*/ 9815272 w 12572818"/>
              <a:gd name="connsiteY21" fmla="*/ 24690 h 2256954"/>
              <a:gd name="connsiteX22" fmla="*/ 10574626 w 12572818"/>
              <a:gd name="connsiteY22" fmla="*/ 1035034 h 2256954"/>
              <a:gd name="connsiteX23" fmla="*/ 10708797 w 12572818"/>
              <a:gd name="connsiteY23" fmla="*/ 620970 h 2256954"/>
              <a:gd name="connsiteX24" fmla="*/ 10905729 w 12572818"/>
              <a:gd name="connsiteY24" fmla="*/ 548440 h 2256954"/>
              <a:gd name="connsiteX25" fmla="*/ 11492194 w 12572818"/>
              <a:gd name="connsiteY25" fmla="*/ 649561 h 2256954"/>
              <a:gd name="connsiteX26" fmla="*/ 12047927 w 12572818"/>
              <a:gd name="connsiteY26" fmla="*/ 62873 h 2256954"/>
              <a:gd name="connsiteX27" fmla="*/ 12569624 w 12572818"/>
              <a:gd name="connsiteY27" fmla="*/ 638410 h 2256954"/>
              <a:gd name="connsiteX28" fmla="*/ 12254402 w 12572818"/>
              <a:gd name="connsiteY28" fmla="*/ 235453 h 2256954"/>
              <a:gd name="connsiteX29" fmla="*/ 11988912 w 12572818"/>
              <a:gd name="connsiteY29" fmla="*/ 112834 h 2256954"/>
              <a:gd name="connsiteX30" fmla="*/ 11495809 w 12572818"/>
              <a:gd name="connsiteY30" fmla="*/ 679090 h 2256954"/>
              <a:gd name="connsiteX31" fmla="*/ 10786544 w 12572818"/>
              <a:gd name="connsiteY31" fmla="*/ 583546 h 2256954"/>
              <a:gd name="connsiteX32" fmla="*/ 10584930 w 12572818"/>
              <a:gd name="connsiteY32" fmla="*/ 1069740 h 2256954"/>
              <a:gd name="connsiteX33" fmla="*/ 9793416 w 12572818"/>
              <a:gd name="connsiteY33" fmla="*/ 44050 h 2256954"/>
              <a:gd name="connsiteX34" fmla="*/ 9226169 w 12572818"/>
              <a:gd name="connsiteY34" fmla="*/ 353612 h 2256954"/>
              <a:gd name="connsiteX35" fmla="*/ 8937003 w 12572818"/>
              <a:gd name="connsiteY35" fmla="*/ 209088 h 2256954"/>
              <a:gd name="connsiteX36" fmla="*/ 8464414 w 12572818"/>
              <a:gd name="connsiteY36" fmla="*/ 773563 h 2256954"/>
              <a:gd name="connsiteX37" fmla="*/ 8207936 w 12572818"/>
              <a:gd name="connsiteY37" fmla="*/ 153778 h 2256954"/>
              <a:gd name="connsiteX38" fmla="*/ 7814744 w 12572818"/>
              <a:gd name="connsiteY38" fmla="*/ 1086466 h 2256954"/>
              <a:gd name="connsiteX39" fmla="*/ 7366688 w 12572818"/>
              <a:gd name="connsiteY39" fmla="*/ 1305922 h 2256954"/>
              <a:gd name="connsiteX40" fmla="*/ 6717464 w 12572818"/>
              <a:gd name="connsiteY40" fmla="*/ 1177906 h 2256954"/>
              <a:gd name="connsiteX41" fmla="*/ 6891200 w 12572818"/>
              <a:gd name="connsiteY41" fmla="*/ 876154 h 2256954"/>
              <a:gd name="connsiteX42" fmla="*/ 6562016 w 12572818"/>
              <a:gd name="connsiteY42" fmla="*/ 674986 h 2256954"/>
              <a:gd name="connsiteX43" fmla="*/ 6260264 w 12572818"/>
              <a:gd name="connsiteY43" fmla="*/ 949306 h 2256954"/>
              <a:gd name="connsiteX44" fmla="*/ 5812208 w 12572818"/>
              <a:gd name="connsiteY44" fmla="*/ 1214482 h 2256954"/>
              <a:gd name="connsiteX45" fmla="*/ 5848784 w 12572818"/>
              <a:gd name="connsiteY45" fmla="*/ 153778 h 2256954"/>
              <a:gd name="connsiteX46" fmla="*/ 5044112 w 12572818"/>
              <a:gd name="connsiteY46" fmla="*/ 1488802 h 2256954"/>
              <a:gd name="connsiteX47" fmla="*/ 3992552 w 12572818"/>
              <a:gd name="connsiteY47" fmla="*/ 867010 h 2256954"/>
              <a:gd name="connsiteX48" fmla="*/ 3251888 w 12572818"/>
              <a:gd name="connsiteY48" fmla="*/ 1708258 h 2256954"/>
              <a:gd name="connsiteX49" fmla="*/ 2712392 w 12572818"/>
              <a:gd name="connsiteY49" fmla="*/ 1433938 h 2256954"/>
              <a:gd name="connsiteX50" fmla="*/ 2447216 w 12572818"/>
              <a:gd name="connsiteY50" fmla="*/ 2247754 h 2256954"/>
              <a:gd name="connsiteX51" fmla="*/ 2401496 w 12572818"/>
              <a:gd name="connsiteY51" fmla="*/ 803002 h 2256954"/>
              <a:gd name="connsiteX52" fmla="*/ 2081456 w 12572818"/>
              <a:gd name="connsiteY52" fmla="*/ 1369930 h 2256954"/>
              <a:gd name="connsiteX53" fmla="*/ 1642544 w 12572818"/>
              <a:gd name="connsiteY53" fmla="*/ 985882 h 2256954"/>
              <a:gd name="connsiteX54" fmla="*/ 1322504 w 12572818"/>
              <a:gd name="connsiteY54" fmla="*/ 1187050 h 2256954"/>
              <a:gd name="connsiteX55" fmla="*/ 1121336 w 12572818"/>
              <a:gd name="connsiteY55" fmla="*/ 903586 h 2256954"/>
              <a:gd name="connsiteX56" fmla="*/ 911024 w 12572818"/>
              <a:gd name="connsiteY56" fmla="*/ 400666 h 2256954"/>
              <a:gd name="connsiteX57" fmla="*/ 106352 w 12572818"/>
              <a:gd name="connsiteY57" fmla="*/ 967594 h 2256954"/>
              <a:gd name="connsiteX58" fmla="*/ 88064 w 12572818"/>
              <a:gd name="connsiteY58" fmla="*/ 766426 h 2256954"/>
              <a:gd name="connsiteX59" fmla="*/ 810440 w 12572818"/>
              <a:gd name="connsiteY59" fmla="*/ 327514 h 2256954"/>
              <a:gd name="connsiteX0" fmla="*/ 810440 w 12572818"/>
              <a:gd name="connsiteY0" fmla="*/ 329317 h 2258757"/>
              <a:gd name="connsiteX1" fmla="*/ 1066472 w 12572818"/>
              <a:gd name="connsiteY1" fmla="*/ 448189 h 2258757"/>
              <a:gd name="connsiteX2" fmla="*/ 1285928 w 12572818"/>
              <a:gd name="connsiteY2" fmla="*/ 1115701 h 2258757"/>
              <a:gd name="connsiteX3" fmla="*/ 1633400 w 12572818"/>
              <a:gd name="connsiteY3" fmla="*/ 960253 h 2258757"/>
              <a:gd name="connsiteX4" fmla="*/ 2063168 w 12572818"/>
              <a:gd name="connsiteY4" fmla="*/ 1280293 h 2258757"/>
              <a:gd name="connsiteX5" fmla="*/ 2410640 w 12572818"/>
              <a:gd name="connsiteY5" fmla="*/ 539629 h 2258757"/>
              <a:gd name="connsiteX6" fmla="*/ 2492936 w 12572818"/>
              <a:gd name="connsiteY6" fmla="*/ 2167261 h 2258757"/>
              <a:gd name="connsiteX7" fmla="*/ 2666672 w 12572818"/>
              <a:gd name="connsiteY7" fmla="*/ 1326013 h 2258757"/>
              <a:gd name="connsiteX8" fmla="*/ 3297608 w 12572818"/>
              <a:gd name="connsiteY8" fmla="*/ 1636909 h 2258757"/>
              <a:gd name="connsiteX9" fmla="*/ 3901112 w 12572818"/>
              <a:gd name="connsiteY9" fmla="*/ 740797 h 2258757"/>
              <a:gd name="connsiteX10" fmla="*/ 4961816 w 12572818"/>
              <a:gd name="connsiteY10" fmla="*/ 1481461 h 2258757"/>
              <a:gd name="connsiteX11" fmla="*/ 5867072 w 12572818"/>
              <a:gd name="connsiteY11" fmla="*/ 100717 h 2258757"/>
              <a:gd name="connsiteX12" fmla="*/ 5885360 w 12572818"/>
              <a:gd name="connsiteY12" fmla="*/ 1161421 h 2258757"/>
              <a:gd name="connsiteX13" fmla="*/ 6562016 w 12572818"/>
              <a:gd name="connsiteY13" fmla="*/ 640213 h 2258757"/>
              <a:gd name="connsiteX14" fmla="*/ 6927776 w 12572818"/>
              <a:gd name="connsiteY14" fmla="*/ 823093 h 2258757"/>
              <a:gd name="connsiteX15" fmla="*/ 6808904 w 12572818"/>
              <a:gd name="connsiteY15" fmla="*/ 1170565 h 2258757"/>
              <a:gd name="connsiteX16" fmla="*/ 7650152 w 12572818"/>
              <a:gd name="connsiteY16" fmla="*/ 1179709 h 2258757"/>
              <a:gd name="connsiteX17" fmla="*/ 8180504 w 12572818"/>
              <a:gd name="connsiteY17" fmla="*/ 119005 h 2258757"/>
              <a:gd name="connsiteX18" fmla="*/ 8512142 w 12572818"/>
              <a:gd name="connsiteY18" fmla="*/ 693070 h 2258757"/>
              <a:gd name="connsiteX19" fmla="*/ 8924737 w 12572818"/>
              <a:gd name="connsiteY19" fmla="*/ 166732 h 2258757"/>
              <a:gd name="connsiteX20" fmla="*/ 9222784 w 12572818"/>
              <a:gd name="connsiteY20" fmla="*/ 318212 h 2258757"/>
              <a:gd name="connsiteX21" fmla="*/ 9815272 w 12572818"/>
              <a:gd name="connsiteY21" fmla="*/ 26493 h 2258757"/>
              <a:gd name="connsiteX22" fmla="*/ 10574626 w 12572818"/>
              <a:gd name="connsiteY22" fmla="*/ 1036837 h 2258757"/>
              <a:gd name="connsiteX23" fmla="*/ 10708797 w 12572818"/>
              <a:gd name="connsiteY23" fmla="*/ 622773 h 2258757"/>
              <a:gd name="connsiteX24" fmla="*/ 10905729 w 12572818"/>
              <a:gd name="connsiteY24" fmla="*/ 550243 h 2258757"/>
              <a:gd name="connsiteX25" fmla="*/ 11492194 w 12572818"/>
              <a:gd name="connsiteY25" fmla="*/ 651364 h 2258757"/>
              <a:gd name="connsiteX26" fmla="*/ 12047927 w 12572818"/>
              <a:gd name="connsiteY26" fmla="*/ 64676 h 2258757"/>
              <a:gd name="connsiteX27" fmla="*/ 12569624 w 12572818"/>
              <a:gd name="connsiteY27" fmla="*/ 640213 h 2258757"/>
              <a:gd name="connsiteX28" fmla="*/ 12254402 w 12572818"/>
              <a:gd name="connsiteY28" fmla="*/ 237256 h 2258757"/>
              <a:gd name="connsiteX29" fmla="*/ 11988912 w 12572818"/>
              <a:gd name="connsiteY29" fmla="*/ 114637 h 2258757"/>
              <a:gd name="connsiteX30" fmla="*/ 11495809 w 12572818"/>
              <a:gd name="connsiteY30" fmla="*/ 680893 h 2258757"/>
              <a:gd name="connsiteX31" fmla="*/ 10786544 w 12572818"/>
              <a:gd name="connsiteY31" fmla="*/ 585349 h 2258757"/>
              <a:gd name="connsiteX32" fmla="*/ 10584930 w 12572818"/>
              <a:gd name="connsiteY32" fmla="*/ 1071543 h 2258757"/>
              <a:gd name="connsiteX33" fmla="*/ 9793416 w 12572818"/>
              <a:gd name="connsiteY33" fmla="*/ 45853 h 2258757"/>
              <a:gd name="connsiteX34" fmla="*/ 9226169 w 12572818"/>
              <a:gd name="connsiteY34" fmla="*/ 355415 h 2258757"/>
              <a:gd name="connsiteX35" fmla="*/ 8937003 w 12572818"/>
              <a:gd name="connsiteY35" fmla="*/ 210891 h 2258757"/>
              <a:gd name="connsiteX36" fmla="*/ 8464414 w 12572818"/>
              <a:gd name="connsiteY36" fmla="*/ 775366 h 2258757"/>
              <a:gd name="connsiteX37" fmla="*/ 8207936 w 12572818"/>
              <a:gd name="connsiteY37" fmla="*/ 155581 h 2258757"/>
              <a:gd name="connsiteX38" fmla="*/ 7814744 w 12572818"/>
              <a:gd name="connsiteY38" fmla="*/ 1088269 h 2258757"/>
              <a:gd name="connsiteX39" fmla="*/ 7366688 w 12572818"/>
              <a:gd name="connsiteY39" fmla="*/ 1307725 h 2258757"/>
              <a:gd name="connsiteX40" fmla="*/ 6717464 w 12572818"/>
              <a:gd name="connsiteY40" fmla="*/ 1179709 h 2258757"/>
              <a:gd name="connsiteX41" fmla="*/ 6891200 w 12572818"/>
              <a:gd name="connsiteY41" fmla="*/ 877957 h 2258757"/>
              <a:gd name="connsiteX42" fmla="*/ 6562016 w 12572818"/>
              <a:gd name="connsiteY42" fmla="*/ 676789 h 2258757"/>
              <a:gd name="connsiteX43" fmla="*/ 6260264 w 12572818"/>
              <a:gd name="connsiteY43" fmla="*/ 951109 h 2258757"/>
              <a:gd name="connsiteX44" fmla="*/ 5812208 w 12572818"/>
              <a:gd name="connsiteY44" fmla="*/ 1216285 h 2258757"/>
              <a:gd name="connsiteX45" fmla="*/ 5848784 w 12572818"/>
              <a:gd name="connsiteY45" fmla="*/ 155581 h 2258757"/>
              <a:gd name="connsiteX46" fmla="*/ 5044112 w 12572818"/>
              <a:gd name="connsiteY46" fmla="*/ 1490605 h 2258757"/>
              <a:gd name="connsiteX47" fmla="*/ 3992552 w 12572818"/>
              <a:gd name="connsiteY47" fmla="*/ 868813 h 2258757"/>
              <a:gd name="connsiteX48" fmla="*/ 3251888 w 12572818"/>
              <a:gd name="connsiteY48" fmla="*/ 1710061 h 2258757"/>
              <a:gd name="connsiteX49" fmla="*/ 2712392 w 12572818"/>
              <a:gd name="connsiteY49" fmla="*/ 1435741 h 2258757"/>
              <a:gd name="connsiteX50" fmla="*/ 2447216 w 12572818"/>
              <a:gd name="connsiteY50" fmla="*/ 2249557 h 2258757"/>
              <a:gd name="connsiteX51" fmla="*/ 2401496 w 12572818"/>
              <a:gd name="connsiteY51" fmla="*/ 804805 h 2258757"/>
              <a:gd name="connsiteX52" fmla="*/ 2081456 w 12572818"/>
              <a:gd name="connsiteY52" fmla="*/ 1371733 h 2258757"/>
              <a:gd name="connsiteX53" fmla="*/ 1642544 w 12572818"/>
              <a:gd name="connsiteY53" fmla="*/ 987685 h 2258757"/>
              <a:gd name="connsiteX54" fmla="*/ 1322504 w 12572818"/>
              <a:gd name="connsiteY54" fmla="*/ 1188853 h 2258757"/>
              <a:gd name="connsiteX55" fmla="*/ 1121336 w 12572818"/>
              <a:gd name="connsiteY55" fmla="*/ 905389 h 2258757"/>
              <a:gd name="connsiteX56" fmla="*/ 911024 w 12572818"/>
              <a:gd name="connsiteY56" fmla="*/ 402469 h 2258757"/>
              <a:gd name="connsiteX57" fmla="*/ 106352 w 12572818"/>
              <a:gd name="connsiteY57" fmla="*/ 969397 h 2258757"/>
              <a:gd name="connsiteX58" fmla="*/ 88064 w 12572818"/>
              <a:gd name="connsiteY58" fmla="*/ 768229 h 2258757"/>
              <a:gd name="connsiteX59" fmla="*/ 810440 w 12572818"/>
              <a:gd name="connsiteY59" fmla="*/ 329317 h 2258757"/>
              <a:gd name="connsiteX0" fmla="*/ 810440 w 12572818"/>
              <a:gd name="connsiteY0" fmla="*/ 330992 h 2260432"/>
              <a:gd name="connsiteX1" fmla="*/ 1066472 w 12572818"/>
              <a:gd name="connsiteY1" fmla="*/ 449864 h 2260432"/>
              <a:gd name="connsiteX2" fmla="*/ 1285928 w 12572818"/>
              <a:gd name="connsiteY2" fmla="*/ 1117376 h 2260432"/>
              <a:gd name="connsiteX3" fmla="*/ 1633400 w 12572818"/>
              <a:gd name="connsiteY3" fmla="*/ 961928 h 2260432"/>
              <a:gd name="connsiteX4" fmla="*/ 2063168 w 12572818"/>
              <a:gd name="connsiteY4" fmla="*/ 1281968 h 2260432"/>
              <a:gd name="connsiteX5" fmla="*/ 2410640 w 12572818"/>
              <a:gd name="connsiteY5" fmla="*/ 541304 h 2260432"/>
              <a:gd name="connsiteX6" fmla="*/ 2492936 w 12572818"/>
              <a:gd name="connsiteY6" fmla="*/ 2168936 h 2260432"/>
              <a:gd name="connsiteX7" fmla="*/ 2666672 w 12572818"/>
              <a:gd name="connsiteY7" fmla="*/ 1327688 h 2260432"/>
              <a:gd name="connsiteX8" fmla="*/ 3297608 w 12572818"/>
              <a:gd name="connsiteY8" fmla="*/ 1638584 h 2260432"/>
              <a:gd name="connsiteX9" fmla="*/ 3901112 w 12572818"/>
              <a:gd name="connsiteY9" fmla="*/ 742472 h 2260432"/>
              <a:gd name="connsiteX10" fmla="*/ 4961816 w 12572818"/>
              <a:gd name="connsiteY10" fmla="*/ 1483136 h 2260432"/>
              <a:gd name="connsiteX11" fmla="*/ 5867072 w 12572818"/>
              <a:gd name="connsiteY11" fmla="*/ 102392 h 2260432"/>
              <a:gd name="connsiteX12" fmla="*/ 5885360 w 12572818"/>
              <a:gd name="connsiteY12" fmla="*/ 1163096 h 2260432"/>
              <a:gd name="connsiteX13" fmla="*/ 6562016 w 12572818"/>
              <a:gd name="connsiteY13" fmla="*/ 641888 h 2260432"/>
              <a:gd name="connsiteX14" fmla="*/ 6927776 w 12572818"/>
              <a:gd name="connsiteY14" fmla="*/ 824768 h 2260432"/>
              <a:gd name="connsiteX15" fmla="*/ 6808904 w 12572818"/>
              <a:gd name="connsiteY15" fmla="*/ 1172240 h 2260432"/>
              <a:gd name="connsiteX16" fmla="*/ 7650152 w 12572818"/>
              <a:gd name="connsiteY16" fmla="*/ 1181384 h 2260432"/>
              <a:gd name="connsiteX17" fmla="*/ 8180504 w 12572818"/>
              <a:gd name="connsiteY17" fmla="*/ 120680 h 2260432"/>
              <a:gd name="connsiteX18" fmla="*/ 8512142 w 12572818"/>
              <a:gd name="connsiteY18" fmla="*/ 694745 h 2260432"/>
              <a:gd name="connsiteX19" fmla="*/ 8924737 w 12572818"/>
              <a:gd name="connsiteY19" fmla="*/ 168407 h 2260432"/>
              <a:gd name="connsiteX20" fmla="*/ 9263728 w 12572818"/>
              <a:gd name="connsiteY20" fmla="*/ 306239 h 2260432"/>
              <a:gd name="connsiteX21" fmla="*/ 9815272 w 12572818"/>
              <a:gd name="connsiteY21" fmla="*/ 28168 h 2260432"/>
              <a:gd name="connsiteX22" fmla="*/ 10574626 w 12572818"/>
              <a:gd name="connsiteY22" fmla="*/ 1038512 h 2260432"/>
              <a:gd name="connsiteX23" fmla="*/ 10708797 w 12572818"/>
              <a:gd name="connsiteY23" fmla="*/ 624448 h 2260432"/>
              <a:gd name="connsiteX24" fmla="*/ 10905729 w 12572818"/>
              <a:gd name="connsiteY24" fmla="*/ 551918 h 2260432"/>
              <a:gd name="connsiteX25" fmla="*/ 11492194 w 12572818"/>
              <a:gd name="connsiteY25" fmla="*/ 653039 h 2260432"/>
              <a:gd name="connsiteX26" fmla="*/ 12047927 w 12572818"/>
              <a:gd name="connsiteY26" fmla="*/ 66351 h 2260432"/>
              <a:gd name="connsiteX27" fmla="*/ 12569624 w 12572818"/>
              <a:gd name="connsiteY27" fmla="*/ 641888 h 2260432"/>
              <a:gd name="connsiteX28" fmla="*/ 12254402 w 12572818"/>
              <a:gd name="connsiteY28" fmla="*/ 238931 h 2260432"/>
              <a:gd name="connsiteX29" fmla="*/ 11988912 w 12572818"/>
              <a:gd name="connsiteY29" fmla="*/ 116312 h 2260432"/>
              <a:gd name="connsiteX30" fmla="*/ 11495809 w 12572818"/>
              <a:gd name="connsiteY30" fmla="*/ 682568 h 2260432"/>
              <a:gd name="connsiteX31" fmla="*/ 10786544 w 12572818"/>
              <a:gd name="connsiteY31" fmla="*/ 587024 h 2260432"/>
              <a:gd name="connsiteX32" fmla="*/ 10584930 w 12572818"/>
              <a:gd name="connsiteY32" fmla="*/ 1073218 h 2260432"/>
              <a:gd name="connsiteX33" fmla="*/ 9793416 w 12572818"/>
              <a:gd name="connsiteY33" fmla="*/ 47528 h 2260432"/>
              <a:gd name="connsiteX34" fmla="*/ 9226169 w 12572818"/>
              <a:gd name="connsiteY34" fmla="*/ 357090 h 2260432"/>
              <a:gd name="connsiteX35" fmla="*/ 8937003 w 12572818"/>
              <a:gd name="connsiteY35" fmla="*/ 212566 h 2260432"/>
              <a:gd name="connsiteX36" fmla="*/ 8464414 w 12572818"/>
              <a:gd name="connsiteY36" fmla="*/ 777041 h 2260432"/>
              <a:gd name="connsiteX37" fmla="*/ 8207936 w 12572818"/>
              <a:gd name="connsiteY37" fmla="*/ 157256 h 2260432"/>
              <a:gd name="connsiteX38" fmla="*/ 7814744 w 12572818"/>
              <a:gd name="connsiteY38" fmla="*/ 1089944 h 2260432"/>
              <a:gd name="connsiteX39" fmla="*/ 7366688 w 12572818"/>
              <a:gd name="connsiteY39" fmla="*/ 1309400 h 2260432"/>
              <a:gd name="connsiteX40" fmla="*/ 6717464 w 12572818"/>
              <a:gd name="connsiteY40" fmla="*/ 1181384 h 2260432"/>
              <a:gd name="connsiteX41" fmla="*/ 6891200 w 12572818"/>
              <a:gd name="connsiteY41" fmla="*/ 879632 h 2260432"/>
              <a:gd name="connsiteX42" fmla="*/ 6562016 w 12572818"/>
              <a:gd name="connsiteY42" fmla="*/ 678464 h 2260432"/>
              <a:gd name="connsiteX43" fmla="*/ 6260264 w 12572818"/>
              <a:gd name="connsiteY43" fmla="*/ 952784 h 2260432"/>
              <a:gd name="connsiteX44" fmla="*/ 5812208 w 12572818"/>
              <a:gd name="connsiteY44" fmla="*/ 1217960 h 2260432"/>
              <a:gd name="connsiteX45" fmla="*/ 5848784 w 12572818"/>
              <a:gd name="connsiteY45" fmla="*/ 157256 h 2260432"/>
              <a:gd name="connsiteX46" fmla="*/ 5044112 w 12572818"/>
              <a:gd name="connsiteY46" fmla="*/ 1492280 h 2260432"/>
              <a:gd name="connsiteX47" fmla="*/ 3992552 w 12572818"/>
              <a:gd name="connsiteY47" fmla="*/ 870488 h 2260432"/>
              <a:gd name="connsiteX48" fmla="*/ 3251888 w 12572818"/>
              <a:gd name="connsiteY48" fmla="*/ 1711736 h 2260432"/>
              <a:gd name="connsiteX49" fmla="*/ 2712392 w 12572818"/>
              <a:gd name="connsiteY49" fmla="*/ 1437416 h 2260432"/>
              <a:gd name="connsiteX50" fmla="*/ 2447216 w 12572818"/>
              <a:gd name="connsiteY50" fmla="*/ 2251232 h 2260432"/>
              <a:gd name="connsiteX51" fmla="*/ 2401496 w 12572818"/>
              <a:gd name="connsiteY51" fmla="*/ 806480 h 2260432"/>
              <a:gd name="connsiteX52" fmla="*/ 2081456 w 12572818"/>
              <a:gd name="connsiteY52" fmla="*/ 1373408 h 2260432"/>
              <a:gd name="connsiteX53" fmla="*/ 1642544 w 12572818"/>
              <a:gd name="connsiteY53" fmla="*/ 989360 h 2260432"/>
              <a:gd name="connsiteX54" fmla="*/ 1322504 w 12572818"/>
              <a:gd name="connsiteY54" fmla="*/ 1190528 h 2260432"/>
              <a:gd name="connsiteX55" fmla="*/ 1121336 w 12572818"/>
              <a:gd name="connsiteY55" fmla="*/ 907064 h 2260432"/>
              <a:gd name="connsiteX56" fmla="*/ 911024 w 12572818"/>
              <a:gd name="connsiteY56" fmla="*/ 404144 h 2260432"/>
              <a:gd name="connsiteX57" fmla="*/ 106352 w 12572818"/>
              <a:gd name="connsiteY57" fmla="*/ 971072 h 2260432"/>
              <a:gd name="connsiteX58" fmla="*/ 88064 w 12572818"/>
              <a:gd name="connsiteY58" fmla="*/ 769904 h 2260432"/>
              <a:gd name="connsiteX59" fmla="*/ 810440 w 12572818"/>
              <a:gd name="connsiteY59" fmla="*/ 330992 h 2260432"/>
              <a:gd name="connsiteX0" fmla="*/ 810440 w 12572818"/>
              <a:gd name="connsiteY0" fmla="*/ 330992 h 2260432"/>
              <a:gd name="connsiteX1" fmla="*/ 1066472 w 12572818"/>
              <a:gd name="connsiteY1" fmla="*/ 449864 h 2260432"/>
              <a:gd name="connsiteX2" fmla="*/ 1285928 w 12572818"/>
              <a:gd name="connsiteY2" fmla="*/ 1117376 h 2260432"/>
              <a:gd name="connsiteX3" fmla="*/ 1633400 w 12572818"/>
              <a:gd name="connsiteY3" fmla="*/ 961928 h 2260432"/>
              <a:gd name="connsiteX4" fmla="*/ 2063168 w 12572818"/>
              <a:gd name="connsiteY4" fmla="*/ 1281968 h 2260432"/>
              <a:gd name="connsiteX5" fmla="*/ 2410640 w 12572818"/>
              <a:gd name="connsiteY5" fmla="*/ 541304 h 2260432"/>
              <a:gd name="connsiteX6" fmla="*/ 2492936 w 12572818"/>
              <a:gd name="connsiteY6" fmla="*/ 2168936 h 2260432"/>
              <a:gd name="connsiteX7" fmla="*/ 2666672 w 12572818"/>
              <a:gd name="connsiteY7" fmla="*/ 1327688 h 2260432"/>
              <a:gd name="connsiteX8" fmla="*/ 3297608 w 12572818"/>
              <a:gd name="connsiteY8" fmla="*/ 1638584 h 2260432"/>
              <a:gd name="connsiteX9" fmla="*/ 3901112 w 12572818"/>
              <a:gd name="connsiteY9" fmla="*/ 742472 h 2260432"/>
              <a:gd name="connsiteX10" fmla="*/ 4961816 w 12572818"/>
              <a:gd name="connsiteY10" fmla="*/ 1483136 h 2260432"/>
              <a:gd name="connsiteX11" fmla="*/ 5867072 w 12572818"/>
              <a:gd name="connsiteY11" fmla="*/ 102392 h 2260432"/>
              <a:gd name="connsiteX12" fmla="*/ 5885360 w 12572818"/>
              <a:gd name="connsiteY12" fmla="*/ 1163096 h 2260432"/>
              <a:gd name="connsiteX13" fmla="*/ 6562016 w 12572818"/>
              <a:gd name="connsiteY13" fmla="*/ 641888 h 2260432"/>
              <a:gd name="connsiteX14" fmla="*/ 6927776 w 12572818"/>
              <a:gd name="connsiteY14" fmla="*/ 824768 h 2260432"/>
              <a:gd name="connsiteX15" fmla="*/ 6808904 w 12572818"/>
              <a:gd name="connsiteY15" fmla="*/ 1172240 h 2260432"/>
              <a:gd name="connsiteX16" fmla="*/ 7650152 w 12572818"/>
              <a:gd name="connsiteY16" fmla="*/ 1181384 h 2260432"/>
              <a:gd name="connsiteX17" fmla="*/ 8180504 w 12572818"/>
              <a:gd name="connsiteY17" fmla="*/ 120680 h 2260432"/>
              <a:gd name="connsiteX18" fmla="*/ 8512142 w 12572818"/>
              <a:gd name="connsiteY18" fmla="*/ 694745 h 2260432"/>
              <a:gd name="connsiteX19" fmla="*/ 8924737 w 12572818"/>
              <a:gd name="connsiteY19" fmla="*/ 168407 h 2260432"/>
              <a:gd name="connsiteX20" fmla="*/ 9263728 w 12572818"/>
              <a:gd name="connsiteY20" fmla="*/ 306239 h 2260432"/>
              <a:gd name="connsiteX21" fmla="*/ 9815272 w 12572818"/>
              <a:gd name="connsiteY21" fmla="*/ 28168 h 2260432"/>
              <a:gd name="connsiteX22" fmla="*/ 10574626 w 12572818"/>
              <a:gd name="connsiteY22" fmla="*/ 1038512 h 2260432"/>
              <a:gd name="connsiteX23" fmla="*/ 10708797 w 12572818"/>
              <a:gd name="connsiteY23" fmla="*/ 624448 h 2260432"/>
              <a:gd name="connsiteX24" fmla="*/ 10905729 w 12572818"/>
              <a:gd name="connsiteY24" fmla="*/ 551918 h 2260432"/>
              <a:gd name="connsiteX25" fmla="*/ 11492194 w 12572818"/>
              <a:gd name="connsiteY25" fmla="*/ 653039 h 2260432"/>
              <a:gd name="connsiteX26" fmla="*/ 12047927 w 12572818"/>
              <a:gd name="connsiteY26" fmla="*/ 66351 h 2260432"/>
              <a:gd name="connsiteX27" fmla="*/ 12569624 w 12572818"/>
              <a:gd name="connsiteY27" fmla="*/ 641888 h 2260432"/>
              <a:gd name="connsiteX28" fmla="*/ 12254402 w 12572818"/>
              <a:gd name="connsiteY28" fmla="*/ 238931 h 2260432"/>
              <a:gd name="connsiteX29" fmla="*/ 11988912 w 12572818"/>
              <a:gd name="connsiteY29" fmla="*/ 116312 h 2260432"/>
              <a:gd name="connsiteX30" fmla="*/ 11495809 w 12572818"/>
              <a:gd name="connsiteY30" fmla="*/ 682568 h 2260432"/>
              <a:gd name="connsiteX31" fmla="*/ 10786544 w 12572818"/>
              <a:gd name="connsiteY31" fmla="*/ 587024 h 2260432"/>
              <a:gd name="connsiteX32" fmla="*/ 10584930 w 12572818"/>
              <a:gd name="connsiteY32" fmla="*/ 1073218 h 2260432"/>
              <a:gd name="connsiteX33" fmla="*/ 9793416 w 12572818"/>
              <a:gd name="connsiteY33" fmla="*/ 47528 h 2260432"/>
              <a:gd name="connsiteX34" fmla="*/ 9226169 w 12572818"/>
              <a:gd name="connsiteY34" fmla="*/ 357090 h 2260432"/>
              <a:gd name="connsiteX35" fmla="*/ 8937003 w 12572818"/>
              <a:gd name="connsiteY35" fmla="*/ 212566 h 2260432"/>
              <a:gd name="connsiteX36" fmla="*/ 8464414 w 12572818"/>
              <a:gd name="connsiteY36" fmla="*/ 777041 h 2260432"/>
              <a:gd name="connsiteX37" fmla="*/ 8207936 w 12572818"/>
              <a:gd name="connsiteY37" fmla="*/ 157256 h 2260432"/>
              <a:gd name="connsiteX38" fmla="*/ 7814744 w 12572818"/>
              <a:gd name="connsiteY38" fmla="*/ 1089944 h 2260432"/>
              <a:gd name="connsiteX39" fmla="*/ 7366688 w 12572818"/>
              <a:gd name="connsiteY39" fmla="*/ 1309400 h 2260432"/>
              <a:gd name="connsiteX40" fmla="*/ 6717464 w 12572818"/>
              <a:gd name="connsiteY40" fmla="*/ 1181384 h 2260432"/>
              <a:gd name="connsiteX41" fmla="*/ 6891200 w 12572818"/>
              <a:gd name="connsiteY41" fmla="*/ 879632 h 2260432"/>
              <a:gd name="connsiteX42" fmla="*/ 6562016 w 12572818"/>
              <a:gd name="connsiteY42" fmla="*/ 678464 h 2260432"/>
              <a:gd name="connsiteX43" fmla="*/ 6260264 w 12572818"/>
              <a:gd name="connsiteY43" fmla="*/ 952784 h 2260432"/>
              <a:gd name="connsiteX44" fmla="*/ 5812208 w 12572818"/>
              <a:gd name="connsiteY44" fmla="*/ 1217960 h 2260432"/>
              <a:gd name="connsiteX45" fmla="*/ 5848784 w 12572818"/>
              <a:gd name="connsiteY45" fmla="*/ 157256 h 2260432"/>
              <a:gd name="connsiteX46" fmla="*/ 5044112 w 12572818"/>
              <a:gd name="connsiteY46" fmla="*/ 1492280 h 2260432"/>
              <a:gd name="connsiteX47" fmla="*/ 3992552 w 12572818"/>
              <a:gd name="connsiteY47" fmla="*/ 870488 h 2260432"/>
              <a:gd name="connsiteX48" fmla="*/ 3251888 w 12572818"/>
              <a:gd name="connsiteY48" fmla="*/ 1711736 h 2260432"/>
              <a:gd name="connsiteX49" fmla="*/ 2712392 w 12572818"/>
              <a:gd name="connsiteY49" fmla="*/ 1437416 h 2260432"/>
              <a:gd name="connsiteX50" fmla="*/ 2447216 w 12572818"/>
              <a:gd name="connsiteY50" fmla="*/ 2251232 h 2260432"/>
              <a:gd name="connsiteX51" fmla="*/ 2401496 w 12572818"/>
              <a:gd name="connsiteY51" fmla="*/ 806480 h 2260432"/>
              <a:gd name="connsiteX52" fmla="*/ 2081456 w 12572818"/>
              <a:gd name="connsiteY52" fmla="*/ 1373408 h 2260432"/>
              <a:gd name="connsiteX53" fmla="*/ 1642544 w 12572818"/>
              <a:gd name="connsiteY53" fmla="*/ 989360 h 2260432"/>
              <a:gd name="connsiteX54" fmla="*/ 1322504 w 12572818"/>
              <a:gd name="connsiteY54" fmla="*/ 1190528 h 2260432"/>
              <a:gd name="connsiteX55" fmla="*/ 1121336 w 12572818"/>
              <a:gd name="connsiteY55" fmla="*/ 907064 h 2260432"/>
              <a:gd name="connsiteX56" fmla="*/ 911024 w 12572818"/>
              <a:gd name="connsiteY56" fmla="*/ 404144 h 2260432"/>
              <a:gd name="connsiteX57" fmla="*/ 106352 w 12572818"/>
              <a:gd name="connsiteY57" fmla="*/ 971072 h 2260432"/>
              <a:gd name="connsiteX58" fmla="*/ 88064 w 12572818"/>
              <a:gd name="connsiteY58" fmla="*/ 769904 h 2260432"/>
              <a:gd name="connsiteX59" fmla="*/ 810440 w 12572818"/>
              <a:gd name="connsiteY59" fmla="*/ 330992 h 2260432"/>
              <a:gd name="connsiteX0" fmla="*/ 810440 w 12572818"/>
              <a:gd name="connsiteY0" fmla="*/ 330992 h 2260432"/>
              <a:gd name="connsiteX1" fmla="*/ 1066472 w 12572818"/>
              <a:gd name="connsiteY1" fmla="*/ 449864 h 2260432"/>
              <a:gd name="connsiteX2" fmla="*/ 1285928 w 12572818"/>
              <a:gd name="connsiteY2" fmla="*/ 1117376 h 2260432"/>
              <a:gd name="connsiteX3" fmla="*/ 1633400 w 12572818"/>
              <a:gd name="connsiteY3" fmla="*/ 961928 h 2260432"/>
              <a:gd name="connsiteX4" fmla="*/ 2063168 w 12572818"/>
              <a:gd name="connsiteY4" fmla="*/ 1281968 h 2260432"/>
              <a:gd name="connsiteX5" fmla="*/ 2410640 w 12572818"/>
              <a:gd name="connsiteY5" fmla="*/ 541304 h 2260432"/>
              <a:gd name="connsiteX6" fmla="*/ 2492936 w 12572818"/>
              <a:gd name="connsiteY6" fmla="*/ 2168936 h 2260432"/>
              <a:gd name="connsiteX7" fmla="*/ 2666672 w 12572818"/>
              <a:gd name="connsiteY7" fmla="*/ 1327688 h 2260432"/>
              <a:gd name="connsiteX8" fmla="*/ 3297608 w 12572818"/>
              <a:gd name="connsiteY8" fmla="*/ 1638584 h 2260432"/>
              <a:gd name="connsiteX9" fmla="*/ 3901112 w 12572818"/>
              <a:gd name="connsiteY9" fmla="*/ 742472 h 2260432"/>
              <a:gd name="connsiteX10" fmla="*/ 4961816 w 12572818"/>
              <a:gd name="connsiteY10" fmla="*/ 1483136 h 2260432"/>
              <a:gd name="connsiteX11" fmla="*/ 5867072 w 12572818"/>
              <a:gd name="connsiteY11" fmla="*/ 102392 h 2260432"/>
              <a:gd name="connsiteX12" fmla="*/ 5885360 w 12572818"/>
              <a:gd name="connsiteY12" fmla="*/ 1163096 h 2260432"/>
              <a:gd name="connsiteX13" fmla="*/ 6562016 w 12572818"/>
              <a:gd name="connsiteY13" fmla="*/ 641888 h 2260432"/>
              <a:gd name="connsiteX14" fmla="*/ 6927776 w 12572818"/>
              <a:gd name="connsiteY14" fmla="*/ 824768 h 2260432"/>
              <a:gd name="connsiteX15" fmla="*/ 6808904 w 12572818"/>
              <a:gd name="connsiteY15" fmla="*/ 1172240 h 2260432"/>
              <a:gd name="connsiteX16" fmla="*/ 7650152 w 12572818"/>
              <a:gd name="connsiteY16" fmla="*/ 1181384 h 2260432"/>
              <a:gd name="connsiteX17" fmla="*/ 8180504 w 12572818"/>
              <a:gd name="connsiteY17" fmla="*/ 120680 h 2260432"/>
              <a:gd name="connsiteX18" fmla="*/ 8512142 w 12572818"/>
              <a:gd name="connsiteY18" fmla="*/ 694745 h 2260432"/>
              <a:gd name="connsiteX19" fmla="*/ 8924737 w 12572818"/>
              <a:gd name="connsiteY19" fmla="*/ 168407 h 2260432"/>
              <a:gd name="connsiteX20" fmla="*/ 9263728 w 12572818"/>
              <a:gd name="connsiteY20" fmla="*/ 306239 h 2260432"/>
              <a:gd name="connsiteX21" fmla="*/ 9815272 w 12572818"/>
              <a:gd name="connsiteY21" fmla="*/ 28168 h 2260432"/>
              <a:gd name="connsiteX22" fmla="*/ 10574626 w 12572818"/>
              <a:gd name="connsiteY22" fmla="*/ 1038512 h 2260432"/>
              <a:gd name="connsiteX23" fmla="*/ 10708797 w 12572818"/>
              <a:gd name="connsiteY23" fmla="*/ 624448 h 2260432"/>
              <a:gd name="connsiteX24" fmla="*/ 10905729 w 12572818"/>
              <a:gd name="connsiteY24" fmla="*/ 551918 h 2260432"/>
              <a:gd name="connsiteX25" fmla="*/ 11492194 w 12572818"/>
              <a:gd name="connsiteY25" fmla="*/ 653039 h 2260432"/>
              <a:gd name="connsiteX26" fmla="*/ 12047927 w 12572818"/>
              <a:gd name="connsiteY26" fmla="*/ 66351 h 2260432"/>
              <a:gd name="connsiteX27" fmla="*/ 12569624 w 12572818"/>
              <a:gd name="connsiteY27" fmla="*/ 641888 h 2260432"/>
              <a:gd name="connsiteX28" fmla="*/ 12254402 w 12572818"/>
              <a:gd name="connsiteY28" fmla="*/ 238931 h 2260432"/>
              <a:gd name="connsiteX29" fmla="*/ 11988912 w 12572818"/>
              <a:gd name="connsiteY29" fmla="*/ 116312 h 2260432"/>
              <a:gd name="connsiteX30" fmla="*/ 11495809 w 12572818"/>
              <a:gd name="connsiteY30" fmla="*/ 682568 h 2260432"/>
              <a:gd name="connsiteX31" fmla="*/ 10786544 w 12572818"/>
              <a:gd name="connsiteY31" fmla="*/ 587024 h 2260432"/>
              <a:gd name="connsiteX32" fmla="*/ 10584930 w 12572818"/>
              <a:gd name="connsiteY32" fmla="*/ 1073218 h 2260432"/>
              <a:gd name="connsiteX33" fmla="*/ 9793416 w 12572818"/>
              <a:gd name="connsiteY33" fmla="*/ 47528 h 2260432"/>
              <a:gd name="connsiteX34" fmla="*/ 9226169 w 12572818"/>
              <a:gd name="connsiteY34" fmla="*/ 357090 h 2260432"/>
              <a:gd name="connsiteX35" fmla="*/ 8941552 w 12572818"/>
              <a:gd name="connsiteY35" fmla="*/ 198918 h 2260432"/>
              <a:gd name="connsiteX36" fmla="*/ 8464414 w 12572818"/>
              <a:gd name="connsiteY36" fmla="*/ 777041 h 2260432"/>
              <a:gd name="connsiteX37" fmla="*/ 8207936 w 12572818"/>
              <a:gd name="connsiteY37" fmla="*/ 157256 h 2260432"/>
              <a:gd name="connsiteX38" fmla="*/ 7814744 w 12572818"/>
              <a:gd name="connsiteY38" fmla="*/ 1089944 h 2260432"/>
              <a:gd name="connsiteX39" fmla="*/ 7366688 w 12572818"/>
              <a:gd name="connsiteY39" fmla="*/ 1309400 h 2260432"/>
              <a:gd name="connsiteX40" fmla="*/ 6717464 w 12572818"/>
              <a:gd name="connsiteY40" fmla="*/ 1181384 h 2260432"/>
              <a:gd name="connsiteX41" fmla="*/ 6891200 w 12572818"/>
              <a:gd name="connsiteY41" fmla="*/ 879632 h 2260432"/>
              <a:gd name="connsiteX42" fmla="*/ 6562016 w 12572818"/>
              <a:gd name="connsiteY42" fmla="*/ 678464 h 2260432"/>
              <a:gd name="connsiteX43" fmla="*/ 6260264 w 12572818"/>
              <a:gd name="connsiteY43" fmla="*/ 952784 h 2260432"/>
              <a:gd name="connsiteX44" fmla="*/ 5812208 w 12572818"/>
              <a:gd name="connsiteY44" fmla="*/ 1217960 h 2260432"/>
              <a:gd name="connsiteX45" fmla="*/ 5848784 w 12572818"/>
              <a:gd name="connsiteY45" fmla="*/ 157256 h 2260432"/>
              <a:gd name="connsiteX46" fmla="*/ 5044112 w 12572818"/>
              <a:gd name="connsiteY46" fmla="*/ 1492280 h 2260432"/>
              <a:gd name="connsiteX47" fmla="*/ 3992552 w 12572818"/>
              <a:gd name="connsiteY47" fmla="*/ 870488 h 2260432"/>
              <a:gd name="connsiteX48" fmla="*/ 3251888 w 12572818"/>
              <a:gd name="connsiteY48" fmla="*/ 1711736 h 2260432"/>
              <a:gd name="connsiteX49" fmla="*/ 2712392 w 12572818"/>
              <a:gd name="connsiteY49" fmla="*/ 1437416 h 2260432"/>
              <a:gd name="connsiteX50" fmla="*/ 2447216 w 12572818"/>
              <a:gd name="connsiteY50" fmla="*/ 2251232 h 2260432"/>
              <a:gd name="connsiteX51" fmla="*/ 2401496 w 12572818"/>
              <a:gd name="connsiteY51" fmla="*/ 806480 h 2260432"/>
              <a:gd name="connsiteX52" fmla="*/ 2081456 w 12572818"/>
              <a:gd name="connsiteY52" fmla="*/ 1373408 h 2260432"/>
              <a:gd name="connsiteX53" fmla="*/ 1642544 w 12572818"/>
              <a:gd name="connsiteY53" fmla="*/ 989360 h 2260432"/>
              <a:gd name="connsiteX54" fmla="*/ 1322504 w 12572818"/>
              <a:gd name="connsiteY54" fmla="*/ 1190528 h 2260432"/>
              <a:gd name="connsiteX55" fmla="*/ 1121336 w 12572818"/>
              <a:gd name="connsiteY55" fmla="*/ 907064 h 2260432"/>
              <a:gd name="connsiteX56" fmla="*/ 911024 w 12572818"/>
              <a:gd name="connsiteY56" fmla="*/ 404144 h 2260432"/>
              <a:gd name="connsiteX57" fmla="*/ 106352 w 12572818"/>
              <a:gd name="connsiteY57" fmla="*/ 971072 h 2260432"/>
              <a:gd name="connsiteX58" fmla="*/ 88064 w 12572818"/>
              <a:gd name="connsiteY58" fmla="*/ 769904 h 2260432"/>
              <a:gd name="connsiteX59" fmla="*/ 810440 w 12572818"/>
              <a:gd name="connsiteY59" fmla="*/ 330992 h 2260432"/>
              <a:gd name="connsiteX0" fmla="*/ 810440 w 12572818"/>
              <a:gd name="connsiteY0" fmla="*/ 330992 h 2260432"/>
              <a:gd name="connsiteX1" fmla="*/ 1066472 w 12572818"/>
              <a:gd name="connsiteY1" fmla="*/ 449864 h 2260432"/>
              <a:gd name="connsiteX2" fmla="*/ 1285928 w 12572818"/>
              <a:gd name="connsiteY2" fmla="*/ 1117376 h 2260432"/>
              <a:gd name="connsiteX3" fmla="*/ 1633400 w 12572818"/>
              <a:gd name="connsiteY3" fmla="*/ 961928 h 2260432"/>
              <a:gd name="connsiteX4" fmla="*/ 2063168 w 12572818"/>
              <a:gd name="connsiteY4" fmla="*/ 1281968 h 2260432"/>
              <a:gd name="connsiteX5" fmla="*/ 2410640 w 12572818"/>
              <a:gd name="connsiteY5" fmla="*/ 541304 h 2260432"/>
              <a:gd name="connsiteX6" fmla="*/ 2492936 w 12572818"/>
              <a:gd name="connsiteY6" fmla="*/ 2168936 h 2260432"/>
              <a:gd name="connsiteX7" fmla="*/ 2666672 w 12572818"/>
              <a:gd name="connsiteY7" fmla="*/ 1327688 h 2260432"/>
              <a:gd name="connsiteX8" fmla="*/ 3297608 w 12572818"/>
              <a:gd name="connsiteY8" fmla="*/ 1638584 h 2260432"/>
              <a:gd name="connsiteX9" fmla="*/ 3901112 w 12572818"/>
              <a:gd name="connsiteY9" fmla="*/ 742472 h 2260432"/>
              <a:gd name="connsiteX10" fmla="*/ 4961816 w 12572818"/>
              <a:gd name="connsiteY10" fmla="*/ 1483136 h 2260432"/>
              <a:gd name="connsiteX11" fmla="*/ 5867072 w 12572818"/>
              <a:gd name="connsiteY11" fmla="*/ 102392 h 2260432"/>
              <a:gd name="connsiteX12" fmla="*/ 5885360 w 12572818"/>
              <a:gd name="connsiteY12" fmla="*/ 1163096 h 2260432"/>
              <a:gd name="connsiteX13" fmla="*/ 6562016 w 12572818"/>
              <a:gd name="connsiteY13" fmla="*/ 641888 h 2260432"/>
              <a:gd name="connsiteX14" fmla="*/ 6927776 w 12572818"/>
              <a:gd name="connsiteY14" fmla="*/ 824768 h 2260432"/>
              <a:gd name="connsiteX15" fmla="*/ 6808904 w 12572818"/>
              <a:gd name="connsiteY15" fmla="*/ 1172240 h 2260432"/>
              <a:gd name="connsiteX16" fmla="*/ 7650152 w 12572818"/>
              <a:gd name="connsiteY16" fmla="*/ 1181384 h 2260432"/>
              <a:gd name="connsiteX17" fmla="*/ 8180504 w 12572818"/>
              <a:gd name="connsiteY17" fmla="*/ 120680 h 2260432"/>
              <a:gd name="connsiteX18" fmla="*/ 8512142 w 12572818"/>
              <a:gd name="connsiteY18" fmla="*/ 694745 h 2260432"/>
              <a:gd name="connsiteX19" fmla="*/ 8924737 w 12572818"/>
              <a:gd name="connsiteY19" fmla="*/ 168407 h 2260432"/>
              <a:gd name="connsiteX20" fmla="*/ 9263728 w 12572818"/>
              <a:gd name="connsiteY20" fmla="*/ 306239 h 2260432"/>
              <a:gd name="connsiteX21" fmla="*/ 9815272 w 12572818"/>
              <a:gd name="connsiteY21" fmla="*/ 28168 h 2260432"/>
              <a:gd name="connsiteX22" fmla="*/ 10574626 w 12572818"/>
              <a:gd name="connsiteY22" fmla="*/ 1038512 h 2260432"/>
              <a:gd name="connsiteX23" fmla="*/ 10708797 w 12572818"/>
              <a:gd name="connsiteY23" fmla="*/ 624448 h 2260432"/>
              <a:gd name="connsiteX24" fmla="*/ 10905729 w 12572818"/>
              <a:gd name="connsiteY24" fmla="*/ 551918 h 2260432"/>
              <a:gd name="connsiteX25" fmla="*/ 11492194 w 12572818"/>
              <a:gd name="connsiteY25" fmla="*/ 653039 h 2260432"/>
              <a:gd name="connsiteX26" fmla="*/ 12047927 w 12572818"/>
              <a:gd name="connsiteY26" fmla="*/ 66351 h 2260432"/>
              <a:gd name="connsiteX27" fmla="*/ 12569624 w 12572818"/>
              <a:gd name="connsiteY27" fmla="*/ 641888 h 2260432"/>
              <a:gd name="connsiteX28" fmla="*/ 12254402 w 12572818"/>
              <a:gd name="connsiteY28" fmla="*/ 238931 h 2260432"/>
              <a:gd name="connsiteX29" fmla="*/ 11988912 w 12572818"/>
              <a:gd name="connsiteY29" fmla="*/ 116312 h 2260432"/>
              <a:gd name="connsiteX30" fmla="*/ 11495809 w 12572818"/>
              <a:gd name="connsiteY30" fmla="*/ 682568 h 2260432"/>
              <a:gd name="connsiteX31" fmla="*/ 10786544 w 12572818"/>
              <a:gd name="connsiteY31" fmla="*/ 587024 h 2260432"/>
              <a:gd name="connsiteX32" fmla="*/ 10584930 w 12572818"/>
              <a:gd name="connsiteY32" fmla="*/ 1073218 h 2260432"/>
              <a:gd name="connsiteX33" fmla="*/ 9793416 w 12572818"/>
              <a:gd name="connsiteY33" fmla="*/ 47528 h 2260432"/>
              <a:gd name="connsiteX34" fmla="*/ 9226169 w 12572818"/>
              <a:gd name="connsiteY34" fmla="*/ 357090 h 2260432"/>
              <a:gd name="connsiteX35" fmla="*/ 8941552 w 12572818"/>
              <a:gd name="connsiteY35" fmla="*/ 198918 h 2260432"/>
              <a:gd name="connsiteX36" fmla="*/ 8464414 w 12572818"/>
              <a:gd name="connsiteY36" fmla="*/ 777041 h 2260432"/>
              <a:gd name="connsiteX37" fmla="*/ 8207936 w 12572818"/>
              <a:gd name="connsiteY37" fmla="*/ 157256 h 2260432"/>
              <a:gd name="connsiteX38" fmla="*/ 7814744 w 12572818"/>
              <a:gd name="connsiteY38" fmla="*/ 1089944 h 2260432"/>
              <a:gd name="connsiteX39" fmla="*/ 7366688 w 12572818"/>
              <a:gd name="connsiteY39" fmla="*/ 1309400 h 2260432"/>
              <a:gd name="connsiteX40" fmla="*/ 6717464 w 12572818"/>
              <a:gd name="connsiteY40" fmla="*/ 1181384 h 2260432"/>
              <a:gd name="connsiteX41" fmla="*/ 6891200 w 12572818"/>
              <a:gd name="connsiteY41" fmla="*/ 879632 h 2260432"/>
              <a:gd name="connsiteX42" fmla="*/ 6562016 w 12572818"/>
              <a:gd name="connsiteY42" fmla="*/ 678464 h 2260432"/>
              <a:gd name="connsiteX43" fmla="*/ 6260264 w 12572818"/>
              <a:gd name="connsiteY43" fmla="*/ 952784 h 2260432"/>
              <a:gd name="connsiteX44" fmla="*/ 5812208 w 12572818"/>
              <a:gd name="connsiteY44" fmla="*/ 1217960 h 2260432"/>
              <a:gd name="connsiteX45" fmla="*/ 5848784 w 12572818"/>
              <a:gd name="connsiteY45" fmla="*/ 157256 h 2260432"/>
              <a:gd name="connsiteX46" fmla="*/ 5044112 w 12572818"/>
              <a:gd name="connsiteY46" fmla="*/ 1492280 h 2260432"/>
              <a:gd name="connsiteX47" fmla="*/ 3992552 w 12572818"/>
              <a:gd name="connsiteY47" fmla="*/ 870488 h 2260432"/>
              <a:gd name="connsiteX48" fmla="*/ 3251888 w 12572818"/>
              <a:gd name="connsiteY48" fmla="*/ 1711736 h 2260432"/>
              <a:gd name="connsiteX49" fmla="*/ 2712392 w 12572818"/>
              <a:gd name="connsiteY49" fmla="*/ 1437416 h 2260432"/>
              <a:gd name="connsiteX50" fmla="*/ 2447216 w 12572818"/>
              <a:gd name="connsiteY50" fmla="*/ 2251232 h 2260432"/>
              <a:gd name="connsiteX51" fmla="*/ 2401496 w 12572818"/>
              <a:gd name="connsiteY51" fmla="*/ 806480 h 2260432"/>
              <a:gd name="connsiteX52" fmla="*/ 2081456 w 12572818"/>
              <a:gd name="connsiteY52" fmla="*/ 1373408 h 2260432"/>
              <a:gd name="connsiteX53" fmla="*/ 1642544 w 12572818"/>
              <a:gd name="connsiteY53" fmla="*/ 989360 h 2260432"/>
              <a:gd name="connsiteX54" fmla="*/ 1322504 w 12572818"/>
              <a:gd name="connsiteY54" fmla="*/ 1190528 h 2260432"/>
              <a:gd name="connsiteX55" fmla="*/ 1121336 w 12572818"/>
              <a:gd name="connsiteY55" fmla="*/ 907064 h 2260432"/>
              <a:gd name="connsiteX56" fmla="*/ 911024 w 12572818"/>
              <a:gd name="connsiteY56" fmla="*/ 404144 h 2260432"/>
              <a:gd name="connsiteX57" fmla="*/ 106352 w 12572818"/>
              <a:gd name="connsiteY57" fmla="*/ 971072 h 2260432"/>
              <a:gd name="connsiteX58" fmla="*/ 88064 w 12572818"/>
              <a:gd name="connsiteY58" fmla="*/ 769904 h 2260432"/>
              <a:gd name="connsiteX59" fmla="*/ 810440 w 12572818"/>
              <a:gd name="connsiteY59" fmla="*/ 330992 h 2260432"/>
              <a:gd name="connsiteX0" fmla="*/ 810440 w 12572818"/>
              <a:gd name="connsiteY0" fmla="*/ 327170 h 2256610"/>
              <a:gd name="connsiteX1" fmla="*/ 1066472 w 12572818"/>
              <a:gd name="connsiteY1" fmla="*/ 446042 h 2256610"/>
              <a:gd name="connsiteX2" fmla="*/ 1285928 w 12572818"/>
              <a:gd name="connsiteY2" fmla="*/ 1113554 h 2256610"/>
              <a:gd name="connsiteX3" fmla="*/ 1633400 w 12572818"/>
              <a:gd name="connsiteY3" fmla="*/ 958106 h 2256610"/>
              <a:gd name="connsiteX4" fmla="*/ 2063168 w 12572818"/>
              <a:gd name="connsiteY4" fmla="*/ 1278146 h 2256610"/>
              <a:gd name="connsiteX5" fmla="*/ 2410640 w 12572818"/>
              <a:gd name="connsiteY5" fmla="*/ 537482 h 2256610"/>
              <a:gd name="connsiteX6" fmla="*/ 2492936 w 12572818"/>
              <a:gd name="connsiteY6" fmla="*/ 2165114 h 2256610"/>
              <a:gd name="connsiteX7" fmla="*/ 2666672 w 12572818"/>
              <a:gd name="connsiteY7" fmla="*/ 1323866 h 2256610"/>
              <a:gd name="connsiteX8" fmla="*/ 3297608 w 12572818"/>
              <a:gd name="connsiteY8" fmla="*/ 1634762 h 2256610"/>
              <a:gd name="connsiteX9" fmla="*/ 3901112 w 12572818"/>
              <a:gd name="connsiteY9" fmla="*/ 738650 h 2256610"/>
              <a:gd name="connsiteX10" fmla="*/ 4961816 w 12572818"/>
              <a:gd name="connsiteY10" fmla="*/ 1479314 h 2256610"/>
              <a:gd name="connsiteX11" fmla="*/ 5867072 w 12572818"/>
              <a:gd name="connsiteY11" fmla="*/ 98570 h 2256610"/>
              <a:gd name="connsiteX12" fmla="*/ 5885360 w 12572818"/>
              <a:gd name="connsiteY12" fmla="*/ 1159274 h 2256610"/>
              <a:gd name="connsiteX13" fmla="*/ 6562016 w 12572818"/>
              <a:gd name="connsiteY13" fmla="*/ 638066 h 2256610"/>
              <a:gd name="connsiteX14" fmla="*/ 6927776 w 12572818"/>
              <a:gd name="connsiteY14" fmla="*/ 820946 h 2256610"/>
              <a:gd name="connsiteX15" fmla="*/ 6808904 w 12572818"/>
              <a:gd name="connsiteY15" fmla="*/ 1168418 h 2256610"/>
              <a:gd name="connsiteX16" fmla="*/ 7650152 w 12572818"/>
              <a:gd name="connsiteY16" fmla="*/ 1177562 h 2256610"/>
              <a:gd name="connsiteX17" fmla="*/ 8180504 w 12572818"/>
              <a:gd name="connsiteY17" fmla="*/ 116858 h 2256610"/>
              <a:gd name="connsiteX18" fmla="*/ 8512142 w 12572818"/>
              <a:gd name="connsiteY18" fmla="*/ 690923 h 2256610"/>
              <a:gd name="connsiteX19" fmla="*/ 8947483 w 12572818"/>
              <a:gd name="connsiteY19" fmla="*/ 173683 h 2256610"/>
              <a:gd name="connsiteX20" fmla="*/ 9263728 w 12572818"/>
              <a:gd name="connsiteY20" fmla="*/ 302417 h 2256610"/>
              <a:gd name="connsiteX21" fmla="*/ 9815272 w 12572818"/>
              <a:gd name="connsiteY21" fmla="*/ 24346 h 2256610"/>
              <a:gd name="connsiteX22" fmla="*/ 10574626 w 12572818"/>
              <a:gd name="connsiteY22" fmla="*/ 1034690 h 2256610"/>
              <a:gd name="connsiteX23" fmla="*/ 10708797 w 12572818"/>
              <a:gd name="connsiteY23" fmla="*/ 620626 h 2256610"/>
              <a:gd name="connsiteX24" fmla="*/ 10905729 w 12572818"/>
              <a:gd name="connsiteY24" fmla="*/ 548096 h 2256610"/>
              <a:gd name="connsiteX25" fmla="*/ 11492194 w 12572818"/>
              <a:gd name="connsiteY25" fmla="*/ 649217 h 2256610"/>
              <a:gd name="connsiteX26" fmla="*/ 12047927 w 12572818"/>
              <a:gd name="connsiteY26" fmla="*/ 62529 h 2256610"/>
              <a:gd name="connsiteX27" fmla="*/ 12569624 w 12572818"/>
              <a:gd name="connsiteY27" fmla="*/ 638066 h 2256610"/>
              <a:gd name="connsiteX28" fmla="*/ 12254402 w 12572818"/>
              <a:gd name="connsiteY28" fmla="*/ 235109 h 2256610"/>
              <a:gd name="connsiteX29" fmla="*/ 11988912 w 12572818"/>
              <a:gd name="connsiteY29" fmla="*/ 112490 h 2256610"/>
              <a:gd name="connsiteX30" fmla="*/ 11495809 w 12572818"/>
              <a:gd name="connsiteY30" fmla="*/ 678746 h 2256610"/>
              <a:gd name="connsiteX31" fmla="*/ 10786544 w 12572818"/>
              <a:gd name="connsiteY31" fmla="*/ 583202 h 2256610"/>
              <a:gd name="connsiteX32" fmla="*/ 10584930 w 12572818"/>
              <a:gd name="connsiteY32" fmla="*/ 1069396 h 2256610"/>
              <a:gd name="connsiteX33" fmla="*/ 9793416 w 12572818"/>
              <a:gd name="connsiteY33" fmla="*/ 43706 h 2256610"/>
              <a:gd name="connsiteX34" fmla="*/ 9226169 w 12572818"/>
              <a:gd name="connsiteY34" fmla="*/ 353268 h 2256610"/>
              <a:gd name="connsiteX35" fmla="*/ 8941552 w 12572818"/>
              <a:gd name="connsiteY35" fmla="*/ 195096 h 2256610"/>
              <a:gd name="connsiteX36" fmla="*/ 8464414 w 12572818"/>
              <a:gd name="connsiteY36" fmla="*/ 773219 h 2256610"/>
              <a:gd name="connsiteX37" fmla="*/ 8207936 w 12572818"/>
              <a:gd name="connsiteY37" fmla="*/ 153434 h 2256610"/>
              <a:gd name="connsiteX38" fmla="*/ 7814744 w 12572818"/>
              <a:gd name="connsiteY38" fmla="*/ 1086122 h 2256610"/>
              <a:gd name="connsiteX39" fmla="*/ 7366688 w 12572818"/>
              <a:gd name="connsiteY39" fmla="*/ 1305578 h 2256610"/>
              <a:gd name="connsiteX40" fmla="*/ 6717464 w 12572818"/>
              <a:gd name="connsiteY40" fmla="*/ 1177562 h 2256610"/>
              <a:gd name="connsiteX41" fmla="*/ 6891200 w 12572818"/>
              <a:gd name="connsiteY41" fmla="*/ 875810 h 2256610"/>
              <a:gd name="connsiteX42" fmla="*/ 6562016 w 12572818"/>
              <a:gd name="connsiteY42" fmla="*/ 674642 h 2256610"/>
              <a:gd name="connsiteX43" fmla="*/ 6260264 w 12572818"/>
              <a:gd name="connsiteY43" fmla="*/ 948962 h 2256610"/>
              <a:gd name="connsiteX44" fmla="*/ 5812208 w 12572818"/>
              <a:gd name="connsiteY44" fmla="*/ 1214138 h 2256610"/>
              <a:gd name="connsiteX45" fmla="*/ 5848784 w 12572818"/>
              <a:gd name="connsiteY45" fmla="*/ 153434 h 2256610"/>
              <a:gd name="connsiteX46" fmla="*/ 5044112 w 12572818"/>
              <a:gd name="connsiteY46" fmla="*/ 1488458 h 2256610"/>
              <a:gd name="connsiteX47" fmla="*/ 3992552 w 12572818"/>
              <a:gd name="connsiteY47" fmla="*/ 866666 h 2256610"/>
              <a:gd name="connsiteX48" fmla="*/ 3251888 w 12572818"/>
              <a:gd name="connsiteY48" fmla="*/ 1707914 h 2256610"/>
              <a:gd name="connsiteX49" fmla="*/ 2712392 w 12572818"/>
              <a:gd name="connsiteY49" fmla="*/ 1433594 h 2256610"/>
              <a:gd name="connsiteX50" fmla="*/ 2447216 w 12572818"/>
              <a:gd name="connsiteY50" fmla="*/ 2247410 h 2256610"/>
              <a:gd name="connsiteX51" fmla="*/ 2401496 w 12572818"/>
              <a:gd name="connsiteY51" fmla="*/ 802658 h 2256610"/>
              <a:gd name="connsiteX52" fmla="*/ 2081456 w 12572818"/>
              <a:gd name="connsiteY52" fmla="*/ 1369586 h 2256610"/>
              <a:gd name="connsiteX53" fmla="*/ 1642544 w 12572818"/>
              <a:gd name="connsiteY53" fmla="*/ 985538 h 2256610"/>
              <a:gd name="connsiteX54" fmla="*/ 1322504 w 12572818"/>
              <a:gd name="connsiteY54" fmla="*/ 1186706 h 2256610"/>
              <a:gd name="connsiteX55" fmla="*/ 1121336 w 12572818"/>
              <a:gd name="connsiteY55" fmla="*/ 903242 h 2256610"/>
              <a:gd name="connsiteX56" fmla="*/ 911024 w 12572818"/>
              <a:gd name="connsiteY56" fmla="*/ 400322 h 2256610"/>
              <a:gd name="connsiteX57" fmla="*/ 106352 w 12572818"/>
              <a:gd name="connsiteY57" fmla="*/ 967250 h 2256610"/>
              <a:gd name="connsiteX58" fmla="*/ 88064 w 12572818"/>
              <a:gd name="connsiteY58" fmla="*/ 766082 h 2256610"/>
              <a:gd name="connsiteX59" fmla="*/ 810440 w 12572818"/>
              <a:gd name="connsiteY59" fmla="*/ 327170 h 2256610"/>
              <a:gd name="connsiteX0" fmla="*/ 810440 w 12572818"/>
              <a:gd name="connsiteY0" fmla="*/ 331092 h 2260532"/>
              <a:gd name="connsiteX1" fmla="*/ 1066472 w 12572818"/>
              <a:gd name="connsiteY1" fmla="*/ 449964 h 2260532"/>
              <a:gd name="connsiteX2" fmla="*/ 1285928 w 12572818"/>
              <a:gd name="connsiteY2" fmla="*/ 1117476 h 2260532"/>
              <a:gd name="connsiteX3" fmla="*/ 1633400 w 12572818"/>
              <a:gd name="connsiteY3" fmla="*/ 962028 h 2260532"/>
              <a:gd name="connsiteX4" fmla="*/ 2063168 w 12572818"/>
              <a:gd name="connsiteY4" fmla="*/ 1282068 h 2260532"/>
              <a:gd name="connsiteX5" fmla="*/ 2410640 w 12572818"/>
              <a:gd name="connsiteY5" fmla="*/ 541404 h 2260532"/>
              <a:gd name="connsiteX6" fmla="*/ 2492936 w 12572818"/>
              <a:gd name="connsiteY6" fmla="*/ 2169036 h 2260532"/>
              <a:gd name="connsiteX7" fmla="*/ 2666672 w 12572818"/>
              <a:gd name="connsiteY7" fmla="*/ 1327788 h 2260532"/>
              <a:gd name="connsiteX8" fmla="*/ 3297608 w 12572818"/>
              <a:gd name="connsiteY8" fmla="*/ 1638684 h 2260532"/>
              <a:gd name="connsiteX9" fmla="*/ 3901112 w 12572818"/>
              <a:gd name="connsiteY9" fmla="*/ 742572 h 2260532"/>
              <a:gd name="connsiteX10" fmla="*/ 4961816 w 12572818"/>
              <a:gd name="connsiteY10" fmla="*/ 1483236 h 2260532"/>
              <a:gd name="connsiteX11" fmla="*/ 5867072 w 12572818"/>
              <a:gd name="connsiteY11" fmla="*/ 102492 h 2260532"/>
              <a:gd name="connsiteX12" fmla="*/ 5885360 w 12572818"/>
              <a:gd name="connsiteY12" fmla="*/ 1163196 h 2260532"/>
              <a:gd name="connsiteX13" fmla="*/ 6562016 w 12572818"/>
              <a:gd name="connsiteY13" fmla="*/ 641988 h 2260532"/>
              <a:gd name="connsiteX14" fmla="*/ 6927776 w 12572818"/>
              <a:gd name="connsiteY14" fmla="*/ 824868 h 2260532"/>
              <a:gd name="connsiteX15" fmla="*/ 6808904 w 12572818"/>
              <a:gd name="connsiteY15" fmla="*/ 1172340 h 2260532"/>
              <a:gd name="connsiteX16" fmla="*/ 7650152 w 12572818"/>
              <a:gd name="connsiteY16" fmla="*/ 1181484 h 2260532"/>
              <a:gd name="connsiteX17" fmla="*/ 8180504 w 12572818"/>
              <a:gd name="connsiteY17" fmla="*/ 120780 h 2260532"/>
              <a:gd name="connsiteX18" fmla="*/ 8512142 w 12572818"/>
              <a:gd name="connsiteY18" fmla="*/ 694845 h 2260532"/>
              <a:gd name="connsiteX19" fmla="*/ 8947483 w 12572818"/>
              <a:gd name="connsiteY19" fmla="*/ 177605 h 2260532"/>
              <a:gd name="connsiteX20" fmla="*/ 9263728 w 12572818"/>
              <a:gd name="connsiteY20" fmla="*/ 306339 h 2260532"/>
              <a:gd name="connsiteX21" fmla="*/ 9815272 w 12572818"/>
              <a:gd name="connsiteY21" fmla="*/ 28268 h 2260532"/>
              <a:gd name="connsiteX22" fmla="*/ 10574626 w 12572818"/>
              <a:gd name="connsiteY22" fmla="*/ 1038612 h 2260532"/>
              <a:gd name="connsiteX23" fmla="*/ 10708797 w 12572818"/>
              <a:gd name="connsiteY23" fmla="*/ 624548 h 2260532"/>
              <a:gd name="connsiteX24" fmla="*/ 10905729 w 12572818"/>
              <a:gd name="connsiteY24" fmla="*/ 552018 h 2260532"/>
              <a:gd name="connsiteX25" fmla="*/ 11492194 w 12572818"/>
              <a:gd name="connsiteY25" fmla="*/ 653139 h 2260532"/>
              <a:gd name="connsiteX26" fmla="*/ 12047927 w 12572818"/>
              <a:gd name="connsiteY26" fmla="*/ 66451 h 2260532"/>
              <a:gd name="connsiteX27" fmla="*/ 12569624 w 12572818"/>
              <a:gd name="connsiteY27" fmla="*/ 641988 h 2260532"/>
              <a:gd name="connsiteX28" fmla="*/ 12254402 w 12572818"/>
              <a:gd name="connsiteY28" fmla="*/ 239031 h 2260532"/>
              <a:gd name="connsiteX29" fmla="*/ 11988912 w 12572818"/>
              <a:gd name="connsiteY29" fmla="*/ 116412 h 2260532"/>
              <a:gd name="connsiteX30" fmla="*/ 11495809 w 12572818"/>
              <a:gd name="connsiteY30" fmla="*/ 682668 h 2260532"/>
              <a:gd name="connsiteX31" fmla="*/ 10786544 w 12572818"/>
              <a:gd name="connsiteY31" fmla="*/ 587124 h 2260532"/>
              <a:gd name="connsiteX32" fmla="*/ 10584930 w 12572818"/>
              <a:gd name="connsiteY32" fmla="*/ 1073318 h 2260532"/>
              <a:gd name="connsiteX33" fmla="*/ 9793416 w 12572818"/>
              <a:gd name="connsiteY33" fmla="*/ 47628 h 2260532"/>
              <a:gd name="connsiteX34" fmla="*/ 9226169 w 12572818"/>
              <a:gd name="connsiteY34" fmla="*/ 357190 h 2260532"/>
              <a:gd name="connsiteX35" fmla="*/ 8941552 w 12572818"/>
              <a:gd name="connsiteY35" fmla="*/ 199018 h 2260532"/>
              <a:gd name="connsiteX36" fmla="*/ 8464414 w 12572818"/>
              <a:gd name="connsiteY36" fmla="*/ 777141 h 2260532"/>
              <a:gd name="connsiteX37" fmla="*/ 8207936 w 12572818"/>
              <a:gd name="connsiteY37" fmla="*/ 157356 h 2260532"/>
              <a:gd name="connsiteX38" fmla="*/ 7814744 w 12572818"/>
              <a:gd name="connsiteY38" fmla="*/ 1090044 h 2260532"/>
              <a:gd name="connsiteX39" fmla="*/ 7366688 w 12572818"/>
              <a:gd name="connsiteY39" fmla="*/ 1309500 h 2260532"/>
              <a:gd name="connsiteX40" fmla="*/ 6717464 w 12572818"/>
              <a:gd name="connsiteY40" fmla="*/ 1181484 h 2260532"/>
              <a:gd name="connsiteX41" fmla="*/ 6891200 w 12572818"/>
              <a:gd name="connsiteY41" fmla="*/ 879732 h 2260532"/>
              <a:gd name="connsiteX42" fmla="*/ 6562016 w 12572818"/>
              <a:gd name="connsiteY42" fmla="*/ 678564 h 2260532"/>
              <a:gd name="connsiteX43" fmla="*/ 6260264 w 12572818"/>
              <a:gd name="connsiteY43" fmla="*/ 952884 h 2260532"/>
              <a:gd name="connsiteX44" fmla="*/ 5812208 w 12572818"/>
              <a:gd name="connsiteY44" fmla="*/ 1218060 h 2260532"/>
              <a:gd name="connsiteX45" fmla="*/ 5848784 w 12572818"/>
              <a:gd name="connsiteY45" fmla="*/ 157356 h 2260532"/>
              <a:gd name="connsiteX46" fmla="*/ 5044112 w 12572818"/>
              <a:gd name="connsiteY46" fmla="*/ 1492380 h 2260532"/>
              <a:gd name="connsiteX47" fmla="*/ 3992552 w 12572818"/>
              <a:gd name="connsiteY47" fmla="*/ 870588 h 2260532"/>
              <a:gd name="connsiteX48" fmla="*/ 3251888 w 12572818"/>
              <a:gd name="connsiteY48" fmla="*/ 1711836 h 2260532"/>
              <a:gd name="connsiteX49" fmla="*/ 2712392 w 12572818"/>
              <a:gd name="connsiteY49" fmla="*/ 1437516 h 2260532"/>
              <a:gd name="connsiteX50" fmla="*/ 2447216 w 12572818"/>
              <a:gd name="connsiteY50" fmla="*/ 2251332 h 2260532"/>
              <a:gd name="connsiteX51" fmla="*/ 2401496 w 12572818"/>
              <a:gd name="connsiteY51" fmla="*/ 806580 h 2260532"/>
              <a:gd name="connsiteX52" fmla="*/ 2081456 w 12572818"/>
              <a:gd name="connsiteY52" fmla="*/ 1373508 h 2260532"/>
              <a:gd name="connsiteX53" fmla="*/ 1642544 w 12572818"/>
              <a:gd name="connsiteY53" fmla="*/ 989460 h 2260532"/>
              <a:gd name="connsiteX54" fmla="*/ 1322504 w 12572818"/>
              <a:gd name="connsiteY54" fmla="*/ 1190628 h 2260532"/>
              <a:gd name="connsiteX55" fmla="*/ 1121336 w 12572818"/>
              <a:gd name="connsiteY55" fmla="*/ 907164 h 2260532"/>
              <a:gd name="connsiteX56" fmla="*/ 911024 w 12572818"/>
              <a:gd name="connsiteY56" fmla="*/ 404244 h 2260532"/>
              <a:gd name="connsiteX57" fmla="*/ 106352 w 12572818"/>
              <a:gd name="connsiteY57" fmla="*/ 971172 h 2260532"/>
              <a:gd name="connsiteX58" fmla="*/ 88064 w 12572818"/>
              <a:gd name="connsiteY58" fmla="*/ 770004 h 2260532"/>
              <a:gd name="connsiteX59" fmla="*/ 810440 w 12572818"/>
              <a:gd name="connsiteY59" fmla="*/ 331092 h 2260532"/>
              <a:gd name="connsiteX0" fmla="*/ 810440 w 12572818"/>
              <a:gd name="connsiteY0" fmla="*/ 331092 h 2260532"/>
              <a:gd name="connsiteX1" fmla="*/ 1066472 w 12572818"/>
              <a:gd name="connsiteY1" fmla="*/ 449964 h 2260532"/>
              <a:gd name="connsiteX2" fmla="*/ 1285928 w 12572818"/>
              <a:gd name="connsiteY2" fmla="*/ 1117476 h 2260532"/>
              <a:gd name="connsiteX3" fmla="*/ 1633400 w 12572818"/>
              <a:gd name="connsiteY3" fmla="*/ 962028 h 2260532"/>
              <a:gd name="connsiteX4" fmla="*/ 2063168 w 12572818"/>
              <a:gd name="connsiteY4" fmla="*/ 1282068 h 2260532"/>
              <a:gd name="connsiteX5" fmla="*/ 2410640 w 12572818"/>
              <a:gd name="connsiteY5" fmla="*/ 541404 h 2260532"/>
              <a:gd name="connsiteX6" fmla="*/ 2492936 w 12572818"/>
              <a:gd name="connsiteY6" fmla="*/ 2169036 h 2260532"/>
              <a:gd name="connsiteX7" fmla="*/ 2666672 w 12572818"/>
              <a:gd name="connsiteY7" fmla="*/ 1327788 h 2260532"/>
              <a:gd name="connsiteX8" fmla="*/ 3297608 w 12572818"/>
              <a:gd name="connsiteY8" fmla="*/ 1638684 h 2260532"/>
              <a:gd name="connsiteX9" fmla="*/ 3901112 w 12572818"/>
              <a:gd name="connsiteY9" fmla="*/ 742572 h 2260532"/>
              <a:gd name="connsiteX10" fmla="*/ 4961816 w 12572818"/>
              <a:gd name="connsiteY10" fmla="*/ 1483236 h 2260532"/>
              <a:gd name="connsiteX11" fmla="*/ 5867072 w 12572818"/>
              <a:gd name="connsiteY11" fmla="*/ 102492 h 2260532"/>
              <a:gd name="connsiteX12" fmla="*/ 5885360 w 12572818"/>
              <a:gd name="connsiteY12" fmla="*/ 1163196 h 2260532"/>
              <a:gd name="connsiteX13" fmla="*/ 6562016 w 12572818"/>
              <a:gd name="connsiteY13" fmla="*/ 641988 h 2260532"/>
              <a:gd name="connsiteX14" fmla="*/ 6927776 w 12572818"/>
              <a:gd name="connsiteY14" fmla="*/ 824868 h 2260532"/>
              <a:gd name="connsiteX15" fmla="*/ 6808904 w 12572818"/>
              <a:gd name="connsiteY15" fmla="*/ 1172340 h 2260532"/>
              <a:gd name="connsiteX16" fmla="*/ 7650152 w 12572818"/>
              <a:gd name="connsiteY16" fmla="*/ 1181484 h 2260532"/>
              <a:gd name="connsiteX17" fmla="*/ 8180504 w 12572818"/>
              <a:gd name="connsiteY17" fmla="*/ 120780 h 2260532"/>
              <a:gd name="connsiteX18" fmla="*/ 8512142 w 12572818"/>
              <a:gd name="connsiteY18" fmla="*/ 694845 h 2260532"/>
              <a:gd name="connsiteX19" fmla="*/ 8947483 w 12572818"/>
              <a:gd name="connsiteY19" fmla="*/ 177605 h 2260532"/>
              <a:gd name="connsiteX20" fmla="*/ 9263728 w 12572818"/>
              <a:gd name="connsiteY20" fmla="*/ 306339 h 2260532"/>
              <a:gd name="connsiteX21" fmla="*/ 9815272 w 12572818"/>
              <a:gd name="connsiteY21" fmla="*/ 28268 h 2260532"/>
              <a:gd name="connsiteX22" fmla="*/ 10574626 w 12572818"/>
              <a:gd name="connsiteY22" fmla="*/ 1038612 h 2260532"/>
              <a:gd name="connsiteX23" fmla="*/ 10708797 w 12572818"/>
              <a:gd name="connsiteY23" fmla="*/ 624548 h 2260532"/>
              <a:gd name="connsiteX24" fmla="*/ 10905729 w 12572818"/>
              <a:gd name="connsiteY24" fmla="*/ 552018 h 2260532"/>
              <a:gd name="connsiteX25" fmla="*/ 11492194 w 12572818"/>
              <a:gd name="connsiteY25" fmla="*/ 653139 h 2260532"/>
              <a:gd name="connsiteX26" fmla="*/ 12047927 w 12572818"/>
              <a:gd name="connsiteY26" fmla="*/ 66451 h 2260532"/>
              <a:gd name="connsiteX27" fmla="*/ 12569624 w 12572818"/>
              <a:gd name="connsiteY27" fmla="*/ 641988 h 2260532"/>
              <a:gd name="connsiteX28" fmla="*/ 12254402 w 12572818"/>
              <a:gd name="connsiteY28" fmla="*/ 239031 h 2260532"/>
              <a:gd name="connsiteX29" fmla="*/ 11988912 w 12572818"/>
              <a:gd name="connsiteY29" fmla="*/ 116412 h 2260532"/>
              <a:gd name="connsiteX30" fmla="*/ 11495809 w 12572818"/>
              <a:gd name="connsiteY30" fmla="*/ 682668 h 2260532"/>
              <a:gd name="connsiteX31" fmla="*/ 10786544 w 12572818"/>
              <a:gd name="connsiteY31" fmla="*/ 587124 h 2260532"/>
              <a:gd name="connsiteX32" fmla="*/ 10584930 w 12572818"/>
              <a:gd name="connsiteY32" fmla="*/ 1073318 h 2260532"/>
              <a:gd name="connsiteX33" fmla="*/ 9793416 w 12572818"/>
              <a:gd name="connsiteY33" fmla="*/ 47628 h 2260532"/>
              <a:gd name="connsiteX34" fmla="*/ 9226169 w 12572818"/>
              <a:gd name="connsiteY34" fmla="*/ 357190 h 2260532"/>
              <a:gd name="connsiteX35" fmla="*/ 8941552 w 12572818"/>
              <a:gd name="connsiteY35" fmla="*/ 199018 h 2260532"/>
              <a:gd name="connsiteX36" fmla="*/ 8509907 w 12572818"/>
              <a:gd name="connsiteY36" fmla="*/ 745296 h 2260532"/>
              <a:gd name="connsiteX37" fmla="*/ 8207936 w 12572818"/>
              <a:gd name="connsiteY37" fmla="*/ 157356 h 2260532"/>
              <a:gd name="connsiteX38" fmla="*/ 7814744 w 12572818"/>
              <a:gd name="connsiteY38" fmla="*/ 1090044 h 2260532"/>
              <a:gd name="connsiteX39" fmla="*/ 7366688 w 12572818"/>
              <a:gd name="connsiteY39" fmla="*/ 1309500 h 2260532"/>
              <a:gd name="connsiteX40" fmla="*/ 6717464 w 12572818"/>
              <a:gd name="connsiteY40" fmla="*/ 1181484 h 2260532"/>
              <a:gd name="connsiteX41" fmla="*/ 6891200 w 12572818"/>
              <a:gd name="connsiteY41" fmla="*/ 879732 h 2260532"/>
              <a:gd name="connsiteX42" fmla="*/ 6562016 w 12572818"/>
              <a:gd name="connsiteY42" fmla="*/ 678564 h 2260532"/>
              <a:gd name="connsiteX43" fmla="*/ 6260264 w 12572818"/>
              <a:gd name="connsiteY43" fmla="*/ 952884 h 2260532"/>
              <a:gd name="connsiteX44" fmla="*/ 5812208 w 12572818"/>
              <a:gd name="connsiteY44" fmla="*/ 1218060 h 2260532"/>
              <a:gd name="connsiteX45" fmla="*/ 5848784 w 12572818"/>
              <a:gd name="connsiteY45" fmla="*/ 157356 h 2260532"/>
              <a:gd name="connsiteX46" fmla="*/ 5044112 w 12572818"/>
              <a:gd name="connsiteY46" fmla="*/ 1492380 h 2260532"/>
              <a:gd name="connsiteX47" fmla="*/ 3992552 w 12572818"/>
              <a:gd name="connsiteY47" fmla="*/ 870588 h 2260532"/>
              <a:gd name="connsiteX48" fmla="*/ 3251888 w 12572818"/>
              <a:gd name="connsiteY48" fmla="*/ 1711836 h 2260532"/>
              <a:gd name="connsiteX49" fmla="*/ 2712392 w 12572818"/>
              <a:gd name="connsiteY49" fmla="*/ 1437516 h 2260532"/>
              <a:gd name="connsiteX50" fmla="*/ 2447216 w 12572818"/>
              <a:gd name="connsiteY50" fmla="*/ 2251332 h 2260532"/>
              <a:gd name="connsiteX51" fmla="*/ 2401496 w 12572818"/>
              <a:gd name="connsiteY51" fmla="*/ 806580 h 2260532"/>
              <a:gd name="connsiteX52" fmla="*/ 2081456 w 12572818"/>
              <a:gd name="connsiteY52" fmla="*/ 1373508 h 2260532"/>
              <a:gd name="connsiteX53" fmla="*/ 1642544 w 12572818"/>
              <a:gd name="connsiteY53" fmla="*/ 989460 h 2260532"/>
              <a:gd name="connsiteX54" fmla="*/ 1322504 w 12572818"/>
              <a:gd name="connsiteY54" fmla="*/ 1190628 h 2260532"/>
              <a:gd name="connsiteX55" fmla="*/ 1121336 w 12572818"/>
              <a:gd name="connsiteY55" fmla="*/ 907164 h 2260532"/>
              <a:gd name="connsiteX56" fmla="*/ 911024 w 12572818"/>
              <a:gd name="connsiteY56" fmla="*/ 404244 h 2260532"/>
              <a:gd name="connsiteX57" fmla="*/ 106352 w 12572818"/>
              <a:gd name="connsiteY57" fmla="*/ 971172 h 2260532"/>
              <a:gd name="connsiteX58" fmla="*/ 88064 w 12572818"/>
              <a:gd name="connsiteY58" fmla="*/ 770004 h 2260532"/>
              <a:gd name="connsiteX59" fmla="*/ 810440 w 12572818"/>
              <a:gd name="connsiteY59" fmla="*/ 331092 h 2260532"/>
              <a:gd name="connsiteX0" fmla="*/ 810440 w 12572818"/>
              <a:gd name="connsiteY0" fmla="*/ 327132 h 2256572"/>
              <a:gd name="connsiteX1" fmla="*/ 1066472 w 12572818"/>
              <a:gd name="connsiteY1" fmla="*/ 446004 h 2256572"/>
              <a:gd name="connsiteX2" fmla="*/ 1285928 w 12572818"/>
              <a:gd name="connsiteY2" fmla="*/ 1113516 h 2256572"/>
              <a:gd name="connsiteX3" fmla="*/ 1633400 w 12572818"/>
              <a:gd name="connsiteY3" fmla="*/ 958068 h 2256572"/>
              <a:gd name="connsiteX4" fmla="*/ 2063168 w 12572818"/>
              <a:gd name="connsiteY4" fmla="*/ 1278108 h 2256572"/>
              <a:gd name="connsiteX5" fmla="*/ 2410640 w 12572818"/>
              <a:gd name="connsiteY5" fmla="*/ 537444 h 2256572"/>
              <a:gd name="connsiteX6" fmla="*/ 2492936 w 12572818"/>
              <a:gd name="connsiteY6" fmla="*/ 2165076 h 2256572"/>
              <a:gd name="connsiteX7" fmla="*/ 2666672 w 12572818"/>
              <a:gd name="connsiteY7" fmla="*/ 1323828 h 2256572"/>
              <a:gd name="connsiteX8" fmla="*/ 3297608 w 12572818"/>
              <a:gd name="connsiteY8" fmla="*/ 1634724 h 2256572"/>
              <a:gd name="connsiteX9" fmla="*/ 3901112 w 12572818"/>
              <a:gd name="connsiteY9" fmla="*/ 738612 h 2256572"/>
              <a:gd name="connsiteX10" fmla="*/ 4961816 w 12572818"/>
              <a:gd name="connsiteY10" fmla="*/ 1479276 h 2256572"/>
              <a:gd name="connsiteX11" fmla="*/ 5867072 w 12572818"/>
              <a:gd name="connsiteY11" fmla="*/ 98532 h 2256572"/>
              <a:gd name="connsiteX12" fmla="*/ 5885360 w 12572818"/>
              <a:gd name="connsiteY12" fmla="*/ 1159236 h 2256572"/>
              <a:gd name="connsiteX13" fmla="*/ 6562016 w 12572818"/>
              <a:gd name="connsiteY13" fmla="*/ 638028 h 2256572"/>
              <a:gd name="connsiteX14" fmla="*/ 6927776 w 12572818"/>
              <a:gd name="connsiteY14" fmla="*/ 820908 h 2256572"/>
              <a:gd name="connsiteX15" fmla="*/ 6808904 w 12572818"/>
              <a:gd name="connsiteY15" fmla="*/ 1168380 h 2256572"/>
              <a:gd name="connsiteX16" fmla="*/ 7650152 w 12572818"/>
              <a:gd name="connsiteY16" fmla="*/ 1177524 h 2256572"/>
              <a:gd name="connsiteX17" fmla="*/ 8180504 w 12572818"/>
              <a:gd name="connsiteY17" fmla="*/ 116820 h 2256572"/>
              <a:gd name="connsiteX18" fmla="*/ 8512142 w 12572818"/>
              <a:gd name="connsiteY18" fmla="*/ 690885 h 2256572"/>
              <a:gd name="connsiteX19" fmla="*/ 8938384 w 12572818"/>
              <a:gd name="connsiteY19" fmla="*/ 169096 h 2256572"/>
              <a:gd name="connsiteX20" fmla="*/ 9263728 w 12572818"/>
              <a:gd name="connsiteY20" fmla="*/ 302379 h 2256572"/>
              <a:gd name="connsiteX21" fmla="*/ 9815272 w 12572818"/>
              <a:gd name="connsiteY21" fmla="*/ 24308 h 2256572"/>
              <a:gd name="connsiteX22" fmla="*/ 10574626 w 12572818"/>
              <a:gd name="connsiteY22" fmla="*/ 1034652 h 2256572"/>
              <a:gd name="connsiteX23" fmla="*/ 10708797 w 12572818"/>
              <a:gd name="connsiteY23" fmla="*/ 620588 h 2256572"/>
              <a:gd name="connsiteX24" fmla="*/ 10905729 w 12572818"/>
              <a:gd name="connsiteY24" fmla="*/ 548058 h 2256572"/>
              <a:gd name="connsiteX25" fmla="*/ 11492194 w 12572818"/>
              <a:gd name="connsiteY25" fmla="*/ 649179 h 2256572"/>
              <a:gd name="connsiteX26" fmla="*/ 12047927 w 12572818"/>
              <a:gd name="connsiteY26" fmla="*/ 62491 h 2256572"/>
              <a:gd name="connsiteX27" fmla="*/ 12569624 w 12572818"/>
              <a:gd name="connsiteY27" fmla="*/ 638028 h 2256572"/>
              <a:gd name="connsiteX28" fmla="*/ 12254402 w 12572818"/>
              <a:gd name="connsiteY28" fmla="*/ 235071 h 2256572"/>
              <a:gd name="connsiteX29" fmla="*/ 11988912 w 12572818"/>
              <a:gd name="connsiteY29" fmla="*/ 112452 h 2256572"/>
              <a:gd name="connsiteX30" fmla="*/ 11495809 w 12572818"/>
              <a:gd name="connsiteY30" fmla="*/ 678708 h 2256572"/>
              <a:gd name="connsiteX31" fmla="*/ 10786544 w 12572818"/>
              <a:gd name="connsiteY31" fmla="*/ 583164 h 2256572"/>
              <a:gd name="connsiteX32" fmla="*/ 10584930 w 12572818"/>
              <a:gd name="connsiteY32" fmla="*/ 1069358 h 2256572"/>
              <a:gd name="connsiteX33" fmla="*/ 9793416 w 12572818"/>
              <a:gd name="connsiteY33" fmla="*/ 43668 h 2256572"/>
              <a:gd name="connsiteX34" fmla="*/ 9226169 w 12572818"/>
              <a:gd name="connsiteY34" fmla="*/ 353230 h 2256572"/>
              <a:gd name="connsiteX35" fmla="*/ 8941552 w 12572818"/>
              <a:gd name="connsiteY35" fmla="*/ 195058 h 2256572"/>
              <a:gd name="connsiteX36" fmla="*/ 8509907 w 12572818"/>
              <a:gd name="connsiteY36" fmla="*/ 741336 h 2256572"/>
              <a:gd name="connsiteX37" fmla="*/ 8207936 w 12572818"/>
              <a:gd name="connsiteY37" fmla="*/ 153396 h 2256572"/>
              <a:gd name="connsiteX38" fmla="*/ 7814744 w 12572818"/>
              <a:gd name="connsiteY38" fmla="*/ 1086084 h 2256572"/>
              <a:gd name="connsiteX39" fmla="*/ 7366688 w 12572818"/>
              <a:gd name="connsiteY39" fmla="*/ 1305540 h 2256572"/>
              <a:gd name="connsiteX40" fmla="*/ 6717464 w 12572818"/>
              <a:gd name="connsiteY40" fmla="*/ 1177524 h 2256572"/>
              <a:gd name="connsiteX41" fmla="*/ 6891200 w 12572818"/>
              <a:gd name="connsiteY41" fmla="*/ 875772 h 2256572"/>
              <a:gd name="connsiteX42" fmla="*/ 6562016 w 12572818"/>
              <a:gd name="connsiteY42" fmla="*/ 674604 h 2256572"/>
              <a:gd name="connsiteX43" fmla="*/ 6260264 w 12572818"/>
              <a:gd name="connsiteY43" fmla="*/ 948924 h 2256572"/>
              <a:gd name="connsiteX44" fmla="*/ 5812208 w 12572818"/>
              <a:gd name="connsiteY44" fmla="*/ 1214100 h 2256572"/>
              <a:gd name="connsiteX45" fmla="*/ 5848784 w 12572818"/>
              <a:gd name="connsiteY45" fmla="*/ 153396 h 2256572"/>
              <a:gd name="connsiteX46" fmla="*/ 5044112 w 12572818"/>
              <a:gd name="connsiteY46" fmla="*/ 1488420 h 2256572"/>
              <a:gd name="connsiteX47" fmla="*/ 3992552 w 12572818"/>
              <a:gd name="connsiteY47" fmla="*/ 866628 h 2256572"/>
              <a:gd name="connsiteX48" fmla="*/ 3251888 w 12572818"/>
              <a:gd name="connsiteY48" fmla="*/ 1707876 h 2256572"/>
              <a:gd name="connsiteX49" fmla="*/ 2712392 w 12572818"/>
              <a:gd name="connsiteY49" fmla="*/ 1433556 h 2256572"/>
              <a:gd name="connsiteX50" fmla="*/ 2447216 w 12572818"/>
              <a:gd name="connsiteY50" fmla="*/ 2247372 h 2256572"/>
              <a:gd name="connsiteX51" fmla="*/ 2401496 w 12572818"/>
              <a:gd name="connsiteY51" fmla="*/ 802620 h 2256572"/>
              <a:gd name="connsiteX52" fmla="*/ 2081456 w 12572818"/>
              <a:gd name="connsiteY52" fmla="*/ 1369548 h 2256572"/>
              <a:gd name="connsiteX53" fmla="*/ 1642544 w 12572818"/>
              <a:gd name="connsiteY53" fmla="*/ 985500 h 2256572"/>
              <a:gd name="connsiteX54" fmla="*/ 1322504 w 12572818"/>
              <a:gd name="connsiteY54" fmla="*/ 1186668 h 2256572"/>
              <a:gd name="connsiteX55" fmla="*/ 1121336 w 12572818"/>
              <a:gd name="connsiteY55" fmla="*/ 903204 h 2256572"/>
              <a:gd name="connsiteX56" fmla="*/ 911024 w 12572818"/>
              <a:gd name="connsiteY56" fmla="*/ 400284 h 2256572"/>
              <a:gd name="connsiteX57" fmla="*/ 106352 w 12572818"/>
              <a:gd name="connsiteY57" fmla="*/ 967212 h 2256572"/>
              <a:gd name="connsiteX58" fmla="*/ 88064 w 12572818"/>
              <a:gd name="connsiteY58" fmla="*/ 766044 h 2256572"/>
              <a:gd name="connsiteX59" fmla="*/ 810440 w 12572818"/>
              <a:gd name="connsiteY59" fmla="*/ 327132 h 225657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50152 w 12572818"/>
              <a:gd name="connsiteY16" fmla="*/ 1181434 h 2260482"/>
              <a:gd name="connsiteX17" fmla="*/ 8180504 w 12572818"/>
              <a:gd name="connsiteY17" fmla="*/ 120730 h 2260482"/>
              <a:gd name="connsiteX18" fmla="*/ 8512142 w 12572818"/>
              <a:gd name="connsiteY18" fmla="*/ 694795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45246 h 2260482"/>
              <a:gd name="connsiteX37" fmla="*/ 8207936 w 12572818"/>
              <a:gd name="connsiteY37" fmla="*/ 157306 h 2260482"/>
              <a:gd name="connsiteX38" fmla="*/ 7814744 w 12572818"/>
              <a:gd name="connsiteY38" fmla="*/ 1089994 h 2260482"/>
              <a:gd name="connsiteX39" fmla="*/ 7366688 w 12572818"/>
              <a:gd name="connsiteY39" fmla="*/ 1309450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50152 w 12572818"/>
              <a:gd name="connsiteY16" fmla="*/ 1181434 h 2260482"/>
              <a:gd name="connsiteX17" fmla="*/ 8180504 w 12572818"/>
              <a:gd name="connsiteY17" fmla="*/ 120730 h 2260482"/>
              <a:gd name="connsiteX18" fmla="*/ 8512142 w 12572818"/>
              <a:gd name="connsiteY18" fmla="*/ 694795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45246 h 2260482"/>
              <a:gd name="connsiteX37" fmla="*/ 8207936 w 12572818"/>
              <a:gd name="connsiteY37" fmla="*/ 157306 h 2260482"/>
              <a:gd name="connsiteX38" fmla="*/ 7814744 w 12572818"/>
              <a:gd name="connsiteY38" fmla="*/ 1089994 h 2260482"/>
              <a:gd name="connsiteX39" fmla="*/ 7366688 w 12572818"/>
              <a:gd name="connsiteY39" fmla="*/ 1309450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50152 w 12572818"/>
              <a:gd name="connsiteY16" fmla="*/ 1181434 h 2260482"/>
              <a:gd name="connsiteX17" fmla="*/ 8180504 w 12572818"/>
              <a:gd name="connsiteY17" fmla="*/ 120730 h 2260482"/>
              <a:gd name="connsiteX18" fmla="*/ 8512142 w 12572818"/>
              <a:gd name="connsiteY18" fmla="*/ 694795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5358 w 12572818"/>
              <a:gd name="connsiteY36" fmla="*/ 745246 h 2260482"/>
              <a:gd name="connsiteX37" fmla="*/ 8207936 w 12572818"/>
              <a:gd name="connsiteY37" fmla="*/ 157306 h 2260482"/>
              <a:gd name="connsiteX38" fmla="*/ 7814744 w 12572818"/>
              <a:gd name="connsiteY38" fmla="*/ 1089994 h 2260482"/>
              <a:gd name="connsiteX39" fmla="*/ 7366688 w 12572818"/>
              <a:gd name="connsiteY39" fmla="*/ 1309450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50152 w 12572818"/>
              <a:gd name="connsiteY16" fmla="*/ 1181434 h 2260482"/>
              <a:gd name="connsiteX17" fmla="*/ 8180504 w 12572818"/>
              <a:gd name="connsiteY17" fmla="*/ 120730 h 2260482"/>
              <a:gd name="connsiteX18" fmla="*/ 8512142 w 12572818"/>
              <a:gd name="connsiteY18" fmla="*/ 694795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5358 w 12572818"/>
              <a:gd name="connsiteY36" fmla="*/ 731599 h 2260482"/>
              <a:gd name="connsiteX37" fmla="*/ 8207936 w 12572818"/>
              <a:gd name="connsiteY37" fmla="*/ 157306 h 2260482"/>
              <a:gd name="connsiteX38" fmla="*/ 7814744 w 12572818"/>
              <a:gd name="connsiteY38" fmla="*/ 1089994 h 2260482"/>
              <a:gd name="connsiteX39" fmla="*/ 7366688 w 12572818"/>
              <a:gd name="connsiteY39" fmla="*/ 1309450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50152 w 12572818"/>
              <a:gd name="connsiteY16" fmla="*/ 1181434 h 2260482"/>
              <a:gd name="connsiteX17" fmla="*/ 8180504 w 12572818"/>
              <a:gd name="connsiteY17" fmla="*/ 120730 h 2260482"/>
              <a:gd name="connsiteX18" fmla="*/ 8512142 w 12572818"/>
              <a:gd name="connsiteY18" fmla="*/ 694795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5358 w 12572818"/>
              <a:gd name="connsiteY36" fmla="*/ 731599 h 2260482"/>
              <a:gd name="connsiteX37" fmla="*/ 8207936 w 12572818"/>
              <a:gd name="connsiteY37" fmla="*/ 157306 h 2260482"/>
              <a:gd name="connsiteX38" fmla="*/ 7814744 w 12572818"/>
              <a:gd name="connsiteY38" fmla="*/ 1089994 h 2260482"/>
              <a:gd name="connsiteX39" fmla="*/ 7366688 w 12572818"/>
              <a:gd name="connsiteY39" fmla="*/ 1309450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50152 w 12572818"/>
              <a:gd name="connsiteY16" fmla="*/ 1181434 h 2260482"/>
              <a:gd name="connsiteX17" fmla="*/ 8180504 w 12572818"/>
              <a:gd name="connsiteY17" fmla="*/ 120730 h 2260482"/>
              <a:gd name="connsiteX18" fmla="*/ 8512142 w 12572818"/>
              <a:gd name="connsiteY18" fmla="*/ 694795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5358 w 12572818"/>
              <a:gd name="connsiteY36" fmla="*/ 731599 h 2260482"/>
              <a:gd name="connsiteX37" fmla="*/ 8207936 w 12572818"/>
              <a:gd name="connsiteY37" fmla="*/ 157306 h 2260482"/>
              <a:gd name="connsiteX38" fmla="*/ 7814744 w 12572818"/>
              <a:gd name="connsiteY38" fmla="*/ 1089994 h 2260482"/>
              <a:gd name="connsiteX39" fmla="*/ 7366688 w 12572818"/>
              <a:gd name="connsiteY39" fmla="*/ 1309450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50152 w 12572818"/>
              <a:gd name="connsiteY16" fmla="*/ 1181434 h 2260482"/>
              <a:gd name="connsiteX17" fmla="*/ 8180504 w 12572818"/>
              <a:gd name="connsiteY17" fmla="*/ 120730 h 2260482"/>
              <a:gd name="connsiteX18" fmla="*/ 8512142 w 12572818"/>
              <a:gd name="connsiteY18" fmla="*/ 694795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5358 w 12572818"/>
              <a:gd name="connsiteY36" fmla="*/ 731599 h 2260482"/>
              <a:gd name="connsiteX37" fmla="*/ 8207936 w 12572818"/>
              <a:gd name="connsiteY37" fmla="*/ 157306 h 2260482"/>
              <a:gd name="connsiteX38" fmla="*/ 7814744 w 12572818"/>
              <a:gd name="connsiteY38" fmla="*/ 1089994 h 2260482"/>
              <a:gd name="connsiteX39" fmla="*/ 7366688 w 12572818"/>
              <a:gd name="connsiteY39" fmla="*/ 1309450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50152 w 12572818"/>
              <a:gd name="connsiteY16" fmla="*/ 1181434 h 2260482"/>
              <a:gd name="connsiteX17" fmla="*/ 8180504 w 12572818"/>
              <a:gd name="connsiteY17" fmla="*/ 120730 h 2260482"/>
              <a:gd name="connsiteX18" fmla="*/ 8512142 w 12572818"/>
              <a:gd name="connsiteY18" fmla="*/ 694795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5358 w 12572818"/>
              <a:gd name="connsiteY36" fmla="*/ 731599 h 2260482"/>
              <a:gd name="connsiteX37" fmla="*/ 8194288 w 12572818"/>
              <a:gd name="connsiteY37" fmla="*/ 157306 h 2260482"/>
              <a:gd name="connsiteX38" fmla="*/ 7814744 w 12572818"/>
              <a:gd name="connsiteY38" fmla="*/ 1089994 h 2260482"/>
              <a:gd name="connsiteX39" fmla="*/ 7366688 w 12572818"/>
              <a:gd name="connsiteY39" fmla="*/ 1309450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50152 w 12572818"/>
              <a:gd name="connsiteY16" fmla="*/ 1181434 h 2260482"/>
              <a:gd name="connsiteX17" fmla="*/ 8180504 w 12572818"/>
              <a:gd name="connsiteY17" fmla="*/ 120730 h 2260482"/>
              <a:gd name="connsiteX18" fmla="*/ 8512142 w 12572818"/>
              <a:gd name="connsiteY18" fmla="*/ 694795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5358 w 12572818"/>
              <a:gd name="connsiteY36" fmla="*/ 731599 h 2260482"/>
              <a:gd name="connsiteX37" fmla="*/ 8194288 w 12572818"/>
              <a:gd name="connsiteY37" fmla="*/ 157306 h 2260482"/>
              <a:gd name="connsiteX38" fmla="*/ 7814744 w 12572818"/>
              <a:gd name="connsiteY38" fmla="*/ 1089994 h 2260482"/>
              <a:gd name="connsiteX39" fmla="*/ 7366688 w 12572818"/>
              <a:gd name="connsiteY39" fmla="*/ 1309450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50152 w 12572818"/>
              <a:gd name="connsiteY16" fmla="*/ 1181434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5358 w 12572818"/>
              <a:gd name="connsiteY36" fmla="*/ 731599 h 2260482"/>
              <a:gd name="connsiteX37" fmla="*/ 8194288 w 12572818"/>
              <a:gd name="connsiteY37" fmla="*/ 157306 h 2260482"/>
              <a:gd name="connsiteX38" fmla="*/ 7814744 w 12572818"/>
              <a:gd name="connsiteY38" fmla="*/ 1089994 h 2260482"/>
              <a:gd name="connsiteX39" fmla="*/ 7366688 w 12572818"/>
              <a:gd name="connsiteY39" fmla="*/ 1309450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50152 w 12572818"/>
              <a:gd name="connsiteY16" fmla="*/ 1181434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5358 w 12572818"/>
              <a:gd name="connsiteY36" fmla="*/ 731599 h 2260482"/>
              <a:gd name="connsiteX37" fmla="*/ 8194288 w 12572818"/>
              <a:gd name="connsiteY37" fmla="*/ 157306 h 2260482"/>
              <a:gd name="connsiteX38" fmla="*/ 7814744 w 12572818"/>
              <a:gd name="connsiteY38" fmla="*/ 1089994 h 2260482"/>
              <a:gd name="connsiteX39" fmla="*/ 7366688 w 12572818"/>
              <a:gd name="connsiteY39" fmla="*/ 1309450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50152 w 12572818"/>
              <a:gd name="connsiteY16" fmla="*/ 1181434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5358 w 12572818"/>
              <a:gd name="connsiteY36" fmla="*/ 731599 h 2260482"/>
              <a:gd name="connsiteX37" fmla="*/ 8194288 w 12572818"/>
              <a:gd name="connsiteY37" fmla="*/ 157306 h 2260482"/>
              <a:gd name="connsiteX38" fmla="*/ 7814744 w 12572818"/>
              <a:gd name="connsiteY38" fmla="*/ 1089994 h 2260482"/>
              <a:gd name="connsiteX39" fmla="*/ 7366688 w 12572818"/>
              <a:gd name="connsiteY39" fmla="*/ 1309450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50152 w 12572818"/>
              <a:gd name="connsiteY16" fmla="*/ 1181434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814744 w 12572818"/>
              <a:gd name="connsiteY38" fmla="*/ 1089994 h 2260482"/>
              <a:gd name="connsiteX39" fmla="*/ 7366688 w 12572818"/>
              <a:gd name="connsiteY39" fmla="*/ 1309450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50152 w 12572818"/>
              <a:gd name="connsiteY16" fmla="*/ 1181434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814744 w 12572818"/>
              <a:gd name="connsiteY38" fmla="*/ 1089994 h 2260482"/>
              <a:gd name="connsiteX39" fmla="*/ 7366688 w 12572818"/>
              <a:gd name="connsiteY39" fmla="*/ 1309450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50152 w 12572818"/>
              <a:gd name="connsiteY16" fmla="*/ 1181434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66688 w 12572818"/>
              <a:gd name="connsiteY39" fmla="*/ 1309450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66688 w 12572818"/>
              <a:gd name="connsiteY39" fmla="*/ 1309450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808904 w 12572818"/>
              <a:gd name="connsiteY15" fmla="*/ 1172290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27776 w 12572818"/>
              <a:gd name="connsiteY14" fmla="*/ 824818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62016 w 12572818"/>
              <a:gd name="connsiteY13" fmla="*/ 641938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62016 w 12572818"/>
              <a:gd name="connsiteY42" fmla="*/ 678514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39270 w 12572818"/>
              <a:gd name="connsiteY42" fmla="*/ 683063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39270 w 12572818"/>
              <a:gd name="connsiteY42" fmla="*/ 683063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60264 w 12572818"/>
              <a:gd name="connsiteY43" fmla="*/ 952834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28419 w 12572818"/>
              <a:gd name="connsiteY43" fmla="*/ 1007425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28419 w 12572818"/>
              <a:gd name="connsiteY43" fmla="*/ 1007425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12208 w 12572818"/>
              <a:gd name="connsiteY44" fmla="*/ 1218010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4955 w 12572818"/>
              <a:gd name="connsiteY44" fmla="*/ 1186165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4955 w 12572818"/>
              <a:gd name="connsiteY44" fmla="*/ 1186165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4955 w 12572818"/>
              <a:gd name="connsiteY44" fmla="*/ 1186165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85360 w 12572818"/>
              <a:gd name="connsiteY12" fmla="*/ 1163146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4955 w 12572818"/>
              <a:gd name="connsiteY44" fmla="*/ 1186165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62614 w 12572818"/>
              <a:gd name="connsiteY12" fmla="*/ 1158597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4955 w 12572818"/>
              <a:gd name="connsiteY44" fmla="*/ 1186165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62614 w 12572818"/>
              <a:gd name="connsiteY12" fmla="*/ 1158597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4955 w 12572818"/>
              <a:gd name="connsiteY44" fmla="*/ 1186165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62614 w 12572818"/>
              <a:gd name="connsiteY12" fmla="*/ 1158597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4955 w 12572818"/>
              <a:gd name="connsiteY44" fmla="*/ 1186165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62614 w 12572818"/>
              <a:gd name="connsiteY12" fmla="*/ 1158597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4955 w 12572818"/>
              <a:gd name="connsiteY44" fmla="*/ 1186165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62614 w 12572818"/>
              <a:gd name="connsiteY12" fmla="*/ 1158597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4955 w 12572818"/>
              <a:gd name="connsiteY44" fmla="*/ 1186165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62614 w 12572818"/>
              <a:gd name="connsiteY12" fmla="*/ 1158597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0406 w 12572818"/>
              <a:gd name="connsiteY44" fmla="*/ 1181615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62614 w 12572818"/>
              <a:gd name="connsiteY12" fmla="*/ 1158597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0406 w 12572818"/>
              <a:gd name="connsiteY44" fmla="*/ 1181615 h 2260482"/>
              <a:gd name="connsiteX45" fmla="*/ 5848784 w 12572818"/>
              <a:gd name="connsiteY45" fmla="*/ 157306 h 2260482"/>
              <a:gd name="connsiteX46" fmla="*/ 5044112 w 12572818"/>
              <a:gd name="connsiteY46" fmla="*/ 1492330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62614 w 12572818"/>
              <a:gd name="connsiteY12" fmla="*/ 1158597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0406 w 12572818"/>
              <a:gd name="connsiteY44" fmla="*/ 1181615 h 2260482"/>
              <a:gd name="connsiteX45" fmla="*/ 5848784 w 12572818"/>
              <a:gd name="connsiteY45" fmla="*/ 157306 h 2260482"/>
              <a:gd name="connsiteX46" fmla="*/ 4975873 w 12572818"/>
              <a:gd name="connsiteY46" fmla="*/ 1510527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3901112 w 12572818"/>
              <a:gd name="connsiteY9" fmla="*/ 742522 h 2260482"/>
              <a:gd name="connsiteX10" fmla="*/ 4961816 w 12572818"/>
              <a:gd name="connsiteY10" fmla="*/ 1483186 h 2260482"/>
              <a:gd name="connsiteX11" fmla="*/ 5867072 w 12572818"/>
              <a:gd name="connsiteY11" fmla="*/ 102442 h 2260482"/>
              <a:gd name="connsiteX12" fmla="*/ 5862614 w 12572818"/>
              <a:gd name="connsiteY12" fmla="*/ 1158597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0406 w 12572818"/>
              <a:gd name="connsiteY44" fmla="*/ 1181615 h 2260482"/>
              <a:gd name="connsiteX45" fmla="*/ 5848784 w 12572818"/>
              <a:gd name="connsiteY45" fmla="*/ 157306 h 2260482"/>
              <a:gd name="connsiteX46" fmla="*/ 4975873 w 12572818"/>
              <a:gd name="connsiteY46" fmla="*/ 1510527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4064885 w 12572818"/>
              <a:gd name="connsiteY9" fmla="*/ 810761 h 2260482"/>
              <a:gd name="connsiteX10" fmla="*/ 4961816 w 12572818"/>
              <a:gd name="connsiteY10" fmla="*/ 1483186 h 2260482"/>
              <a:gd name="connsiteX11" fmla="*/ 5867072 w 12572818"/>
              <a:gd name="connsiteY11" fmla="*/ 102442 h 2260482"/>
              <a:gd name="connsiteX12" fmla="*/ 5862614 w 12572818"/>
              <a:gd name="connsiteY12" fmla="*/ 1158597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0406 w 12572818"/>
              <a:gd name="connsiteY44" fmla="*/ 1181615 h 2260482"/>
              <a:gd name="connsiteX45" fmla="*/ 5848784 w 12572818"/>
              <a:gd name="connsiteY45" fmla="*/ 157306 h 2260482"/>
              <a:gd name="connsiteX46" fmla="*/ 4975873 w 12572818"/>
              <a:gd name="connsiteY46" fmla="*/ 1510527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4064885 w 12572818"/>
              <a:gd name="connsiteY9" fmla="*/ 810761 h 2260482"/>
              <a:gd name="connsiteX10" fmla="*/ 4961816 w 12572818"/>
              <a:gd name="connsiteY10" fmla="*/ 1483186 h 2260482"/>
              <a:gd name="connsiteX11" fmla="*/ 5867072 w 12572818"/>
              <a:gd name="connsiteY11" fmla="*/ 102442 h 2260482"/>
              <a:gd name="connsiteX12" fmla="*/ 5862614 w 12572818"/>
              <a:gd name="connsiteY12" fmla="*/ 1158597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0406 w 12572818"/>
              <a:gd name="connsiteY44" fmla="*/ 1181615 h 2260482"/>
              <a:gd name="connsiteX45" fmla="*/ 5848784 w 12572818"/>
              <a:gd name="connsiteY45" fmla="*/ 157306 h 2260482"/>
              <a:gd name="connsiteX46" fmla="*/ 4975873 w 12572818"/>
              <a:gd name="connsiteY46" fmla="*/ 1510527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4064885 w 12572818"/>
              <a:gd name="connsiteY9" fmla="*/ 810761 h 2260482"/>
              <a:gd name="connsiteX10" fmla="*/ 4961816 w 12572818"/>
              <a:gd name="connsiteY10" fmla="*/ 1483186 h 2260482"/>
              <a:gd name="connsiteX11" fmla="*/ 5867072 w 12572818"/>
              <a:gd name="connsiteY11" fmla="*/ 102442 h 2260482"/>
              <a:gd name="connsiteX12" fmla="*/ 5862614 w 12572818"/>
              <a:gd name="connsiteY12" fmla="*/ 1158597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0406 w 12572818"/>
              <a:gd name="connsiteY44" fmla="*/ 1181615 h 2260482"/>
              <a:gd name="connsiteX45" fmla="*/ 5848784 w 12572818"/>
              <a:gd name="connsiteY45" fmla="*/ 157306 h 2260482"/>
              <a:gd name="connsiteX46" fmla="*/ 4975873 w 12572818"/>
              <a:gd name="connsiteY46" fmla="*/ 1510527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4051237 w 12572818"/>
              <a:gd name="connsiteY9" fmla="*/ 833508 h 2260482"/>
              <a:gd name="connsiteX10" fmla="*/ 4961816 w 12572818"/>
              <a:gd name="connsiteY10" fmla="*/ 1483186 h 2260482"/>
              <a:gd name="connsiteX11" fmla="*/ 5867072 w 12572818"/>
              <a:gd name="connsiteY11" fmla="*/ 102442 h 2260482"/>
              <a:gd name="connsiteX12" fmla="*/ 5862614 w 12572818"/>
              <a:gd name="connsiteY12" fmla="*/ 1158597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0406 w 12572818"/>
              <a:gd name="connsiteY44" fmla="*/ 1181615 h 2260482"/>
              <a:gd name="connsiteX45" fmla="*/ 5848784 w 12572818"/>
              <a:gd name="connsiteY45" fmla="*/ 157306 h 2260482"/>
              <a:gd name="connsiteX46" fmla="*/ 4975873 w 12572818"/>
              <a:gd name="connsiteY46" fmla="*/ 1510527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4051237 w 12572818"/>
              <a:gd name="connsiteY9" fmla="*/ 833508 h 2260482"/>
              <a:gd name="connsiteX10" fmla="*/ 4961816 w 12572818"/>
              <a:gd name="connsiteY10" fmla="*/ 1483186 h 2260482"/>
              <a:gd name="connsiteX11" fmla="*/ 5867072 w 12572818"/>
              <a:gd name="connsiteY11" fmla="*/ 102442 h 2260482"/>
              <a:gd name="connsiteX12" fmla="*/ 5862614 w 12572818"/>
              <a:gd name="connsiteY12" fmla="*/ 1158597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0406 w 12572818"/>
              <a:gd name="connsiteY44" fmla="*/ 1181615 h 2260482"/>
              <a:gd name="connsiteX45" fmla="*/ 5848784 w 12572818"/>
              <a:gd name="connsiteY45" fmla="*/ 157306 h 2260482"/>
              <a:gd name="connsiteX46" fmla="*/ 4975873 w 12572818"/>
              <a:gd name="connsiteY46" fmla="*/ 1510527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482"/>
              <a:gd name="connsiteX1" fmla="*/ 1066472 w 12572818"/>
              <a:gd name="connsiteY1" fmla="*/ 449914 h 2260482"/>
              <a:gd name="connsiteX2" fmla="*/ 1285928 w 12572818"/>
              <a:gd name="connsiteY2" fmla="*/ 1117426 h 2260482"/>
              <a:gd name="connsiteX3" fmla="*/ 1633400 w 12572818"/>
              <a:gd name="connsiteY3" fmla="*/ 961978 h 2260482"/>
              <a:gd name="connsiteX4" fmla="*/ 2063168 w 12572818"/>
              <a:gd name="connsiteY4" fmla="*/ 1282018 h 2260482"/>
              <a:gd name="connsiteX5" fmla="*/ 2410640 w 12572818"/>
              <a:gd name="connsiteY5" fmla="*/ 541354 h 2260482"/>
              <a:gd name="connsiteX6" fmla="*/ 2492936 w 12572818"/>
              <a:gd name="connsiteY6" fmla="*/ 2168986 h 2260482"/>
              <a:gd name="connsiteX7" fmla="*/ 2666672 w 12572818"/>
              <a:gd name="connsiteY7" fmla="*/ 1327738 h 2260482"/>
              <a:gd name="connsiteX8" fmla="*/ 3297608 w 12572818"/>
              <a:gd name="connsiteY8" fmla="*/ 1638634 h 2260482"/>
              <a:gd name="connsiteX9" fmla="*/ 4051237 w 12572818"/>
              <a:gd name="connsiteY9" fmla="*/ 833508 h 2260482"/>
              <a:gd name="connsiteX10" fmla="*/ 4961816 w 12572818"/>
              <a:gd name="connsiteY10" fmla="*/ 1483186 h 2260482"/>
              <a:gd name="connsiteX11" fmla="*/ 5867072 w 12572818"/>
              <a:gd name="connsiteY11" fmla="*/ 102442 h 2260482"/>
              <a:gd name="connsiteX12" fmla="*/ 5862614 w 12572818"/>
              <a:gd name="connsiteY12" fmla="*/ 1158597 h 2260482"/>
              <a:gd name="connsiteX13" fmla="*/ 6521072 w 12572818"/>
              <a:gd name="connsiteY13" fmla="*/ 664684 h 2260482"/>
              <a:gd name="connsiteX14" fmla="*/ 6932325 w 12572818"/>
              <a:gd name="connsiteY14" fmla="*/ 865761 h 2260482"/>
              <a:gd name="connsiteX15" fmla="*/ 6777059 w 12572818"/>
              <a:gd name="connsiteY15" fmla="*/ 1185938 h 2260482"/>
              <a:gd name="connsiteX16" fmla="*/ 7622857 w 12572818"/>
              <a:gd name="connsiteY16" fmla="*/ 1217828 h 2260482"/>
              <a:gd name="connsiteX17" fmla="*/ 8180504 w 12572818"/>
              <a:gd name="connsiteY17" fmla="*/ 120730 h 2260482"/>
              <a:gd name="connsiteX18" fmla="*/ 8516691 w 12572818"/>
              <a:gd name="connsiteY18" fmla="*/ 681148 h 2260482"/>
              <a:gd name="connsiteX19" fmla="*/ 8938384 w 12572818"/>
              <a:gd name="connsiteY19" fmla="*/ 173006 h 2260482"/>
              <a:gd name="connsiteX20" fmla="*/ 9263728 w 12572818"/>
              <a:gd name="connsiteY20" fmla="*/ 306289 h 2260482"/>
              <a:gd name="connsiteX21" fmla="*/ 9815272 w 12572818"/>
              <a:gd name="connsiteY21" fmla="*/ 28218 h 2260482"/>
              <a:gd name="connsiteX22" fmla="*/ 10574626 w 12572818"/>
              <a:gd name="connsiteY22" fmla="*/ 1038562 h 2260482"/>
              <a:gd name="connsiteX23" fmla="*/ 10708797 w 12572818"/>
              <a:gd name="connsiteY23" fmla="*/ 624498 h 2260482"/>
              <a:gd name="connsiteX24" fmla="*/ 10905729 w 12572818"/>
              <a:gd name="connsiteY24" fmla="*/ 551968 h 2260482"/>
              <a:gd name="connsiteX25" fmla="*/ 11492194 w 12572818"/>
              <a:gd name="connsiteY25" fmla="*/ 653089 h 2260482"/>
              <a:gd name="connsiteX26" fmla="*/ 12047927 w 12572818"/>
              <a:gd name="connsiteY26" fmla="*/ 66401 h 2260482"/>
              <a:gd name="connsiteX27" fmla="*/ 12569624 w 12572818"/>
              <a:gd name="connsiteY27" fmla="*/ 641938 h 2260482"/>
              <a:gd name="connsiteX28" fmla="*/ 12254402 w 12572818"/>
              <a:gd name="connsiteY28" fmla="*/ 238981 h 2260482"/>
              <a:gd name="connsiteX29" fmla="*/ 11988912 w 12572818"/>
              <a:gd name="connsiteY29" fmla="*/ 116362 h 2260482"/>
              <a:gd name="connsiteX30" fmla="*/ 11495809 w 12572818"/>
              <a:gd name="connsiteY30" fmla="*/ 682618 h 2260482"/>
              <a:gd name="connsiteX31" fmla="*/ 10786544 w 12572818"/>
              <a:gd name="connsiteY31" fmla="*/ 587074 h 2260482"/>
              <a:gd name="connsiteX32" fmla="*/ 10584930 w 12572818"/>
              <a:gd name="connsiteY32" fmla="*/ 1073268 h 2260482"/>
              <a:gd name="connsiteX33" fmla="*/ 9793416 w 12572818"/>
              <a:gd name="connsiteY33" fmla="*/ 47578 h 2260482"/>
              <a:gd name="connsiteX34" fmla="*/ 9226169 w 12572818"/>
              <a:gd name="connsiteY34" fmla="*/ 357140 h 2260482"/>
              <a:gd name="connsiteX35" fmla="*/ 8941552 w 12572818"/>
              <a:gd name="connsiteY35" fmla="*/ 198968 h 2260482"/>
              <a:gd name="connsiteX36" fmla="*/ 8509907 w 12572818"/>
              <a:gd name="connsiteY36" fmla="*/ 722501 h 2260482"/>
              <a:gd name="connsiteX37" fmla="*/ 8194288 w 12572818"/>
              <a:gd name="connsiteY37" fmla="*/ 157306 h 2260482"/>
              <a:gd name="connsiteX38" fmla="*/ 7732858 w 12572818"/>
              <a:gd name="connsiteY38" fmla="*/ 1144585 h 2260482"/>
              <a:gd name="connsiteX39" fmla="*/ 7330294 w 12572818"/>
              <a:gd name="connsiteY39" fmla="*/ 1327647 h 2260482"/>
              <a:gd name="connsiteX40" fmla="*/ 6717464 w 12572818"/>
              <a:gd name="connsiteY40" fmla="*/ 1181434 h 2260482"/>
              <a:gd name="connsiteX41" fmla="*/ 6891200 w 12572818"/>
              <a:gd name="connsiteY41" fmla="*/ 879682 h 2260482"/>
              <a:gd name="connsiteX42" fmla="*/ 6598410 w 12572818"/>
              <a:gd name="connsiteY42" fmla="*/ 687613 h 2260482"/>
              <a:gd name="connsiteX43" fmla="*/ 6232968 w 12572818"/>
              <a:gd name="connsiteY43" fmla="*/ 957383 h 2260482"/>
              <a:gd name="connsiteX44" fmla="*/ 5830406 w 12572818"/>
              <a:gd name="connsiteY44" fmla="*/ 1181615 h 2260482"/>
              <a:gd name="connsiteX45" fmla="*/ 5848784 w 12572818"/>
              <a:gd name="connsiteY45" fmla="*/ 157306 h 2260482"/>
              <a:gd name="connsiteX46" fmla="*/ 4975873 w 12572818"/>
              <a:gd name="connsiteY46" fmla="*/ 1510527 h 2260482"/>
              <a:gd name="connsiteX47" fmla="*/ 3992552 w 12572818"/>
              <a:gd name="connsiteY47" fmla="*/ 870538 h 2260482"/>
              <a:gd name="connsiteX48" fmla="*/ 3251888 w 12572818"/>
              <a:gd name="connsiteY48" fmla="*/ 1711786 h 2260482"/>
              <a:gd name="connsiteX49" fmla="*/ 2712392 w 12572818"/>
              <a:gd name="connsiteY49" fmla="*/ 1437466 h 2260482"/>
              <a:gd name="connsiteX50" fmla="*/ 2447216 w 12572818"/>
              <a:gd name="connsiteY50" fmla="*/ 2251282 h 2260482"/>
              <a:gd name="connsiteX51" fmla="*/ 2401496 w 12572818"/>
              <a:gd name="connsiteY51" fmla="*/ 806530 h 2260482"/>
              <a:gd name="connsiteX52" fmla="*/ 2081456 w 12572818"/>
              <a:gd name="connsiteY52" fmla="*/ 1373458 h 2260482"/>
              <a:gd name="connsiteX53" fmla="*/ 1642544 w 12572818"/>
              <a:gd name="connsiteY53" fmla="*/ 989410 h 2260482"/>
              <a:gd name="connsiteX54" fmla="*/ 1322504 w 12572818"/>
              <a:gd name="connsiteY54" fmla="*/ 1190578 h 2260482"/>
              <a:gd name="connsiteX55" fmla="*/ 1121336 w 12572818"/>
              <a:gd name="connsiteY55" fmla="*/ 907114 h 2260482"/>
              <a:gd name="connsiteX56" fmla="*/ 911024 w 12572818"/>
              <a:gd name="connsiteY56" fmla="*/ 404194 h 2260482"/>
              <a:gd name="connsiteX57" fmla="*/ 106352 w 12572818"/>
              <a:gd name="connsiteY57" fmla="*/ 971122 h 2260482"/>
              <a:gd name="connsiteX58" fmla="*/ 88064 w 12572818"/>
              <a:gd name="connsiteY58" fmla="*/ 769954 h 2260482"/>
              <a:gd name="connsiteX59" fmla="*/ 810440 w 12572818"/>
              <a:gd name="connsiteY59" fmla="*/ 331042 h 2260482"/>
              <a:gd name="connsiteX0" fmla="*/ 810440 w 12572818"/>
              <a:gd name="connsiteY0" fmla="*/ 331042 h 2260543"/>
              <a:gd name="connsiteX1" fmla="*/ 1066472 w 12572818"/>
              <a:gd name="connsiteY1" fmla="*/ 449914 h 2260543"/>
              <a:gd name="connsiteX2" fmla="*/ 1285928 w 12572818"/>
              <a:gd name="connsiteY2" fmla="*/ 1117426 h 2260543"/>
              <a:gd name="connsiteX3" fmla="*/ 1633400 w 12572818"/>
              <a:gd name="connsiteY3" fmla="*/ 961978 h 2260543"/>
              <a:gd name="connsiteX4" fmla="*/ 2063168 w 12572818"/>
              <a:gd name="connsiteY4" fmla="*/ 1282018 h 2260543"/>
              <a:gd name="connsiteX5" fmla="*/ 2410640 w 12572818"/>
              <a:gd name="connsiteY5" fmla="*/ 541354 h 2260543"/>
              <a:gd name="connsiteX6" fmla="*/ 2492936 w 12572818"/>
              <a:gd name="connsiteY6" fmla="*/ 2168986 h 2260543"/>
              <a:gd name="connsiteX7" fmla="*/ 2666672 w 12572818"/>
              <a:gd name="connsiteY7" fmla="*/ 1327738 h 2260543"/>
              <a:gd name="connsiteX8" fmla="*/ 3297608 w 12572818"/>
              <a:gd name="connsiteY8" fmla="*/ 1638634 h 2260543"/>
              <a:gd name="connsiteX9" fmla="*/ 4051237 w 12572818"/>
              <a:gd name="connsiteY9" fmla="*/ 833508 h 2260543"/>
              <a:gd name="connsiteX10" fmla="*/ 4961816 w 12572818"/>
              <a:gd name="connsiteY10" fmla="*/ 1483186 h 2260543"/>
              <a:gd name="connsiteX11" fmla="*/ 5867072 w 12572818"/>
              <a:gd name="connsiteY11" fmla="*/ 102442 h 2260543"/>
              <a:gd name="connsiteX12" fmla="*/ 5862614 w 12572818"/>
              <a:gd name="connsiteY12" fmla="*/ 1158597 h 2260543"/>
              <a:gd name="connsiteX13" fmla="*/ 6521072 w 12572818"/>
              <a:gd name="connsiteY13" fmla="*/ 664684 h 2260543"/>
              <a:gd name="connsiteX14" fmla="*/ 6932325 w 12572818"/>
              <a:gd name="connsiteY14" fmla="*/ 865761 h 2260543"/>
              <a:gd name="connsiteX15" fmla="*/ 6777059 w 12572818"/>
              <a:gd name="connsiteY15" fmla="*/ 1185938 h 2260543"/>
              <a:gd name="connsiteX16" fmla="*/ 7622857 w 12572818"/>
              <a:gd name="connsiteY16" fmla="*/ 1217828 h 2260543"/>
              <a:gd name="connsiteX17" fmla="*/ 8180504 w 12572818"/>
              <a:gd name="connsiteY17" fmla="*/ 120730 h 2260543"/>
              <a:gd name="connsiteX18" fmla="*/ 8516691 w 12572818"/>
              <a:gd name="connsiteY18" fmla="*/ 681148 h 2260543"/>
              <a:gd name="connsiteX19" fmla="*/ 8938384 w 12572818"/>
              <a:gd name="connsiteY19" fmla="*/ 173006 h 2260543"/>
              <a:gd name="connsiteX20" fmla="*/ 9263728 w 12572818"/>
              <a:gd name="connsiteY20" fmla="*/ 306289 h 2260543"/>
              <a:gd name="connsiteX21" fmla="*/ 9815272 w 12572818"/>
              <a:gd name="connsiteY21" fmla="*/ 28218 h 2260543"/>
              <a:gd name="connsiteX22" fmla="*/ 10574626 w 12572818"/>
              <a:gd name="connsiteY22" fmla="*/ 1038562 h 2260543"/>
              <a:gd name="connsiteX23" fmla="*/ 10708797 w 12572818"/>
              <a:gd name="connsiteY23" fmla="*/ 624498 h 2260543"/>
              <a:gd name="connsiteX24" fmla="*/ 10905729 w 12572818"/>
              <a:gd name="connsiteY24" fmla="*/ 551968 h 2260543"/>
              <a:gd name="connsiteX25" fmla="*/ 11492194 w 12572818"/>
              <a:gd name="connsiteY25" fmla="*/ 653089 h 2260543"/>
              <a:gd name="connsiteX26" fmla="*/ 12047927 w 12572818"/>
              <a:gd name="connsiteY26" fmla="*/ 66401 h 2260543"/>
              <a:gd name="connsiteX27" fmla="*/ 12569624 w 12572818"/>
              <a:gd name="connsiteY27" fmla="*/ 641938 h 2260543"/>
              <a:gd name="connsiteX28" fmla="*/ 12254402 w 12572818"/>
              <a:gd name="connsiteY28" fmla="*/ 238981 h 2260543"/>
              <a:gd name="connsiteX29" fmla="*/ 11988912 w 12572818"/>
              <a:gd name="connsiteY29" fmla="*/ 116362 h 2260543"/>
              <a:gd name="connsiteX30" fmla="*/ 11495809 w 12572818"/>
              <a:gd name="connsiteY30" fmla="*/ 682618 h 2260543"/>
              <a:gd name="connsiteX31" fmla="*/ 10786544 w 12572818"/>
              <a:gd name="connsiteY31" fmla="*/ 587074 h 2260543"/>
              <a:gd name="connsiteX32" fmla="*/ 10584930 w 12572818"/>
              <a:gd name="connsiteY32" fmla="*/ 1073268 h 2260543"/>
              <a:gd name="connsiteX33" fmla="*/ 9793416 w 12572818"/>
              <a:gd name="connsiteY33" fmla="*/ 47578 h 2260543"/>
              <a:gd name="connsiteX34" fmla="*/ 9226169 w 12572818"/>
              <a:gd name="connsiteY34" fmla="*/ 357140 h 2260543"/>
              <a:gd name="connsiteX35" fmla="*/ 8941552 w 12572818"/>
              <a:gd name="connsiteY35" fmla="*/ 198968 h 2260543"/>
              <a:gd name="connsiteX36" fmla="*/ 8509907 w 12572818"/>
              <a:gd name="connsiteY36" fmla="*/ 722501 h 2260543"/>
              <a:gd name="connsiteX37" fmla="*/ 8194288 w 12572818"/>
              <a:gd name="connsiteY37" fmla="*/ 157306 h 2260543"/>
              <a:gd name="connsiteX38" fmla="*/ 7732858 w 12572818"/>
              <a:gd name="connsiteY38" fmla="*/ 1144585 h 2260543"/>
              <a:gd name="connsiteX39" fmla="*/ 7330294 w 12572818"/>
              <a:gd name="connsiteY39" fmla="*/ 1327647 h 2260543"/>
              <a:gd name="connsiteX40" fmla="*/ 6717464 w 12572818"/>
              <a:gd name="connsiteY40" fmla="*/ 1181434 h 2260543"/>
              <a:gd name="connsiteX41" fmla="*/ 6891200 w 12572818"/>
              <a:gd name="connsiteY41" fmla="*/ 879682 h 2260543"/>
              <a:gd name="connsiteX42" fmla="*/ 6598410 w 12572818"/>
              <a:gd name="connsiteY42" fmla="*/ 687613 h 2260543"/>
              <a:gd name="connsiteX43" fmla="*/ 6232968 w 12572818"/>
              <a:gd name="connsiteY43" fmla="*/ 957383 h 2260543"/>
              <a:gd name="connsiteX44" fmla="*/ 5830406 w 12572818"/>
              <a:gd name="connsiteY44" fmla="*/ 1181615 h 2260543"/>
              <a:gd name="connsiteX45" fmla="*/ 5848784 w 12572818"/>
              <a:gd name="connsiteY45" fmla="*/ 157306 h 2260543"/>
              <a:gd name="connsiteX46" fmla="*/ 4975873 w 12572818"/>
              <a:gd name="connsiteY46" fmla="*/ 1510527 h 2260543"/>
              <a:gd name="connsiteX47" fmla="*/ 3992552 w 12572818"/>
              <a:gd name="connsiteY47" fmla="*/ 870538 h 2260543"/>
              <a:gd name="connsiteX48" fmla="*/ 3315577 w 12572818"/>
              <a:gd name="connsiteY48" fmla="*/ 1675392 h 2260543"/>
              <a:gd name="connsiteX49" fmla="*/ 2712392 w 12572818"/>
              <a:gd name="connsiteY49" fmla="*/ 1437466 h 2260543"/>
              <a:gd name="connsiteX50" fmla="*/ 2447216 w 12572818"/>
              <a:gd name="connsiteY50" fmla="*/ 2251282 h 2260543"/>
              <a:gd name="connsiteX51" fmla="*/ 2401496 w 12572818"/>
              <a:gd name="connsiteY51" fmla="*/ 806530 h 2260543"/>
              <a:gd name="connsiteX52" fmla="*/ 2081456 w 12572818"/>
              <a:gd name="connsiteY52" fmla="*/ 1373458 h 2260543"/>
              <a:gd name="connsiteX53" fmla="*/ 1642544 w 12572818"/>
              <a:gd name="connsiteY53" fmla="*/ 989410 h 2260543"/>
              <a:gd name="connsiteX54" fmla="*/ 1322504 w 12572818"/>
              <a:gd name="connsiteY54" fmla="*/ 1190578 h 2260543"/>
              <a:gd name="connsiteX55" fmla="*/ 1121336 w 12572818"/>
              <a:gd name="connsiteY55" fmla="*/ 907114 h 2260543"/>
              <a:gd name="connsiteX56" fmla="*/ 911024 w 12572818"/>
              <a:gd name="connsiteY56" fmla="*/ 404194 h 2260543"/>
              <a:gd name="connsiteX57" fmla="*/ 106352 w 12572818"/>
              <a:gd name="connsiteY57" fmla="*/ 971122 h 2260543"/>
              <a:gd name="connsiteX58" fmla="*/ 88064 w 12572818"/>
              <a:gd name="connsiteY58" fmla="*/ 769954 h 2260543"/>
              <a:gd name="connsiteX59" fmla="*/ 810440 w 12572818"/>
              <a:gd name="connsiteY59" fmla="*/ 331042 h 2260543"/>
              <a:gd name="connsiteX0" fmla="*/ 810440 w 12572818"/>
              <a:gd name="connsiteY0" fmla="*/ 331042 h 2260543"/>
              <a:gd name="connsiteX1" fmla="*/ 1066472 w 12572818"/>
              <a:gd name="connsiteY1" fmla="*/ 449914 h 2260543"/>
              <a:gd name="connsiteX2" fmla="*/ 1285928 w 12572818"/>
              <a:gd name="connsiteY2" fmla="*/ 1117426 h 2260543"/>
              <a:gd name="connsiteX3" fmla="*/ 1633400 w 12572818"/>
              <a:gd name="connsiteY3" fmla="*/ 961978 h 2260543"/>
              <a:gd name="connsiteX4" fmla="*/ 2063168 w 12572818"/>
              <a:gd name="connsiteY4" fmla="*/ 1282018 h 2260543"/>
              <a:gd name="connsiteX5" fmla="*/ 2410640 w 12572818"/>
              <a:gd name="connsiteY5" fmla="*/ 541354 h 2260543"/>
              <a:gd name="connsiteX6" fmla="*/ 2492936 w 12572818"/>
              <a:gd name="connsiteY6" fmla="*/ 2168986 h 2260543"/>
              <a:gd name="connsiteX7" fmla="*/ 2666672 w 12572818"/>
              <a:gd name="connsiteY7" fmla="*/ 1327738 h 2260543"/>
              <a:gd name="connsiteX8" fmla="*/ 3297608 w 12572818"/>
              <a:gd name="connsiteY8" fmla="*/ 1638634 h 2260543"/>
              <a:gd name="connsiteX9" fmla="*/ 4051237 w 12572818"/>
              <a:gd name="connsiteY9" fmla="*/ 833508 h 2260543"/>
              <a:gd name="connsiteX10" fmla="*/ 4961816 w 12572818"/>
              <a:gd name="connsiteY10" fmla="*/ 1483186 h 2260543"/>
              <a:gd name="connsiteX11" fmla="*/ 5857973 w 12572818"/>
              <a:gd name="connsiteY11" fmla="*/ 116089 h 2260543"/>
              <a:gd name="connsiteX12" fmla="*/ 5862614 w 12572818"/>
              <a:gd name="connsiteY12" fmla="*/ 1158597 h 2260543"/>
              <a:gd name="connsiteX13" fmla="*/ 6521072 w 12572818"/>
              <a:gd name="connsiteY13" fmla="*/ 664684 h 2260543"/>
              <a:gd name="connsiteX14" fmla="*/ 6932325 w 12572818"/>
              <a:gd name="connsiteY14" fmla="*/ 865761 h 2260543"/>
              <a:gd name="connsiteX15" fmla="*/ 6777059 w 12572818"/>
              <a:gd name="connsiteY15" fmla="*/ 1185938 h 2260543"/>
              <a:gd name="connsiteX16" fmla="*/ 7622857 w 12572818"/>
              <a:gd name="connsiteY16" fmla="*/ 1217828 h 2260543"/>
              <a:gd name="connsiteX17" fmla="*/ 8180504 w 12572818"/>
              <a:gd name="connsiteY17" fmla="*/ 120730 h 2260543"/>
              <a:gd name="connsiteX18" fmla="*/ 8516691 w 12572818"/>
              <a:gd name="connsiteY18" fmla="*/ 681148 h 2260543"/>
              <a:gd name="connsiteX19" fmla="*/ 8938384 w 12572818"/>
              <a:gd name="connsiteY19" fmla="*/ 173006 h 2260543"/>
              <a:gd name="connsiteX20" fmla="*/ 9263728 w 12572818"/>
              <a:gd name="connsiteY20" fmla="*/ 306289 h 2260543"/>
              <a:gd name="connsiteX21" fmla="*/ 9815272 w 12572818"/>
              <a:gd name="connsiteY21" fmla="*/ 28218 h 2260543"/>
              <a:gd name="connsiteX22" fmla="*/ 10574626 w 12572818"/>
              <a:gd name="connsiteY22" fmla="*/ 1038562 h 2260543"/>
              <a:gd name="connsiteX23" fmla="*/ 10708797 w 12572818"/>
              <a:gd name="connsiteY23" fmla="*/ 624498 h 2260543"/>
              <a:gd name="connsiteX24" fmla="*/ 10905729 w 12572818"/>
              <a:gd name="connsiteY24" fmla="*/ 551968 h 2260543"/>
              <a:gd name="connsiteX25" fmla="*/ 11492194 w 12572818"/>
              <a:gd name="connsiteY25" fmla="*/ 653089 h 2260543"/>
              <a:gd name="connsiteX26" fmla="*/ 12047927 w 12572818"/>
              <a:gd name="connsiteY26" fmla="*/ 66401 h 2260543"/>
              <a:gd name="connsiteX27" fmla="*/ 12569624 w 12572818"/>
              <a:gd name="connsiteY27" fmla="*/ 641938 h 2260543"/>
              <a:gd name="connsiteX28" fmla="*/ 12254402 w 12572818"/>
              <a:gd name="connsiteY28" fmla="*/ 238981 h 2260543"/>
              <a:gd name="connsiteX29" fmla="*/ 11988912 w 12572818"/>
              <a:gd name="connsiteY29" fmla="*/ 116362 h 2260543"/>
              <a:gd name="connsiteX30" fmla="*/ 11495809 w 12572818"/>
              <a:gd name="connsiteY30" fmla="*/ 682618 h 2260543"/>
              <a:gd name="connsiteX31" fmla="*/ 10786544 w 12572818"/>
              <a:gd name="connsiteY31" fmla="*/ 587074 h 2260543"/>
              <a:gd name="connsiteX32" fmla="*/ 10584930 w 12572818"/>
              <a:gd name="connsiteY32" fmla="*/ 1073268 h 2260543"/>
              <a:gd name="connsiteX33" fmla="*/ 9793416 w 12572818"/>
              <a:gd name="connsiteY33" fmla="*/ 47578 h 2260543"/>
              <a:gd name="connsiteX34" fmla="*/ 9226169 w 12572818"/>
              <a:gd name="connsiteY34" fmla="*/ 357140 h 2260543"/>
              <a:gd name="connsiteX35" fmla="*/ 8941552 w 12572818"/>
              <a:gd name="connsiteY35" fmla="*/ 198968 h 2260543"/>
              <a:gd name="connsiteX36" fmla="*/ 8509907 w 12572818"/>
              <a:gd name="connsiteY36" fmla="*/ 722501 h 2260543"/>
              <a:gd name="connsiteX37" fmla="*/ 8194288 w 12572818"/>
              <a:gd name="connsiteY37" fmla="*/ 157306 h 2260543"/>
              <a:gd name="connsiteX38" fmla="*/ 7732858 w 12572818"/>
              <a:gd name="connsiteY38" fmla="*/ 1144585 h 2260543"/>
              <a:gd name="connsiteX39" fmla="*/ 7330294 w 12572818"/>
              <a:gd name="connsiteY39" fmla="*/ 1327647 h 2260543"/>
              <a:gd name="connsiteX40" fmla="*/ 6717464 w 12572818"/>
              <a:gd name="connsiteY40" fmla="*/ 1181434 h 2260543"/>
              <a:gd name="connsiteX41" fmla="*/ 6891200 w 12572818"/>
              <a:gd name="connsiteY41" fmla="*/ 879682 h 2260543"/>
              <a:gd name="connsiteX42" fmla="*/ 6598410 w 12572818"/>
              <a:gd name="connsiteY42" fmla="*/ 687613 h 2260543"/>
              <a:gd name="connsiteX43" fmla="*/ 6232968 w 12572818"/>
              <a:gd name="connsiteY43" fmla="*/ 957383 h 2260543"/>
              <a:gd name="connsiteX44" fmla="*/ 5830406 w 12572818"/>
              <a:gd name="connsiteY44" fmla="*/ 1181615 h 2260543"/>
              <a:gd name="connsiteX45" fmla="*/ 5848784 w 12572818"/>
              <a:gd name="connsiteY45" fmla="*/ 157306 h 2260543"/>
              <a:gd name="connsiteX46" fmla="*/ 4975873 w 12572818"/>
              <a:gd name="connsiteY46" fmla="*/ 1510527 h 2260543"/>
              <a:gd name="connsiteX47" fmla="*/ 3992552 w 12572818"/>
              <a:gd name="connsiteY47" fmla="*/ 870538 h 2260543"/>
              <a:gd name="connsiteX48" fmla="*/ 3315577 w 12572818"/>
              <a:gd name="connsiteY48" fmla="*/ 1675392 h 2260543"/>
              <a:gd name="connsiteX49" fmla="*/ 2712392 w 12572818"/>
              <a:gd name="connsiteY49" fmla="*/ 1437466 h 2260543"/>
              <a:gd name="connsiteX50" fmla="*/ 2447216 w 12572818"/>
              <a:gd name="connsiteY50" fmla="*/ 2251282 h 2260543"/>
              <a:gd name="connsiteX51" fmla="*/ 2401496 w 12572818"/>
              <a:gd name="connsiteY51" fmla="*/ 806530 h 2260543"/>
              <a:gd name="connsiteX52" fmla="*/ 2081456 w 12572818"/>
              <a:gd name="connsiteY52" fmla="*/ 1373458 h 2260543"/>
              <a:gd name="connsiteX53" fmla="*/ 1642544 w 12572818"/>
              <a:gd name="connsiteY53" fmla="*/ 989410 h 2260543"/>
              <a:gd name="connsiteX54" fmla="*/ 1322504 w 12572818"/>
              <a:gd name="connsiteY54" fmla="*/ 1190578 h 2260543"/>
              <a:gd name="connsiteX55" fmla="*/ 1121336 w 12572818"/>
              <a:gd name="connsiteY55" fmla="*/ 907114 h 2260543"/>
              <a:gd name="connsiteX56" fmla="*/ 911024 w 12572818"/>
              <a:gd name="connsiteY56" fmla="*/ 404194 h 2260543"/>
              <a:gd name="connsiteX57" fmla="*/ 106352 w 12572818"/>
              <a:gd name="connsiteY57" fmla="*/ 971122 h 2260543"/>
              <a:gd name="connsiteX58" fmla="*/ 88064 w 12572818"/>
              <a:gd name="connsiteY58" fmla="*/ 769954 h 2260543"/>
              <a:gd name="connsiteX59" fmla="*/ 810440 w 12572818"/>
              <a:gd name="connsiteY59" fmla="*/ 331042 h 2260543"/>
              <a:gd name="connsiteX0" fmla="*/ 810440 w 12572818"/>
              <a:gd name="connsiteY0" fmla="*/ 331042 h 2260543"/>
              <a:gd name="connsiteX1" fmla="*/ 1066472 w 12572818"/>
              <a:gd name="connsiteY1" fmla="*/ 449914 h 2260543"/>
              <a:gd name="connsiteX2" fmla="*/ 1285928 w 12572818"/>
              <a:gd name="connsiteY2" fmla="*/ 1117426 h 2260543"/>
              <a:gd name="connsiteX3" fmla="*/ 1633400 w 12572818"/>
              <a:gd name="connsiteY3" fmla="*/ 961978 h 2260543"/>
              <a:gd name="connsiteX4" fmla="*/ 2063168 w 12572818"/>
              <a:gd name="connsiteY4" fmla="*/ 1282018 h 2260543"/>
              <a:gd name="connsiteX5" fmla="*/ 2410640 w 12572818"/>
              <a:gd name="connsiteY5" fmla="*/ 541354 h 2260543"/>
              <a:gd name="connsiteX6" fmla="*/ 2492936 w 12572818"/>
              <a:gd name="connsiteY6" fmla="*/ 2168986 h 2260543"/>
              <a:gd name="connsiteX7" fmla="*/ 2666672 w 12572818"/>
              <a:gd name="connsiteY7" fmla="*/ 1327738 h 2260543"/>
              <a:gd name="connsiteX8" fmla="*/ 3297608 w 12572818"/>
              <a:gd name="connsiteY8" fmla="*/ 1638634 h 2260543"/>
              <a:gd name="connsiteX9" fmla="*/ 4051237 w 12572818"/>
              <a:gd name="connsiteY9" fmla="*/ 833508 h 2260543"/>
              <a:gd name="connsiteX10" fmla="*/ 4961816 w 12572818"/>
              <a:gd name="connsiteY10" fmla="*/ 1483186 h 2260543"/>
              <a:gd name="connsiteX11" fmla="*/ 5857973 w 12572818"/>
              <a:gd name="connsiteY11" fmla="*/ 116089 h 2260543"/>
              <a:gd name="connsiteX12" fmla="*/ 5862614 w 12572818"/>
              <a:gd name="connsiteY12" fmla="*/ 1158597 h 2260543"/>
              <a:gd name="connsiteX13" fmla="*/ 6521072 w 12572818"/>
              <a:gd name="connsiteY13" fmla="*/ 664684 h 2260543"/>
              <a:gd name="connsiteX14" fmla="*/ 6932325 w 12572818"/>
              <a:gd name="connsiteY14" fmla="*/ 865761 h 2260543"/>
              <a:gd name="connsiteX15" fmla="*/ 6777059 w 12572818"/>
              <a:gd name="connsiteY15" fmla="*/ 1185938 h 2260543"/>
              <a:gd name="connsiteX16" fmla="*/ 7622857 w 12572818"/>
              <a:gd name="connsiteY16" fmla="*/ 1217828 h 2260543"/>
              <a:gd name="connsiteX17" fmla="*/ 8180504 w 12572818"/>
              <a:gd name="connsiteY17" fmla="*/ 120730 h 2260543"/>
              <a:gd name="connsiteX18" fmla="*/ 8516691 w 12572818"/>
              <a:gd name="connsiteY18" fmla="*/ 681148 h 2260543"/>
              <a:gd name="connsiteX19" fmla="*/ 8938384 w 12572818"/>
              <a:gd name="connsiteY19" fmla="*/ 173006 h 2260543"/>
              <a:gd name="connsiteX20" fmla="*/ 9263728 w 12572818"/>
              <a:gd name="connsiteY20" fmla="*/ 306289 h 2260543"/>
              <a:gd name="connsiteX21" fmla="*/ 9815272 w 12572818"/>
              <a:gd name="connsiteY21" fmla="*/ 28218 h 2260543"/>
              <a:gd name="connsiteX22" fmla="*/ 10574626 w 12572818"/>
              <a:gd name="connsiteY22" fmla="*/ 1038562 h 2260543"/>
              <a:gd name="connsiteX23" fmla="*/ 10708797 w 12572818"/>
              <a:gd name="connsiteY23" fmla="*/ 624498 h 2260543"/>
              <a:gd name="connsiteX24" fmla="*/ 10905729 w 12572818"/>
              <a:gd name="connsiteY24" fmla="*/ 551968 h 2260543"/>
              <a:gd name="connsiteX25" fmla="*/ 11492194 w 12572818"/>
              <a:gd name="connsiteY25" fmla="*/ 653089 h 2260543"/>
              <a:gd name="connsiteX26" fmla="*/ 12047927 w 12572818"/>
              <a:gd name="connsiteY26" fmla="*/ 66401 h 2260543"/>
              <a:gd name="connsiteX27" fmla="*/ 12569624 w 12572818"/>
              <a:gd name="connsiteY27" fmla="*/ 641938 h 2260543"/>
              <a:gd name="connsiteX28" fmla="*/ 12254402 w 12572818"/>
              <a:gd name="connsiteY28" fmla="*/ 238981 h 2260543"/>
              <a:gd name="connsiteX29" fmla="*/ 11988912 w 12572818"/>
              <a:gd name="connsiteY29" fmla="*/ 116362 h 2260543"/>
              <a:gd name="connsiteX30" fmla="*/ 11495809 w 12572818"/>
              <a:gd name="connsiteY30" fmla="*/ 682618 h 2260543"/>
              <a:gd name="connsiteX31" fmla="*/ 10786544 w 12572818"/>
              <a:gd name="connsiteY31" fmla="*/ 587074 h 2260543"/>
              <a:gd name="connsiteX32" fmla="*/ 10584930 w 12572818"/>
              <a:gd name="connsiteY32" fmla="*/ 1073268 h 2260543"/>
              <a:gd name="connsiteX33" fmla="*/ 9793416 w 12572818"/>
              <a:gd name="connsiteY33" fmla="*/ 47578 h 2260543"/>
              <a:gd name="connsiteX34" fmla="*/ 9226169 w 12572818"/>
              <a:gd name="connsiteY34" fmla="*/ 357140 h 2260543"/>
              <a:gd name="connsiteX35" fmla="*/ 8941552 w 12572818"/>
              <a:gd name="connsiteY35" fmla="*/ 198968 h 2260543"/>
              <a:gd name="connsiteX36" fmla="*/ 8509907 w 12572818"/>
              <a:gd name="connsiteY36" fmla="*/ 722501 h 2260543"/>
              <a:gd name="connsiteX37" fmla="*/ 8194288 w 12572818"/>
              <a:gd name="connsiteY37" fmla="*/ 157306 h 2260543"/>
              <a:gd name="connsiteX38" fmla="*/ 7732858 w 12572818"/>
              <a:gd name="connsiteY38" fmla="*/ 1144585 h 2260543"/>
              <a:gd name="connsiteX39" fmla="*/ 7330294 w 12572818"/>
              <a:gd name="connsiteY39" fmla="*/ 1327647 h 2260543"/>
              <a:gd name="connsiteX40" fmla="*/ 6717464 w 12572818"/>
              <a:gd name="connsiteY40" fmla="*/ 1181434 h 2260543"/>
              <a:gd name="connsiteX41" fmla="*/ 6891200 w 12572818"/>
              <a:gd name="connsiteY41" fmla="*/ 879682 h 2260543"/>
              <a:gd name="connsiteX42" fmla="*/ 6598410 w 12572818"/>
              <a:gd name="connsiteY42" fmla="*/ 687613 h 2260543"/>
              <a:gd name="connsiteX43" fmla="*/ 6232968 w 12572818"/>
              <a:gd name="connsiteY43" fmla="*/ 957383 h 2260543"/>
              <a:gd name="connsiteX44" fmla="*/ 5830406 w 12572818"/>
              <a:gd name="connsiteY44" fmla="*/ 1181615 h 2260543"/>
              <a:gd name="connsiteX45" fmla="*/ 5848784 w 12572818"/>
              <a:gd name="connsiteY45" fmla="*/ 157306 h 2260543"/>
              <a:gd name="connsiteX46" fmla="*/ 4975873 w 12572818"/>
              <a:gd name="connsiteY46" fmla="*/ 1510527 h 2260543"/>
              <a:gd name="connsiteX47" fmla="*/ 3992552 w 12572818"/>
              <a:gd name="connsiteY47" fmla="*/ 870538 h 2260543"/>
              <a:gd name="connsiteX48" fmla="*/ 3315577 w 12572818"/>
              <a:gd name="connsiteY48" fmla="*/ 1675392 h 2260543"/>
              <a:gd name="connsiteX49" fmla="*/ 2712392 w 12572818"/>
              <a:gd name="connsiteY49" fmla="*/ 1437466 h 2260543"/>
              <a:gd name="connsiteX50" fmla="*/ 2447216 w 12572818"/>
              <a:gd name="connsiteY50" fmla="*/ 2251282 h 2260543"/>
              <a:gd name="connsiteX51" fmla="*/ 2401496 w 12572818"/>
              <a:gd name="connsiteY51" fmla="*/ 806530 h 2260543"/>
              <a:gd name="connsiteX52" fmla="*/ 2081456 w 12572818"/>
              <a:gd name="connsiteY52" fmla="*/ 1373458 h 2260543"/>
              <a:gd name="connsiteX53" fmla="*/ 1642544 w 12572818"/>
              <a:gd name="connsiteY53" fmla="*/ 989410 h 2260543"/>
              <a:gd name="connsiteX54" fmla="*/ 1322504 w 12572818"/>
              <a:gd name="connsiteY54" fmla="*/ 1190578 h 2260543"/>
              <a:gd name="connsiteX55" fmla="*/ 1121336 w 12572818"/>
              <a:gd name="connsiteY55" fmla="*/ 907114 h 2260543"/>
              <a:gd name="connsiteX56" fmla="*/ 911024 w 12572818"/>
              <a:gd name="connsiteY56" fmla="*/ 404194 h 2260543"/>
              <a:gd name="connsiteX57" fmla="*/ 106352 w 12572818"/>
              <a:gd name="connsiteY57" fmla="*/ 971122 h 2260543"/>
              <a:gd name="connsiteX58" fmla="*/ 88064 w 12572818"/>
              <a:gd name="connsiteY58" fmla="*/ 769954 h 2260543"/>
              <a:gd name="connsiteX59" fmla="*/ 810440 w 12572818"/>
              <a:gd name="connsiteY59" fmla="*/ 331042 h 2260543"/>
              <a:gd name="connsiteX0" fmla="*/ 810440 w 12572818"/>
              <a:gd name="connsiteY0" fmla="*/ 331042 h 2260543"/>
              <a:gd name="connsiteX1" fmla="*/ 1066472 w 12572818"/>
              <a:gd name="connsiteY1" fmla="*/ 449914 h 2260543"/>
              <a:gd name="connsiteX2" fmla="*/ 1285928 w 12572818"/>
              <a:gd name="connsiteY2" fmla="*/ 1117426 h 2260543"/>
              <a:gd name="connsiteX3" fmla="*/ 1633400 w 12572818"/>
              <a:gd name="connsiteY3" fmla="*/ 961978 h 2260543"/>
              <a:gd name="connsiteX4" fmla="*/ 2063168 w 12572818"/>
              <a:gd name="connsiteY4" fmla="*/ 1282018 h 2260543"/>
              <a:gd name="connsiteX5" fmla="*/ 2410640 w 12572818"/>
              <a:gd name="connsiteY5" fmla="*/ 541354 h 2260543"/>
              <a:gd name="connsiteX6" fmla="*/ 2492936 w 12572818"/>
              <a:gd name="connsiteY6" fmla="*/ 2168986 h 2260543"/>
              <a:gd name="connsiteX7" fmla="*/ 2666672 w 12572818"/>
              <a:gd name="connsiteY7" fmla="*/ 1327738 h 2260543"/>
              <a:gd name="connsiteX8" fmla="*/ 3297608 w 12572818"/>
              <a:gd name="connsiteY8" fmla="*/ 1638634 h 2260543"/>
              <a:gd name="connsiteX9" fmla="*/ 4051237 w 12572818"/>
              <a:gd name="connsiteY9" fmla="*/ 833508 h 2260543"/>
              <a:gd name="connsiteX10" fmla="*/ 4961816 w 12572818"/>
              <a:gd name="connsiteY10" fmla="*/ 1483186 h 2260543"/>
              <a:gd name="connsiteX11" fmla="*/ 5857973 w 12572818"/>
              <a:gd name="connsiteY11" fmla="*/ 116089 h 2260543"/>
              <a:gd name="connsiteX12" fmla="*/ 5862614 w 12572818"/>
              <a:gd name="connsiteY12" fmla="*/ 1158597 h 2260543"/>
              <a:gd name="connsiteX13" fmla="*/ 6521072 w 12572818"/>
              <a:gd name="connsiteY13" fmla="*/ 664684 h 2260543"/>
              <a:gd name="connsiteX14" fmla="*/ 6932325 w 12572818"/>
              <a:gd name="connsiteY14" fmla="*/ 865761 h 2260543"/>
              <a:gd name="connsiteX15" fmla="*/ 6777059 w 12572818"/>
              <a:gd name="connsiteY15" fmla="*/ 1185938 h 2260543"/>
              <a:gd name="connsiteX16" fmla="*/ 7622857 w 12572818"/>
              <a:gd name="connsiteY16" fmla="*/ 1217828 h 2260543"/>
              <a:gd name="connsiteX17" fmla="*/ 8180504 w 12572818"/>
              <a:gd name="connsiteY17" fmla="*/ 120730 h 2260543"/>
              <a:gd name="connsiteX18" fmla="*/ 8516691 w 12572818"/>
              <a:gd name="connsiteY18" fmla="*/ 681148 h 2260543"/>
              <a:gd name="connsiteX19" fmla="*/ 8938384 w 12572818"/>
              <a:gd name="connsiteY19" fmla="*/ 173006 h 2260543"/>
              <a:gd name="connsiteX20" fmla="*/ 9263728 w 12572818"/>
              <a:gd name="connsiteY20" fmla="*/ 306289 h 2260543"/>
              <a:gd name="connsiteX21" fmla="*/ 9815272 w 12572818"/>
              <a:gd name="connsiteY21" fmla="*/ 28218 h 2260543"/>
              <a:gd name="connsiteX22" fmla="*/ 10574626 w 12572818"/>
              <a:gd name="connsiteY22" fmla="*/ 1038562 h 2260543"/>
              <a:gd name="connsiteX23" fmla="*/ 10708797 w 12572818"/>
              <a:gd name="connsiteY23" fmla="*/ 624498 h 2260543"/>
              <a:gd name="connsiteX24" fmla="*/ 10905729 w 12572818"/>
              <a:gd name="connsiteY24" fmla="*/ 551968 h 2260543"/>
              <a:gd name="connsiteX25" fmla="*/ 11492194 w 12572818"/>
              <a:gd name="connsiteY25" fmla="*/ 653089 h 2260543"/>
              <a:gd name="connsiteX26" fmla="*/ 12047927 w 12572818"/>
              <a:gd name="connsiteY26" fmla="*/ 66401 h 2260543"/>
              <a:gd name="connsiteX27" fmla="*/ 12569624 w 12572818"/>
              <a:gd name="connsiteY27" fmla="*/ 641938 h 2260543"/>
              <a:gd name="connsiteX28" fmla="*/ 12254402 w 12572818"/>
              <a:gd name="connsiteY28" fmla="*/ 238981 h 2260543"/>
              <a:gd name="connsiteX29" fmla="*/ 11988912 w 12572818"/>
              <a:gd name="connsiteY29" fmla="*/ 116362 h 2260543"/>
              <a:gd name="connsiteX30" fmla="*/ 11495809 w 12572818"/>
              <a:gd name="connsiteY30" fmla="*/ 682618 h 2260543"/>
              <a:gd name="connsiteX31" fmla="*/ 10786544 w 12572818"/>
              <a:gd name="connsiteY31" fmla="*/ 587074 h 2260543"/>
              <a:gd name="connsiteX32" fmla="*/ 10584930 w 12572818"/>
              <a:gd name="connsiteY32" fmla="*/ 1073268 h 2260543"/>
              <a:gd name="connsiteX33" fmla="*/ 9793416 w 12572818"/>
              <a:gd name="connsiteY33" fmla="*/ 47578 h 2260543"/>
              <a:gd name="connsiteX34" fmla="*/ 9226169 w 12572818"/>
              <a:gd name="connsiteY34" fmla="*/ 357140 h 2260543"/>
              <a:gd name="connsiteX35" fmla="*/ 8941552 w 12572818"/>
              <a:gd name="connsiteY35" fmla="*/ 198968 h 2260543"/>
              <a:gd name="connsiteX36" fmla="*/ 8509907 w 12572818"/>
              <a:gd name="connsiteY36" fmla="*/ 722501 h 2260543"/>
              <a:gd name="connsiteX37" fmla="*/ 8194288 w 12572818"/>
              <a:gd name="connsiteY37" fmla="*/ 157306 h 2260543"/>
              <a:gd name="connsiteX38" fmla="*/ 7732858 w 12572818"/>
              <a:gd name="connsiteY38" fmla="*/ 1144585 h 2260543"/>
              <a:gd name="connsiteX39" fmla="*/ 7330294 w 12572818"/>
              <a:gd name="connsiteY39" fmla="*/ 1327647 h 2260543"/>
              <a:gd name="connsiteX40" fmla="*/ 6717464 w 12572818"/>
              <a:gd name="connsiteY40" fmla="*/ 1181434 h 2260543"/>
              <a:gd name="connsiteX41" fmla="*/ 6891200 w 12572818"/>
              <a:gd name="connsiteY41" fmla="*/ 879682 h 2260543"/>
              <a:gd name="connsiteX42" fmla="*/ 6598410 w 12572818"/>
              <a:gd name="connsiteY42" fmla="*/ 687613 h 2260543"/>
              <a:gd name="connsiteX43" fmla="*/ 6232968 w 12572818"/>
              <a:gd name="connsiteY43" fmla="*/ 957383 h 2260543"/>
              <a:gd name="connsiteX44" fmla="*/ 5830406 w 12572818"/>
              <a:gd name="connsiteY44" fmla="*/ 1181615 h 2260543"/>
              <a:gd name="connsiteX45" fmla="*/ 5848784 w 12572818"/>
              <a:gd name="connsiteY45" fmla="*/ 157306 h 2260543"/>
              <a:gd name="connsiteX46" fmla="*/ 4975873 w 12572818"/>
              <a:gd name="connsiteY46" fmla="*/ 1510527 h 2260543"/>
              <a:gd name="connsiteX47" fmla="*/ 3992552 w 12572818"/>
              <a:gd name="connsiteY47" fmla="*/ 870538 h 2260543"/>
              <a:gd name="connsiteX48" fmla="*/ 3315577 w 12572818"/>
              <a:gd name="connsiteY48" fmla="*/ 1675392 h 2260543"/>
              <a:gd name="connsiteX49" fmla="*/ 2712392 w 12572818"/>
              <a:gd name="connsiteY49" fmla="*/ 1437466 h 2260543"/>
              <a:gd name="connsiteX50" fmla="*/ 2447216 w 12572818"/>
              <a:gd name="connsiteY50" fmla="*/ 2251282 h 2260543"/>
              <a:gd name="connsiteX51" fmla="*/ 2401496 w 12572818"/>
              <a:gd name="connsiteY51" fmla="*/ 806530 h 2260543"/>
              <a:gd name="connsiteX52" fmla="*/ 2081456 w 12572818"/>
              <a:gd name="connsiteY52" fmla="*/ 1373458 h 2260543"/>
              <a:gd name="connsiteX53" fmla="*/ 1642544 w 12572818"/>
              <a:gd name="connsiteY53" fmla="*/ 989410 h 2260543"/>
              <a:gd name="connsiteX54" fmla="*/ 1322504 w 12572818"/>
              <a:gd name="connsiteY54" fmla="*/ 1190578 h 2260543"/>
              <a:gd name="connsiteX55" fmla="*/ 1121336 w 12572818"/>
              <a:gd name="connsiteY55" fmla="*/ 907114 h 2260543"/>
              <a:gd name="connsiteX56" fmla="*/ 911024 w 12572818"/>
              <a:gd name="connsiteY56" fmla="*/ 404194 h 2260543"/>
              <a:gd name="connsiteX57" fmla="*/ 106352 w 12572818"/>
              <a:gd name="connsiteY57" fmla="*/ 971122 h 2260543"/>
              <a:gd name="connsiteX58" fmla="*/ 88064 w 12572818"/>
              <a:gd name="connsiteY58" fmla="*/ 769954 h 2260543"/>
              <a:gd name="connsiteX59" fmla="*/ 810440 w 12572818"/>
              <a:gd name="connsiteY59" fmla="*/ 331042 h 2260543"/>
              <a:gd name="connsiteX0" fmla="*/ 810440 w 12572818"/>
              <a:gd name="connsiteY0" fmla="*/ 331042 h 2260543"/>
              <a:gd name="connsiteX1" fmla="*/ 1066472 w 12572818"/>
              <a:gd name="connsiteY1" fmla="*/ 449914 h 2260543"/>
              <a:gd name="connsiteX2" fmla="*/ 1285928 w 12572818"/>
              <a:gd name="connsiteY2" fmla="*/ 1117426 h 2260543"/>
              <a:gd name="connsiteX3" fmla="*/ 1633400 w 12572818"/>
              <a:gd name="connsiteY3" fmla="*/ 961978 h 2260543"/>
              <a:gd name="connsiteX4" fmla="*/ 2063168 w 12572818"/>
              <a:gd name="connsiteY4" fmla="*/ 1282018 h 2260543"/>
              <a:gd name="connsiteX5" fmla="*/ 2410640 w 12572818"/>
              <a:gd name="connsiteY5" fmla="*/ 541354 h 2260543"/>
              <a:gd name="connsiteX6" fmla="*/ 2492936 w 12572818"/>
              <a:gd name="connsiteY6" fmla="*/ 2168986 h 2260543"/>
              <a:gd name="connsiteX7" fmla="*/ 2666672 w 12572818"/>
              <a:gd name="connsiteY7" fmla="*/ 1327738 h 2260543"/>
              <a:gd name="connsiteX8" fmla="*/ 3297608 w 12572818"/>
              <a:gd name="connsiteY8" fmla="*/ 1638634 h 2260543"/>
              <a:gd name="connsiteX9" fmla="*/ 4051237 w 12572818"/>
              <a:gd name="connsiteY9" fmla="*/ 833508 h 2260543"/>
              <a:gd name="connsiteX10" fmla="*/ 4961816 w 12572818"/>
              <a:gd name="connsiteY10" fmla="*/ 1483186 h 2260543"/>
              <a:gd name="connsiteX11" fmla="*/ 5857973 w 12572818"/>
              <a:gd name="connsiteY11" fmla="*/ 116089 h 2260543"/>
              <a:gd name="connsiteX12" fmla="*/ 5862614 w 12572818"/>
              <a:gd name="connsiteY12" fmla="*/ 1158597 h 2260543"/>
              <a:gd name="connsiteX13" fmla="*/ 6521072 w 12572818"/>
              <a:gd name="connsiteY13" fmla="*/ 664684 h 2260543"/>
              <a:gd name="connsiteX14" fmla="*/ 6932325 w 12572818"/>
              <a:gd name="connsiteY14" fmla="*/ 865761 h 2260543"/>
              <a:gd name="connsiteX15" fmla="*/ 6777059 w 12572818"/>
              <a:gd name="connsiteY15" fmla="*/ 1185938 h 2260543"/>
              <a:gd name="connsiteX16" fmla="*/ 7622857 w 12572818"/>
              <a:gd name="connsiteY16" fmla="*/ 1217828 h 2260543"/>
              <a:gd name="connsiteX17" fmla="*/ 8180504 w 12572818"/>
              <a:gd name="connsiteY17" fmla="*/ 120730 h 2260543"/>
              <a:gd name="connsiteX18" fmla="*/ 8516691 w 12572818"/>
              <a:gd name="connsiteY18" fmla="*/ 681148 h 2260543"/>
              <a:gd name="connsiteX19" fmla="*/ 8938384 w 12572818"/>
              <a:gd name="connsiteY19" fmla="*/ 173006 h 2260543"/>
              <a:gd name="connsiteX20" fmla="*/ 9263728 w 12572818"/>
              <a:gd name="connsiteY20" fmla="*/ 306289 h 2260543"/>
              <a:gd name="connsiteX21" fmla="*/ 9815272 w 12572818"/>
              <a:gd name="connsiteY21" fmla="*/ 28218 h 2260543"/>
              <a:gd name="connsiteX22" fmla="*/ 10574626 w 12572818"/>
              <a:gd name="connsiteY22" fmla="*/ 1038562 h 2260543"/>
              <a:gd name="connsiteX23" fmla="*/ 10708797 w 12572818"/>
              <a:gd name="connsiteY23" fmla="*/ 624498 h 2260543"/>
              <a:gd name="connsiteX24" fmla="*/ 10905729 w 12572818"/>
              <a:gd name="connsiteY24" fmla="*/ 551968 h 2260543"/>
              <a:gd name="connsiteX25" fmla="*/ 11492194 w 12572818"/>
              <a:gd name="connsiteY25" fmla="*/ 653089 h 2260543"/>
              <a:gd name="connsiteX26" fmla="*/ 12047927 w 12572818"/>
              <a:gd name="connsiteY26" fmla="*/ 66401 h 2260543"/>
              <a:gd name="connsiteX27" fmla="*/ 12569624 w 12572818"/>
              <a:gd name="connsiteY27" fmla="*/ 641938 h 2260543"/>
              <a:gd name="connsiteX28" fmla="*/ 12254402 w 12572818"/>
              <a:gd name="connsiteY28" fmla="*/ 238981 h 2260543"/>
              <a:gd name="connsiteX29" fmla="*/ 11988912 w 12572818"/>
              <a:gd name="connsiteY29" fmla="*/ 116362 h 2260543"/>
              <a:gd name="connsiteX30" fmla="*/ 11495809 w 12572818"/>
              <a:gd name="connsiteY30" fmla="*/ 682618 h 2260543"/>
              <a:gd name="connsiteX31" fmla="*/ 10786544 w 12572818"/>
              <a:gd name="connsiteY31" fmla="*/ 587074 h 2260543"/>
              <a:gd name="connsiteX32" fmla="*/ 10584930 w 12572818"/>
              <a:gd name="connsiteY32" fmla="*/ 1073268 h 2260543"/>
              <a:gd name="connsiteX33" fmla="*/ 9793416 w 12572818"/>
              <a:gd name="connsiteY33" fmla="*/ 47578 h 2260543"/>
              <a:gd name="connsiteX34" fmla="*/ 9226169 w 12572818"/>
              <a:gd name="connsiteY34" fmla="*/ 357140 h 2260543"/>
              <a:gd name="connsiteX35" fmla="*/ 8941552 w 12572818"/>
              <a:gd name="connsiteY35" fmla="*/ 198968 h 2260543"/>
              <a:gd name="connsiteX36" fmla="*/ 8509907 w 12572818"/>
              <a:gd name="connsiteY36" fmla="*/ 722501 h 2260543"/>
              <a:gd name="connsiteX37" fmla="*/ 8194288 w 12572818"/>
              <a:gd name="connsiteY37" fmla="*/ 157306 h 2260543"/>
              <a:gd name="connsiteX38" fmla="*/ 7732858 w 12572818"/>
              <a:gd name="connsiteY38" fmla="*/ 1144585 h 2260543"/>
              <a:gd name="connsiteX39" fmla="*/ 7330294 w 12572818"/>
              <a:gd name="connsiteY39" fmla="*/ 1327647 h 2260543"/>
              <a:gd name="connsiteX40" fmla="*/ 6717464 w 12572818"/>
              <a:gd name="connsiteY40" fmla="*/ 1181434 h 2260543"/>
              <a:gd name="connsiteX41" fmla="*/ 6891200 w 12572818"/>
              <a:gd name="connsiteY41" fmla="*/ 879682 h 2260543"/>
              <a:gd name="connsiteX42" fmla="*/ 6598410 w 12572818"/>
              <a:gd name="connsiteY42" fmla="*/ 687613 h 2260543"/>
              <a:gd name="connsiteX43" fmla="*/ 6232968 w 12572818"/>
              <a:gd name="connsiteY43" fmla="*/ 957383 h 2260543"/>
              <a:gd name="connsiteX44" fmla="*/ 5830406 w 12572818"/>
              <a:gd name="connsiteY44" fmla="*/ 1181615 h 2260543"/>
              <a:gd name="connsiteX45" fmla="*/ 5848784 w 12572818"/>
              <a:gd name="connsiteY45" fmla="*/ 157306 h 2260543"/>
              <a:gd name="connsiteX46" fmla="*/ 4975873 w 12572818"/>
              <a:gd name="connsiteY46" fmla="*/ 1510527 h 2260543"/>
              <a:gd name="connsiteX47" fmla="*/ 3992552 w 12572818"/>
              <a:gd name="connsiteY47" fmla="*/ 870538 h 2260543"/>
              <a:gd name="connsiteX48" fmla="*/ 3315577 w 12572818"/>
              <a:gd name="connsiteY48" fmla="*/ 1675392 h 2260543"/>
              <a:gd name="connsiteX49" fmla="*/ 2712392 w 12572818"/>
              <a:gd name="connsiteY49" fmla="*/ 1437466 h 2260543"/>
              <a:gd name="connsiteX50" fmla="*/ 2447216 w 12572818"/>
              <a:gd name="connsiteY50" fmla="*/ 2251282 h 2260543"/>
              <a:gd name="connsiteX51" fmla="*/ 2401496 w 12572818"/>
              <a:gd name="connsiteY51" fmla="*/ 806530 h 2260543"/>
              <a:gd name="connsiteX52" fmla="*/ 2081456 w 12572818"/>
              <a:gd name="connsiteY52" fmla="*/ 1373458 h 2260543"/>
              <a:gd name="connsiteX53" fmla="*/ 1642544 w 12572818"/>
              <a:gd name="connsiteY53" fmla="*/ 989410 h 2260543"/>
              <a:gd name="connsiteX54" fmla="*/ 1322504 w 12572818"/>
              <a:gd name="connsiteY54" fmla="*/ 1190578 h 2260543"/>
              <a:gd name="connsiteX55" fmla="*/ 1121336 w 12572818"/>
              <a:gd name="connsiteY55" fmla="*/ 907114 h 2260543"/>
              <a:gd name="connsiteX56" fmla="*/ 911024 w 12572818"/>
              <a:gd name="connsiteY56" fmla="*/ 404194 h 2260543"/>
              <a:gd name="connsiteX57" fmla="*/ 106352 w 12572818"/>
              <a:gd name="connsiteY57" fmla="*/ 971122 h 2260543"/>
              <a:gd name="connsiteX58" fmla="*/ 88064 w 12572818"/>
              <a:gd name="connsiteY58" fmla="*/ 769954 h 2260543"/>
              <a:gd name="connsiteX59" fmla="*/ 810440 w 12572818"/>
              <a:gd name="connsiteY59" fmla="*/ 331042 h 2260543"/>
              <a:gd name="connsiteX0" fmla="*/ 810440 w 12572818"/>
              <a:gd name="connsiteY0" fmla="*/ 331042 h 2260543"/>
              <a:gd name="connsiteX1" fmla="*/ 1066472 w 12572818"/>
              <a:gd name="connsiteY1" fmla="*/ 449914 h 2260543"/>
              <a:gd name="connsiteX2" fmla="*/ 1285928 w 12572818"/>
              <a:gd name="connsiteY2" fmla="*/ 1117426 h 2260543"/>
              <a:gd name="connsiteX3" fmla="*/ 1633400 w 12572818"/>
              <a:gd name="connsiteY3" fmla="*/ 961978 h 2260543"/>
              <a:gd name="connsiteX4" fmla="*/ 2063168 w 12572818"/>
              <a:gd name="connsiteY4" fmla="*/ 1282018 h 2260543"/>
              <a:gd name="connsiteX5" fmla="*/ 2410640 w 12572818"/>
              <a:gd name="connsiteY5" fmla="*/ 541354 h 2260543"/>
              <a:gd name="connsiteX6" fmla="*/ 2492936 w 12572818"/>
              <a:gd name="connsiteY6" fmla="*/ 2168986 h 2260543"/>
              <a:gd name="connsiteX7" fmla="*/ 2666672 w 12572818"/>
              <a:gd name="connsiteY7" fmla="*/ 1327738 h 2260543"/>
              <a:gd name="connsiteX8" fmla="*/ 3297608 w 12572818"/>
              <a:gd name="connsiteY8" fmla="*/ 1638634 h 2260543"/>
              <a:gd name="connsiteX9" fmla="*/ 4051237 w 12572818"/>
              <a:gd name="connsiteY9" fmla="*/ 833508 h 2260543"/>
              <a:gd name="connsiteX10" fmla="*/ 4961816 w 12572818"/>
              <a:gd name="connsiteY10" fmla="*/ 1483186 h 2260543"/>
              <a:gd name="connsiteX11" fmla="*/ 5857973 w 12572818"/>
              <a:gd name="connsiteY11" fmla="*/ 116089 h 2260543"/>
              <a:gd name="connsiteX12" fmla="*/ 5862614 w 12572818"/>
              <a:gd name="connsiteY12" fmla="*/ 1158597 h 2260543"/>
              <a:gd name="connsiteX13" fmla="*/ 6521072 w 12572818"/>
              <a:gd name="connsiteY13" fmla="*/ 664684 h 2260543"/>
              <a:gd name="connsiteX14" fmla="*/ 6932325 w 12572818"/>
              <a:gd name="connsiteY14" fmla="*/ 865761 h 2260543"/>
              <a:gd name="connsiteX15" fmla="*/ 6777059 w 12572818"/>
              <a:gd name="connsiteY15" fmla="*/ 1185938 h 2260543"/>
              <a:gd name="connsiteX16" fmla="*/ 7622857 w 12572818"/>
              <a:gd name="connsiteY16" fmla="*/ 1217828 h 2260543"/>
              <a:gd name="connsiteX17" fmla="*/ 8180504 w 12572818"/>
              <a:gd name="connsiteY17" fmla="*/ 120730 h 2260543"/>
              <a:gd name="connsiteX18" fmla="*/ 8516691 w 12572818"/>
              <a:gd name="connsiteY18" fmla="*/ 681148 h 2260543"/>
              <a:gd name="connsiteX19" fmla="*/ 8938384 w 12572818"/>
              <a:gd name="connsiteY19" fmla="*/ 173006 h 2260543"/>
              <a:gd name="connsiteX20" fmla="*/ 9263728 w 12572818"/>
              <a:gd name="connsiteY20" fmla="*/ 306289 h 2260543"/>
              <a:gd name="connsiteX21" fmla="*/ 9815272 w 12572818"/>
              <a:gd name="connsiteY21" fmla="*/ 28218 h 2260543"/>
              <a:gd name="connsiteX22" fmla="*/ 10574626 w 12572818"/>
              <a:gd name="connsiteY22" fmla="*/ 1038562 h 2260543"/>
              <a:gd name="connsiteX23" fmla="*/ 10708797 w 12572818"/>
              <a:gd name="connsiteY23" fmla="*/ 624498 h 2260543"/>
              <a:gd name="connsiteX24" fmla="*/ 10933025 w 12572818"/>
              <a:gd name="connsiteY24" fmla="*/ 551968 h 2260543"/>
              <a:gd name="connsiteX25" fmla="*/ 11492194 w 12572818"/>
              <a:gd name="connsiteY25" fmla="*/ 653089 h 2260543"/>
              <a:gd name="connsiteX26" fmla="*/ 12047927 w 12572818"/>
              <a:gd name="connsiteY26" fmla="*/ 66401 h 2260543"/>
              <a:gd name="connsiteX27" fmla="*/ 12569624 w 12572818"/>
              <a:gd name="connsiteY27" fmla="*/ 641938 h 2260543"/>
              <a:gd name="connsiteX28" fmla="*/ 12254402 w 12572818"/>
              <a:gd name="connsiteY28" fmla="*/ 238981 h 2260543"/>
              <a:gd name="connsiteX29" fmla="*/ 11988912 w 12572818"/>
              <a:gd name="connsiteY29" fmla="*/ 116362 h 2260543"/>
              <a:gd name="connsiteX30" fmla="*/ 11495809 w 12572818"/>
              <a:gd name="connsiteY30" fmla="*/ 682618 h 2260543"/>
              <a:gd name="connsiteX31" fmla="*/ 10786544 w 12572818"/>
              <a:gd name="connsiteY31" fmla="*/ 587074 h 2260543"/>
              <a:gd name="connsiteX32" fmla="*/ 10584930 w 12572818"/>
              <a:gd name="connsiteY32" fmla="*/ 1073268 h 2260543"/>
              <a:gd name="connsiteX33" fmla="*/ 9793416 w 12572818"/>
              <a:gd name="connsiteY33" fmla="*/ 47578 h 2260543"/>
              <a:gd name="connsiteX34" fmla="*/ 9226169 w 12572818"/>
              <a:gd name="connsiteY34" fmla="*/ 357140 h 2260543"/>
              <a:gd name="connsiteX35" fmla="*/ 8941552 w 12572818"/>
              <a:gd name="connsiteY35" fmla="*/ 198968 h 2260543"/>
              <a:gd name="connsiteX36" fmla="*/ 8509907 w 12572818"/>
              <a:gd name="connsiteY36" fmla="*/ 722501 h 2260543"/>
              <a:gd name="connsiteX37" fmla="*/ 8194288 w 12572818"/>
              <a:gd name="connsiteY37" fmla="*/ 157306 h 2260543"/>
              <a:gd name="connsiteX38" fmla="*/ 7732858 w 12572818"/>
              <a:gd name="connsiteY38" fmla="*/ 1144585 h 2260543"/>
              <a:gd name="connsiteX39" fmla="*/ 7330294 w 12572818"/>
              <a:gd name="connsiteY39" fmla="*/ 1327647 h 2260543"/>
              <a:gd name="connsiteX40" fmla="*/ 6717464 w 12572818"/>
              <a:gd name="connsiteY40" fmla="*/ 1181434 h 2260543"/>
              <a:gd name="connsiteX41" fmla="*/ 6891200 w 12572818"/>
              <a:gd name="connsiteY41" fmla="*/ 879682 h 2260543"/>
              <a:gd name="connsiteX42" fmla="*/ 6598410 w 12572818"/>
              <a:gd name="connsiteY42" fmla="*/ 687613 h 2260543"/>
              <a:gd name="connsiteX43" fmla="*/ 6232968 w 12572818"/>
              <a:gd name="connsiteY43" fmla="*/ 957383 h 2260543"/>
              <a:gd name="connsiteX44" fmla="*/ 5830406 w 12572818"/>
              <a:gd name="connsiteY44" fmla="*/ 1181615 h 2260543"/>
              <a:gd name="connsiteX45" fmla="*/ 5848784 w 12572818"/>
              <a:gd name="connsiteY45" fmla="*/ 157306 h 2260543"/>
              <a:gd name="connsiteX46" fmla="*/ 4975873 w 12572818"/>
              <a:gd name="connsiteY46" fmla="*/ 1510527 h 2260543"/>
              <a:gd name="connsiteX47" fmla="*/ 3992552 w 12572818"/>
              <a:gd name="connsiteY47" fmla="*/ 870538 h 2260543"/>
              <a:gd name="connsiteX48" fmla="*/ 3315577 w 12572818"/>
              <a:gd name="connsiteY48" fmla="*/ 1675392 h 2260543"/>
              <a:gd name="connsiteX49" fmla="*/ 2712392 w 12572818"/>
              <a:gd name="connsiteY49" fmla="*/ 1437466 h 2260543"/>
              <a:gd name="connsiteX50" fmla="*/ 2447216 w 12572818"/>
              <a:gd name="connsiteY50" fmla="*/ 2251282 h 2260543"/>
              <a:gd name="connsiteX51" fmla="*/ 2401496 w 12572818"/>
              <a:gd name="connsiteY51" fmla="*/ 806530 h 2260543"/>
              <a:gd name="connsiteX52" fmla="*/ 2081456 w 12572818"/>
              <a:gd name="connsiteY52" fmla="*/ 1373458 h 2260543"/>
              <a:gd name="connsiteX53" fmla="*/ 1642544 w 12572818"/>
              <a:gd name="connsiteY53" fmla="*/ 989410 h 2260543"/>
              <a:gd name="connsiteX54" fmla="*/ 1322504 w 12572818"/>
              <a:gd name="connsiteY54" fmla="*/ 1190578 h 2260543"/>
              <a:gd name="connsiteX55" fmla="*/ 1121336 w 12572818"/>
              <a:gd name="connsiteY55" fmla="*/ 907114 h 2260543"/>
              <a:gd name="connsiteX56" fmla="*/ 911024 w 12572818"/>
              <a:gd name="connsiteY56" fmla="*/ 404194 h 2260543"/>
              <a:gd name="connsiteX57" fmla="*/ 106352 w 12572818"/>
              <a:gd name="connsiteY57" fmla="*/ 971122 h 2260543"/>
              <a:gd name="connsiteX58" fmla="*/ 88064 w 12572818"/>
              <a:gd name="connsiteY58" fmla="*/ 769954 h 2260543"/>
              <a:gd name="connsiteX59" fmla="*/ 810440 w 12572818"/>
              <a:gd name="connsiteY59" fmla="*/ 331042 h 2260543"/>
              <a:gd name="connsiteX0" fmla="*/ 810440 w 12572818"/>
              <a:gd name="connsiteY0" fmla="*/ 331042 h 2260543"/>
              <a:gd name="connsiteX1" fmla="*/ 1066472 w 12572818"/>
              <a:gd name="connsiteY1" fmla="*/ 449914 h 2260543"/>
              <a:gd name="connsiteX2" fmla="*/ 1285928 w 12572818"/>
              <a:gd name="connsiteY2" fmla="*/ 1117426 h 2260543"/>
              <a:gd name="connsiteX3" fmla="*/ 1633400 w 12572818"/>
              <a:gd name="connsiteY3" fmla="*/ 961978 h 2260543"/>
              <a:gd name="connsiteX4" fmla="*/ 2063168 w 12572818"/>
              <a:gd name="connsiteY4" fmla="*/ 1282018 h 2260543"/>
              <a:gd name="connsiteX5" fmla="*/ 2410640 w 12572818"/>
              <a:gd name="connsiteY5" fmla="*/ 541354 h 2260543"/>
              <a:gd name="connsiteX6" fmla="*/ 2492936 w 12572818"/>
              <a:gd name="connsiteY6" fmla="*/ 2168986 h 2260543"/>
              <a:gd name="connsiteX7" fmla="*/ 2666672 w 12572818"/>
              <a:gd name="connsiteY7" fmla="*/ 1327738 h 2260543"/>
              <a:gd name="connsiteX8" fmla="*/ 3297608 w 12572818"/>
              <a:gd name="connsiteY8" fmla="*/ 1638634 h 2260543"/>
              <a:gd name="connsiteX9" fmla="*/ 4051237 w 12572818"/>
              <a:gd name="connsiteY9" fmla="*/ 833508 h 2260543"/>
              <a:gd name="connsiteX10" fmla="*/ 4961816 w 12572818"/>
              <a:gd name="connsiteY10" fmla="*/ 1483186 h 2260543"/>
              <a:gd name="connsiteX11" fmla="*/ 5857973 w 12572818"/>
              <a:gd name="connsiteY11" fmla="*/ 116089 h 2260543"/>
              <a:gd name="connsiteX12" fmla="*/ 5862614 w 12572818"/>
              <a:gd name="connsiteY12" fmla="*/ 1158597 h 2260543"/>
              <a:gd name="connsiteX13" fmla="*/ 6521072 w 12572818"/>
              <a:gd name="connsiteY13" fmla="*/ 664684 h 2260543"/>
              <a:gd name="connsiteX14" fmla="*/ 6932325 w 12572818"/>
              <a:gd name="connsiteY14" fmla="*/ 865761 h 2260543"/>
              <a:gd name="connsiteX15" fmla="*/ 6777059 w 12572818"/>
              <a:gd name="connsiteY15" fmla="*/ 1185938 h 2260543"/>
              <a:gd name="connsiteX16" fmla="*/ 7622857 w 12572818"/>
              <a:gd name="connsiteY16" fmla="*/ 1217828 h 2260543"/>
              <a:gd name="connsiteX17" fmla="*/ 8180504 w 12572818"/>
              <a:gd name="connsiteY17" fmla="*/ 120730 h 2260543"/>
              <a:gd name="connsiteX18" fmla="*/ 8516691 w 12572818"/>
              <a:gd name="connsiteY18" fmla="*/ 681148 h 2260543"/>
              <a:gd name="connsiteX19" fmla="*/ 8938384 w 12572818"/>
              <a:gd name="connsiteY19" fmla="*/ 173006 h 2260543"/>
              <a:gd name="connsiteX20" fmla="*/ 9263728 w 12572818"/>
              <a:gd name="connsiteY20" fmla="*/ 306289 h 2260543"/>
              <a:gd name="connsiteX21" fmla="*/ 9815272 w 12572818"/>
              <a:gd name="connsiteY21" fmla="*/ 28218 h 2260543"/>
              <a:gd name="connsiteX22" fmla="*/ 10574626 w 12572818"/>
              <a:gd name="connsiteY22" fmla="*/ 1038562 h 2260543"/>
              <a:gd name="connsiteX23" fmla="*/ 10708797 w 12572818"/>
              <a:gd name="connsiteY23" fmla="*/ 624498 h 2260543"/>
              <a:gd name="connsiteX24" fmla="*/ 10933025 w 12572818"/>
              <a:gd name="connsiteY24" fmla="*/ 551968 h 2260543"/>
              <a:gd name="connsiteX25" fmla="*/ 11492194 w 12572818"/>
              <a:gd name="connsiteY25" fmla="*/ 653089 h 2260543"/>
              <a:gd name="connsiteX26" fmla="*/ 12047927 w 12572818"/>
              <a:gd name="connsiteY26" fmla="*/ 66401 h 2260543"/>
              <a:gd name="connsiteX27" fmla="*/ 12569624 w 12572818"/>
              <a:gd name="connsiteY27" fmla="*/ 641938 h 2260543"/>
              <a:gd name="connsiteX28" fmla="*/ 12254402 w 12572818"/>
              <a:gd name="connsiteY28" fmla="*/ 238981 h 2260543"/>
              <a:gd name="connsiteX29" fmla="*/ 11988912 w 12572818"/>
              <a:gd name="connsiteY29" fmla="*/ 116362 h 2260543"/>
              <a:gd name="connsiteX30" fmla="*/ 11495809 w 12572818"/>
              <a:gd name="connsiteY30" fmla="*/ 682618 h 2260543"/>
              <a:gd name="connsiteX31" fmla="*/ 10786544 w 12572818"/>
              <a:gd name="connsiteY31" fmla="*/ 587074 h 2260543"/>
              <a:gd name="connsiteX32" fmla="*/ 10584930 w 12572818"/>
              <a:gd name="connsiteY32" fmla="*/ 1073268 h 2260543"/>
              <a:gd name="connsiteX33" fmla="*/ 9793416 w 12572818"/>
              <a:gd name="connsiteY33" fmla="*/ 47578 h 2260543"/>
              <a:gd name="connsiteX34" fmla="*/ 9226169 w 12572818"/>
              <a:gd name="connsiteY34" fmla="*/ 357140 h 2260543"/>
              <a:gd name="connsiteX35" fmla="*/ 8941552 w 12572818"/>
              <a:gd name="connsiteY35" fmla="*/ 198968 h 2260543"/>
              <a:gd name="connsiteX36" fmla="*/ 8509907 w 12572818"/>
              <a:gd name="connsiteY36" fmla="*/ 722501 h 2260543"/>
              <a:gd name="connsiteX37" fmla="*/ 8194288 w 12572818"/>
              <a:gd name="connsiteY37" fmla="*/ 157306 h 2260543"/>
              <a:gd name="connsiteX38" fmla="*/ 7732858 w 12572818"/>
              <a:gd name="connsiteY38" fmla="*/ 1144585 h 2260543"/>
              <a:gd name="connsiteX39" fmla="*/ 7330294 w 12572818"/>
              <a:gd name="connsiteY39" fmla="*/ 1327647 h 2260543"/>
              <a:gd name="connsiteX40" fmla="*/ 6717464 w 12572818"/>
              <a:gd name="connsiteY40" fmla="*/ 1181434 h 2260543"/>
              <a:gd name="connsiteX41" fmla="*/ 6891200 w 12572818"/>
              <a:gd name="connsiteY41" fmla="*/ 879682 h 2260543"/>
              <a:gd name="connsiteX42" fmla="*/ 6598410 w 12572818"/>
              <a:gd name="connsiteY42" fmla="*/ 687613 h 2260543"/>
              <a:gd name="connsiteX43" fmla="*/ 6232968 w 12572818"/>
              <a:gd name="connsiteY43" fmla="*/ 957383 h 2260543"/>
              <a:gd name="connsiteX44" fmla="*/ 5830406 w 12572818"/>
              <a:gd name="connsiteY44" fmla="*/ 1181615 h 2260543"/>
              <a:gd name="connsiteX45" fmla="*/ 5848784 w 12572818"/>
              <a:gd name="connsiteY45" fmla="*/ 157306 h 2260543"/>
              <a:gd name="connsiteX46" fmla="*/ 4975873 w 12572818"/>
              <a:gd name="connsiteY46" fmla="*/ 1510527 h 2260543"/>
              <a:gd name="connsiteX47" fmla="*/ 3992552 w 12572818"/>
              <a:gd name="connsiteY47" fmla="*/ 870538 h 2260543"/>
              <a:gd name="connsiteX48" fmla="*/ 3315577 w 12572818"/>
              <a:gd name="connsiteY48" fmla="*/ 1675392 h 2260543"/>
              <a:gd name="connsiteX49" fmla="*/ 2712392 w 12572818"/>
              <a:gd name="connsiteY49" fmla="*/ 1437466 h 2260543"/>
              <a:gd name="connsiteX50" fmla="*/ 2447216 w 12572818"/>
              <a:gd name="connsiteY50" fmla="*/ 2251282 h 2260543"/>
              <a:gd name="connsiteX51" fmla="*/ 2401496 w 12572818"/>
              <a:gd name="connsiteY51" fmla="*/ 806530 h 2260543"/>
              <a:gd name="connsiteX52" fmla="*/ 2081456 w 12572818"/>
              <a:gd name="connsiteY52" fmla="*/ 1373458 h 2260543"/>
              <a:gd name="connsiteX53" fmla="*/ 1642544 w 12572818"/>
              <a:gd name="connsiteY53" fmla="*/ 989410 h 2260543"/>
              <a:gd name="connsiteX54" fmla="*/ 1322504 w 12572818"/>
              <a:gd name="connsiteY54" fmla="*/ 1190578 h 2260543"/>
              <a:gd name="connsiteX55" fmla="*/ 1121336 w 12572818"/>
              <a:gd name="connsiteY55" fmla="*/ 907114 h 2260543"/>
              <a:gd name="connsiteX56" fmla="*/ 911024 w 12572818"/>
              <a:gd name="connsiteY56" fmla="*/ 404194 h 2260543"/>
              <a:gd name="connsiteX57" fmla="*/ 106352 w 12572818"/>
              <a:gd name="connsiteY57" fmla="*/ 971122 h 2260543"/>
              <a:gd name="connsiteX58" fmla="*/ 88064 w 12572818"/>
              <a:gd name="connsiteY58" fmla="*/ 769954 h 2260543"/>
              <a:gd name="connsiteX59" fmla="*/ 810440 w 12572818"/>
              <a:gd name="connsiteY59" fmla="*/ 331042 h 2260543"/>
              <a:gd name="connsiteX0" fmla="*/ 810440 w 12572818"/>
              <a:gd name="connsiteY0" fmla="*/ 331042 h 2260543"/>
              <a:gd name="connsiteX1" fmla="*/ 1066472 w 12572818"/>
              <a:gd name="connsiteY1" fmla="*/ 449914 h 2260543"/>
              <a:gd name="connsiteX2" fmla="*/ 1285928 w 12572818"/>
              <a:gd name="connsiteY2" fmla="*/ 1117426 h 2260543"/>
              <a:gd name="connsiteX3" fmla="*/ 1633400 w 12572818"/>
              <a:gd name="connsiteY3" fmla="*/ 961978 h 2260543"/>
              <a:gd name="connsiteX4" fmla="*/ 2063168 w 12572818"/>
              <a:gd name="connsiteY4" fmla="*/ 1282018 h 2260543"/>
              <a:gd name="connsiteX5" fmla="*/ 2410640 w 12572818"/>
              <a:gd name="connsiteY5" fmla="*/ 541354 h 2260543"/>
              <a:gd name="connsiteX6" fmla="*/ 2492936 w 12572818"/>
              <a:gd name="connsiteY6" fmla="*/ 2168986 h 2260543"/>
              <a:gd name="connsiteX7" fmla="*/ 2666672 w 12572818"/>
              <a:gd name="connsiteY7" fmla="*/ 1327738 h 2260543"/>
              <a:gd name="connsiteX8" fmla="*/ 3297608 w 12572818"/>
              <a:gd name="connsiteY8" fmla="*/ 1638634 h 2260543"/>
              <a:gd name="connsiteX9" fmla="*/ 4051237 w 12572818"/>
              <a:gd name="connsiteY9" fmla="*/ 833508 h 2260543"/>
              <a:gd name="connsiteX10" fmla="*/ 4961816 w 12572818"/>
              <a:gd name="connsiteY10" fmla="*/ 1483186 h 2260543"/>
              <a:gd name="connsiteX11" fmla="*/ 5857973 w 12572818"/>
              <a:gd name="connsiteY11" fmla="*/ 116089 h 2260543"/>
              <a:gd name="connsiteX12" fmla="*/ 5862614 w 12572818"/>
              <a:gd name="connsiteY12" fmla="*/ 1158597 h 2260543"/>
              <a:gd name="connsiteX13" fmla="*/ 6521072 w 12572818"/>
              <a:gd name="connsiteY13" fmla="*/ 664684 h 2260543"/>
              <a:gd name="connsiteX14" fmla="*/ 6932325 w 12572818"/>
              <a:gd name="connsiteY14" fmla="*/ 865761 h 2260543"/>
              <a:gd name="connsiteX15" fmla="*/ 6777059 w 12572818"/>
              <a:gd name="connsiteY15" fmla="*/ 1185938 h 2260543"/>
              <a:gd name="connsiteX16" fmla="*/ 7622857 w 12572818"/>
              <a:gd name="connsiteY16" fmla="*/ 1217828 h 2260543"/>
              <a:gd name="connsiteX17" fmla="*/ 8180504 w 12572818"/>
              <a:gd name="connsiteY17" fmla="*/ 120730 h 2260543"/>
              <a:gd name="connsiteX18" fmla="*/ 8516691 w 12572818"/>
              <a:gd name="connsiteY18" fmla="*/ 681148 h 2260543"/>
              <a:gd name="connsiteX19" fmla="*/ 8938384 w 12572818"/>
              <a:gd name="connsiteY19" fmla="*/ 173006 h 2260543"/>
              <a:gd name="connsiteX20" fmla="*/ 9263728 w 12572818"/>
              <a:gd name="connsiteY20" fmla="*/ 306289 h 2260543"/>
              <a:gd name="connsiteX21" fmla="*/ 9815272 w 12572818"/>
              <a:gd name="connsiteY21" fmla="*/ 28218 h 2260543"/>
              <a:gd name="connsiteX22" fmla="*/ 10574626 w 12572818"/>
              <a:gd name="connsiteY22" fmla="*/ 1038562 h 2260543"/>
              <a:gd name="connsiteX23" fmla="*/ 10699699 w 12572818"/>
              <a:gd name="connsiteY23" fmla="*/ 638146 h 2260543"/>
              <a:gd name="connsiteX24" fmla="*/ 10933025 w 12572818"/>
              <a:gd name="connsiteY24" fmla="*/ 551968 h 2260543"/>
              <a:gd name="connsiteX25" fmla="*/ 11492194 w 12572818"/>
              <a:gd name="connsiteY25" fmla="*/ 653089 h 2260543"/>
              <a:gd name="connsiteX26" fmla="*/ 12047927 w 12572818"/>
              <a:gd name="connsiteY26" fmla="*/ 66401 h 2260543"/>
              <a:gd name="connsiteX27" fmla="*/ 12569624 w 12572818"/>
              <a:gd name="connsiteY27" fmla="*/ 641938 h 2260543"/>
              <a:gd name="connsiteX28" fmla="*/ 12254402 w 12572818"/>
              <a:gd name="connsiteY28" fmla="*/ 238981 h 2260543"/>
              <a:gd name="connsiteX29" fmla="*/ 11988912 w 12572818"/>
              <a:gd name="connsiteY29" fmla="*/ 116362 h 2260543"/>
              <a:gd name="connsiteX30" fmla="*/ 11495809 w 12572818"/>
              <a:gd name="connsiteY30" fmla="*/ 682618 h 2260543"/>
              <a:gd name="connsiteX31" fmla="*/ 10786544 w 12572818"/>
              <a:gd name="connsiteY31" fmla="*/ 587074 h 2260543"/>
              <a:gd name="connsiteX32" fmla="*/ 10584930 w 12572818"/>
              <a:gd name="connsiteY32" fmla="*/ 1073268 h 2260543"/>
              <a:gd name="connsiteX33" fmla="*/ 9793416 w 12572818"/>
              <a:gd name="connsiteY33" fmla="*/ 47578 h 2260543"/>
              <a:gd name="connsiteX34" fmla="*/ 9226169 w 12572818"/>
              <a:gd name="connsiteY34" fmla="*/ 357140 h 2260543"/>
              <a:gd name="connsiteX35" fmla="*/ 8941552 w 12572818"/>
              <a:gd name="connsiteY35" fmla="*/ 198968 h 2260543"/>
              <a:gd name="connsiteX36" fmla="*/ 8509907 w 12572818"/>
              <a:gd name="connsiteY36" fmla="*/ 722501 h 2260543"/>
              <a:gd name="connsiteX37" fmla="*/ 8194288 w 12572818"/>
              <a:gd name="connsiteY37" fmla="*/ 157306 h 2260543"/>
              <a:gd name="connsiteX38" fmla="*/ 7732858 w 12572818"/>
              <a:gd name="connsiteY38" fmla="*/ 1144585 h 2260543"/>
              <a:gd name="connsiteX39" fmla="*/ 7330294 w 12572818"/>
              <a:gd name="connsiteY39" fmla="*/ 1327647 h 2260543"/>
              <a:gd name="connsiteX40" fmla="*/ 6717464 w 12572818"/>
              <a:gd name="connsiteY40" fmla="*/ 1181434 h 2260543"/>
              <a:gd name="connsiteX41" fmla="*/ 6891200 w 12572818"/>
              <a:gd name="connsiteY41" fmla="*/ 879682 h 2260543"/>
              <a:gd name="connsiteX42" fmla="*/ 6598410 w 12572818"/>
              <a:gd name="connsiteY42" fmla="*/ 687613 h 2260543"/>
              <a:gd name="connsiteX43" fmla="*/ 6232968 w 12572818"/>
              <a:gd name="connsiteY43" fmla="*/ 957383 h 2260543"/>
              <a:gd name="connsiteX44" fmla="*/ 5830406 w 12572818"/>
              <a:gd name="connsiteY44" fmla="*/ 1181615 h 2260543"/>
              <a:gd name="connsiteX45" fmla="*/ 5848784 w 12572818"/>
              <a:gd name="connsiteY45" fmla="*/ 157306 h 2260543"/>
              <a:gd name="connsiteX46" fmla="*/ 4975873 w 12572818"/>
              <a:gd name="connsiteY46" fmla="*/ 1510527 h 2260543"/>
              <a:gd name="connsiteX47" fmla="*/ 3992552 w 12572818"/>
              <a:gd name="connsiteY47" fmla="*/ 870538 h 2260543"/>
              <a:gd name="connsiteX48" fmla="*/ 3315577 w 12572818"/>
              <a:gd name="connsiteY48" fmla="*/ 1675392 h 2260543"/>
              <a:gd name="connsiteX49" fmla="*/ 2712392 w 12572818"/>
              <a:gd name="connsiteY49" fmla="*/ 1437466 h 2260543"/>
              <a:gd name="connsiteX50" fmla="*/ 2447216 w 12572818"/>
              <a:gd name="connsiteY50" fmla="*/ 2251282 h 2260543"/>
              <a:gd name="connsiteX51" fmla="*/ 2401496 w 12572818"/>
              <a:gd name="connsiteY51" fmla="*/ 806530 h 2260543"/>
              <a:gd name="connsiteX52" fmla="*/ 2081456 w 12572818"/>
              <a:gd name="connsiteY52" fmla="*/ 1373458 h 2260543"/>
              <a:gd name="connsiteX53" fmla="*/ 1642544 w 12572818"/>
              <a:gd name="connsiteY53" fmla="*/ 989410 h 2260543"/>
              <a:gd name="connsiteX54" fmla="*/ 1322504 w 12572818"/>
              <a:gd name="connsiteY54" fmla="*/ 1190578 h 2260543"/>
              <a:gd name="connsiteX55" fmla="*/ 1121336 w 12572818"/>
              <a:gd name="connsiteY55" fmla="*/ 907114 h 2260543"/>
              <a:gd name="connsiteX56" fmla="*/ 911024 w 12572818"/>
              <a:gd name="connsiteY56" fmla="*/ 404194 h 2260543"/>
              <a:gd name="connsiteX57" fmla="*/ 106352 w 12572818"/>
              <a:gd name="connsiteY57" fmla="*/ 971122 h 2260543"/>
              <a:gd name="connsiteX58" fmla="*/ 88064 w 12572818"/>
              <a:gd name="connsiteY58" fmla="*/ 769954 h 2260543"/>
              <a:gd name="connsiteX59" fmla="*/ 810440 w 12572818"/>
              <a:gd name="connsiteY59" fmla="*/ 331042 h 2260543"/>
              <a:gd name="connsiteX0" fmla="*/ 810440 w 12572818"/>
              <a:gd name="connsiteY0" fmla="*/ 331042 h 2260543"/>
              <a:gd name="connsiteX1" fmla="*/ 1066472 w 12572818"/>
              <a:gd name="connsiteY1" fmla="*/ 449914 h 2260543"/>
              <a:gd name="connsiteX2" fmla="*/ 1285928 w 12572818"/>
              <a:gd name="connsiteY2" fmla="*/ 1117426 h 2260543"/>
              <a:gd name="connsiteX3" fmla="*/ 1633400 w 12572818"/>
              <a:gd name="connsiteY3" fmla="*/ 961978 h 2260543"/>
              <a:gd name="connsiteX4" fmla="*/ 2063168 w 12572818"/>
              <a:gd name="connsiteY4" fmla="*/ 1282018 h 2260543"/>
              <a:gd name="connsiteX5" fmla="*/ 2410640 w 12572818"/>
              <a:gd name="connsiteY5" fmla="*/ 541354 h 2260543"/>
              <a:gd name="connsiteX6" fmla="*/ 2492936 w 12572818"/>
              <a:gd name="connsiteY6" fmla="*/ 2168986 h 2260543"/>
              <a:gd name="connsiteX7" fmla="*/ 2666672 w 12572818"/>
              <a:gd name="connsiteY7" fmla="*/ 1327738 h 2260543"/>
              <a:gd name="connsiteX8" fmla="*/ 3297608 w 12572818"/>
              <a:gd name="connsiteY8" fmla="*/ 1638634 h 2260543"/>
              <a:gd name="connsiteX9" fmla="*/ 4051237 w 12572818"/>
              <a:gd name="connsiteY9" fmla="*/ 833508 h 2260543"/>
              <a:gd name="connsiteX10" fmla="*/ 4961816 w 12572818"/>
              <a:gd name="connsiteY10" fmla="*/ 1483186 h 2260543"/>
              <a:gd name="connsiteX11" fmla="*/ 5857973 w 12572818"/>
              <a:gd name="connsiteY11" fmla="*/ 116089 h 2260543"/>
              <a:gd name="connsiteX12" fmla="*/ 5862614 w 12572818"/>
              <a:gd name="connsiteY12" fmla="*/ 1158597 h 2260543"/>
              <a:gd name="connsiteX13" fmla="*/ 6521072 w 12572818"/>
              <a:gd name="connsiteY13" fmla="*/ 664684 h 2260543"/>
              <a:gd name="connsiteX14" fmla="*/ 6932325 w 12572818"/>
              <a:gd name="connsiteY14" fmla="*/ 865761 h 2260543"/>
              <a:gd name="connsiteX15" fmla="*/ 6777059 w 12572818"/>
              <a:gd name="connsiteY15" fmla="*/ 1185938 h 2260543"/>
              <a:gd name="connsiteX16" fmla="*/ 7622857 w 12572818"/>
              <a:gd name="connsiteY16" fmla="*/ 1217828 h 2260543"/>
              <a:gd name="connsiteX17" fmla="*/ 8180504 w 12572818"/>
              <a:gd name="connsiteY17" fmla="*/ 120730 h 2260543"/>
              <a:gd name="connsiteX18" fmla="*/ 8516691 w 12572818"/>
              <a:gd name="connsiteY18" fmla="*/ 681148 h 2260543"/>
              <a:gd name="connsiteX19" fmla="*/ 8938384 w 12572818"/>
              <a:gd name="connsiteY19" fmla="*/ 173006 h 2260543"/>
              <a:gd name="connsiteX20" fmla="*/ 9263728 w 12572818"/>
              <a:gd name="connsiteY20" fmla="*/ 306289 h 2260543"/>
              <a:gd name="connsiteX21" fmla="*/ 9815272 w 12572818"/>
              <a:gd name="connsiteY21" fmla="*/ 28218 h 2260543"/>
              <a:gd name="connsiteX22" fmla="*/ 10574626 w 12572818"/>
              <a:gd name="connsiteY22" fmla="*/ 1038562 h 2260543"/>
              <a:gd name="connsiteX23" fmla="*/ 10699699 w 12572818"/>
              <a:gd name="connsiteY23" fmla="*/ 638146 h 2260543"/>
              <a:gd name="connsiteX24" fmla="*/ 10933025 w 12572818"/>
              <a:gd name="connsiteY24" fmla="*/ 551968 h 2260543"/>
              <a:gd name="connsiteX25" fmla="*/ 11492194 w 12572818"/>
              <a:gd name="connsiteY25" fmla="*/ 653089 h 2260543"/>
              <a:gd name="connsiteX26" fmla="*/ 12047927 w 12572818"/>
              <a:gd name="connsiteY26" fmla="*/ 66401 h 2260543"/>
              <a:gd name="connsiteX27" fmla="*/ 12569624 w 12572818"/>
              <a:gd name="connsiteY27" fmla="*/ 641938 h 2260543"/>
              <a:gd name="connsiteX28" fmla="*/ 12254402 w 12572818"/>
              <a:gd name="connsiteY28" fmla="*/ 238981 h 2260543"/>
              <a:gd name="connsiteX29" fmla="*/ 11988912 w 12572818"/>
              <a:gd name="connsiteY29" fmla="*/ 116362 h 2260543"/>
              <a:gd name="connsiteX30" fmla="*/ 11495809 w 12572818"/>
              <a:gd name="connsiteY30" fmla="*/ 682618 h 2260543"/>
              <a:gd name="connsiteX31" fmla="*/ 10786544 w 12572818"/>
              <a:gd name="connsiteY31" fmla="*/ 587074 h 2260543"/>
              <a:gd name="connsiteX32" fmla="*/ 10584930 w 12572818"/>
              <a:gd name="connsiteY32" fmla="*/ 1073268 h 2260543"/>
              <a:gd name="connsiteX33" fmla="*/ 9793416 w 12572818"/>
              <a:gd name="connsiteY33" fmla="*/ 47578 h 2260543"/>
              <a:gd name="connsiteX34" fmla="*/ 9226169 w 12572818"/>
              <a:gd name="connsiteY34" fmla="*/ 357140 h 2260543"/>
              <a:gd name="connsiteX35" fmla="*/ 8941552 w 12572818"/>
              <a:gd name="connsiteY35" fmla="*/ 198968 h 2260543"/>
              <a:gd name="connsiteX36" fmla="*/ 8509907 w 12572818"/>
              <a:gd name="connsiteY36" fmla="*/ 722501 h 2260543"/>
              <a:gd name="connsiteX37" fmla="*/ 8194288 w 12572818"/>
              <a:gd name="connsiteY37" fmla="*/ 157306 h 2260543"/>
              <a:gd name="connsiteX38" fmla="*/ 7732858 w 12572818"/>
              <a:gd name="connsiteY38" fmla="*/ 1144585 h 2260543"/>
              <a:gd name="connsiteX39" fmla="*/ 7330294 w 12572818"/>
              <a:gd name="connsiteY39" fmla="*/ 1327647 h 2260543"/>
              <a:gd name="connsiteX40" fmla="*/ 6717464 w 12572818"/>
              <a:gd name="connsiteY40" fmla="*/ 1181434 h 2260543"/>
              <a:gd name="connsiteX41" fmla="*/ 6891200 w 12572818"/>
              <a:gd name="connsiteY41" fmla="*/ 879682 h 2260543"/>
              <a:gd name="connsiteX42" fmla="*/ 6598410 w 12572818"/>
              <a:gd name="connsiteY42" fmla="*/ 687613 h 2260543"/>
              <a:gd name="connsiteX43" fmla="*/ 6232968 w 12572818"/>
              <a:gd name="connsiteY43" fmla="*/ 957383 h 2260543"/>
              <a:gd name="connsiteX44" fmla="*/ 5830406 w 12572818"/>
              <a:gd name="connsiteY44" fmla="*/ 1181615 h 2260543"/>
              <a:gd name="connsiteX45" fmla="*/ 5848784 w 12572818"/>
              <a:gd name="connsiteY45" fmla="*/ 157306 h 2260543"/>
              <a:gd name="connsiteX46" fmla="*/ 4975873 w 12572818"/>
              <a:gd name="connsiteY46" fmla="*/ 1510527 h 2260543"/>
              <a:gd name="connsiteX47" fmla="*/ 3992552 w 12572818"/>
              <a:gd name="connsiteY47" fmla="*/ 870538 h 2260543"/>
              <a:gd name="connsiteX48" fmla="*/ 3315577 w 12572818"/>
              <a:gd name="connsiteY48" fmla="*/ 1675392 h 2260543"/>
              <a:gd name="connsiteX49" fmla="*/ 2712392 w 12572818"/>
              <a:gd name="connsiteY49" fmla="*/ 1437466 h 2260543"/>
              <a:gd name="connsiteX50" fmla="*/ 2447216 w 12572818"/>
              <a:gd name="connsiteY50" fmla="*/ 2251282 h 2260543"/>
              <a:gd name="connsiteX51" fmla="*/ 2401496 w 12572818"/>
              <a:gd name="connsiteY51" fmla="*/ 806530 h 2260543"/>
              <a:gd name="connsiteX52" fmla="*/ 2081456 w 12572818"/>
              <a:gd name="connsiteY52" fmla="*/ 1373458 h 2260543"/>
              <a:gd name="connsiteX53" fmla="*/ 1642544 w 12572818"/>
              <a:gd name="connsiteY53" fmla="*/ 989410 h 2260543"/>
              <a:gd name="connsiteX54" fmla="*/ 1322504 w 12572818"/>
              <a:gd name="connsiteY54" fmla="*/ 1190578 h 2260543"/>
              <a:gd name="connsiteX55" fmla="*/ 1121336 w 12572818"/>
              <a:gd name="connsiteY55" fmla="*/ 907114 h 2260543"/>
              <a:gd name="connsiteX56" fmla="*/ 911024 w 12572818"/>
              <a:gd name="connsiteY56" fmla="*/ 404194 h 2260543"/>
              <a:gd name="connsiteX57" fmla="*/ 106352 w 12572818"/>
              <a:gd name="connsiteY57" fmla="*/ 971122 h 2260543"/>
              <a:gd name="connsiteX58" fmla="*/ 88064 w 12572818"/>
              <a:gd name="connsiteY58" fmla="*/ 769954 h 2260543"/>
              <a:gd name="connsiteX59" fmla="*/ 810440 w 12572818"/>
              <a:gd name="connsiteY59" fmla="*/ 331042 h 2260543"/>
              <a:gd name="connsiteX0" fmla="*/ 810440 w 12572818"/>
              <a:gd name="connsiteY0" fmla="*/ 331042 h 2260543"/>
              <a:gd name="connsiteX1" fmla="*/ 1066472 w 12572818"/>
              <a:gd name="connsiteY1" fmla="*/ 449914 h 2260543"/>
              <a:gd name="connsiteX2" fmla="*/ 1285928 w 12572818"/>
              <a:gd name="connsiteY2" fmla="*/ 1117426 h 2260543"/>
              <a:gd name="connsiteX3" fmla="*/ 1633400 w 12572818"/>
              <a:gd name="connsiteY3" fmla="*/ 961978 h 2260543"/>
              <a:gd name="connsiteX4" fmla="*/ 2063168 w 12572818"/>
              <a:gd name="connsiteY4" fmla="*/ 1282018 h 2260543"/>
              <a:gd name="connsiteX5" fmla="*/ 2410640 w 12572818"/>
              <a:gd name="connsiteY5" fmla="*/ 541354 h 2260543"/>
              <a:gd name="connsiteX6" fmla="*/ 2492936 w 12572818"/>
              <a:gd name="connsiteY6" fmla="*/ 2168986 h 2260543"/>
              <a:gd name="connsiteX7" fmla="*/ 2666672 w 12572818"/>
              <a:gd name="connsiteY7" fmla="*/ 1327738 h 2260543"/>
              <a:gd name="connsiteX8" fmla="*/ 3297608 w 12572818"/>
              <a:gd name="connsiteY8" fmla="*/ 1638634 h 2260543"/>
              <a:gd name="connsiteX9" fmla="*/ 4051237 w 12572818"/>
              <a:gd name="connsiteY9" fmla="*/ 833508 h 2260543"/>
              <a:gd name="connsiteX10" fmla="*/ 4961816 w 12572818"/>
              <a:gd name="connsiteY10" fmla="*/ 1483186 h 2260543"/>
              <a:gd name="connsiteX11" fmla="*/ 5857973 w 12572818"/>
              <a:gd name="connsiteY11" fmla="*/ 116089 h 2260543"/>
              <a:gd name="connsiteX12" fmla="*/ 5862614 w 12572818"/>
              <a:gd name="connsiteY12" fmla="*/ 1158597 h 2260543"/>
              <a:gd name="connsiteX13" fmla="*/ 6521072 w 12572818"/>
              <a:gd name="connsiteY13" fmla="*/ 664684 h 2260543"/>
              <a:gd name="connsiteX14" fmla="*/ 6932325 w 12572818"/>
              <a:gd name="connsiteY14" fmla="*/ 865761 h 2260543"/>
              <a:gd name="connsiteX15" fmla="*/ 6777059 w 12572818"/>
              <a:gd name="connsiteY15" fmla="*/ 1185938 h 2260543"/>
              <a:gd name="connsiteX16" fmla="*/ 7622857 w 12572818"/>
              <a:gd name="connsiteY16" fmla="*/ 1217828 h 2260543"/>
              <a:gd name="connsiteX17" fmla="*/ 8180504 w 12572818"/>
              <a:gd name="connsiteY17" fmla="*/ 120730 h 2260543"/>
              <a:gd name="connsiteX18" fmla="*/ 8516691 w 12572818"/>
              <a:gd name="connsiteY18" fmla="*/ 681148 h 2260543"/>
              <a:gd name="connsiteX19" fmla="*/ 8938384 w 12572818"/>
              <a:gd name="connsiteY19" fmla="*/ 173006 h 2260543"/>
              <a:gd name="connsiteX20" fmla="*/ 9263728 w 12572818"/>
              <a:gd name="connsiteY20" fmla="*/ 306289 h 2260543"/>
              <a:gd name="connsiteX21" fmla="*/ 9815272 w 12572818"/>
              <a:gd name="connsiteY21" fmla="*/ 28218 h 2260543"/>
              <a:gd name="connsiteX22" fmla="*/ 10574626 w 12572818"/>
              <a:gd name="connsiteY22" fmla="*/ 1038562 h 2260543"/>
              <a:gd name="connsiteX23" fmla="*/ 10699699 w 12572818"/>
              <a:gd name="connsiteY23" fmla="*/ 638146 h 2260543"/>
              <a:gd name="connsiteX24" fmla="*/ 10933025 w 12572818"/>
              <a:gd name="connsiteY24" fmla="*/ 551968 h 2260543"/>
              <a:gd name="connsiteX25" fmla="*/ 11492194 w 12572818"/>
              <a:gd name="connsiteY25" fmla="*/ 653089 h 2260543"/>
              <a:gd name="connsiteX26" fmla="*/ 12047927 w 12572818"/>
              <a:gd name="connsiteY26" fmla="*/ 66401 h 2260543"/>
              <a:gd name="connsiteX27" fmla="*/ 12569624 w 12572818"/>
              <a:gd name="connsiteY27" fmla="*/ 641938 h 2260543"/>
              <a:gd name="connsiteX28" fmla="*/ 12254402 w 12572818"/>
              <a:gd name="connsiteY28" fmla="*/ 238981 h 2260543"/>
              <a:gd name="connsiteX29" fmla="*/ 11988912 w 12572818"/>
              <a:gd name="connsiteY29" fmla="*/ 116362 h 2260543"/>
              <a:gd name="connsiteX30" fmla="*/ 11495809 w 12572818"/>
              <a:gd name="connsiteY30" fmla="*/ 682618 h 2260543"/>
              <a:gd name="connsiteX31" fmla="*/ 10786544 w 12572818"/>
              <a:gd name="connsiteY31" fmla="*/ 587074 h 2260543"/>
              <a:gd name="connsiteX32" fmla="*/ 10584930 w 12572818"/>
              <a:gd name="connsiteY32" fmla="*/ 1073268 h 2260543"/>
              <a:gd name="connsiteX33" fmla="*/ 9793416 w 12572818"/>
              <a:gd name="connsiteY33" fmla="*/ 47578 h 2260543"/>
              <a:gd name="connsiteX34" fmla="*/ 9226169 w 12572818"/>
              <a:gd name="connsiteY34" fmla="*/ 357140 h 2260543"/>
              <a:gd name="connsiteX35" fmla="*/ 8941552 w 12572818"/>
              <a:gd name="connsiteY35" fmla="*/ 198968 h 2260543"/>
              <a:gd name="connsiteX36" fmla="*/ 8509907 w 12572818"/>
              <a:gd name="connsiteY36" fmla="*/ 722501 h 2260543"/>
              <a:gd name="connsiteX37" fmla="*/ 8194288 w 12572818"/>
              <a:gd name="connsiteY37" fmla="*/ 157306 h 2260543"/>
              <a:gd name="connsiteX38" fmla="*/ 7732858 w 12572818"/>
              <a:gd name="connsiteY38" fmla="*/ 1144585 h 2260543"/>
              <a:gd name="connsiteX39" fmla="*/ 7330294 w 12572818"/>
              <a:gd name="connsiteY39" fmla="*/ 1327647 h 2260543"/>
              <a:gd name="connsiteX40" fmla="*/ 6717464 w 12572818"/>
              <a:gd name="connsiteY40" fmla="*/ 1181434 h 2260543"/>
              <a:gd name="connsiteX41" fmla="*/ 6891200 w 12572818"/>
              <a:gd name="connsiteY41" fmla="*/ 879682 h 2260543"/>
              <a:gd name="connsiteX42" fmla="*/ 6598410 w 12572818"/>
              <a:gd name="connsiteY42" fmla="*/ 687613 h 2260543"/>
              <a:gd name="connsiteX43" fmla="*/ 6232968 w 12572818"/>
              <a:gd name="connsiteY43" fmla="*/ 957383 h 2260543"/>
              <a:gd name="connsiteX44" fmla="*/ 5830406 w 12572818"/>
              <a:gd name="connsiteY44" fmla="*/ 1181615 h 2260543"/>
              <a:gd name="connsiteX45" fmla="*/ 5848784 w 12572818"/>
              <a:gd name="connsiteY45" fmla="*/ 157306 h 2260543"/>
              <a:gd name="connsiteX46" fmla="*/ 4975873 w 12572818"/>
              <a:gd name="connsiteY46" fmla="*/ 1510527 h 2260543"/>
              <a:gd name="connsiteX47" fmla="*/ 3992552 w 12572818"/>
              <a:gd name="connsiteY47" fmla="*/ 870538 h 2260543"/>
              <a:gd name="connsiteX48" fmla="*/ 3315577 w 12572818"/>
              <a:gd name="connsiteY48" fmla="*/ 1675392 h 2260543"/>
              <a:gd name="connsiteX49" fmla="*/ 2712392 w 12572818"/>
              <a:gd name="connsiteY49" fmla="*/ 1437466 h 2260543"/>
              <a:gd name="connsiteX50" fmla="*/ 2447216 w 12572818"/>
              <a:gd name="connsiteY50" fmla="*/ 2251282 h 2260543"/>
              <a:gd name="connsiteX51" fmla="*/ 2401496 w 12572818"/>
              <a:gd name="connsiteY51" fmla="*/ 806530 h 2260543"/>
              <a:gd name="connsiteX52" fmla="*/ 2081456 w 12572818"/>
              <a:gd name="connsiteY52" fmla="*/ 1373458 h 2260543"/>
              <a:gd name="connsiteX53" fmla="*/ 1642544 w 12572818"/>
              <a:gd name="connsiteY53" fmla="*/ 989410 h 2260543"/>
              <a:gd name="connsiteX54" fmla="*/ 1322504 w 12572818"/>
              <a:gd name="connsiteY54" fmla="*/ 1190578 h 2260543"/>
              <a:gd name="connsiteX55" fmla="*/ 1121336 w 12572818"/>
              <a:gd name="connsiteY55" fmla="*/ 907114 h 2260543"/>
              <a:gd name="connsiteX56" fmla="*/ 911024 w 12572818"/>
              <a:gd name="connsiteY56" fmla="*/ 404194 h 2260543"/>
              <a:gd name="connsiteX57" fmla="*/ 106352 w 12572818"/>
              <a:gd name="connsiteY57" fmla="*/ 971122 h 2260543"/>
              <a:gd name="connsiteX58" fmla="*/ 88064 w 12572818"/>
              <a:gd name="connsiteY58" fmla="*/ 769954 h 2260543"/>
              <a:gd name="connsiteX59" fmla="*/ 810440 w 12572818"/>
              <a:gd name="connsiteY59" fmla="*/ 331042 h 2260543"/>
              <a:gd name="connsiteX0" fmla="*/ 810440 w 12572818"/>
              <a:gd name="connsiteY0" fmla="*/ 331042 h 2260543"/>
              <a:gd name="connsiteX1" fmla="*/ 1066472 w 12572818"/>
              <a:gd name="connsiteY1" fmla="*/ 449914 h 2260543"/>
              <a:gd name="connsiteX2" fmla="*/ 1285928 w 12572818"/>
              <a:gd name="connsiteY2" fmla="*/ 1117426 h 2260543"/>
              <a:gd name="connsiteX3" fmla="*/ 1633400 w 12572818"/>
              <a:gd name="connsiteY3" fmla="*/ 961978 h 2260543"/>
              <a:gd name="connsiteX4" fmla="*/ 2063168 w 12572818"/>
              <a:gd name="connsiteY4" fmla="*/ 1282018 h 2260543"/>
              <a:gd name="connsiteX5" fmla="*/ 2410640 w 12572818"/>
              <a:gd name="connsiteY5" fmla="*/ 541354 h 2260543"/>
              <a:gd name="connsiteX6" fmla="*/ 2492936 w 12572818"/>
              <a:gd name="connsiteY6" fmla="*/ 2168986 h 2260543"/>
              <a:gd name="connsiteX7" fmla="*/ 2666672 w 12572818"/>
              <a:gd name="connsiteY7" fmla="*/ 1327738 h 2260543"/>
              <a:gd name="connsiteX8" fmla="*/ 3297608 w 12572818"/>
              <a:gd name="connsiteY8" fmla="*/ 1638634 h 2260543"/>
              <a:gd name="connsiteX9" fmla="*/ 4051237 w 12572818"/>
              <a:gd name="connsiteY9" fmla="*/ 833508 h 2260543"/>
              <a:gd name="connsiteX10" fmla="*/ 4961816 w 12572818"/>
              <a:gd name="connsiteY10" fmla="*/ 1483186 h 2260543"/>
              <a:gd name="connsiteX11" fmla="*/ 5857973 w 12572818"/>
              <a:gd name="connsiteY11" fmla="*/ 116089 h 2260543"/>
              <a:gd name="connsiteX12" fmla="*/ 5862614 w 12572818"/>
              <a:gd name="connsiteY12" fmla="*/ 1158597 h 2260543"/>
              <a:gd name="connsiteX13" fmla="*/ 6521072 w 12572818"/>
              <a:gd name="connsiteY13" fmla="*/ 664684 h 2260543"/>
              <a:gd name="connsiteX14" fmla="*/ 6932325 w 12572818"/>
              <a:gd name="connsiteY14" fmla="*/ 865761 h 2260543"/>
              <a:gd name="connsiteX15" fmla="*/ 6777059 w 12572818"/>
              <a:gd name="connsiteY15" fmla="*/ 1185938 h 2260543"/>
              <a:gd name="connsiteX16" fmla="*/ 7622857 w 12572818"/>
              <a:gd name="connsiteY16" fmla="*/ 1217828 h 2260543"/>
              <a:gd name="connsiteX17" fmla="*/ 8180504 w 12572818"/>
              <a:gd name="connsiteY17" fmla="*/ 120730 h 2260543"/>
              <a:gd name="connsiteX18" fmla="*/ 8516691 w 12572818"/>
              <a:gd name="connsiteY18" fmla="*/ 681148 h 2260543"/>
              <a:gd name="connsiteX19" fmla="*/ 8938384 w 12572818"/>
              <a:gd name="connsiteY19" fmla="*/ 173006 h 2260543"/>
              <a:gd name="connsiteX20" fmla="*/ 9263728 w 12572818"/>
              <a:gd name="connsiteY20" fmla="*/ 306289 h 2260543"/>
              <a:gd name="connsiteX21" fmla="*/ 9815272 w 12572818"/>
              <a:gd name="connsiteY21" fmla="*/ 28218 h 2260543"/>
              <a:gd name="connsiteX22" fmla="*/ 10574626 w 12572818"/>
              <a:gd name="connsiteY22" fmla="*/ 1038562 h 2260543"/>
              <a:gd name="connsiteX23" fmla="*/ 10699699 w 12572818"/>
              <a:gd name="connsiteY23" fmla="*/ 638146 h 2260543"/>
              <a:gd name="connsiteX24" fmla="*/ 10933025 w 12572818"/>
              <a:gd name="connsiteY24" fmla="*/ 551968 h 2260543"/>
              <a:gd name="connsiteX25" fmla="*/ 11483096 w 12572818"/>
              <a:gd name="connsiteY25" fmla="*/ 643990 h 2260543"/>
              <a:gd name="connsiteX26" fmla="*/ 12047927 w 12572818"/>
              <a:gd name="connsiteY26" fmla="*/ 66401 h 2260543"/>
              <a:gd name="connsiteX27" fmla="*/ 12569624 w 12572818"/>
              <a:gd name="connsiteY27" fmla="*/ 641938 h 2260543"/>
              <a:gd name="connsiteX28" fmla="*/ 12254402 w 12572818"/>
              <a:gd name="connsiteY28" fmla="*/ 238981 h 2260543"/>
              <a:gd name="connsiteX29" fmla="*/ 11988912 w 12572818"/>
              <a:gd name="connsiteY29" fmla="*/ 116362 h 2260543"/>
              <a:gd name="connsiteX30" fmla="*/ 11495809 w 12572818"/>
              <a:gd name="connsiteY30" fmla="*/ 682618 h 2260543"/>
              <a:gd name="connsiteX31" fmla="*/ 10786544 w 12572818"/>
              <a:gd name="connsiteY31" fmla="*/ 587074 h 2260543"/>
              <a:gd name="connsiteX32" fmla="*/ 10584930 w 12572818"/>
              <a:gd name="connsiteY32" fmla="*/ 1073268 h 2260543"/>
              <a:gd name="connsiteX33" fmla="*/ 9793416 w 12572818"/>
              <a:gd name="connsiteY33" fmla="*/ 47578 h 2260543"/>
              <a:gd name="connsiteX34" fmla="*/ 9226169 w 12572818"/>
              <a:gd name="connsiteY34" fmla="*/ 357140 h 2260543"/>
              <a:gd name="connsiteX35" fmla="*/ 8941552 w 12572818"/>
              <a:gd name="connsiteY35" fmla="*/ 198968 h 2260543"/>
              <a:gd name="connsiteX36" fmla="*/ 8509907 w 12572818"/>
              <a:gd name="connsiteY36" fmla="*/ 722501 h 2260543"/>
              <a:gd name="connsiteX37" fmla="*/ 8194288 w 12572818"/>
              <a:gd name="connsiteY37" fmla="*/ 157306 h 2260543"/>
              <a:gd name="connsiteX38" fmla="*/ 7732858 w 12572818"/>
              <a:gd name="connsiteY38" fmla="*/ 1144585 h 2260543"/>
              <a:gd name="connsiteX39" fmla="*/ 7330294 w 12572818"/>
              <a:gd name="connsiteY39" fmla="*/ 1327647 h 2260543"/>
              <a:gd name="connsiteX40" fmla="*/ 6717464 w 12572818"/>
              <a:gd name="connsiteY40" fmla="*/ 1181434 h 2260543"/>
              <a:gd name="connsiteX41" fmla="*/ 6891200 w 12572818"/>
              <a:gd name="connsiteY41" fmla="*/ 879682 h 2260543"/>
              <a:gd name="connsiteX42" fmla="*/ 6598410 w 12572818"/>
              <a:gd name="connsiteY42" fmla="*/ 687613 h 2260543"/>
              <a:gd name="connsiteX43" fmla="*/ 6232968 w 12572818"/>
              <a:gd name="connsiteY43" fmla="*/ 957383 h 2260543"/>
              <a:gd name="connsiteX44" fmla="*/ 5830406 w 12572818"/>
              <a:gd name="connsiteY44" fmla="*/ 1181615 h 2260543"/>
              <a:gd name="connsiteX45" fmla="*/ 5848784 w 12572818"/>
              <a:gd name="connsiteY45" fmla="*/ 157306 h 2260543"/>
              <a:gd name="connsiteX46" fmla="*/ 4975873 w 12572818"/>
              <a:gd name="connsiteY46" fmla="*/ 1510527 h 2260543"/>
              <a:gd name="connsiteX47" fmla="*/ 3992552 w 12572818"/>
              <a:gd name="connsiteY47" fmla="*/ 870538 h 2260543"/>
              <a:gd name="connsiteX48" fmla="*/ 3315577 w 12572818"/>
              <a:gd name="connsiteY48" fmla="*/ 1675392 h 2260543"/>
              <a:gd name="connsiteX49" fmla="*/ 2712392 w 12572818"/>
              <a:gd name="connsiteY49" fmla="*/ 1437466 h 2260543"/>
              <a:gd name="connsiteX50" fmla="*/ 2447216 w 12572818"/>
              <a:gd name="connsiteY50" fmla="*/ 2251282 h 2260543"/>
              <a:gd name="connsiteX51" fmla="*/ 2401496 w 12572818"/>
              <a:gd name="connsiteY51" fmla="*/ 806530 h 2260543"/>
              <a:gd name="connsiteX52" fmla="*/ 2081456 w 12572818"/>
              <a:gd name="connsiteY52" fmla="*/ 1373458 h 2260543"/>
              <a:gd name="connsiteX53" fmla="*/ 1642544 w 12572818"/>
              <a:gd name="connsiteY53" fmla="*/ 989410 h 2260543"/>
              <a:gd name="connsiteX54" fmla="*/ 1322504 w 12572818"/>
              <a:gd name="connsiteY54" fmla="*/ 1190578 h 2260543"/>
              <a:gd name="connsiteX55" fmla="*/ 1121336 w 12572818"/>
              <a:gd name="connsiteY55" fmla="*/ 907114 h 2260543"/>
              <a:gd name="connsiteX56" fmla="*/ 911024 w 12572818"/>
              <a:gd name="connsiteY56" fmla="*/ 404194 h 2260543"/>
              <a:gd name="connsiteX57" fmla="*/ 106352 w 12572818"/>
              <a:gd name="connsiteY57" fmla="*/ 971122 h 2260543"/>
              <a:gd name="connsiteX58" fmla="*/ 88064 w 12572818"/>
              <a:gd name="connsiteY58" fmla="*/ 769954 h 2260543"/>
              <a:gd name="connsiteX59" fmla="*/ 810440 w 12572818"/>
              <a:gd name="connsiteY59" fmla="*/ 331042 h 2260543"/>
              <a:gd name="connsiteX0" fmla="*/ 810440 w 12572818"/>
              <a:gd name="connsiteY0" fmla="*/ 331042 h 2260543"/>
              <a:gd name="connsiteX1" fmla="*/ 1066472 w 12572818"/>
              <a:gd name="connsiteY1" fmla="*/ 449914 h 2260543"/>
              <a:gd name="connsiteX2" fmla="*/ 1285928 w 12572818"/>
              <a:gd name="connsiteY2" fmla="*/ 1117426 h 2260543"/>
              <a:gd name="connsiteX3" fmla="*/ 1633400 w 12572818"/>
              <a:gd name="connsiteY3" fmla="*/ 961978 h 2260543"/>
              <a:gd name="connsiteX4" fmla="*/ 2063168 w 12572818"/>
              <a:gd name="connsiteY4" fmla="*/ 1282018 h 2260543"/>
              <a:gd name="connsiteX5" fmla="*/ 2410640 w 12572818"/>
              <a:gd name="connsiteY5" fmla="*/ 541354 h 2260543"/>
              <a:gd name="connsiteX6" fmla="*/ 2492936 w 12572818"/>
              <a:gd name="connsiteY6" fmla="*/ 2168986 h 2260543"/>
              <a:gd name="connsiteX7" fmla="*/ 2666672 w 12572818"/>
              <a:gd name="connsiteY7" fmla="*/ 1327738 h 2260543"/>
              <a:gd name="connsiteX8" fmla="*/ 3297608 w 12572818"/>
              <a:gd name="connsiteY8" fmla="*/ 1638634 h 2260543"/>
              <a:gd name="connsiteX9" fmla="*/ 4051237 w 12572818"/>
              <a:gd name="connsiteY9" fmla="*/ 833508 h 2260543"/>
              <a:gd name="connsiteX10" fmla="*/ 4961816 w 12572818"/>
              <a:gd name="connsiteY10" fmla="*/ 1483186 h 2260543"/>
              <a:gd name="connsiteX11" fmla="*/ 5857973 w 12572818"/>
              <a:gd name="connsiteY11" fmla="*/ 116089 h 2260543"/>
              <a:gd name="connsiteX12" fmla="*/ 5862614 w 12572818"/>
              <a:gd name="connsiteY12" fmla="*/ 1158597 h 2260543"/>
              <a:gd name="connsiteX13" fmla="*/ 6521072 w 12572818"/>
              <a:gd name="connsiteY13" fmla="*/ 664684 h 2260543"/>
              <a:gd name="connsiteX14" fmla="*/ 6932325 w 12572818"/>
              <a:gd name="connsiteY14" fmla="*/ 865761 h 2260543"/>
              <a:gd name="connsiteX15" fmla="*/ 6777059 w 12572818"/>
              <a:gd name="connsiteY15" fmla="*/ 1185938 h 2260543"/>
              <a:gd name="connsiteX16" fmla="*/ 7622857 w 12572818"/>
              <a:gd name="connsiteY16" fmla="*/ 1217828 h 2260543"/>
              <a:gd name="connsiteX17" fmla="*/ 8180504 w 12572818"/>
              <a:gd name="connsiteY17" fmla="*/ 120730 h 2260543"/>
              <a:gd name="connsiteX18" fmla="*/ 8516691 w 12572818"/>
              <a:gd name="connsiteY18" fmla="*/ 681148 h 2260543"/>
              <a:gd name="connsiteX19" fmla="*/ 8938384 w 12572818"/>
              <a:gd name="connsiteY19" fmla="*/ 173006 h 2260543"/>
              <a:gd name="connsiteX20" fmla="*/ 9263728 w 12572818"/>
              <a:gd name="connsiteY20" fmla="*/ 306289 h 2260543"/>
              <a:gd name="connsiteX21" fmla="*/ 9815272 w 12572818"/>
              <a:gd name="connsiteY21" fmla="*/ 28218 h 2260543"/>
              <a:gd name="connsiteX22" fmla="*/ 10574626 w 12572818"/>
              <a:gd name="connsiteY22" fmla="*/ 1038562 h 2260543"/>
              <a:gd name="connsiteX23" fmla="*/ 10699699 w 12572818"/>
              <a:gd name="connsiteY23" fmla="*/ 638146 h 2260543"/>
              <a:gd name="connsiteX24" fmla="*/ 10933025 w 12572818"/>
              <a:gd name="connsiteY24" fmla="*/ 551968 h 2260543"/>
              <a:gd name="connsiteX25" fmla="*/ 11483096 w 12572818"/>
              <a:gd name="connsiteY25" fmla="*/ 643990 h 2260543"/>
              <a:gd name="connsiteX26" fmla="*/ 12047927 w 12572818"/>
              <a:gd name="connsiteY26" fmla="*/ 66401 h 2260543"/>
              <a:gd name="connsiteX27" fmla="*/ 12569624 w 12572818"/>
              <a:gd name="connsiteY27" fmla="*/ 641938 h 2260543"/>
              <a:gd name="connsiteX28" fmla="*/ 12254402 w 12572818"/>
              <a:gd name="connsiteY28" fmla="*/ 238981 h 2260543"/>
              <a:gd name="connsiteX29" fmla="*/ 11988912 w 12572818"/>
              <a:gd name="connsiteY29" fmla="*/ 116362 h 2260543"/>
              <a:gd name="connsiteX30" fmla="*/ 11495809 w 12572818"/>
              <a:gd name="connsiteY30" fmla="*/ 682618 h 2260543"/>
              <a:gd name="connsiteX31" fmla="*/ 10786544 w 12572818"/>
              <a:gd name="connsiteY31" fmla="*/ 587074 h 2260543"/>
              <a:gd name="connsiteX32" fmla="*/ 10584930 w 12572818"/>
              <a:gd name="connsiteY32" fmla="*/ 1073268 h 2260543"/>
              <a:gd name="connsiteX33" fmla="*/ 9793416 w 12572818"/>
              <a:gd name="connsiteY33" fmla="*/ 47578 h 2260543"/>
              <a:gd name="connsiteX34" fmla="*/ 9226169 w 12572818"/>
              <a:gd name="connsiteY34" fmla="*/ 357140 h 2260543"/>
              <a:gd name="connsiteX35" fmla="*/ 8941552 w 12572818"/>
              <a:gd name="connsiteY35" fmla="*/ 198968 h 2260543"/>
              <a:gd name="connsiteX36" fmla="*/ 8509907 w 12572818"/>
              <a:gd name="connsiteY36" fmla="*/ 722501 h 2260543"/>
              <a:gd name="connsiteX37" fmla="*/ 8194288 w 12572818"/>
              <a:gd name="connsiteY37" fmla="*/ 157306 h 2260543"/>
              <a:gd name="connsiteX38" fmla="*/ 7732858 w 12572818"/>
              <a:gd name="connsiteY38" fmla="*/ 1144585 h 2260543"/>
              <a:gd name="connsiteX39" fmla="*/ 7330294 w 12572818"/>
              <a:gd name="connsiteY39" fmla="*/ 1327647 h 2260543"/>
              <a:gd name="connsiteX40" fmla="*/ 6717464 w 12572818"/>
              <a:gd name="connsiteY40" fmla="*/ 1181434 h 2260543"/>
              <a:gd name="connsiteX41" fmla="*/ 6891200 w 12572818"/>
              <a:gd name="connsiteY41" fmla="*/ 879682 h 2260543"/>
              <a:gd name="connsiteX42" fmla="*/ 6598410 w 12572818"/>
              <a:gd name="connsiteY42" fmla="*/ 687613 h 2260543"/>
              <a:gd name="connsiteX43" fmla="*/ 6232968 w 12572818"/>
              <a:gd name="connsiteY43" fmla="*/ 957383 h 2260543"/>
              <a:gd name="connsiteX44" fmla="*/ 5830406 w 12572818"/>
              <a:gd name="connsiteY44" fmla="*/ 1181615 h 2260543"/>
              <a:gd name="connsiteX45" fmla="*/ 5848784 w 12572818"/>
              <a:gd name="connsiteY45" fmla="*/ 157306 h 2260543"/>
              <a:gd name="connsiteX46" fmla="*/ 4975873 w 12572818"/>
              <a:gd name="connsiteY46" fmla="*/ 1510527 h 2260543"/>
              <a:gd name="connsiteX47" fmla="*/ 3992552 w 12572818"/>
              <a:gd name="connsiteY47" fmla="*/ 870538 h 2260543"/>
              <a:gd name="connsiteX48" fmla="*/ 3315577 w 12572818"/>
              <a:gd name="connsiteY48" fmla="*/ 1675392 h 2260543"/>
              <a:gd name="connsiteX49" fmla="*/ 2712392 w 12572818"/>
              <a:gd name="connsiteY49" fmla="*/ 1437466 h 2260543"/>
              <a:gd name="connsiteX50" fmla="*/ 2447216 w 12572818"/>
              <a:gd name="connsiteY50" fmla="*/ 2251282 h 2260543"/>
              <a:gd name="connsiteX51" fmla="*/ 2401496 w 12572818"/>
              <a:gd name="connsiteY51" fmla="*/ 806530 h 2260543"/>
              <a:gd name="connsiteX52" fmla="*/ 2081456 w 12572818"/>
              <a:gd name="connsiteY52" fmla="*/ 1373458 h 2260543"/>
              <a:gd name="connsiteX53" fmla="*/ 1642544 w 12572818"/>
              <a:gd name="connsiteY53" fmla="*/ 989410 h 2260543"/>
              <a:gd name="connsiteX54" fmla="*/ 1322504 w 12572818"/>
              <a:gd name="connsiteY54" fmla="*/ 1190578 h 2260543"/>
              <a:gd name="connsiteX55" fmla="*/ 1121336 w 12572818"/>
              <a:gd name="connsiteY55" fmla="*/ 907114 h 2260543"/>
              <a:gd name="connsiteX56" fmla="*/ 911024 w 12572818"/>
              <a:gd name="connsiteY56" fmla="*/ 404194 h 2260543"/>
              <a:gd name="connsiteX57" fmla="*/ 106352 w 12572818"/>
              <a:gd name="connsiteY57" fmla="*/ 971122 h 2260543"/>
              <a:gd name="connsiteX58" fmla="*/ 88064 w 12572818"/>
              <a:gd name="connsiteY58" fmla="*/ 769954 h 2260543"/>
              <a:gd name="connsiteX59" fmla="*/ 810440 w 12572818"/>
              <a:gd name="connsiteY59" fmla="*/ 331042 h 2260543"/>
              <a:gd name="connsiteX0" fmla="*/ 810440 w 12572818"/>
              <a:gd name="connsiteY0" fmla="*/ 331042 h 2260543"/>
              <a:gd name="connsiteX1" fmla="*/ 1066472 w 12572818"/>
              <a:gd name="connsiteY1" fmla="*/ 449914 h 2260543"/>
              <a:gd name="connsiteX2" fmla="*/ 1285928 w 12572818"/>
              <a:gd name="connsiteY2" fmla="*/ 1117426 h 2260543"/>
              <a:gd name="connsiteX3" fmla="*/ 1633400 w 12572818"/>
              <a:gd name="connsiteY3" fmla="*/ 961978 h 2260543"/>
              <a:gd name="connsiteX4" fmla="*/ 2063168 w 12572818"/>
              <a:gd name="connsiteY4" fmla="*/ 1282018 h 2260543"/>
              <a:gd name="connsiteX5" fmla="*/ 2410640 w 12572818"/>
              <a:gd name="connsiteY5" fmla="*/ 541354 h 2260543"/>
              <a:gd name="connsiteX6" fmla="*/ 2492936 w 12572818"/>
              <a:gd name="connsiteY6" fmla="*/ 2168986 h 2260543"/>
              <a:gd name="connsiteX7" fmla="*/ 2666672 w 12572818"/>
              <a:gd name="connsiteY7" fmla="*/ 1327738 h 2260543"/>
              <a:gd name="connsiteX8" fmla="*/ 3297608 w 12572818"/>
              <a:gd name="connsiteY8" fmla="*/ 1638634 h 2260543"/>
              <a:gd name="connsiteX9" fmla="*/ 4051237 w 12572818"/>
              <a:gd name="connsiteY9" fmla="*/ 833508 h 2260543"/>
              <a:gd name="connsiteX10" fmla="*/ 4961816 w 12572818"/>
              <a:gd name="connsiteY10" fmla="*/ 1483186 h 2260543"/>
              <a:gd name="connsiteX11" fmla="*/ 5857973 w 12572818"/>
              <a:gd name="connsiteY11" fmla="*/ 116089 h 2260543"/>
              <a:gd name="connsiteX12" fmla="*/ 5862614 w 12572818"/>
              <a:gd name="connsiteY12" fmla="*/ 1158597 h 2260543"/>
              <a:gd name="connsiteX13" fmla="*/ 6521072 w 12572818"/>
              <a:gd name="connsiteY13" fmla="*/ 664684 h 2260543"/>
              <a:gd name="connsiteX14" fmla="*/ 6932325 w 12572818"/>
              <a:gd name="connsiteY14" fmla="*/ 865761 h 2260543"/>
              <a:gd name="connsiteX15" fmla="*/ 6777059 w 12572818"/>
              <a:gd name="connsiteY15" fmla="*/ 1185938 h 2260543"/>
              <a:gd name="connsiteX16" fmla="*/ 7622857 w 12572818"/>
              <a:gd name="connsiteY16" fmla="*/ 1217828 h 2260543"/>
              <a:gd name="connsiteX17" fmla="*/ 8180504 w 12572818"/>
              <a:gd name="connsiteY17" fmla="*/ 120730 h 2260543"/>
              <a:gd name="connsiteX18" fmla="*/ 8516691 w 12572818"/>
              <a:gd name="connsiteY18" fmla="*/ 681148 h 2260543"/>
              <a:gd name="connsiteX19" fmla="*/ 8938384 w 12572818"/>
              <a:gd name="connsiteY19" fmla="*/ 173006 h 2260543"/>
              <a:gd name="connsiteX20" fmla="*/ 9263728 w 12572818"/>
              <a:gd name="connsiteY20" fmla="*/ 306289 h 2260543"/>
              <a:gd name="connsiteX21" fmla="*/ 9815272 w 12572818"/>
              <a:gd name="connsiteY21" fmla="*/ 28218 h 2260543"/>
              <a:gd name="connsiteX22" fmla="*/ 10574626 w 12572818"/>
              <a:gd name="connsiteY22" fmla="*/ 1038562 h 2260543"/>
              <a:gd name="connsiteX23" fmla="*/ 10699699 w 12572818"/>
              <a:gd name="connsiteY23" fmla="*/ 638146 h 2260543"/>
              <a:gd name="connsiteX24" fmla="*/ 10933025 w 12572818"/>
              <a:gd name="connsiteY24" fmla="*/ 551968 h 2260543"/>
              <a:gd name="connsiteX25" fmla="*/ 11483096 w 12572818"/>
              <a:gd name="connsiteY25" fmla="*/ 643990 h 2260543"/>
              <a:gd name="connsiteX26" fmla="*/ 12047927 w 12572818"/>
              <a:gd name="connsiteY26" fmla="*/ 66401 h 2260543"/>
              <a:gd name="connsiteX27" fmla="*/ 12569624 w 12572818"/>
              <a:gd name="connsiteY27" fmla="*/ 641938 h 2260543"/>
              <a:gd name="connsiteX28" fmla="*/ 12254402 w 12572818"/>
              <a:gd name="connsiteY28" fmla="*/ 238981 h 2260543"/>
              <a:gd name="connsiteX29" fmla="*/ 11988912 w 12572818"/>
              <a:gd name="connsiteY29" fmla="*/ 116362 h 2260543"/>
              <a:gd name="connsiteX30" fmla="*/ 11473063 w 12572818"/>
              <a:gd name="connsiteY30" fmla="*/ 691717 h 2260543"/>
              <a:gd name="connsiteX31" fmla="*/ 10786544 w 12572818"/>
              <a:gd name="connsiteY31" fmla="*/ 587074 h 2260543"/>
              <a:gd name="connsiteX32" fmla="*/ 10584930 w 12572818"/>
              <a:gd name="connsiteY32" fmla="*/ 1073268 h 2260543"/>
              <a:gd name="connsiteX33" fmla="*/ 9793416 w 12572818"/>
              <a:gd name="connsiteY33" fmla="*/ 47578 h 2260543"/>
              <a:gd name="connsiteX34" fmla="*/ 9226169 w 12572818"/>
              <a:gd name="connsiteY34" fmla="*/ 357140 h 2260543"/>
              <a:gd name="connsiteX35" fmla="*/ 8941552 w 12572818"/>
              <a:gd name="connsiteY35" fmla="*/ 198968 h 2260543"/>
              <a:gd name="connsiteX36" fmla="*/ 8509907 w 12572818"/>
              <a:gd name="connsiteY36" fmla="*/ 722501 h 2260543"/>
              <a:gd name="connsiteX37" fmla="*/ 8194288 w 12572818"/>
              <a:gd name="connsiteY37" fmla="*/ 157306 h 2260543"/>
              <a:gd name="connsiteX38" fmla="*/ 7732858 w 12572818"/>
              <a:gd name="connsiteY38" fmla="*/ 1144585 h 2260543"/>
              <a:gd name="connsiteX39" fmla="*/ 7330294 w 12572818"/>
              <a:gd name="connsiteY39" fmla="*/ 1327647 h 2260543"/>
              <a:gd name="connsiteX40" fmla="*/ 6717464 w 12572818"/>
              <a:gd name="connsiteY40" fmla="*/ 1181434 h 2260543"/>
              <a:gd name="connsiteX41" fmla="*/ 6891200 w 12572818"/>
              <a:gd name="connsiteY41" fmla="*/ 879682 h 2260543"/>
              <a:gd name="connsiteX42" fmla="*/ 6598410 w 12572818"/>
              <a:gd name="connsiteY42" fmla="*/ 687613 h 2260543"/>
              <a:gd name="connsiteX43" fmla="*/ 6232968 w 12572818"/>
              <a:gd name="connsiteY43" fmla="*/ 957383 h 2260543"/>
              <a:gd name="connsiteX44" fmla="*/ 5830406 w 12572818"/>
              <a:gd name="connsiteY44" fmla="*/ 1181615 h 2260543"/>
              <a:gd name="connsiteX45" fmla="*/ 5848784 w 12572818"/>
              <a:gd name="connsiteY45" fmla="*/ 157306 h 2260543"/>
              <a:gd name="connsiteX46" fmla="*/ 4975873 w 12572818"/>
              <a:gd name="connsiteY46" fmla="*/ 1510527 h 2260543"/>
              <a:gd name="connsiteX47" fmla="*/ 3992552 w 12572818"/>
              <a:gd name="connsiteY47" fmla="*/ 870538 h 2260543"/>
              <a:gd name="connsiteX48" fmla="*/ 3315577 w 12572818"/>
              <a:gd name="connsiteY48" fmla="*/ 1675392 h 2260543"/>
              <a:gd name="connsiteX49" fmla="*/ 2712392 w 12572818"/>
              <a:gd name="connsiteY49" fmla="*/ 1437466 h 2260543"/>
              <a:gd name="connsiteX50" fmla="*/ 2447216 w 12572818"/>
              <a:gd name="connsiteY50" fmla="*/ 2251282 h 2260543"/>
              <a:gd name="connsiteX51" fmla="*/ 2401496 w 12572818"/>
              <a:gd name="connsiteY51" fmla="*/ 806530 h 2260543"/>
              <a:gd name="connsiteX52" fmla="*/ 2081456 w 12572818"/>
              <a:gd name="connsiteY52" fmla="*/ 1373458 h 2260543"/>
              <a:gd name="connsiteX53" fmla="*/ 1642544 w 12572818"/>
              <a:gd name="connsiteY53" fmla="*/ 989410 h 2260543"/>
              <a:gd name="connsiteX54" fmla="*/ 1322504 w 12572818"/>
              <a:gd name="connsiteY54" fmla="*/ 1190578 h 2260543"/>
              <a:gd name="connsiteX55" fmla="*/ 1121336 w 12572818"/>
              <a:gd name="connsiteY55" fmla="*/ 907114 h 2260543"/>
              <a:gd name="connsiteX56" fmla="*/ 911024 w 12572818"/>
              <a:gd name="connsiteY56" fmla="*/ 404194 h 2260543"/>
              <a:gd name="connsiteX57" fmla="*/ 106352 w 12572818"/>
              <a:gd name="connsiteY57" fmla="*/ 971122 h 2260543"/>
              <a:gd name="connsiteX58" fmla="*/ 88064 w 12572818"/>
              <a:gd name="connsiteY58" fmla="*/ 769954 h 2260543"/>
              <a:gd name="connsiteX59" fmla="*/ 810440 w 12572818"/>
              <a:gd name="connsiteY59" fmla="*/ 331042 h 2260543"/>
              <a:gd name="connsiteX0" fmla="*/ 810440 w 12573588"/>
              <a:gd name="connsiteY0" fmla="*/ 331042 h 2260543"/>
              <a:gd name="connsiteX1" fmla="*/ 1066472 w 12573588"/>
              <a:gd name="connsiteY1" fmla="*/ 449914 h 2260543"/>
              <a:gd name="connsiteX2" fmla="*/ 1285928 w 12573588"/>
              <a:gd name="connsiteY2" fmla="*/ 1117426 h 2260543"/>
              <a:gd name="connsiteX3" fmla="*/ 1633400 w 12573588"/>
              <a:gd name="connsiteY3" fmla="*/ 961978 h 2260543"/>
              <a:gd name="connsiteX4" fmla="*/ 2063168 w 12573588"/>
              <a:gd name="connsiteY4" fmla="*/ 1282018 h 2260543"/>
              <a:gd name="connsiteX5" fmla="*/ 2410640 w 12573588"/>
              <a:gd name="connsiteY5" fmla="*/ 541354 h 2260543"/>
              <a:gd name="connsiteX6" fmla="*/ 2492936 w 12573588"/>
              <a:gd name="connsiteY6" fmla="*/ 2168986 h 2260543"/>
              <a:gd name="connsiteX7" fmla="*/ 2666672 w 12573588"/>
              <a:gd name="connsiteY7" fmla="*/ 1327738 h 2260543"/>
              <a:gd name="connsiteX8" fmla="*/ 3297608 w 12573588"/>
              <a:gd name="connsiteY8" fmla="*/ 1638634 h 2260543"/>
              <a:gd name="connsiteX9" fmla="*/ 4051237 w 12573588"/>
              <a:gd name="connsiteY9" fmla="*/ 833508 h 2260543"/>
              <a:gd name="connsiteX10" fmla="*/ 4961816 w 12573588"/>
              <a:gd name="connsiteY10" fmla="*/ 1483186 h 2260543"/>
              <a:gd name="connsiteX11" fmla="*/ 5857973 w 12573588"/>
              <a:gd name="connsiteY11" fmla="*/ 116089 h 2260543"/>
              <a:gd name="connsiteX12" fmla="*/ 5862614 w 12573588"/>
              <a:gd name="connsiteY12" fmla="*/ 1158597 h 2260543"/>
              <a:gd name="connsiteX13" fmla="*/ 6521072 w 12573588"/>
              <a:gd name="connsiteY13" fmla="*/ 664684 h 2260543"/>
              <a:gd name="connsiteX14" fmla="*/ 6932325 w 12573588"/>
              <a:gd name="connsiteY14" fmla="*/ 865761 h 2260543"/>
              <a:gd name="connsiteX15" fmla="*/ 6777059 w 12573588"/>
              <a:gd name="connsiteY15" fmla="*/ 1185938 h 2260543"/>
              <a:gd name="connsiteX16" fmla="*/ 7622857 w 12573588"/>
              <a:gd name="connsiteY16" fmla="*/ 1217828 h 2260543"/>
              <a:gd name="connsiteX17" fmla="*/ 8180504 w 12573588"/>
              <a:gd name="connsiteY17" fmla="*/ 120730 h 2260543"/>
              <a:gd name="connsiteX18" fmla="*/ 8516691 w 12573588"/>
              <a:gd name="connsiteY18" fmla="*/ 681148 h 2260543"/>
              <a:gd name="connsiteX19" fmla="*/ 8938384 w 12573588"/>
              <a:gd name="connsiteY19" fmla="*/ 173006 h 2260543"/>
              <a:gd name="connsiteX20" fmla="*/ 9263728 w 12573588"/>
              <a:gd name="connsiteY20" fmla="*/ 306289 h 2260543"/>
              <a:gd name="connsiteX21" fmla="*/ 9815272 w 12573588"/>
              <a:gd name="connsiteY21" fmla="*/ 28218 h 2260543"/>
              <a:gd name="connsiteX22" fmla="*/ 10574626 w 12573588"/>
              <a:gd name="connsiteY22" fmla="*/ 1038562 h 2260543"/>
              <a:gd name="connsiteX23" fmla="*/ 10699699 w 12573588"/>
              <a:gd name="connsiteY23" fmla="*/ 638146 h 2260543"/>
              <a:gd name="connsiteX24" fmla="*/ 10933025 w 12573588"/>
              <a:gd name="connsiteY24" fmla="*/ 551968 h 2260543"/>
              <a:gd name="connsiteX25" fmla="*/ 11483096 w 12573588"/>
              <a:gd name="connsiteY25" fmla="*/ 643990 h 2260543"/>
              <a:gd name="connsiteX26" fmla="*/ 12047927 w 12573588"/>
              <a:gd name="connsiteY26" fmla="*/ 66401 h 2260543"/>
              <a:gd name="connsiteX27" fmla="*/ 12569624 w 12573588"/>
              <a:gd name="connsiteY27" fmla="*/ 641938 h 2260543"/>
              <a:gd name="connsiteX28" fmla="*/ 12272599 w 12573588"/>
              <a:gd name="connsiteY28" fmla="*/ 284474 h 2260543"/>
              <a:gd name="connsiteX29" fmla="*/ 11988912 w 12573588"/>
              <a:gd name="connsiteY29" fmla="*/ 116362 h 2260543"/>
              <a:gd name="connsiteX30" fmla="*/ 11473063 w 12573588"/>
              <a:gd name="connsiteY30" fmla="*/ 691717 h 2260543"/>
              <a:gd name="connsiteX31" fmla="*/ 10786544 w 12573588"/>
              <a:gd name="connsiteY31" fmla="*/ 587074 h 2260543"/>
              <a:gd name="connsiteX32" fmla="*/ 10584930 w 12573588"/>
              <a:gd name="connsiteY32" fmla="*/ 1073268 h 2260543"/>
              <a:gd name="connsiteX33" fmla="*/ 9793416 w 12573588"/>
              <a:gd name="connsiteY33" fmla="*/ 47578 h 2260543"/>
              <a:gd name="connsiteX34" fmla="*/ 9226169 w 12573588"/>
              <a:gd name="connsiteY34" fmla="*/ 357140 h 2260543"/>
              <a:gd name="connsiteX35" fmla="*/ 8941552 w 12573588"/>
              <a:gd name="connsiteY35" fmla="*/ 198968 h 2260543"/>
              <a:gd name="connsiteX36" fmla="*/ 8509907 w 12573588"/>
              <a:gd name="connsiteY36" fmla="*/ 722501 h 2260543"/>
              <a:gd name="connsiteX37" fmla="*/ 8194288 w 12573588"/>
              <a:gd name="connsiteY37" fmla="*/ 157306 h 2260543"/>
              <a:gd name="connsiteX38" fmla="*/ 7732858 w 12573588"/>
              <a:gd name="connsiteY38" fmla="*/ 1144585 h 2260543"/>
              <a:gd name="connsiteX39" fmla="*/ 7330294 w 12573588"/>
              <a:gd name="connsiteY39" fmla="*/ 1327647 h 2260543"/>
              <a:gd name="connsiteX40" fmla="*/ 6717464 w 12573588"/>
              <a:gd name="connsiteY40" fmla="*/ 1181434 h 2260543"/>
              <a:gd name="connsiteX41" fmla="*/ 6891200 w 12573588"/>
              <a:gd name="connsiteY41" fmla="*/ 879682 h 2260543"/>
              <a:gd name="connsiteX42" fmla="*/ 6598410 w 12573588"/>
              <a:gd name="connsiteY42" fmla="*/ 687613 h 2260543"/>
              <a:gd name="connsiteX43" fmla="*/ 6232968 w 12573588"/>
              <a:gd name="connsiteY43" fmla="*/ 957383 h 2260543"/>
              <a:gd name="connsiteX44" fmla="*/ 5830406 w 12573588"/>
              <a:gd name="connsiteY44" fmla="*/ 1181615 h 2260543"/>
              <a:gd name="connsiteX45" fmla="*/ 5848784 w 12573588"/>
              <a:gd name="connsiteY45" fmla="*/ 157306 h 2260543"/>
              <a:gd name="connsiteX46" fmla="*/ 4975873 w 12573588"/>
              <a:gd name="connsiteY46" fmla="*/ 1510527 h 2260543"/>
              <a:gd name="connsiteX47" fmla="*/ 3992552 w 12573588"/>
              <a:gd name="connsiteY47" fmla="*/ 870538 h 2260543"/>
              <a:gd name="connsiteX48" fmla="*/ 3315577 w 12573588"/>
              <a:gd name="connsiteY48" fmla="*/ 1675392 h 2260543"/>
              <a:gd name="connsiteX49" fmla="*/ 2712392 w 12573588"/>
              <a:gd name="connsiteY49" fmla="*/ 1437466 h 2260543"/>
              <a:gd name="connsiteX50" fmla="*/ 2447216 w 12573588"/>
              <a:gd name="connsiteY50" fmla="*/ 2251282 h 2260543"/>
              <a:gd name="connsiteX51" fmla="*/ 2401496 w 12573588"/>
              <a:gd name="connsiteY51" fmla="*/ 806530 h 2260543"/>
              <a:gd name="connsiteX52" fmla="*/ 2081456 w 12573588"/>
              <a:gd name="connsiteY52" fmla="*/ 1373458 h 2260543"/>
              <a:gd name="connsiteX53" fmla="*/ 1642544 w 12573588"/>
              <a:gd name="connsiteY53" fmla="*/ 989410 h 2260543"/>
              <a:gd name="connsiteX54" fmla="*/ 1322504 w 12573588"/>
              <a:gd name="connsiteY54" fmla="*/ 1190578 h 2260543"/>
              <a:gd name="connsiteX55" fmla="*/ 1121336 w 12573588"/>
              <a:gd name="connsiteY55" fmla="*/ 907114 h 2260543"/>
              <a:gd name="connsiteX56" fmla="*/ 911024 w 12573588"/>
              <a:gd name="connsiteY56" fmla="*/ 404194 h 2260543"/>
              <a:gd name="connsiteX57" fmla="*/ 106352 w 12573588"/>
              <a:gd name="connsiteY57" fmla="*/ 971122 h 2260543"/>
              <a:gd name="connsiteX58" fmla="*/ 88064 w 12573588"/>
              <a:gd name="connsiteY58" fmla="*/ 769954 h 2260543"/>
              <a:gd name="connsiteX59" fmla="*/ 810440 w 12573588"/>
              <a:gd name="connsiteY59" fmla="*/ 331042 h 2260543"/>
              <a:gd name="connsiteX0" fmla="*/ 810440 w 12573524"/>
              <a:gd name="connsiteY0" fmla="*/ 331042 h 2260543"/>
              <a:gd name="connsiteX1" fmla="*/ 1066472 w 12573524"/>
              <a:gd name="connsiteY1" fmla="*/ 449914 h 2260543"/>
              <a:gd name="connsiteX2" fmla="*/ 1285928 w 12573524"/>
              <a:gd name="connsiteY2" fmla="*/ 1117426 h 2260543"/>
              <a:gd name="connsiteX3" fmla="*/ 1633400 w 12573524"/>
              <a:gd name="connsiteY3" fmla="*/ 961978 h 2260543"/>
              <a:gd name="connsiteX4" fmla="*/ 2063168 w 12573524"/>
              <a:gd name="connsiteY4" fmla="*/ 1282018 h 2260543"/>
              <a:gd name="connsiteX5" fmla="*/ 2410640 w 12573524"/>
              <a:gd name="connsiteY5" fmla="*/ 541354 h 2260543"/>
              <a:gd name="connsiteX6" fmla="*/ 2492936 w 12573524"/>
              <a:gd name="connsiteY6" fmla="*/ 2168986 h 2260543"/>
              <a:gd name="connsiteX7" fmla="*/ 2666672 w 12573524"/>
              <a:gd name="connsiteY7" fmla="*/ 1327738 h 2260543"/>
              <a:gd name="connsiteX8" fmla="*/ 3297608 w 12573524"/>
              <a:gd name="connsiteY8" fmla="*/ 1638634 h 2260543"/>
              <a:gd name="connsiteX9" fmla="*/ 4051237 w 12573524"/>
              <a:gd name="connsiteY9" fmla="*/ 833508 h 2260543"/>
              <a:gd name="connsiteX10" fmla="*/ 4961816 w 12573524"/>
              <a:gd name="connsiteY10" fmla="*/ 1483186 h 2260543"/>
              <a:gd name="connsiteX11" fmla="*/ 5857973 w 12573524"/>
              <a:gd name="connsiteY11" fmla="*/ 116089 h 2260543"/>
              <a:gd name="connsiteX12" fmla="*/ 5862614 w 12573524"/>
              <a:gd name="connsiteY12" fmla="*/ 1158597 h 2260543"/>
              <a:gd name="connsiteX13" fmla="*/ 6521072 w 12573524"/>
              <a:gd name="connsiteY13" fmla="*/ 664684 h 2260543"/>
              <a:gd name="connsiteX14" fmla="*/ 6932325 w 12573524"/>
              <a:gd name="connsiteY14" fmla="*/ 865761 h 2260543"/>
              <a:gd name="connsiteX15" fmla="*/ 6777059 w 12573524"/>
              <a:gd name="connsiteY15" fmla="*/ 1185938 h 2260543"/>
              <a:gd name="connsiteX16" fmla="*/ 7622857 w 12573524"/>
              <a:gd name="connsiteY16" fmla="*/ 1217828 h 2260543"/>
              <a:gd name="connsiteX17" fmla="*/ 8180504 w 12573524"/>
              <a:gd name="connsiteY17" fmla="*/ 120730 h 2260543"/>
              <a:gd name="connsiteX18" fmla="*/ 8516691 w 12573524"/>
              <a:gd name="connsiteY18" fmla="*/ 681148 h 2260543"/>
              <a:gd name="connsiteX19" fmla="*/ 8938384 w 12573524"/>
              <a:gd name="connsiteY19" fmla="*/ 173006 h 2260543"/>
              <a:gd name="connsiteX20" fmla="*/ 9263728 w 12573524"/>
              <a:gd name="connsiteY20" fmla="*/ 306289 h 2260543"/>
              <a:gd name="connsiteX21" fmla="*/ 9815272 w 12573524"/>
              <a:gd name="connsiteY21" fmla="*/ 28218 h 2260543"/>
              <a:gd name="connsiteX22" fmla="*/ 10574626 w 12573524"/>
              <a:gd name="connsiteY22" fmla="*/ 1038562 h 2260543"/>
              <a:gd name="connsiteX23" fmla="*/ 10699699 w 12573524"/>
              <a:gd name="connsiteY23" fmla="*/ 638146 h 2260543"/>
              <a:gd name="connsiteX24" fmla="*/ 10933025 w 12573524"/>
              <a:gd name="connsiteY24" fmla="*/ 551968 h 2260543"/>
              <a:gd name="connsiteX25" fmla="*/ 11483096 w 12573524"/>
              <a:gd name="connsiteY25" fmla="*/ 643990 h 2260543"/>
              <a:gd name="connsiteX26" fmla="*/ 12047927 w 12573524"/>
              <a:gd name="connsiteY26" fmla="*/ 66401 h 2260543"/>
              <a:gd name="connsiteX27" fmla="*/ 12569624 w 12573524"/>
              <a:gd name="connsiteY27" fmla="*/ 641938 h 2260543"/>
              <a:gd name="connsiteX28" fmla="*/ 12272599 w 12573524"/>
              <a:gd name="connsiteY28" fmla="*/ 284474 h 2260543"/>
              <a:gd name="connsiteX29" fmla="*/ 11988912 w 12573524"/>
              <a:gd name="connsiteY29" fmla="*/ 116362 h 2260543"/>
              <a:gd name="connsiteX30" fmla="*/ 11473063 w 12573524"/>
              <a:gd name="connsiteY30" fmla="*/ 691717 h 2260543"/>
              <a:gd name="connsiteX31" fmla="*/ 10786544 w 12573524"/>
              <a:gd name="connsiteY31" fmla="*/ 587074 h 2260543"/>
              <a:gd name="connsiteX32" fmla="*/ 10584930 w 12573524"/>
              <a:gd name="connsiteY32" fmla="*/ 1073268 h 2260543"/>
              <a:gd name="connsiteX33" fmla="*/ 9793416 w 12573524"/>
              <a:gd name="connsiteY33" fmla="*/ 47578 h 2260543"/>
              <a:gd name="connsiteX34" fmla="*/ 9226169 w 12573524"/>
              <a:gd name="connsiteY34" fmla="*/ 357140 h 2260543"/>
              <a:gd name="connsiteX35" fmla="*/ 8941552 w 12573524"/>
              <a:gd name="connsiteY35" fmla="*/ 198968 h 2260543"/>
              <a:gd name="connsiteX36" fmla="*/ 8509907 w 12573524"/>
              <a:gd name="connsiteY36" fmla="*/ 722501 h 2260543"/>
              <a:gd name="connsiteX37" fmla="*/ 8194288 w 12573524"/>
              <a:gd name="connsiteY37" fmla="*/ 157306 h 2260543"/>
              <a:gd name="connsiteX38" fmla="*/ 7732858 w 12573524"/>
              <a:gd name="connsiteY38" fmla="*/ 1144585 h 2260543"/>
              <a:gd name="connsiteX39" fmla="*/ 7330294 w 12573524"/>
              <a:gd name="connsiteY39" fmla="*/ 1327647 h 2260543"/>
              <a:gd name="connsiteX40" fmla="*/ 6717464 w 12573524"/>
              <a:gd name="connsiteY40" fmla="*/ 1181434 h 2260543"/>
              <a:gd name="connsiteX41" fmla="*/ 6891200 w 12573524"/>
              <a:gd name="connsiteY41" fmla="*/ 879682 h 2260543"/>
              <a:gd name="connsiteX42" fmla="*/ 6598410 w 12573524"/>
              <a:gd name="connsiteY42" fmla="*/ 687613 h 2260543"/>
              <a:gd name="connsiteX43" fmla="*/ 6232968 w 12573524"/>
              <a:gd name="connsiteY43" fmla="*/ 957383 h 2260543"/>
              <a:gd name="connsiteX44" fmla="*/ 5830406 w 12573524"/>
              <a:gd name="connsiteY44" fmla="*/ 1181615 h 2260543"/>
              <a:gd name="connsiteX45" fmla="*/ 5848784 w 12573524"/>
              <a:gd name="connsiteY45" fmla="*/ 157306 h 2260543"/>
              <a:gd name="connsiteX46" fmla="*/ 4975873 w 12573524"/>
              <a:gd name="connsiteY46" fmla="*/ 1510527 h 2260543"/>
              <a:gd name="connsiteX47" fmla="*/ 3992552 w 12573524"/>
              <a:gd name="connsiteY47" fmla="*/ 870538 h 2260543"/>
              <a:gd name="connsiteX48" fmla="*/ 3315577 w 12573524"/>
              <a:gd name="connsiteY48" fmla="*/ 1675392 h 2260543"/>
              <a:gd name="connsiteX49" fmla="*/ 2712392 w 12573524"/>
              <a:gd name="connsiteY49" fmla="*/ 1437466 h 2260543"/>
              <a:gd name="connsiteX50" fmla="*/ 2447216 w 12573524"/>
              <a:gd name="connsiteY50" fmla="*/ 2251282 h 2260543"/>
              <a:gd name="connsiteX51" fmla="*/ 2401496 w 12573524"/>
              <a:gd name="connsiteY51" fmla="*/ 806530 h 2260543"/>
              <a:gd name="connsiteX52" fmla="*/ 2081456 w 12573524"/>
              <a:gd name="connsiteY52" fmla="*/ 1373458 h 2260543"/>
              <a:gd name="connsiteX53" fmla="*/ 1642544 w 12573524"/>
              <a:gd name="connsiteY53" fmla="*/ 989410 h 2260543"/>
              <a:gd name="connsiteX54" fmla="*/ 1322504 w 12573524"/>
              <a:gd name="connsiteY54" fmla="*/ 1190578 h 2260543"/>
              <a:gd name="connsiteX55" fmla="*/ 1121336 w 12573524"/>
              <a:gd name="connsiteY55" fmla="*/ 907114 h 2260543"/>
              <a:gd name="connsiteX56" fmla="*/ 911024 w 12573524"/>
              <a:gd name="connsiteY56" fmla="*/ 404194 h 2260543"/>
              <a:gd name="connsiteX57" fmla="*/ 106352 w 12573524"/>
              <a:gd name="connsiteY57" fmla="*/ 971122 h 2260543"/>
              <a:gd name="connsiteX58" fmla="*/ 88064 w 12573524"/>
              <a:gd name="connsiteY58" fmla="*/ 769954 h 2260543"/>
              <a:gd name="connsiteX59" fmla="*/ 810440 w 12573524"/>
              <a:gd name="connsiteY59" fmla="*/ 331042 h 2260543"/>
              <a:gd name="connsiteX0" fmla="*/ 810440 w 12573524"/>
              <a:gd name="connsiteY0" fmla="*/ 331042 h 2260543"/>
              <a:gd name="connsiteX1" fmla="*/ 1066472 w 12573524"/>
              <a:gd name="connsiteY1" fmla="*/ 449914 h 2260543"/>
              <a:gd name="connsiteX2" fmla="*/ 1285928 w 12573524"/>
              <a:gd name="connsiteY2" fmla="*/ 1117426 h 2260543"/>
              <a:gd name="connsiteX3" fmla="*/ 1633400 w 12573524"/>
              <a:gd name="connsiteY3" fmla="*/ 961978 h 2260543"/>
              <a:gd name="connsiteX4" fmla="*/ 2063168 w 12573524"/>
              <a:gd name="connsiteY4" fmla="*/ 1282018 h 2260543"/>
              <a:gd name="connsiteX5" fmla="*/ 2410640 w 12573524"/>
              <a:gd name="connsiteY5" fmla="*/ 541354 h 2260543"/>
              <a:gd name="connsiteX6" fmla="*/ 2492936 w 12573524"/>
              <a:gd name="connsiteY6" fmla="*/ 2168986 h 2260543"/>
              <a:gd name="connsiteX7" fmla="*/ 2666672 w 12573524"/>
              <a:gd name="connsiteY7" fmla="*/ 1327738 h 2260543"/>
              <a:gd name="connsiteX8" fmla="*/ 3297608 w 12573524"/>
              <a:gd name="connsiteY8" fmla="*/ 1638634 h 2260543"/>
              <a:gd name="connsiteX9" fmla="*/ 4051237 w 12573524"/>
              <a:gd name="connsiteY9" fmla="*/ 833508 h 2260543"/>
              <a:gd name="connsiteX10" fmla="*/ 4961816 w 12573524"/>
              <a:gd name="connsiteY10" fmla="*/ 1483186 h 2260543"/>
              <a:gd name="connsiteX11" fmla="*/ 5857973 w 12573524"/>
              <a:gd name="connsiteY11" fmla="*/ 116089 h 2260543"/>
              <a:gd name="connsiteX12" fmla="*/ 5862614 w 12573524"/>
              <a:gd name="connsiteY12" fmla="*/ 1158597 h 2260543"/>
              <a:gd name="connsiteX13" fmla="*/ 6521072 w 12573524"/>
              <a:gd name="connsiteY13" fmla="*/ 664684 h 2260543"/>
              <a:gd name="connsiteX14" fmla="*/ 6932325 w 12573524"/>
              <a:gd name="connsiteY14" fmla="*/ 865761 h 2260543"/>
              <a:gd name="connsiteX15" fmla="*/ 6777059 w 12573524"/>
              <a:gd name="connsiteY15" fmla="*/ 1185938 h 2260543"/>
              <a:gd name="connsiteX16" fmla="*/ 7622857 w 12573524"/>
              <a:gd name="connsiteY16" fmla="*/ 1217828 h 2260543"/>
              <a:gd name="connsiteX17" fmla="*/ 8180504 w 12573524"/>
              <a:gd name="connsiteY17" fmla="*/ 120730 h 2260543"/>
              <a:gd name="connsiteX18" fmla="*/ 8516691 w 12573524"/>
              <a:gd name="connsiteY18" fmla="*/ 681148 h 2260543"/>
              <a:gd name="connsiteX19" fmla="*/ 8938384 w 12573524"/>
              <a:gd name="connsiteY19" fmla="*/ 173006 h 2260543"/>
              <a:gd name="connsiteX20" fmla="*/ 9263728 w 12573524"/>
              <a:gd name="connsiteY20" fmla="*/ 306289 h 2260543"/>
              <a:gd name="connsiteX21" fmla="*/ 9815272 w 12573524"/>
              <a:gd name="connsiteY21" fmla="*/ 28218 h 2260543"/>
              <a:gd name="connsiteX22" fmla="*/ 10574626 w 12573524"/>
              <a:gd name="connsiteY22" fmla="*/ 1038562 h 2260543"/>
              <a:gd name="connsiteX23" fmla="*/ 10699699 w 12573524"/>
              <a:gd name="connsiteY23" fmla="*/ 638146 h 2260543"/>
              <a:gd name="connsiteX24" fmla="*/ 10933025 w 12573524"/>
              <a:gd name="connsiteY24" fmla="*/ 551968 h 2260543"/>
              <a:gd name="connsiteX25" fmla="*/ 11483096 w 12573524"/>
              <a:gd name="connsiteY25" fmla="*/ 643990 h 2260543"/>
              <a:gd name="connsiteX26" fmla="*/ 12047927 w 12573524"/>
              <a:gd name="connsiteY26" fmla="*/ 52753 h 2260543"/>
              <a:gd name="connsiteX27" fmla="*/ 12569624 w 12573524"/>
              <a:gd name="connsiteY27" fmla="*/ 641938 h 2260543"/>
              <a:gd name="connsiteX28" fmla="*/ 12272599 w 12573524"/>
              <a:gd name="connsiteY28" fmla="*/ 284474 h 2260543"/>
              <a:gd name="connsiteX29" fmla="*/ 11988912 w 12573524"/>
              <a:gd name="connsiteY29" fmla="*/ 116362 h 2260543"/>
              <a:gd name="connsiteX30" fmla="*/ 11473063 w 12573524"/>
              <a:gd name="connsiteY30" fmla="*/ 691717 h 2260543"/>
              <a:gd name="connsiteX31" fmla="*/ 10786544 w 12573524"/>
              <a:gd name="connsiteY31" fmla="*/ 587074 h 2260543"/>
              <a:gd name="connsiteX32" fmla="*/ 10584930 w 12573524"/>
              <a:gd name="connsiteY32" fmla="*/ 1073268 h 2260543"/>
              <a:gd name="connsiteX33" fmla="*/ 9793416 w 12573524"/>
              <a:gd name="connsiteY33" fmla="*/ 47578 h 2260543"/>
              <a:gd name="connsiteX34" fmla="*/ 9226169 w 12573524"/>
              <a:gd name="connsiteY34" fmla="*/ 357140 h 2260543"/>
              <a:gd name="connsiteX35" fmla="*/ 8941552 w 12573524"/>
              <a:gd name="connsiteY35" fmla="*/ 198968 h 2260543"/>
              <a:gd name="connsiteX36" fmla="*/ 8509907 w 12573524"/>
              <a:gd name="connsiteY36" fmla="*/ 722501 h 2260543"/>
              <a:gd name="connsiteX37" fmla="*/ 8194288 w 12573524"/>
              <a:gd name="connsiteY37" fmla="*/ 157306 h 2260543"/>
              <a:gd name="connsiteX38" fmla="*/ 7732858 w 12573524"/>
              <a:gd name="connsiteY38" fmla="*/ 1144585 h 2260543"/>
              <a:gd name="connsiteX39" fmla="*/ 7330294 w 12573524"/>
              <a:gd name="connsiteY39" fmla="*/ 1327647 h 2260543"/>
              <a:gd name="connsiteX40" fmla="*/ 6717464 w 12573524"/>
              <a:gd name="connsiteY40" fmla="*/ 1181434 h 2260543"/>
              <a:gd name="connsiteX41" fmla="*/ 6891200 w 12573524"/>
              <a:gd name="connsiteY41" fmla="*/ 879682 h 2260543"/>
              <a:gd name="connsiteX42" fmla="*/ 6598410 w 12573524"/>
              <a:gd name="connsiteY42" fmla="*/ 687613 h 2260543"/>
              <a:gd name="connsiteX43" fmla="*/ 6232968 w 12573524"/>
              <a:gd name="connsiteY43" fmla="*/ 957383 h 2260543"/>
              <a:gd name="connsiteX44" fmla="*/ 5830406 w 12573524"/>
              <a:gd name="connsiteY44" fmla="*/ 1181615 h 2260543"/>
              <a:gd name="connsiteX45" fmla="*/ 5848784 w 12573524"/>
              <a:gd name="connsiteY45" fmla="*/ 157306 h 2260543"/>
              <a:gd name="connsiteX46" fmla="*/ 4975873 w 12573524"/>
              <a:gd name="connsiteY46" fmla="*/ 1510527 h 2260543"/>
              <a:gd name="connsiteX47" fmla="*/ 3992552 w 12573524"/>
              <a:gd name="connsiteY47" fmla="*/ 870538 h 2260543"/>
              <a:gd name="connsiteX48" fmla="*/ 3315577 w 12573524"/>
              <a:gd name="connsiteY48" fmla="*/ 1675392 h 2260543"/>
              <a:gd name="connsiteX49" fmla="*/ 2712392 w 12573524"/>
              <a:gd name="connsiteY49" fmla="*/ 1437466 h 2260543"/>
              <a:gd name="connsiteX50" fmla="*/ 2447216 w 12573524"/>
              <a:gd name="connsiteY50" fmla="*/ 2251282 h 2260543"/>
              <a:gd name="connsiteX51" fmla="*/ 2401496 w 12573524"/>
              <a:gd name="connsiteY51" fmla="*/ 806530 h 2260543"/>
              <a:gd name="connsiteX52" fmla="*/ 2081456 w 12573524"/>
              <a:gd name="connsiteY52" fmla="*/ 1373458 h 2260543"/>
              <a:gd name="connsiteX53" fmla="*/ 1642544 w 12573524"/>
              <a:gd name="connsiteY53" fmla="*/ 989410 h 2260543"/>
              <a:gd name="connsiteX54" fmla="*/ 1322504 w 12573524"/>
              <a:gd name="connsiteY54" fmla="*/ 1190578 h 2260543"/>
              <a:gd name="connsiteX55" fmla="*/ 1121336 w 12573524"/>
              <a:gd name="connsiteY55" fmla="*/ 907114 h 2260543"/>
              <a:gd name="connsiteX56" fmla="*/ 911024 w 12573524"/>
              <a:gd name="connsiteY56" fmla="*/ 404194 h 2260543"/>
              <a:gd name="connsiteX57" fmla="*/ 106352 w 12573524"/>
              <a:gd name="connsiteY57" fmla="*/ 971122 h 2260543"/>
              <a:gd name="connsiteX58" fmla="*/ 88064 w 12573524"/>
              <a:gd name="connsiteY58" fmla="*/ 769954 h 2260543"/>
              <a:gd name="connsiteX59" fmla="*/ 810440 w 12573524"/>
              <a:gd name="connsiteY59" fmla="*/ 331042 h 2260543"/>
              <a:gd name="connsiteX0" fmla="*/ 810440 w 12573524"/>
              <a:gd name="connsiteY0" fmla="*/ 331042 h 2258405"/>
              <a:gd name="connsiteX1" fmla="*/ 1066472 w 12573524"/>
              <a:gd name="connsiteY1" fmla="*/ 449914 h 2258405"/>
              <a:gd name="connsiteX2" fmla="*/ 1285928 w 12573524"/>
              <a:gd name="connsiteY2" fmla="*/ 1117426 h 2258405"/>
              <a:gd name="connsiteX3" fmla="*/ 1633400 w 12573524"/>
              <a:gd name="connsiteY3" fmla="*/ 961978 h 2258405"/>
              <a:gd name="connsiteX4" fmla="*/ 2063168 w 12573524"/>
              <a:gd name="connsiteY4" fmla="*/ 1282018 h 2258405"/>
              <a:gd name="connsiteX5" fmla="*/ 2410640 w 12573524"/>
              <a:gd name="connsiteY5" fmla="*/ 541354 h 2258405"/>
              <a:gd name="connsiteX6" fmla="*/ 2492936 w 12573524"/>
              <a:gd name="connsiteY6" fmla="*/ 2168986 h 2258405"/>
              <a:gd name="connsiteX7" fmla="*/ 2666672 w 12573524"/>
              <a:gd name="connsiteY7" fmla="*/ 1327738 h 2258405"/>
              <a:gd name="connsiteX8" fmla="*/ 3297608 w 12573524"/>
              <a:gd name="connsiteY8" fmla="*/ 1638634 h 2258405"/>
              <a:gd name="connsiteX9" fmla="*/ 4051237 w 12573524"/>
              <a:gd name="connsiteY9" fmla="*/ 833508 h 2258405"/>
              <a:gd name="connsiteX10" fmla="*/ 4961816 w 12573524"/>
              <a:gd name="connsiteY10" fmla="*/ 1483186 h 2258405"/>
              <a:gd name="connsiteX11" fmla="*/ 5857973 w 12573524"/>
              <a:gd name="connsiteY11" fmla="*/ 116089 h 2258405"/>
              <a:gd name="connsiteX12" fmla="*/ 5862614 w 12573524"/>
              <a:gd name="connsiteY12" fmla="*/ 1158597 h 2258405"/>
              <a:gd name="connsiteX13" fmla="*/ 6521072 w 12573524"/>
              <a:gd name="connsiteY13" fmla="*/ 664684 h 2258405"/>
              <a:gd name="connsiteX14" fmla="*/ 6932325 w 12573524"/>
              <a:gd name="connsiteY14" fmla="*/ 865761 h 2258405"/>
              <a:gd name="connsiteX15" fmla="*/ 6777059 w 12573524"/>
              <a:gd name="connsiteY15" fmla="*/ 1185938 h 2258405"/>
              <a:gd name="connsiteX16" fmla="*/ 7622857 w 12573524"/>
              <a:gd name="connsiteY16" fmla="*/ 1217828 h 2258405"/>
              <a:gd name="connsiteX17" fmla="*/ 8180504 w 12573524"/>
              <a:gd name="connsiteY17" fmla="*/ 120730 h 2258405"/>
              <a:gd name="connsiteX18" fmla="*/ 8516691 w 12573524"/>
              <a:gd name="connsiteY18" fmla="*/ 681148 h 2258405"/>
              <a:gd name="connsiteX19" fmla="*/ 8938384 w 12573524"/>
              <a:gd name="connsiteY19" fmla="*/ 173006 h 2258405"/>
              <a:gd name="connsiteX20" fmla="*/ 9263728 w 12573524"/>
              <a:gd name="connsiteY20" fmla="*/ 306289 h 2258405"/>
              <a:gd name="connsiteX21" fmla="*/ 9815272 w 12573524"/>
              <a:gd name="connsiteY21" fmla="*/ 28218 h 2258405"/>
              <a:gd name="connsiteX22" fmla="*/ 10574626 w 12573524"/>
              <a:gd name="connsiteY22" fmla="*/ 1038562 h 2258405"/>
              <a:gd name="connsiteX23" fmla="*/ 10699699 w 12573524"/>
              <a:gd name="connsiteY23" fmla="*/ 638146 h 2258405"/>
              <a:gd name="connsiteX24" fmla="*/ 10933025 w 12573524"/>
              <a:gd name="connsiteY24" fmla="*/ 551968 h 2258405"/>
              <a:gd name="connsiteX25" fmla="*/ 11483096 w 12573524"/>
              <a:gd name="connsiteY25" fmla="*/ 643990 h 2258405"/>
              <a:gd name="connsiteX26" fmla="*/ 12047927 w 12573524"/>
              <a:gd name="connsiteY26" fmla="*/ 52753 h 2258405"/>
              <a:gd name="connsiteX27" fmla="*/ 12569624 w 12573524"/>
              <a:gd name="connsiteY27" fmla="*/ 641938 h 2258405"/>
              <a:gd name="connsiteX28" fmla="*/ 12272599 w 12573524"/>
              <a:gd name="connsiteY28" fmla="*/ 284474 h 2258405"/>
              <a:gd name="connsiteX29" fmla="*/ 11988912 w 12573524"/>
              <a:gd name="connsiteY29" fmla="*/ 116362 h 2258405"/>
              <a:gd name="connsiteX30" fmla="*/ 11473063 w 12573524"/>
              <a:gd name="connsiteY30" fmla="*/ 691717 h 2258405"/>
              <a:gd name="connsiteX31" fmla="*/ 10786544 w 12573524"/>
              <a:gd name="connsiteY31" fmla="*/ 587074 h 2258405"/>
              <a:gd name="connsiteX32" fmla="*/ 10584930 w 12573524"/>
              <a:gd name="connsiteY32" fmla="*/ 1073268 h 2258405"/>
              <a:gd name="connsiteX33" fmla="*/ 9793416 w 12573524"/>
              <a:gd name="connsiteY33" fmla="*/ 47578 h 2258405"/>
              <a:gd name="connsiteX34" fmla="*/ 9226169 w 12573524"/>
              <a:gd name="connsiteY34" fmla="*/ 357140 h 2258405"/>
              <a:gd name="connsiteX35" fmla="*/ 8941552 w 12573524"/>
              <a:gd name="connsiteY35" fmla="*/ 198968 h 2258405"/>
              <a:gd name="connsiteX36" fmla="*/ 8509907 w 12573524"/>
              <a:gd name="connsiteY36" fmla="*/ 722501 h 2258405"/>
              <a:gd name="connsiteX37" fmla="*/ 8194288 w 12573524"/>
              <a:gd name="connsiteY37" fmla="*/ 157306 h 2258405"/>
              <a:gd name="connsiteX38" fmla="*/ 7732858 w 12573524"/>
              <a:gd name="connsiteY38" fmla="*/ 1144585 h 2258405"/>
              <a:gd name="connsiteX39" fmla="*/ 7330294 w 12573524"/>
              <a:gd name="connsiteY39" fmla="*/ 1327647 h 2258405"/>
              <a:gd name="connsiteX40" fmla="*/ 6717464 w 12573524"/>
              <a:gd name="connsiteY40" fmla="*/ 1181434 h 2258405"/>
              <a:gd name="connsiteX41" fmla="*/ 6891200 w 12573524"/>
              <a:gd name="connsiteY41" fmla="*/ 879682 h 2258405"/>
              <a:gd name="connsiteX42" fmla="*/ 6598410 w 12573524"/>
              <a:gd name="connsiteY42" fmla="*/ 687613 h 2258405"/>
              <a:gd name="connsiteX43" fmla="*/ 6232968 w 12573524"/>
              <a:gd name="connsiteY43" fmla="*/ 957383 h 2258405"/>
              <a:gd name="connsiteX44" fmla="*/ 5830406 w 12573524"/>
              <a:gd name="connsiteY44" fmla="*/ 1181615 h 2258405"/>
              <a:gd name="connsiteX45" fmla="*/ 5848784 w 12573524"/>
              <a:gd name="connsiteY45" fmla="*/ 157306 h 2258405"/>
              <a:gd name="connsiteX46" fmla="*/ 4975873 w 12573524"/>
              <a:gd name="connsiteY46" fmla="*/ 1510527 h 2258405"/>
              <a:gd name="connsiteX47" fmla="*/ 3992552 w 12573524"/>
              <a:gd name="connsiteY47" fmla="*/ 870538 h 2258405"/>
              <a:gd name="connsiteX48" fmla="*/ 3315577 w 12573524"/>
              <a:gd name="connsiteY48" fmla="*/ 1675392 h 2258405"/>
              <a:gd name="connsiteX49" fmla="*/ 2689646 w 12573524"/>
              <a:gd name="connsiteY49" fmla="*/ 1373776 h 2258405"/>
              <a:gd name="connsiteX50" fmla="*/ 2447216 w 12573524"/>
              <a:gd name="connsiteY50" fmla="*/ 2251282 h 2258405"/>
              <a:gd name="connsiteX51" fmla="*/ 2401496 w 12573524"/>
              <a:gd name="connsiteY51" fmla="*/ 806530 h 2258405"/>
              <a:gd name="connsiteX52" fmla="*/ 2081456 w 12573524"/>
              <a:gd name="connsiteY52" fmla="*/ 1373458 h 2258405"/>
              <a:gd name="connsiteX53" fmla="*/ 1642544 w 12573524"/>
              <a:gd name="connsiteY53" fmla="*/ 989410 h 2258405"/>
              <a:gd name="connsiteX54" fmla="*/ 1322504 w 12573524"/>
              <a:gd name="connsiteY54" fmla="*/ 1190578 h 2258405"/>
              <a:gd name="connsiteX55" fmla="*/ 1121336 w 12573524"/>
              <a:gd name="connsiteY55" fmla="*/ 907114 h 2258405"/>
              <a:gd name="connsiteX56" fmla="*/ 911024 w 12573524"/>
              <a:gd name="connsiteY56" fmla="*/ 404194 h 2258405"/>
              <a:gd name="connsiteX57" fmla="*/ 106352 w 12573524"/>
              <a:gd name="connsiteY57" fmla="*/ 971122 h 2258405"/>
              <a:gd name="connsiteX58" fmla="*/ 88064 w 12573524"/>
              <a:gd name="connsiteY58" fmla="*/ 769954 h 2258405"/>
              <a:gd name="connsiteX59" fmla="*/ 810440 w 12573524"/>
              <a:gd name="connsiteY59" fmla="*/ 331042 h 2258405"/>
              <a:gd name="connsiteX0" fmla="*/ 810440 w 12573524"/>
              <a:gd name="connsiteY0" fmla="*/ 331042 h 2257932"/>
              <a:gd name="connsiteX1" fmla="*/ 1066472 w 12573524"/>
              <a:gd name="connsiteY1" fmla="*/ 449914 h 2257932"/>
              <a:gd name="connsiteX2" fmla="*/ 1285928 w 12573524"/>
              <a:gd name="connsiteY2" fmla="*/ 1117426 h 2257932"/>
              <a:gd name="connsiteX3" fmla="*/ 1633400 w 12573524"/>
              <a:gd name="connsiteY3" fmla="*/ 961978 h 2257932"/>
              <a:gd name="connsiteX4" fmla="*/ 2063168 w 12573524"/>
              <a:gd name="connsiteY4" fmla="*/ 1282018 h 2257932"/>
              <a:gd name="connsiteX5" fmla="*/ 2410640 w 12573524"/>
              <a:gd name="connsiteY5" fmla="*/ 541354 h 2257932"/>
              <a:gd name="connsiteX6" fmla="*/ 2492936 w 12573524"/>
              <a:gd name="connsiteY6" fmla="*/ 2168986 h 2257932"/>
              <a:gd name="connsiteX7" fmla="*/ 2666672 w 12573524"/>
              <a:gd name="connsiteY7" fmla="*/ 1327738 h 2257932"/>
              <a:gd name="connsiteX8" fmla="*/ 3297608 w 12573524"/>
              <a:gd name="connsiteY8" fmla="*/ 1638634 h 2257932"/>
              <a:gd name="connsiteX9" fmla="*/ 4051237 w 12573524"/>
              <a:gd name="connsiteY9" fmla="*/ 833508 h 2257932"/>
              <a:gd name="connsiteX10" fmla="*/ 4961816 w 12573524"/>
              <a:gd name="connsiteY10" fmla="*/ 1483186 h 2257932"/>
              <a:gd name="connsiteX11" fmla="*/ 5857973 w 12573524"/>
              <a:gd name="connsiteY11" fmla="*/ 116089 h 2257932"/>
              <a:gd name="connsiteX12" fmla="*/ 5862614 w 12573524"/>
              <a:gd name="connsiteY12" fmla="*/ 1158597 h 2257932"/>
              <a:gd name="connsiteX13" fmla="*/ 6521072 w 12573524"/>
              <a:gd name="connsiteY13" fmla="*/ 664684 h 2257932"/>
              <a:gd name="connsiteX14" fmla="*/ 6932325 w 12573524"/>
              <a:gd name="connsiteY14" fmla="*/ 865761 h 2257932"/>
              <a:gd name="connsiteX15" fmla="*/ 6777059 w 12573524"/>
              <a:gd name="connsiteY15" fmla="*/ 1185938 h 2257932"/>
              <a:gd name="connsiteX16" fmla="*/ 7622857 w 12573524"/>
              <a:gd name="connsiteY16" fmla="*/ 1217828 h 2257932"/>
              <a:gd name="connsiteX17" fmla="*/ 8180504 w 12573524"/>
              <a:gd name="connsiteY17" fmla="*/ 120730 h 2257932"/>
              <a:gd name="connsiteX18" fmla="*/ 8516691 w 12573524"/>
              <a:gd name="connsiteY18" fmla="*/ 681148 h 2257932"/>
              <a:gd name="connsiteX19" fmla="*/ 8938384 w 12573524"/>
              <a:gd name="connsiteY19" fmla="*/ 173006 h 2257932"/>
              <a:gd name="connsiteX20" fmla="*/ 9263728 w 12573524"/>
              <a:gd name="connsiteY20" fmla="*/ 306289 h 2257932"/>
              <a:gd name="connsiteX21" fmla="*/ 9815272 w 12573524"/>
              <a:gd name="connsiteY21" fmla="*/ 28218 h 2257932"/>
              <a:gd name="connsiteX22" fmla="*/ 10574626 w 12573524"/>
              <a:gd name="connsiteY22" fmla="*/ 1038562 h 2257932"/>
              <a:gd name="connsiteX23" fmla="*/ 10699699 w 12573524"/>
              <a:gd name="connsiteY23" fmla="*/ 638146 h 2257932"/>
              <a:gd name="connsiteX24" fmla="*/ 10933025 w 12573524"/>
              <a:gd name="connsiteY24" fmla="*/ 551968 h 2257932"/>
              <a:gd name="connsiteX25" fmla="*/ 11483096 w 12573524"/>
              <a:gd name="connsiteY25" fmla="*/ 643990 h 2257932"/>
              <a:gd name="connsiteX26" fmla="*/ 12047927 w 12573524"/>
              <a:gd name="connsiteY26" fmla="*/ 52753 h 2257932"/>
              <a:gd name="connsiteX27" fmla="*/ 12569624 w 12573524"/>
              <a:gd name="connsiteY27" fmla="*/ 641938 h 2257932"/>
              <a:gd name="connsiteX28" fmla="*/ 12272599 w 12573524"/>
              <a:gd name="connsiteY28" fmla="*/ 284474 h 2257932"/>
              <a:gd name="connsiteX29" fmla="*/ 11988912 w 12573524"/>
              <a:gd name="connsiteY29" fmla="*/ 116362 h 2257932"/>
              <a:gd name="connsiteX30" fmla="*/ 11473063 w 12573524"/>
              <a:gd name="connsiteY30" fmla="*/ 691717 h 2257932"/>
              <a:gd name="connsiteX31" fmla="*/ 10786544 w 12573524"/>
              <a:gd name="connsiteY31" fmla="*/ 587074 h 2257932"/>
              <a:gd name="connsiteX32" fmla="*/ 10584930 w 12573524"/>
              <a:gd name="connsiteY32" fmla="*/ 1073268 h 2257932"/>
              <a:gd name="connsiteX33" fmla="*/ 9793416 w 12573524"/>
              <a:gd name="connsiteY33" fmla="*/ 47578 h 2257932"/>
              <a:gd name="connsiteX34" fmla="*/ 9226169 w 12573524"/>
              <a:gd name="connsiteY34" fmla="*/ 357140 h 2257932"/>
              <a:gd name="connsiteX35" fmla="*/ 8941552 w 12573524"/>
              <a:gd name="connsiteY35" fmla="*/ 198968 h 2257932"/>
              <a:gd name="connsiteX36" fmla="*/ 8509907 w 12573524"/>
              <a:gd name="connsiteY36" fmla="*/ 722501 h 2257932"/>
              <a:gd name="connsiteX37" fmla="*/ 8194288 w 12573524"/>
              <a:gd name="connsiteY37" fmla="*/ 157306 h 2257932"/>
              <a:gd name="connsiteX38" fmla="*/ 7732858 w 12573524"/>
              <a:gd name="connsiteY38" fmla="*/ 1144585 h 2257932"/>
              <a:gd name="connsiteX39" fmla="*/ 7330294 w 12573524"/>
              <a:gd name="connsiteY39" fmla="*/ 1327647 h 2257932"/>
              <a:gd name="connsiteX40" fmla="*/ 6717464 w 12573524"/>
              <a:gd name="connsiteY40" fmla="*/ 1181434 h 2257932"/>
              <a:gd name="connsiteX41" fmla="*/ 6891200 w 12573524"/>
              <a:gd name="connsiteY41" fmla="*/ 879682 h 2257932"/>
              <a:gd name="connsiteX42" fmla="*/ 6598410 w 12573524"/>
              <a:gd name="connsiteY42" fmla="*/ 687613 h 2257932"/>
              <a:gd name="connsiteX43" fmla="*/ 6232968 w 12573524"/>
              <a:gd name="connsiteY43" fmla="*/ 957383 h 2257932"/>
              <a:gd name="connsiteX44" fmla="*/ 5830406 w 12573524"/>
              <a:gd name="connsiteY44" fmla="*/ 1181615 h 2257932"/>
              <a:gd name="connsiteX45" fmla="*/ 5848784 w 12573524"/>
              <a:gd name="connsiteY45" fmla="*/ 157306 h 2257932"/>
              <a:gd name="connsiteX46" fmla="*/ 4975873 w 12573524"/>
              <a:gd name="connsiteY46" fmla="*/ 1510527 h 2257932"/>
              <a:gd name="connsiteX47" fmla="*/ 3992552 w 12573524"/>
              <a:gd name="connsiteY47" fmla="*/ 870538 h 2257932"/>
              <a:gd name="connsiteX48" fmla="*/ 3315577 w 12573524"/>
              <a:gd name="connsiteY48" fmla="*/ 1675392 h 2257932"/>
              <a:gd name="connsiteX49" fmla="*/ 2689646 w 12573524"/>
              <a:gd name="connsiteY49" fmla="*/ 1373776 h 2257932"/>
              <a:gd name="connsiteX50" fmla="*/ 2447216 w 12573524"/>
              <a:gd name="connsiteY50" fmla="*/ 2251282 h 2257932"/>
              <a:gd name="connsiteX51" fmla="*/ 2401496 w 12573524"/>
              <a:gd name="connsiteY51" fmla="*/ 806530 h 2257932"/>
              <a:gd name="connsiteX52" fmla="*/ 2081456 w 12573524"/>
              <a:gd name="connsiteY52" fmla="*/ 1373458 h 2257932"/>
              <a:gd name="connsiteX53" fmla="*/ 1642544 w 12573524"/>
              <a:gd name="connsiteY53" fmla="*/ 989410 h 2257932"/>
              <a:gd name="connsiteX54" fmla="*/ 1322504 w 12573524"/>
              <a:gd name="connsiteY54" fmla="*/ 1190578 h 2257932"/>
              <a:gd name="connsiteX55" fmla="*/ 1121336 w 12573524"/>
              <a:gd name="connsiteY55" fmla="*/ 907114 h 2257932"/>
              <a:gd name="connsiteX56" fmla="*/ 911024 w 12573524"/>
              <a:gd name="connsiteY56" fmla="*/ 404194 h 2257932"/>
              <a:gd name="connsiteX57" fmla="*/ 106352 w 12573524"/>
              <a:gd name="connsiteY57" fmla="*/ 971122 h 2257932"/>
              <a:gd name="connsiteX58" fmla="*/ 88064 w 12573524"/>
              <a:gd name="connsiteY58" fmla="*/ 769954 h 2257932"/>
              <a:gd name="connsiteX59" fmla="*/ 810440 w 12573524"/>
              <a:gd name="connsiteY59" fmla="*/ 331042 h 2257932"/>
              <a:gd name="connsiteX0" fmla="*/ 810440 w 12573524"/>
              <a:gd name="connsiteY0" fmla="*/ 331042 h 2257932"/>
              <a:gd name="connsiteX1" fmla="*/ 1066472 w 12573524"/>
              <a:gd name="connsiteY1" fmla="*/ 449914 h 2257932"/>
              <a:gd name="connsiteX2" fmla="*/ 1285928 w 12573524"/>
              <a:gd name="connsiteY2" fmla="*/ 1117426 h 2257932"/>
              <a:gd name="connsiteX3" fmla="*/ 1633400 w 12573524"/>
              <a:gd name="connsiteY3" fmla="*/ 961978 h 2257932"/>
              <a:gd name="connsiteX4" fmla="*/ 2063168 w 12573524"/>
              <a:gd name="connsiteY4" fmla="*/ 1282018 h 2257932"/>
              <a:gd name="connsiteX5" fmla="*/ 2410640 w 12573524"/>
              <a:gd name="connsiteY5" fmla="*/ 541354 h 2257932"/>
              <a:gd name="connsiteX6" fmla="*/ 2451993 w 12573524"/>
              <a:gd name="connsiteY6" fmla="*/ 2073451 h 2257932"/>
              <a:gd name="connsiteX7" fmla="*/ 2666672 w 12573524"/>
              <a:gd name="connsiteY7" fmla="*/ 1327738 h 2257932"/>
              <a:gd name="connsiteX8" fmla="*/ 3297608 w 12573524"/>
              <a:gd name="connsiteY8" fmla="*/ 1638634 h 2257932"/>
              <a:gd name="connsiteX9" fmla="*/ 4051237 w 12573524"/>
              <a:gd name="connsiteY9" fmla="*/ 833508 h 2257932"/>
              <a:gd name="connsiteX10" fmla="*/ 4961816 w 12573524"/>
              <a:gd name="connsiteY10" fmla="*/ 1483186 h 2257932"/>
              <a:gd name="connsiteX11" fmla="*/ 5857973 w 12573524"/>
              <a:gd name="connsiteY11" fmla="*/ 116089 h 2257932"/>
              <a:gd name="connsiteX12" fmla="*/ 5862614 w 12573524"/>
              <a:gd name="connsiteY12" fmla="*/ 1158597 h 2257932"/>
              <a:gd name="connsiteX13" fmla="*/ 6521072 w 12573524"/>
              <a:gd name="connsiteY13" fmla="*/ 664684 h 2257932"/>
              <a:gd name="connsiteX14" fmla="*/ 6932325 w 12573524"/>
              <a:gd name="connsiteY14" fmla="*/ 865761 h 2257932"/>
              <a:gd name="connsiteX15" fmla="*/ 6777059 w 12573524"/>
              <a:gd name="connsiteY15" fmla="*/ 1185938 h 2257932"/>
              <a:gd name="connsiteX16" fmla="*/ 7622857 w 12573524"/>
              <a:gd name="connsiteY16" fmla="*/ 1217828 h 2257932"/>
              <a:gd name="connsiteX17" fmla="*/ 8180504 w 12573524"/>
              <a:gd name="connsiteY17" fmla="*/ 120730 h 2257932"/>
              <a:gd name="connsiteX18" fmla="*/ 8516691 w 12573524"/>
              <a:gd name="connsiteY18" fmla="*/ 681148 h 2257932"/>
              <a:gd name="connsiteX19" fmla="*/ 8938384 w 12573524"/>
              <a:gd name="connsiteY19" fmla="*/ 173006 h 2257932"/>
              <a:gd name="connsiteX20" fmla="*/ 9263728 w 12573524"/>
              <a:gd name="connsiteY20" fmla="*/ 306289 h 2257932"/>
              <a:gd name="connsiteX21" fmla="*/ 9815272 w 12573524"/>
              <a:gd name="connsiteY21" fmla="*/ 28218 h 2257932"/>
              <a:gd name="connsiteX22" fmla="*/ 10574626 w 12573524"/>
              <a:gd name="connsiteY22" fmla="*/ 1038562 h 2257932"/>
              <a:gd name="connsiteX23" fmla="*/ 10699699 w 12573524"/>
              <a:gd name="connsiteY23" fmla="*/ 638146 h 2257932"/>
              <a:gd name="connsiteX24" fmla="*/ 10933025 w 12573524"/>
              <a:gd name="connsiteY24" fmla="*/ 551968 h 2257932"/>
              <a:gd name="connsiteX25" fmla="*/ 11483096 w 12573524"/>
              <a:gd name="connsiteY25" fmla="*/ 643990 h 2257932"/>
              <a:gd name="connsiteX26" fmla="*/ 12047927 w 12573524"/>
              <a:gd name="connsiteY26" fmla="*/ 52753 h 2257932"/>
              <a:gd name="connsiteX27" fmla="*/ 12569624 w 12573524"/>
              <a:gd name="connsiteY27" fmla="*/ 641938 h 2257932"/>
              <a:gd name="connsiteX28" fmla="*/ 12272599 w 12573524"/>
              <a:gd name="connsiteY28" fmla="*/ 284474 h 2257932"/>
              <a:gd name="connsiteX29" fmla="*/ 11988912 w 12573524"/>
              <a:gd name="connsiteY29" fmla="*/ 116362 h 2257932"/>
              <a:gd name="connsiteX30" fmla="*/ 11473063 w 12573524"/>
              <a:gd name="connsiteY30" fmla="*/ 691717 h 2257932"/>
              <a:gd name="connsiteX31" fmla="*/ 10786544 w 12573524"/>
              <a:gd name="connsiteY31" fmla="*/ 587074 h 2257932"/>
              <a:gd name="connsiteX32" fmla="*/ 10584930 w 12573524"/>
              <a:gd name="connsiteY32" fmla="*/ 1073268 h 2257932"/>
              <a:gd name="connsiteX33" fmla="*/ 9793416 w 12573524"/>
              <a:gd name="connsiteY33" fmla="*/ 47578 h 2257932"/>
              <a:gd name="connsiteX34" fmla="*/ 9226169 w 12573524"/>
              <a:gd name="connsiteY34" fmla="*/ 357140 h 2257932"/>
              <a:gd name="connsiteX35" fmla="*/ 8941552 w 12573524"/>
              <a:gd name="connsiteY35" fmla="*/ 198968 h 2257932"/>
              <a:gd name="connsiteX36" fmla="*/ 8509907 w 12573524"/>
              <a:gd name="connsiteY36" fmla="*/ 722501 h 2257932"/>
              <a:gd name="connsiteX37" fmla="*/ 8194288 w 12573524"/>
              <a:gd name="connsiteY37" fmla="*/ 157306 h 2257932"/>
              <a:gd name="connsiteX38" fmla="*/ 7732858 w 12573524"/>
              <a:gd name="connsiteY38" fmla="*/ 1144585 h 2257932"/>
              <a:gd name="connsiteX39" fmla="*/ 7330294 w 12573524"/>
              <a:gd name="connsiteY39" fmla="*/ 1327647 h 2257932"/>
              <a:gd name="connsiteX40" fmla="*/ 6717464 w 12573524"/>
              <a:gd name="connsiteY40" fmla="*/ 1181434 h 2257932"/>
              <a:gd name="connsiteX41" fmla="*/ 6891200 w 12573524"/>
              <a:gd name="connsiteY41" fmla="*/ 879682 h 2257932"/>
              <a:gd name="connsiteX42" fmla="*/ 6598410 w 12573524"/>
              <a:gd name="connsiteY42" fmla="*/ 687613 h 2257932"/>
              <a:gd name="connsiteX43" fmla="*/ 6232968 w 12573524"/>
              <a:gd name="connsiteY43" fmla="*/ 957383 h 2257932"/>
              <a:gd name="connsiteX44" fmla="*/ 5830406 w 12573524"/>
              <a:gd name="connsiteY44" fmla="*/ 1181615 h 2257932"/>
              <a:gd name="connsiteX45" fmla="*/ 5848784 w 12573524"/>
              <a:gd name="connsiteY45" fmla="*/ 157306 h 2257932"/>
              <a:gd name="connsiteX46" fmla="*/ 4975873 w 12573524"/>
              <a:gd name="connsiteY46" fmla="*/ 1510527 h 2257932"/>
              <a:gd name="connsiteX47" fmla="*/ 3992552 w 12573524"/>
              <a:gd name="connsiteY47" fmla="*/ 870538 h 2257932"/>
              <a:gd name="connsiteX48" fmla="*/ 3315577 w 12573524"/>
              <a:gd name="connsiteY48" fmla="*/ 1675392 h 2257932"/>
              <a:gd name="connsiteX49" fmla="*/ 2689646 w 12573524"/>
              <a:gd name="connsiteY49" fmla="*/ 1373776 h 2257932"/>
              <a:gd name="connsiteX50" fmla="*/ 2447216 w 12573524"/>
              <a:gd name="connsiteY50" fmla="*/ 2251282 h 2257932"/>
              <a:gd name="connsiteX51" fmla="*/ 2401496 w 12573524"/>
              <a:gd name="connsiteY51" fmla="*/ 806530 h 2257932"/>
              <a:gd name="connsiteX52" fmla="*/ 2081456 w 12573524"/>
              <a:gd name="connsiteY52" fmla="*/ 1373458 h 2257932"/>
              <a:gd name="connsiteX53" fmla="*/ 1642544 w 12573524"/>
              <a:gd name="connsiteY53" fmla="*/ 989410 h 2257932"/>
              <a:gd name="connsiteX54" fmla="*/ 1322504 w 12573524"/>
              <a:gd name="connsiteY54" fmla="*/ 1190578 h 2257932"/>
              <a:gd name="connsiteX55" fmla="*/ 1121336 w 12573524"/>
              <a:gd name="connsiteY55" fmla="*/ 907114 h 2257932"/>
              <a:gd name="connsiteX56" fmla="*/ 911024 w 12573524"/>
              <a:gd name="connsiteY56" fmla="*/ 404194 h 2257932"/>
              <a:gd name="connsiteX57" fmla="*/ 106352 w 12573524"/>
              <a:gd name="connsiteY57" fmla="*/ 971122 h 2257932"/>
              <a:gd name="connsiteX58" fmla="*/ 88064 w 12573524"/>
              <a:gd name="connsiteY58" fmla="*/ 769954 h 2257932"/>
              <a:gd name="connsiteX59" fmla="*/ 810440 w 12573524"/>
              <a:gd name="connsiteY59" fmla="*/ 331042 h 2257932"/>
              <a:gd name="connsiteX0" fmla="*/ 810440 w 12573524"/>
              <a:gd name="connsiteY0" fmla="*/ 331042 h 2251534"/>
              <a:gd name="connsiteX1" fmla="*/ 1066472 w 12573524"/>
              <a:gd name="connsiteY1" fmla="*/ 449914 h 2251534"/>
              <a:gd name="connsiteX2" fmla="*/ 1285928 w 12573524"/>
              <a:gd name="connsiteY2" fmla="*/ 1117426 h 2251534"/>
              <a:gd name="connsiteX3" fmla="*/ 1633400 w 12573524"/>
              <a:gd name="connsiteY3" fmla="*/ 961978 h 2251534"/>
              <a:gd name="connsiteX4" fmla="*/ 2063168 w 12573524"/>
              <a:gd name="connsiteY4" fmla="*/ 1282018 h 2251534"/>
              <a:gd name="connsiteX5" fmla="*/ 2410640 w 12573524"/>
              <a:gd name="connsiteY5" fmla="*/ 541354 h 2251534"/>
              <a:gd name="connsiteX6" fmla="*/ 2451993 w 12573524"/>
              <a:gd name="connsiteY6" fmla="*/ 2073451 h 2251534"/>
              <a:gd name="connsiteX7" fmla="*/ 2666672 w 12573524"/>
              <a:gd name="connsiteY7" fmla="*/ 1327738 h 2251534"/>
              <a:gd name="connsiteX8" fmla="*/ 3297608 w 12573524"/>
              <a:gd name="connsiteY8" fmla="*/ 1638634 h 2251534"/>
              <a:gd name="connsiteX9" fmla="*/ 4051237 w 12573524"/>
              <a:gd name="connsiteY9" fmla="*/ 833508 h 2251534"/>
              <a:gd name="connsiteX10" fmla="*/ 4961816 w 12573524"/>
              <a:gd name="connsiteY10" fmla="*/ 1483186 h 2251534"/>
              <a:gd name="connsiteX11" fmla="*/ 5857973 w 12573524"/>
              <a:gd name="connsiteY11" fmla="*/ 116089 h 2251534"/>
              <a:gd name="connsiteX12" fmla="*/ 5862614 w 12573524"/>
              <a:gd name="connsiteY12" fmla="*/ 1158597 h 2251534"/>
              <a:gd name="connsiteX13" fmla="*/ 6521072 w 12573524"/>
              <a:gd name="connsiteY13" fmla="*/ 664684 h 2251534"/>
              <a:gd name="connsiteX14" fmla="*/ 6932325 w 12573524"/>
              <a:gd name="connsiteY14" fmla="*/ 865761 h 2251534"/>
              <a:gd name="connsiteX15" fmla="*/ 6777059 w 12573524"/>
              <a:gd name="connsiteY15" fmla="*/ 1185938 h 2251534"/>
              <a:gd name="connsiteX16" fmla="*/ 7622857 w 12573524"/>
              <a:gd name="connsiteY16" fmla="*/ 1217828 h 2251534"/>
              <a:gd name="connsiteX17" fmla="*/ 8180504 w 12573524"/>
              <a:gd name="connsiteY17" fmla="*/ 120730 h 2251534"/>
              <a:gd name="connsiteX18" fmla="*/ 8516691 w 12573524"/>
              <a:gd name="connsiteY18" fmla="*/ 681148 h 2251534"/>
              <a:gd name="connsiteX19" fmla="*/ 8938384 w 12573524"/>
              <a:gd name="connsiteY19" fmla="*/ 173006 h 2251534"/>
              <a:gd name="connsiteX20" fmla="*/ 9263728 w 12573524"/>
              <a:gd name="connsiteY20" fmla="*/ 306289 h 2251534"/>
              <a:gd name="connsiteX21" fmla="*/ 9815272 w 12573524"/>
              <a:gd name="connsiteY21" fmla="*/ 28218 h 2251534"/>
              <a:gd name="connsiteX22" fmla="*/ 10574626 w 12573524"/>
              <a:gd name="connsiteY22" fmla="*/ 1038562 h 2251534"/>
              <a:gd name="connsiteX23" fmla="*/ 10699699 w 12573524"/>
              <a:gd name="connsiteY23" fmla="*/ 638146 h 2251534"/>
              <a:gd name="connsiteX24" fmla="*/ 10933025 w 12573524"/>
              <a:gd name="connsiteY24" fmla="*/ 551968 h 2251534"/>
              <a:gd name="connsiteX25" fmla="*/ 11483096 w 12573524"/>
              <a:gd name="connsiteY25" fmla="*/ 643990 h 2251534"/>
              <a:gd name="connsiteX26" fmla="*/ 12047927 w 12573524"/>
              <a:gd name="connsiteY26" fmla="*/ 52753 h 2251534"/>
              <a:gd name="connsiteX27" fmla="*/ 12569624 w 12573524"/>
              <a:gd name="connsiteY27" fmla="*/ 641938 h 2251534"/>
              <a:gd name="connsiteX28" fmla="*/ 12272599 w 12573524"/>
              <a:gd name="connsiteY28" fmla="*/ 284474 h 2251534"/>
              <a:gd name="connsiteX29" fmla="*/ 11988912 w 12573524"/>
              <a:gd name="connsiteY29" fmla="*/ 116362 h 2251534"/>
              <a:gd name="connsiteX30" fmla="*/ 11473063 w 12573524"/>
              <a:gd name="connsiteY30" fmla="*/ 691717 h 2251534"/>
              <a:gd name="connsiteX31" fmla="*/ 10786544 w 12573524"/>
              <a:gd name="connsiteY31" fmla="*/ 587074 h 2251534"/>
              <a:gd name="connsiteX32" fmla="*/ 10584930 w 12573524"/>
              <a:gd name="connsiteY32" fmla="*/ 1073268 h 2251534"/>
              <a:gd name="connsiteX33" fmla="*/ 9793416 w 12573524"/>
              <a:gd name="connsiteY33" fmla="*/ 47578 h 2251534"/>
              <a:gd name="connsiteX34" fmla="*/ 9226169 w 12573524"/>
              <a:gd name="connsiteY34" fmla="*/ 357140 h 2251534"/>
              <a:gd name="connsiteX35" fmla="*/ 8941552 w 12573524"/>
              <a:gd name="connsiteY35" fmla="*/ 198968 h 2251534"/>
              <a:gd name="connsiteX36" fmla="*/ 8509907 w 12573524"/>
              <a:gd name="connsiteY36" fmla="*/ 722501 h 2251534"/>
              <a:gd name="connsiteX37" fmla="*/ 8194288 w 12573524"/>
              <a:gd name="connsiteY37" fmla="*/ 157306 h 2251534"/>
              <a:gd name="connsiteX38" fmla="*/ 7732858 w 12573524"/>
              <a:gd name="connsiteY38" fmla="*/ 1144585 h 2251534"/>
              <a:gd name="connsiteX39" fmla="*/ 7330294 w 12573524"/>
              <a:gd name="connsiteY39" fmla="*/ 1327647 h 2251534"/>
              <a:gd name="connsiteX40" fmla="*/ 6717464 w 12573524"/>
              <a:gd name="connsiteY40" fmla="*/ 1181434 h 2251534"/>
              <a:gd name="connsiteX41" fmla="*/ 6891200 w 12573524"/>
              <a:gd name="connsiteY41" fmla="*/ 879682 h 2251534"/>
              <a:gd name="connsiteX42" fmla="*/ 6598410 w 12573524"/>
              <a:gd name="connsiteY42" fmla="*/ 687613 h 2251534"/>
              <a:gd name="connsiteX43" fmla="*/ 6232968 w 12573524"/>
              <a:gd name="connsiteY43" fmla="*/ 957383 h 2251534"/>
              <a:gd name="connsiteX44" fmla="*/ 5830406 w 12573524"/>
              <a:gd name="connsiteY44" fmla="*/ 1181615 h 2251534"/>
              <a:gd name="connsiteX45" fmla="*/ 5848784 w 12573524"/>
              <a:gd name="connsiteY45" fmla="*/ 157306 h 2251534"/>
              <a:gd name="connsiteX46" fmla="*/ 4975873 w 12573524"/>
              <a:gd name="connsiteY46" fmla="*/ 1510527 h 2251534"/>
              <a:gd name="connsiteX47" fmla="*/ 3992552 w 12573524"/>
              <a:gd name="connsiteY47" fmla="*/ 870538 h 2251534"/>
              <a:gd name="connsiteX48" fmla="*/ 3315577 w 12573524"/>
              <a:gd name="connsiteY48" fmla="*/ 1675392 h 2251534"/>
              <a:gd name="connsiteX49" fmla="*/ 2689646 w 12573524"/>
              <a:gd name="connsiteY49" fmla="*/ 1373776 h 2251534"/>
              <a:gd name="connsiteX50" fmla="*/ 2447216 w 12573524"/>
              <a:gd name="connsiteY50" fmla="*/ 2251282 h 2251534"/>
              <a:gd name="connsiteX51" fmla="*/ 2401496 w 12573524"/>
              <a:gd name="connsiteY51" fmla="*/ 806530 h 2251534"/>
              <a:gd name="connsiteX52" fmla="*/ 2081456 w 12573524"/>
              <a:gd name="connsiteY52" fmla="*/ 1373458 h 2251534"/>
              <a:gd name="connsiteX53" fmla="*/ 1642544 w 12573524"/>
              <a:gd name="connsiteY53" fmla="*/ 989410 h 2251534"/>
              <a:gd name="connsiteX54" fmla="*/ 1322504 w 12573524"/>
              <a:gd name="connsiteY54" fmla="*/ 1190578 h 2251534"/>
              <a:gd name="connsiteX55" fmla="*/ 1121336 w 12573524"/>
              <a:gd name="connsiteY55" fmla="*/ 907114 h 2251534"/>
              <a:gd name="connsiteX56" fmla="*/ 911024 w 12573524"/>
              <a:gd name="connsiteY56" fmla="*/ 404194 h 2251534"/>
              <a:gd name="connsiteX57" fmla="*/ 106352 w 12573524"/>
              <a:gd name="connsiteY57" fmla="*/ 971122 h 2251534"/>
              <a:gd name="connsiteX58" fmla="*/ 88064 w 12573524"/>
              <a:gd name="connsiteY58" fmla="*/ 769954 h 2251534"/>
              <a:gd name="connsiteX59" fmla="*/ 810440 w 12573524"/>
              <a:gd name="connsiteY59" fmla="*/ 331042 h 2251534"/>
              <a:gd name="connsiteX0" fmla="*/ 810440 w 12573524"/>
              <a:gd name="connsiteY0" fmla="*/ 331042 h 2142408"/>
              <a:gd name="connsiteX1" fmla="*/ 1066472 w 12573524"/>
              <a:gd name="connsiteY1" fmla="*/ 449914 h 2142408"/>
              <a:gd name="connsiteX2" fmla="*/ 1285928 w 12573524"/>
              <a:gd name="connsiteY2" fmla="*/ 1117426 h 2142408"/>
              <a:gd name="connsiteX3" fmla="*/ 1633400 w 12573524"/>
              <a:gd name="connsiteY3" fmla="*/ 961978 h 2142408"/>
              <a:gd name="connsiteX4" fmla="*/ 2063168 w 12573524"/>
              <a:gd name="connsiteY4" fmla="*/ 1282018 h 2142408"/>
              <a:gd name="connsiteX5" fmla="*/ 2410640 w 12573524"/>
              <a:gd name="connsiteY5" fmla="*/ 541354 h 2142408"/>
              <a:gd name="connsiteX6" fmla="*/ 2451993 w 12573524"/>
              <a:gd name="connsiteY6" fmla="*/ 2073451 h 2142408"/>
              <a:gd name="connsiteX7" fmla="*/ 2666672 w 12573524"/>
              <a:gd name="connsiteY7" fmla="*/ 1327738 h 2142408"/>
              <a:gd name="connsiteX8" fmla="*/ 3297608 w 12573524"/>
              <a:gd name="connsiteY8" fmla="*/ 1638634 h 2142408"/>
              <a:gd name="connsiteX9" fmla="*/ 4051237 w 12573524"/>
              <a:gd name="connsiteY9" fmla="*/ 833508 h 2142408"/>
              <a:gd name="connsiteX10" fmla="*/ 4961816 w 12573524"/>
              <a:gd name="connsiteY10" fmla="*/ 1483186 h 2142408"/>
              <a:gd name="connsiteX11" fmla="*/ 5857973 w 12573524"/>
              <a:gd name="connsiteY11" fmla="*/ 116089 h 2142408"/>
              <a:gd name="connsiteX12" fmla="*/ 5862614 w 12573524"/>
              <a:gd name="connsiteY12" fmla="*/ 1158597 h 2142408"/>
              <a:gd name="connsiteX13" fmla="*/ 6521072 w 12573524"/>
              <a:gd name="connsiteY13" fmla="*/ 664684 h 2142408"/>
              <a:gd name="connsiteX14" fmla="*/ 6932325 w 12573524"/>
              <a:gd name="connsiteY14" fmla="*/ 865761 h 2142408"/>
              <a:gd name="connsiteX15" fmla="*/ 6777059 w 12573524"/>
              <a:gd name="connsiteY15" fmla="*/ 1185938 h 2142408"/>
              <a:gd name="connsiteX16" fmla="*/ 7622857 w 12573524"/>
              <a:gd name="connsiteY16" fmla="*/ 1217828 h 2142408"/>
              <a:gd name="connsiteX17" fmla="*/ 8180504 w 12573524"/>
              <a:gd name="connsiteY17" fmla="*/ 120730 h 2142408"/>
              <a:gd name="connsiteX18" fmla="*/ 8516691 w 12573524"/>
              <a:gd name="connsiteY18" fmla="*/ 681148 h 2142408"/>
              <a:gd name="connsiteX19" fmla="*/ 8938384 w 12573524"/>
              <a:gd name="connsiteY19" fmla="*/ 173006 h 2142408"/>
              <a:gd name="connsiteX20" fmla="*/ 9263728 w 12573524"/>
              <a:gd name="connsiteY20" fmla="*/ 306289 h 2142408"/>
              <a:gd name="connsiteX21" fmla="*/ 9815272 w 12573524"/>
              <a:gd name="connsiteY21" fmla="*/ 28218 h 2142408"/>
              <a:gd name="connsiteX22" fmla="*/ 10574626 w 12573524"/>
              <a:gd name="connsiteY22" fmla="*/ 1038562 h 2142408"/>
              <a:gd name="connsiteX23" fmla="*/ 10699699 w 12573524"/>
              <a:gd name="connsiteY23" fmla="*/ 638146 h 2142408"/>
              <a:gd name="connsiteX24" fmla="*/ 10933025 w 12573524"/>
              <a:gd name="connsiteY24" fmla="*/ 551968 h 2142408"/>
              <a:gd name="connsiteX25" fmla="*/ 11483096 w 12573524"/>
              <a:gd name="connsiteY25" fmla="*/ 643990 h 2142408"/>
              <a:gd name="connsiteX26" fmla="*/ 12047927 w 12573524"/>
              <a:gd name="connsiteY26" fmla="*/ 52753 h 2142408"/>
              <a:gd name="connsiteX27" fmla="*/ 12569624 w 12573524"/>
              <a:gd name="connsiteY27" fmla="*/ 641938 h 2142408"/>
              <a:gd name="connsiteX28" fmla="*/ 12272599 w 12573524"/>
              <a:gd name="connsiteY28" fmla="*/ 284474 h 2142408"/>
              <a:gd name="connsiteX29" fmla="*/ 11988912 w 12573524"/>
              <a:gd name="connsiteY29" fmla="*/ 116362 h 2142408"/>
              <a:gd name="connsiteX30" fmla="*/ 11473063 w 12573524"/>
              <a:gd name="connsiteY30" fmla="*/ 691717 h 2142408"/>
              <a:gd name="connsiteX31" fmla="*/ 10786544 w 12573524"/>
              <a:gd name="connsiteY31" fmla="*/ 587074 h 2142408"/>
              <a:gd name="connsiteX32" fmla="*/ 10584930 w 12573524"/>
              <a:gd name="connsiteY32" fmla="*/ 1073268 h 2142408"/>
              <a:gd name="connsiteX33" fmla="*/ 9793416 w 12573524"/>
              <a:gd name="connsiteY33" fmla="*/ 47578 h 2142408"/>
              <a:gd name="connsiteX34" fmla="*/ 9226169 w 12573524"/>
              <a:gd name="connsiteY34" fmla="*/ 357140 h 2142408"/>
              <a:gd name="connsiteX35" fmla="*/ 8941552 w 12573524"/>
              <a:gd name="connsiteY35" fmla="*/ 198968 h 2142408"/>
              <a:gd name="connsiteX36" fmla="*/ 8509907 w 12573524"/>
              <a:gd name="connsiteY36" fmla="*/ 722501 h 2142408"/>
              <a:gd name="connsiteX37" fmla="*/ 8194288 w 12573524"/>
              <a:gd name="connsiteY37" fmla="*/ 157306 h 2142408"/>
              <a:gd name="connsiteX38" fmla="*/ 7732858 w 12573524"/>
              <a:gd name="connsiteY38" fmla="*/ 1144585 h 2142408"/>
              <a:gd name="connsiteX39" fmla="*/ 7330294 w 12573524"/>
              <a:gd name="connsiteY39" fmla="*/ 1327647 h 2142408"/>
              <a:gd name="connsiteX40" fmla="*/ 6717464 w 12573524"/>
              <a:gd name="connsiteY40" fmla="*/ 1181434 h 2142408"/>
              <a:gd name="connsiteX41" fmla="*/ 6891200 w 12573524"/>
              <a:gd name="connsiteY41" fmla="*/ 879682 h 2142408"/>
              <a:gd name="connsiteX42" fmla="*/ 6598410 w 12573524"/>
              <a:gd name="connsiteY42" fmla="*/ 687613 h 2142408"/>
              <a:gd name="connsiteX43" fmla="*/ 6232968 w 12573524"/>
              <a:gd name="connsiteY43" fmla="*/ 957383 h 2142408"/>
              <a:gd name="connsiteX44" fmla="*/ 5830406 w 12573524"/>
              <a:gd name="connsiteY44" fmla="*/ 1181615 h 2142408"/>
              <a:gd name="connsiteX45" fmla="*/ 5848784 w 12573524"/>
              <a:gd name="connsiteY45" fmla="*/ 157306 h 2142408"/>
              <a:gd name="connsiteX46" fmla="*/ 4975873 w 12573524"/>
              <a:gd name="connsiteY46" fmla="*/ 1510527 h 2142408"/>
              <a:gd name="connsiteX47" fmla="*/ 3992552 w 12573524"/>
              <a:gd name="connsiteY47" fmla="*/ 870538 h 2142408"/>
              <a:gd name="connsiteX48" fmla="*/ 3315577 w 12573524"/>
              <a:gd name="connsiteY48" fmla="*/ 1675392 h 2142408"/>
              <a:gd name="connsiteX49" fmla="*/ 2689646 w 12573524"/>
              <a:gd name="connsiteY49" fmla="*/ 1373776 h 2142408"/>
              <a:gd name="connsiteX50" fmla="*/ 2451765 w 12573524"/>
              <a:gd name="connsiteY50" fmla="*/ 2142100 h 2142408"/>
              <a:gd name="connsiteX51" fmla="*/ 2401496 w 12573524"/>
              <a:gd name="connsiteY51" fmla="*/ 806530 h 2142408"/>
              <a:gd name="connsiteX52" fmla="*/ 2081456 w 12573524"/>
              <a:gd name="connsiteY52" fmla="*/ 1373458 h 2142408"/>
              <a:gd name="connsiteX53" fmla="*/ 1642544 w 12573524"/>
              <a:gd name="connsiteY53" fmla="*/ 989410 h 2142408"/>
              <a:gd name="connsiteX54" fmla="*/ 1322504 w 12573524"/>
              <a:gd name="connsiteY54" fmla="*/ 1190578 h 2142408"/>
              <a:gd name="connsiteX55" fmla="*/ 1121336 w 12573524"/>
              <a:gd name="connsiteY55" fmla="*/ 907114 h 2142408"/>
              <a:gd name="connsiteX56" fmla="*/ 911024 w 12573524"/>
              <a:gd name="connsiteY56" fmla="*/ 404194 h 2142408"/>
              <a:gd name="connsiteX57" fmla="*/ 106352 w 12573524"/>
              <a:gd name="connsiteY57" fmla="*/ 971122 h 2142408"/>
              <a:gd name="connsiteX58" fmla="*/ 88064 w 12573524"/>
              <a:gd name="connsiteY58" fmla="*/ 769954 h 2142408"/>
              <a:gd name="connsiteX59" fmla="*/ 810440 w 12573524"/>
              <a:gd name="connsiteY59" fmla="*/ 331042 h 2142408"/>
              <a:gd name="connsiteX0" fmla="*/ 810440 w 12573524"/>
              <a:gd name="connsiteY0" fmla="*/ 331042 h 2142408"/>
              <a:gd name="connsiteX1" fmla="*/ 1066472 w 12573524"/>
              <a:gd name="connsiteY1" fmla="*/ 449914 h 2142408"/>
              <a:gd name="connsiteX2" fmla="*/ 1285928 w 12573524"/>
              <a:gd name="connsiteY2" fmla="*/ 1117426 h 2142408"/>
              <a:gd name="connsiteX3" fmla="*/ 1633400 w 12573524"/>
              <a:gd name="connsiteY3" fmla="*/ 961978 h 2142408"/>
              <a:gd name="connsiteX4" fmla="*/ 2063168 w 12573524"/>
              <a:gd name="connsiteY4" fmla="*/ 1282018 h 2142408"/>
              <a:gd name="connsiteX5" fmla="*/ 2410640 w 12573524"/>
              <a:gd name="connsiteY5" fmla="*/ 541354 h 2142408"/>
              <a:gd name="connsiteX6" fmla="*/ 2451993 w 12573524"/>
              <a:gd name="connsiteY6" fmla="*/ 2073451 h 2142408"/>
              <a:gd name="connsiteX7" fmla="*/ 2666672 w 12573524"/>
              <a:gd name="connsiteY7" fmla="*/ 1327738 h 2142408"/>
              <a:gd name="connsiteX8" fmla="*/ 3297608 w 12573524"/>
              <a:gd name="connsiteY8" fmla="*/ 1638634 h 2142408"/>
              <a:gd name="connsiteX9" fmla="*/ 4051237 w 12573524"/>
              <a:gd name="connsiteY9" fmla="*/ 833508 h 2142408"/>
              <a:gd name="connsiteX10" fmla="*/ 4961816 w 12573524"/>
              <a:gd name="connsiteY10" fmla="*/ 1483186 h 2142408"/>
              <a:gd name="connsiteX11" fmla="*/ 5857973 w 12573524"/>
              <a:gd name="connsiteY11" fmla="*/ 116089 h 2142408"/>
              <a:gd name="connsiteX12" fmla="*/ 5862614 w 12573524"/>
              <a:gd name="connsiteY12" fmla="*/ 1158597 h 2142408"/>
              <a:gd name="connsiteX13" fmla="*/ 6521072 w 12573524"/>
              <a:gd name="connsiteY13" fmla="*/ 664684 h 2142408"/>
              <a:gd name="connsiteX14" fmla="*/ 6932325 w 12573524"/>
              <a:gd name="connsiteY14" fmla="*/ 865761 h 2142408"/>
              <a:gd name="connsiteX15" fmla="*/ 6777059 w 12573524"/>
              <a:gd name="connsiteY15" fmla="*/ 1185938 h 2142408"/>
              <a:gd name="connsiteX16" fmla="*/ 7622857 w 12573524"/>
              <a:gd name="connsiteY16" fmla="*/ 1217828 h 2142408"/>
              <a:gd name="connsiteX17" fmla="*/ 8180504 w 12573524"/>
              <a:gd name="connsiteY17" fmla="*/ 120730 h 2142408"/>
              <a:gd name="connsiteX18" fmla="*/ 8516691 w 12573524"/>
              <a:gd name="connsiteY18" fmla="*/ 681148 h 2142408"/>
              <a:gd name="connsiteX19" fmla="*/ 8938384 w 12573524"/>
              <a:gd name="connsiteY19" fmla="*/ 173006 h 2142408"/>
              <a:gd name="connsiteX20" fmla="*/ 9263728 w 12573524"/>
              <a:gd name="connsiteY20" fmla="*/ 306289 h 2142408"/>
              <a:gd name="connsiteX21" fmla="*/ 9815272 w 12573524"/>
              <a:gd name="connsiteY21" fmla="*/ 28218 h 2142408"/>
              <a:gd name="connsiteX22" fmla="*/ 10574626 w 12573524"/>
              <a:gd name="connsiteY22" fmla="*/ 1038562 h 2142408"/>
              <a:gd name="connsiteX23" fmla="*/ 10699699 w 12573524"/>
              <a:gd name="connsiteY23" fmla="*/ 638146 h 2142408"/>
              <a:gd name="connsiteX24" fmla="*/ 10933025 w 12573524"/>
              <a:gd name="connsiteY24" fmla="*/ 551968 h 2142408"/>
              <a:gd name="connsiteX25" fmla="*/ 11483096 w 12573524"/>
              <a:gd name="connsiteY25" fmla="*/ 643990 h 2142408"/>
              <a:gd name="connsiteX26" fmla="*/ 12047927 w 12573524"/>
              <a:gd name="connsiteY26" fmla="*/ 52753 h 2142408"/>
              <a:gd name="connsiteX27" fmla="*/ 12569624 w 12573524"/>
              <a:gd name="connsiteY27" fmla="*/ 641938 h 2142408"/>
              <a:gd name="connsiteX28" fmla="*/ 12272599 w 12573524"/>
              <a:gd name="connsiteY28" fmla="*/ 284474 h 2142408"/>
              <a:gd name="connsiteX29" fmla="*/ 11988912 w 12573524"/>
              <a:gd name="connsiteY29" fmla="*/ 116362 h 2142408"/>
              <a:gd name="connsiteX30" fmla="*/ 11473063 w 12573524"/>
              <a:gd name="connsiteY30" fmla="*/ 691717 h 2142408"/>
              <a:gd name="connsiteX31" fmla="*/ 10786544 w 12573524"/>
              <a:gd name="connsiteY31" fmla="*/ 587074 h 2142408"/>
              <a:gd name="connsiteX32" fmla="*/ 10584930 w 12573524"/>
              <a:gd name="connsiteY32" fmla="*/ 1073268 h 2142408"/>
              <a:gd name="connsiteX33" fmla="*/ 9793416 w 12573524"/>
              <a:gd name="connsiteY33" fmla="*/ 47578 h 2142408"/>
              <a:gd name="connsiteX34" fmla="*/ 9226169 w 12573524"/>
              <a:gd name="connsiteY34" fmla="*/ 357140 h 2142408"/>
              <a:gd name="connsiteX35" fmla="*/ 8941552 w 12573524"/>
              <a:gd name="connsiteY35" fmla="*/ 198968 h 2142408"/>
              <a:gd name="connsiteX36" fmla="*/ 8509907 w 12573524"/>
              <a:gd name="connsiteY36" fmla="*/ 722501 h 2142408"/>
              <a:gd name="connsiteX37" fmla="*/ 8194288 w 12573524"/>
              <a:gd name="connsiteY37" fmla="*/ 157306 h 2142408"/>
              <a:gd name="connsiteX38" fmla="*/ 7732858 w 12573524"/>
              <a:gd name="connsiteY38" fmla="*/ 1144585 h 2142408"/>
              <a:gd name="connsiteX39" fmla="*/ 7330294 w 12573524"/>
              <a:gd name="connsiteY39" fmla="*/ 1327647 h 2142408"/>
              <a:gd name="connsiteX40" fmla="*/ 6717464 w 12573524"/>
              <a:gd name="connsiteY40" fmla="*/ 1181434 h 2142408"/>
              <a:gd name="connsiteX41" fmla="*/ 6891200 w 12573524"/>
              <a:gd name="connsiteY41" fmla="*/ 879682 h 2142408"/>
              <a:gd name="connsiteX42" fmla="*/ 6598410 w 12573524"/>
              <a:gd name="connsiteY42" fmla="*/ 687613 h 2142408"/>
              <a:gd name="connsiteX43" fmla="*/ 6232968 w 12573524"/>
              <a:gd name="connsiteY43" fmla="*/ 957383 h 2142408"/>
              <a:gd name="connsiteX44" fmla="*/ 5830406 w 12573524"/>
              <a:gd name="connsiteY44" fmla="*/ 1181615 h 2142408"/>
              <a:gd name="connsiteX45" fmla="*/ 5848784 w 12573524"/>
              <a:gd name="connsiteY45" fmla="*/ 157306 h 2142408"/>
              <a:gd name="connsiteX46" fmla="*/ 4975873 w 12573524"/>
              <a:gd name="connsiteY46" fmla="*/ 1510527 h 2142408"/>
              <a:gd name="connsiteX47" fmla="*/ 3992552 w 12573524"/>
              <a:gd name="connsiteY47" fmla="*/ 870538 h 2142408"/>
              <a:gd name="connsiteX48" fmla="*/ 3315577 w 12573524"/>
              <a:gd name="connsiteY48" fmla="*/ 1675392 h 2142408"/>
              <a:gd name="connsiteX49" fmla="*/ 2689646 w 12573524"/>
              <a:gd name="connsiteY49" fmla="*/ 1373776 h 2142408"/>
              <a:gd name="connsiteX50" fmla="*/ 2451765 w 12573524"/>
              <a:gd name="connsiteY50" fmla="*/ 2142100 h 2142408"/>
              <a:gd name="connsiteX51" fmla="*/ 2401496 w 12573524"/>
              <a:gd name="connsiteY51" fmla="*/ 806530 h 2142408"/>
              <a:gd name="connsiteX52" fmla="*/ 2081456 w 12573524"/>
              <a:gd name="connsiteY52" fmla="*/ 1373458 h 2142408"/>
              <a:gd name="connsiteX53" fmla="*/ 1642544 w 12573524"/>
              <a:gd name="connsiteY53" fmla="*/ 989410 h 2142408"/>
              <a:gd name="connsiteX54" fmla="*/ 1322504 w 12573524"/>
              <a:gd name="connsiteY54" fmla="*/ 1190578 h 2142408"/>
              <a:gd name="connsiteX55" fmla="*/ 1121336 w 12573524"/>
              <a:gd name="connsiteY55" fmla="*/ 907114 h 2142408"/>
              <a:gd name="connsiteX56" fmla="*/ 911024 w 12573524"/>
              <a:gd name="connsiteY56" fmla="*/ 404194 h 2142408"/>
              <a:gd name="connsiteX57" fmla="*/ 106352 w 12573524"/>
              <a:gd name="connsiteY57" fmla="*/ 971122 h 2142408"/>
              <a:gd name="connsiteX58" fmla="*/ 88064 w 12573524"/>
              <a:gd name="connsiteY58" fmla="*/ 769954 h 2142408"/>
              <a:gd name="connsiteX59" fmla="*/ 810440 w 12573524"/>
              <a:gd name="connsiteY59" fmla="*/ 331042 h 2142408"/>
              <a:gd name="connsiteX0" fmla="*/ 810440 w 12573524"/>
              <a:gd name="connsiteY0" fmla="*/ 331042 h 2142386"/>
              <a:gd name="connsiteX1" fmla="*/ 1066472 w 12573524"/>
              <a:gd name="connsiteY1" fmla="*/ 449914 h 2142386"/>
              <a:gd name="connsiteX2" fmla="*/ 1285928 w 12573524"/>
              <a:gd name="connsiteY2" fmla="*/ 1117426 h 2142386"/>
              <a:gd name="connsiteX3" fmla="*/ 1633400 w 12573524"/>
              <a:gd name="connsiteY3" fmla="*/ 961978 h 2142386"/>
              <a:gd name="connsiteX4" fmla="*/ 2063168 w 12573524"/>
              <a:gd name="connsiteY4" fmla="*/ 1282018 h 2142386"/>
              <a:gd name="connsiteX5" fmla="*/ 2410640 w 12573524"/>
              <a:gd name="connsiteY5" fmla="*/ 541354 h 2142386"/>
              <a:gd name="connsiteX6" fmla="*/ 2451993 w 12573524"/>
              <a:gd name="connsiteY6" fmla="*/ 2073451 h 2142386"/>
              <a:gd name="connsiteX7" fmla="*/ 2666672 w 12573524"/>
              <a:gd name="connsiteY7" fmla="*/ 1327738 h 2142386"/>
              <a:gd name="connsiteX8" fmla="*/ 3297608 w 12573524"/>
              <a:gd name="connsiteY8" fmla="*/ 1638634 h 2142386"/>
              <a:gd name="connsiteX9" fmla="*/ 4051237 w 12573524"/>
              <a:gd name="connsiteY9" fmla="*/ 833508 h 2142386"/>
              <a:gd name="connsiteX10" fmla="*/ 4961816 w 12573524"/>
              <a:gd name="connsiteY10" fmla="*/ 1483186 h 2142386"/>
              <a:gd name="connsiteX11" fmla="*/ 5857973 w 12573524"/>
              <a:gd name="connsiteY11" fmla="*/ 116089 h 2142386"/>
              <a:gd name="connsiteX12" fmla="*/ 5862614 w 12573524"/>
              <a:gd name="connsiteY12" fmla="*/ 1158597 h 2142386"/>
              <a:gd name="connsiteX13" fmla="*/ 6521072 w 12573524"/>
              <a:gd name="connsiteY13" fmla="*/ 664684 h 2142386"/>
              <a:gd name="connsiteX14" fmla="*/ 6932325 w 12573524"/>
              <a:gd name="connsiteY14" fmla="*/ 865761 h 2142386"/>
              <a:gd name="connsiteX15" fmla="*/ 6777059 w 12573524"/>
              <a:gd name="connsiteY15" fmla="*/ 1185938 h 2142386"/>
              <a:gd name="connsiteX16" fmla="*/ 7622857 w 12573524"/>
              <a:gd name="connsiteY16" fmla="*/ 1217828 h 2142386"/>
              <a:gd name="connsiteX17" fmla="*/ 8180504 w 12573524"/>
              <a:gd name="connsiteY17" fmla="*/ 120730 h 2142386"/>
              <a:gd name="connsiteX18" fmla="*/ 8516691 w 12573524"/>
              <a:gd name="connsiteY18" fmla="*/ 681148 h 2142386"/>
              <a:gd name="connsiteX19" fmla="*/ 8938384 w 12573524"/>
              <a:gd name="connsiteY19" fmla="*/ 173006 h 2142386"/>
              <a:gd name="connsiteX20" fmla="*/ 9263728 w 12573524"/>
              <a:gd name="connsiteY20" fmla="*/ 306289 h 2142386"/>
              <a:gd name="connsiteX21" fmla="*/ 9815272 w 12573524"/>
              <a:gd name="connsiteY21" fmla="*/ 28218 h 2142386"/>
              <a:gd name="connsiteX22" fmla="*/ 10574626 w 12573524"/>
              <a:gd name="connsiteY22" fmla="*/ 1038562 h 2142386"/>
              <a:gd name="connsiteX23" fmla="*/ 10699699 w 12573524"/>
              <a:gd name="connsiteY23" fmla="*/ 638146 h 2142386"/>
              <a:gd name="connsiteX24" fmla="*/ 10933025 w 12573524"/>
              <a:gd name="connsiteY24" fmla="*/ 551968 h 2142386"/>
              <a:gd name="connsiteX25" fmla="*/ 11483096 w 12573524"/>
              <a:gd name="connsiteY25" fmla="*/ 643990 h 2142386"/>
              <a:gd name="connsiteX26" fmla="*/ 12047927 w 12573524"/>
              <a:gd name="connsiteY26" fmla="*/ 52753 h 2142386"/>
              <a:gd name="connsiteX27" fmla="*/ 12569624 w 12573524"/>
              <a:gd name="connsiteY27" fmla="*/ 641938 h 2142386"/>
              <a:gd name="connsiteX28" fmla="*/ 12272599 w 12573524"/>
              <a:gd name="connsiteY28" fmla="*/ 284474 h 2142386"/>
              <a:gd name="connsiteX29" fmla="*/ 11988912 w 12573524"/>
              <a:gd name="connsiteY29" fmla="*/ 116362 h 2142386"/>
              <a:gd name="connsiteX30" fmla="*/ 11473063 w 12573524"/>
              <a:gd name="connsiteY30" fmla="*/ 691717 h 2142386"/>
              <a:gd name="connsiteX31" fmla="*/ 10786544 w 12573524"/>
              <a:gd name="connsiteY31" fmla="*/ 587074 h 2142386"/>
              <a:gd name="connsiteX32" fmla="*/ 10584930 w 12573524"/>
              <a:gd name="connsiteY32" fmla="*/ 1073268 h 2142386"/>
              <a:gd name="connsiteX33" fmla="*/ 9793416 w 12573524"/>
              <a:gd name="connsiteY33" fmla="*/ 47578 h 2142386"/>
              <a:gd name="connsiteX34" fmla="*/ 9226169 w 12573524"/>
              <a:gd name="connsiteY34" fmla="*/ 357140 h 2142386"/>
              <a:gd name="connsiteX35" fmla="*/ 8941552 w 12573524"/>
              <a:gd name="connsiteY35" fmla="*/ 198968 h 2142386"/>
              <a:gd name="connsiteX36" fmla="*/ 8509907 w 12573524"/>
              <a:gd name="connsiteY36" fmla="*/ 722501 h 2142386"/>
              <a:gd name="connsiteX37" fmla="*/ 8194288 w 12573524"/>
              <a:gd name="connsiteY37" fmla="*/ 157306 h 2142386"/>
              <a:gd name="connsiteX38" fmla="*/ 7732858 w 12573524"/>
              <a:gd name="connsiteY38" fmla="*/ 1144585 h 2142386"/>
              <a:gd name="connsiteX39" fmla="*/ 7330294 w 12573524"/>
              <a:gd name="connsiteY39" fmla="*/ 1327647 h 2142386"/>
              <a:gd name="connsiteX40" fmla="*/ 6717464 w 12573524"/>
              <a:gd name="connsiteY40" fmla="*/ 1181434 h 2142386"/>
              <a:gd name="connsiteX41" fmla="*/ 6891200 w 12573524"/>
              <a:gd name="connsiteY41" fmla="*/ 879682 h 2142386"/>
              <a:gd name="connsiteX42" fmla="*/ 6598410 w 12573524"/>
              <a:gd name="connsiteY42" fmla="*/ 687613 h 2142386"/>
              <a:gd name="connsiteX43" fmla="*/ 6232968 w 12573524"/>
              <a:gd name="connsiteY43" fmla="*/ 957383 h 2142386"/>
              <a:gd name="connsiteX44" fmla="*/ 5830406 w 12573524"/>
              <a:gd name="connsiteY44" fmla="*/ 1181615 h 2142386"/>
              <a:gd name="connsiteX45" fmla="*/ 5848784 w 12573524"/>
              <a:gd name="connsiteY45" fmla="*/ 157306 h 2142386"/>
              <a:gd name="connsiteX46" fmla="*/ 4975873 w 12573524"/>
              <a:gd name="connsiteY46" fmla="*/ 1510527 h 2142386"/>
              <a:gd name="connsiteX47" fmla="*/ 3992552 w 12573524"/>
              <a:gd name="connsiteY47" fmla="*/ 870538 h 2142386"/>
              <a:gd name="connsiteX48" fmla="*/ 3315577 w 12573524"/>
              <a:gd name="connsiteY48" fmla="*/ 1675392 h 2142386"/>
              <a:gd name="connsiteX49" fmla="*/ 2689646 w 12573524"/>
              <a:gd name="connsiteY49" fmla="*/ 1373776 h 2142386"/>
              <a:gd name="connsiteX50" fmla="*/ 2451765 w 12573524"/>
              <a:gd name="connsiteY50" fmla="*/ 2142100 h 2142386"/>
              <a:gd name="connsiteX51" fmla="*/ 2401496 w 12573524"/>
              <a:gd name="connsiteY51" fmla="*/ 806530 h 2142386"/>
              <a:gd name="connsiteX52" fmla="*/ 2081456 w 12573524"/>
              <a:gd name="connsiteY52" fmla="*/ 1373458 h 2142386"/>
              <a:gd name="connsiteX53" fmla="*/ 1642544 w 12573524"/>
              <a:gd name="connsiteY53" fmla="*/ 989410 h 2142386"/>
              <a:gd name="connsiteX54" fmla="*/ 1322504 w 12573524"/>
              <a:gd name="connsiteY54" fmla="*/ 1190578 h 2142386"/>
              <a:gd name="connsiteX55" fmla="*/ 1121336 w 12573524"/>
              <a:gd name="connsiteY55" fmla="*/ 907114 h 2142386"/>
              <a:gd name="connsiteX56" fmla="*/ 911024 w 12573524"/>
              <a:gd name="connsiteY56" fmla="*/ 404194 h 2142386"/>
              <a:gd name="connsiteX57" fmla="*/ 106352 w 12573524"/>
              <a:gd name="connsiteY57" fmla="*/ 971122 h 2142386"/>
              <a:gd name="connsiteX58" fmla="*/ 88064 w 12573524"/>
              <a:gd name="connsiteY58" fmla="*/ 769954 h 2142386"/>
              <a:gd name="connsiteX59" fmla="*/ 810440 w 12573524"/>
              <a:gd name="connsiteY59" fmla="*/ 331042 h 2142386"/>
              <a:gd name="connsiteX0" fmla="*/ 810440 w 12573524"/>
              <a:gd name="connsiteY0" fmla="*/ 331042 h 2149091"/>
              <a:gd name="connsiteX1" fmla="*/ 1066472 w 12573524"/>
              <a:gd name="connsiteY1" fmla="*/ 449914 h 2149091"/>
              <a:gd name="connsiteX2" fmla="*/ 1285928 w 12573524"/>
              <a:gd name="connsiteY2" fmla="*/ 1117426 h 2149091"/>
              <a:gd name="connsiteX3" fmla="*/ 1633400 w 12573524"/>
              <a:gd name="connsiteY3" fmla="*/ 961978 h 2149091"/>
              <a:gd name="connsiteX4" fmla="*/ 2063168 w 12573524"/>
              <a:gd name="connsiteY4" fmla="*/ 1282018 h 2149091"/>
              <a:gd name="connsiteX5" fmla="*/ 2410640 w 12573524"/>
              <a:gd name="connsiteY5" fmla="*/ 541354 h 2149091"/>
              <a:gd name="connsiteX6" fmla="*/ 2451993 w 12573524"/>
              <a:gd name="connsiteY6" fmla="*/ 2073451 h 2149091"/>
              <a:gd name="connsiteX7" fmla="*/ 2666672 w 12573524"/>
              <a:gd name="connsiteY7" fmla="*/ 1327738 h 2149091"/>
              <a:gd name="connsiteX8" fmla="*/ 3297608 w 12573524"/>
              <a:gd name="connsiteY8" fmla="*/ 1638634 h 2149091"/>
              <a:gd name="connsiteX9" fmla="*/ 4051237 w 12573524"/>
              <a:gd name="connsiteY9" fmla="*/ 833508 h 2149091"/>
              <a:gd name="connsiteX10" fmla="*/ 4961816 w 12573524"/>
              <a:gd name="connsiteY10" fmla="*/ 1483186 h 2149091"/>
              <a:gd name="connsiteX11" fmla="*/ 5857973 w 12573524"/>
              <a:gd name="connsiteY11" fmla="*/ 116089 h 2149091"/>
              <a:gd name="connsiteX12" fmla="*/ 5862614 w 12573524"/>
              <a:gd name="connsiteY12" fmla="*/ 1158597 h 2149091"/>
              <a:gd name="connsiteX13" fmla="*/ 6521072 w 12573524"/>
              <a:gd name="connsiteY13" fmla="*/ 664684 h 2149091"/>
              <a:gd name="connsiteX14" fmla="*/ 6932325 w 12573524"/>
              <a:gd name="connsiteY14" fmla="*/ 865761 h 2149091"/>
              <a:gd name="connsiteX15" fmla="*/ 6777059 w 12573524"/>
              <a:gd name="connsiteY15" fmla="*/ 1185938 h 2149091"/>
              <a:gd name="connsiteX16" fmla="*/ 7622857 w 12573524"/>
              <a:gd name="connsiteY16" fmla="*/ 1217828 h 2149091"/>
              <a:gd name="connsiteX17" fmla="*/ 8180504 w 12573524"/>
              <a:gd name="connsiteY17" fmla="*/ 120730 h 2149091"/>
              <a:gd name="connsiteX18" fmla="*/ 8516691 w 12573524"/>
              <a:gd name="connsiteY18" fmla="*/ 681148 h 2149091"/>
              <a:gd name="connsiteX19" fmla="*/ 8938384 w 12573524"/>
              <a:gd name="connsiteY19" fmla="*/ 173006 h 2149091"/>
              <a:gd name="connsiteX20" fmla="*/ 9263728 w 12573524"/>
              <a:gd name="connsiteY20" fmla="*/ 306289 h 2149091"/>
              <a:gd name="connsiteX21" fmla="*/ 9815272 w 12573524"/>
              <a:gd name="connsiteY21" fmla="*/ 28218 h 2149091"/>
              <a:gd name="connsiteX22" fmla="*/ 10574626 w 12573524"/>
              <a:gd name="connsiteY22" fmla="*/ 1038562 h 2149091"/>
              <a:gd name="connsiteX23" fmla="*/ 10699699 w 12573524"/>
              <a:gd name="connsiteY23" fmla="*/ 638146 h 2149091"/>
              <a:gd name="connsiteX24" fmla="*/ 10933025 w 12573524"/>
              <a:gd name="connsiteY24" fmla="*/ 551968 h 2149091"/>
              <a:gd name="connsiteX25" fmla="*/ 11483096 w 12573524"/>
              <a:gd name="connsiteY25" fmla="*/ 643990 h 2149091"/>
              <a:gd name="connsiteX26" fmla="*/ 12047927 w 12573524"/>
              <a:gd name="connsiteY26" fmla="*/ 52753 h 2149091"/>
              <a:gd name="connsiteX27" fmla="*/ 12569624 w 12573524"/>
              <a:gd name="connsiteY27" fmla="*/ 641938 h 2149091"/>
              <a:gd name="connsiteX28" fmla="*/ 12272599 w 12573524"/>
              <a:gd name="connsiteY28" fmla="*/ 284474 h 2149091"/>
              <a:gd name="connsiteX29" fmla="*/ 11988912 w 12573524"/>
              <a:gd name="connsiteY29" fmla="*/ 116362 h 2149091"/>
              <a:gd name="connsiteX30" fmla="*/ 11473063 w 12573524"/>
              <a:gd name="connsiteY30" fmla="*/ 691717 h 2149091"/>
              <a:gd name="connsiteX31" fmla="*/ 10786544 w 12573524"/>
              <a:gd name="connsiteY31" fmla="*/ 587074 h 2149091"/>
              <a:gd name="connsiteX32" fmla="*/ 10584930 w 12573524"/>
              <a:gd name="connsiteY32" fmla="*/ 1073268 h 2149091"/>
              <a:gd name="connsiteX33" fmla="*/ 9793416 w 12573524"/>
              <a:gd name="connsiteY33" fmla="*/ 47578 h 2149091"/>
              <a:gd name="connsiteX34" fmla="*/ 9226169 w 12573524"/>
              <a:gd name="connsiteY34" fmla="*/ 357140 h 2149091"/>
              <a:gd name="connsiteX35" fmla="*/ 8941552 w 12573524"/>
              <a:gd name="connsiteY35" fmla="*/ 198968 h 2149091"/>
              <a:gd name="connsiteX36" fmla="*/ 8509907 w 12573524"/>
              <a:gd name="connsiteY36" fmla="*/ 722501 h 2149091"/>
              <a:gd name="connsiteX37" fmla="*/ 8194288 w 12573524"/>
              <a:gd name="connsiteY37" fmla="*/ 157306 h 2149091"/>
              <a:gd name="connsiteX38" fmla="*/ 7732858 w 12573524"/>
              <a:gd name="connsiteY38" fmla="*/ 1144585 h 2149091"/>
              <a:gd name="connsiteX39" fmla="*/ 7330294 w 12573524"/>
              <a:gd name="connsiteY39" fmla="*/ 1327647 h 2149091"/>
              <a:gd name="connsiteX40" fmla="*/ 6717464 w 12573524"/>
              <a:gd name="connsiteY40" fmla="*/ 1181434 h 2149091"/>
              <a:gd name="connsiteX41" fmla="*/ 6891200 w 12573524"/>
              <a:gd name="connsiteY41" fmla="*/ 879682 h 2149091"/>
              <a:gd name="connsiteX42" fmla="*/ 6598410 w 12573524"/>
              <a:gd name="connsiteY42" fmla="*/ 687613 h 2149091"/>
              <a:gd name="connsiteX43" fmla="*/ 6232968 w 12573524"/>
              <a:gd name="connsiteY43" fmla="*/ 957383 h 2149091"/>
              <a:gd name="connsiteX44" fmla="*/ 5830406 w 12573524"/>
              <a:gd name="connsiteY44" fmla="*/ 1181615 h 2149091"/>
              <a:gd name="connsiteX45" fmla="*/ 5848784 w 12573524"/>
              <a:gd name="connsiteY45" fmla="*/ 157306 h 2149091"/>
              <a:gd name="connsiteX46" fmla="*/ 4975873 w 12573524"/>
              <a:gd name="connsiteY46" fmla="*/ 1510527 h 2149091"/>
              <a:gd name="connsiteX47" fmla="*/ 3992552 w 12573524"/>
              <a:gd name="connsiteY47" fmla="*/ 870538 h 2149091"/>
              <a:gd name="connsiteX48" fmla="*/ 3315577 w 12573524"/>
              <a:gd name="connsiteY48" fmla="*/ 1675392 h 2149091"/>
              <a:gd name="connsiteX49" fmla="*/ 2689646 w 12573524"/>
              <a:gd name="connsiteY49" fmla="*/ 1360128 h 2149091"/>
              <a:gd name="connsiteX50" fmla="*/ 2451765 w 12573524"/>
              <a:gd name="connsiteY50" fmla="*/ 2142100 h 2149091"/>
              <a:gd name="connsiteX51" fmla="*/ 2401496 w 12573524"/>
              <a:gd name="connsiteY51" fmla="*/ 806530 h 2149091"/>
              <a:gd name="connsiteX52" fmla="*/ 2081456 w 12573524"/>
              <a:gd name="connsiteY52" fmla="*/ 1373458 h 2149091"/>
              <a:gd name="connsiteX53" fmla="*/ 1642544 w 12573524"/>
              <a:gd name="connsiteY53" fmla="*/ 989410 h 2149091"/>
              <a:gd name="connsiteX54" fmla="*/ 1322504 w 12573524"/>
              <a:gd name="connsiteY54" fmla="*/ 1190578 h 2149091"/>
              <a:gd name="connsiteX55" fmla="*/ 1121336 w 12573524"/>
              <a:gd name="connsiteY55" fmla="*/ 907114 h 2149091"/>
              <a:gd name="connsiteX56" fmla="*/ 911024 w 12573524"/>
              <a:gd name="connsiteY56" fmla="*/ 404194 h 2149091"/>
              <a:gd name="connsiteX57" fmla="*/ 106352 w 12573524"/>
              <a:gd name="connsiteY57" fmla="*/ 971122 h 2149091"/>
              <a:gd name="connsiteX58" fmla="*/ 88064 w 12573524"/>
              <a:gd name="connsiteY58" fmla="*/ 769954 h 2149091"/>
              <a:gd name="connsiteX59" fmla="*/ 810440 w 12573524"/>
              <a:gd name="connsiteY59" fmla="*/ 331042 h 2149091"/>
              <a:gd name="connsiteX0" fmla="*/ 810440 w 12573524"/>
              <a:gd name="connsiteY0" fmla="*/ 331042 h 2144438"/>
              <a:gd name="connsiteX1" fmla="*/ 1066472 w 12573524"/>
              <a:gd name="connsiteY1" fmla="*/ 449914 h 2144438"/>
              <a:gd name="connsiteX2" fmla="*/ 1285928 w 12573524"/>
              <a:gd name="connsiteY2" fmla="*/ 1117426 h 2144438"/>
              <a:gd name="connsiteX3" fmla="*/ 1633400 w 12573524"/>
              <a:gd name="connsiteY3" fmla="*/ 961978 h 2144438"/>
              <a:gd name="connsiteX4" fmla="*/ 2063168 w 12573524"/>
              <a:gd name="connsiteY4" fmla="*/ 1282018 h 2144438"/>
              <a:gd name="connsiteX5" fmla="*/ 2410640 w 12573524"/>
              <a:gd name="connsiteY5" fmla="*/ 541354 h 2144438"/>
              <a:gd name="connsiteX6" fmla="*/ 2451993 w 12573524"/>
              <a:gd name="connsiteY6" fmla="*/ 2073451 h 2144438"/>
              <a:gd name="connsiteX7" fmla="*/ 2666672 w 12573524"/>
              <a:gd name="connsiteY7" fmla="*/ 1327738 h 2144438"/>
              <a:gd name="connsiteX8" fmla="*/ 3297608 w 12573524"/>
              <a:gd name="connsiteY8" fmla="*/ 1638634 h 2144438"/>
              <a:gd name="connsiteX9" fmla="*/ 4051237 w 12573524"/>
              <a:gd name="connsiteY9" fmla="*/ 833508 h 2144438"/>
              <a:gd name="connsiteX10" fmla="*/ 4961816 w 12573524"/>
              <a:gd name="connsiteY10" fmla="*/ 1483186 h 2144438"/>
              <a:gd name="connsiteX11" fmla="*/ 5857973 w 12573524"/>
              <a:gd name="connsiteY11" fmla="*/ 116089 h 2144438"/>
              <a:gd name="connsiteX12" fmla="*/ 5862614 w 12573524"/>
              <a:gd name="connsiteY12" fmla="*/ 1158597 h 2144438"/>
              <a:gd name="connsiteX13" fmla="*/ 6521072 w 12573524"/>
              <a:gd name="connsiteY13" fmla="*/ 664684 h 2144438"/>
              <a:gd name="connsiteX14" fmla="*/ 6932325 w 12573524"/>
              <a:gd name="connsiteY14" fmla="*/ 865761 h 2144438"/>
              <a:gd name="connsiteX15" fmla="*/ 6777059 w 12573524"/>
              <a:gd name="connsiteY15" fmla="*/ 1185938 h 2144438"/>
              <a:gd name="connsiteX16" fmla="*/ 7622857 w 12573524"/>
              <a:gd name="connsiteY16" fmla="*/ 1217828 h 2144438"/>
              <a:gd name="connsiteX17" fmla="*/ 8180504 w 12573524"/>
              <a:gd name="connsiteY17" fmla="*/ 120730 h 2144438"/>
              <a:gd name="connsiteX18" fmla="*/ 8516691 w 12573524"/>
              <a:gd name="connsiteY18" fmla="*/ 681148 h 2144438"/>
              <a:gd name="connsiteX19" fmla="*/ 8938384 w 12573524"/>
              <a:gd name="connsiteY19" fmla="*/ 173006 h 2144438"/>
              <a:gd name="connsiteX20" fmla="*/ 9263728 w 12573524"/>
              <a:gd name="connsiteY20" fmla="*/ 306289 h 2144438"/>
              <a:gd name="connsiteX21" fmla="*/ 9815272 w 12573524"/>
              <a:gd name="connsiteY21" fmla="*/ 28218 h 2144438"/>
              <a:gd name="connsiteX22" fmla="*/ 10574626 w 12573524"/>
              <a:gd name="connsiteY22" fmla="*/ 1038562 h 2144438"/>
              <a:gd name="connsiteX23" fmla="*/ 10699699 w 12573524"/>
              <a:gd name="connsiteY23" fmla="*/ 638146 h 2144438"/>
              <a:gd name="connsiteX24" fmla="*/ 10933025 w 12573524"/>
              <a:gd name="connsiteY24" fmla="*/ 551968 h 2144438"/>
              <a:gd name="connsiteX25" fmla="*/ 11483096 w 12573524"/>
              <a:gd name="connsiteY25" fmla="*/ 643990 h 2144438"/>
              <a:gd name="connsiteX26" fmla="*/ 12047927 w 12573524"/>
              <a:gd name="connsiteY26" fmla="*/ 52753 h 2144438"/>
              <a:gd name="connsiteX27" fmla="*/ 12569624 w 12573524"/>
              <a:gd name="connsiteY27" fmla="*/ 641938 h 2144438"/>
              <a:gd name="connsiteX28" fmla="*/ 12272599 w 12573524"/>
              <a:gd name="connsiteY28" fmla="*/ 284474 h 2144438"/>
              <a:gd name="connsiteX29" fmla="*/ 11988912 w 12573524"/>
              <a:gd name="connsiteY29" fmla="*/ 116362 h 2144438"/>
              <a:gd name="connsiteX30" fmla="*/ 11473063 w 12573524"/>
              <a:gd name="connsiteY30" fmla="*/ 691717 h 2144438"/>
              <a:gd name="connsiteX31" fmla="*/ 10786544 w 12573524"/>
              <a:gd name="connsiteY31" fmla="*/ 587074 h 2144438"/>
              <a:gd name="connsiteX32" fmla="*/ 10584930 w 12573524"/>
              <a:gd name="connsiteY32" fmla="*/ 1073268 h 2144438"/>
              <a:gd name="connsiteX33" fmla="*/ 9793416 w 12573524"/>
              <a:gd name="connsiteY33" fmla="*/ 47578 h 2144438"/>
              <a:gd name="connsiteX34" fmla="*/ 9226169 w 12573524"/>
              <a:gd name="connsiteY34" fmla="*/ 357140 h 2144438"/>
              <a:gd name="connsiteX35" fmla="*/ 8941552 w 12573524"/>
              <a:gd name="connsiteY35" fmla="*/ 198968 h 2144438"/>
              <a:gd name="connsiteX36" fmla="*/ 8509907 w 12573524"/>
              <a:gd name="connsiteY36" fmla="*/ 722501 h 2144438"/>
              <a:gd name="connsiteX37" fmla="*/ 8194288 w 12573524"/>
              <a:gd name="connsiteY37" fmla="*/ 157306 h 2144438"/>
              <a:gd name="connsiteX38" fmla="*/ 7732858 w 12573524"/>
              <a:gd name="connsiteY38" fmla="*/ 1144585 h 2144438"/>
              <a:gd name="connsiteX39" fmla="*/ 7330294 w 12573524"/>
              <a:gd name="connsiteY39" fmla="*/ 1327647 h 2144438"/>
              <a:gd name="connsiteX40" fmla="*/ 6717464 w 12573524"/>
              <a:gd name="connsiteY40" fmla="*/ 1181434 h 2144438"/>
              <a:gd name="connsiteX41" fmla="*/ 6891200 w 12573524"/>
              <a:gd name="connsiteY41" fmla="*/ 879682 h 2144438"/>
              <a:gd name="connsiteX42" fmla="*/ 6598410 w 12573524"/>
              <a:gd name="connsiteY42" fmla="*/ 687613 h 2144438"/>
              <a:gd name="connsiteX43" fmla="*/ 6232968 w 12573524"/>
              <a:gd name="connsiteY43" fmla="*/ 957383 h 2144438"/>
              <a:gd name="connsiteX44" fmla="*/ 5830406 w 12573524"/>
              <a:gd name="connsiteY44" fmla="*/ 1181615 h 2144438"/>
              <a:gd name="connsiteX45" fmla="*/ 5848784 w 12573524"/>
              <a:gd name="connsiteY45" fmla="*/ 157306 h 2144438"/>
              <a:gd name="connsiteX46" fmla="*/ 4975873 w 12573524"/>
              <a:gd name="connsiteY46" fmla="*/ 1510527 h 2144438"/>
              <a:gd name="connsiteX47" fmla="*/ 3992552 w 12573524"/>
              <a:gd name="connsiteY47" fmla="*/ 870538 h 2144438"/>
              <a:gd name="connsiteX48" fmla="*/ 3315577 w 12573524"/>
              <a:gd name="connsiteY48" fmla="*/ 1675392 h 2144438"/>
              <a:gd name="connsiteX49" fmla="*/ 2689646 w 12573524"/>
              <a:gd name="connsiteY49" fmla="*/ 1360128 h 2144438"/>
              <a:gd name="connsiteX50" fmla="*/ 2451765 w 12573524"/>
              <a:gd name="connsiteY50" fmla="*/ 2142100 h 2144438"/>
              <a:gd name="connsiteX51" fmla="*/ 2401496 w 12573524"/>
              <a:gd name="connsiteY51" fmla="*/ 806530 h 2144438"/>
              <a:gd name="connsiteX52" fmla="*/ 2081456 w 12573524"/>
              <a:gd name="connsiteY52" fmla="*/ 1373458 h 2144438"/>
              <a:gd name="connsiteX53" fmla="*/ 1642544 w 12573524"/>
              <a:gd name="connsiteY53" fmla="*/ 989410 h 2144438"/>
              <a:gd name="connsiteX54" fmla="*/ 1322504 w 12573524"/>
              <a:gd name="connsiteY54" fmla="*/ 1190578 h 2144438"/>
              <a:gd name="connsiteX55" fmla="*/ 1121336 w 12573524"/>
              <a:gd name="connsiteY55" fmla="*/ 907114 h 2144438"/>
              <a:gd name="connsiteX56" fmla="*/ 911024 w 12573524"/>
              <a:gd name="connsiteY56" fmla="*/ 404194 h 2144438"/>
              <a:gd name="connsiteX57" fmla="*/ 106352 w 12573524"/>
              <a:gd name="connsiteY57" fmla="*/ 971122 h 2144438"/>
              <a:gd name="connsiteX58" fmla="*/ 88064 w 12573524"/>
              <a:gd name="connsiteY58" fmla="*/ 769954 h 2144438"/>
              <a:gd name="connsiteX59" fmla="*/ 810440 w 12573524"/>
              <a:gd name="connsiteY59" fmla="*/ 331042 h 2144438"/>
              <a:gd name="connsiteX0" fmla="*/ 810440 w 12573524"/>
              <a:gd name="connsiteY0" fmla="*/ 331042 h 2144438"/>
              <a:gd name="connsiteX1" fmla="*/ 1066472 w 12573524"/>
              <a:gd name="connsiteY1" fmla="*/ 449914 h 2144438"/>
              <a:gd name="connsiteX2" fmla="*/ 1285928 w 12573524"/>
              <a:gd name="connsiteY2" fmla="*/ 1117426 h 2144438"/>
              <a:gd name="connsiteX3" fmla="*/ 1633400 w 12573524"/>
              <a:gd name="connsiteY3" fmla="*/ 961978 h 2144438"/>
              <a:gd name="connsiteX4" fmla="*/ 2063168 w 12573524"/>
              <a:gd name="connsiteY4" fmla="*/ 1282018 h 2144438"/>
              <a:gd name="connsiteX5" fmla="*/ 2410640 w 12573524"/>
              <a:gd name="connsiteY5" fmla="*/ 541354 h 2144438"/>
              <a:gd name="connsiteX6" fmla="*/ 2451993 w 12573524"/>
              <a:gd name="connsiteY6" fmla="*/ 2073451 h 2144438"/>
              <a:gd name="connsiteX7" fmla="*/ 2666672 w 12573524"/>
              <a:gd name="connsiteY7" fmla="*/ 1327738 h 2144438"/>
              <a:gd name="connsiteX8" fmla="*/ 3297608 w 12573524"/>
              <a:gd name="connsiteY8" fmla="*/ 1638634 h 2144438"/>
              <a:gd name="connsiteX9" fmla="*/ 4051237 w 12573524"/>
              <a:gd name="connsiteY9" fmla="*/ 833508 h 2144438"/>
              <a:gd name="connsiteX10" fmla="*/ 4961816 w 12573524"/>
              <a:gd name="connsiteY10" fmla="*/ 1483186 h 2144438"/>
              <a:gd name="connsiteX11" fmla="*/ 5857973 w 12573524"/>
              <a:gd name="connsiteY11" fmla="*/ 116089 h 2144438"/>
              <a:gd name="connsiteX12" fmla="*/ 5862614 w 12573524"/>
              <a:gd name="connsiteY12" fmla="*/ 1158597 h 2144438"/>
              <a:gd name="connsiteX13" fmla="*/ 6521072 w 12573524"/>
              <a:gd name="connsiteY13" fmla="*/ 664684 h 2144438"/>
              <a:gd name="connsiteX14" fmla="*/ 6932325 w 12573524"/>
              <a:gd name="connsiteY14" fmla="*/ 865761 h 2144438"/>
              <a:gd name="connsiteX15" fmla="*/ 6777059 w 12573524"/>
              <a:gd name="connsiteY15" fmla="*/ 1185938 h 2144438"/>
              <a:gd name="connsiteX16" fmla="*/ 7622857 w 12573524"/>
              <a:gd name="connsiteY16" fmla="*/ 1217828 h 2144438"/>
              <a:gd name="connsiteX17" fmla="*/ 8180504 w 12573524"/>
              <a:gd name="connsiteY17" fmla="*/ 120730 h 2144438"/>
              <a:gd name="connsiteX18" fmla="*/ 8516691 w 12573524"/>
              <a:gd name="connsiteY18" fmla="*/ 681148 h 2144438"/>
              <a:gd name="connsiteX19" fmla="*/ 8938384 w 12573524"/>
              <a:gd name="connsiteY19" fmla="*/ 173006 h 2144438"/>
              <a:gd name="connsiteX20" fmla="*/ 9263728 w 12573524"/>
              <a:gd name="connsiteY20" fmla="*/ 306289 h 2144438"/>
              <a:gd name="connsiteX21" fmla="*/ 9815272 w 12573524"/>
              <a:gd name="connsiteY21" fmla="*/ 28218 h 2144438"/>
              <a:gd name="connsiteX22" fmla="*/ 10574626 w 12573524"/>
              <a:gd name="connsiteY22" fmla="*/ 1038562 h 2144438"/>
              <a:gd name="connsiteX23" fmla="*/ 10699699 w 12573524"/>
              <a:gd name="connsiteY23" fmla="*/ 638146 h 2144438"/>
              <a:gd name="connsiteX24" fmla="*/ 10933025 w 12573524"/>
              <a:gd name="connsiteY24" fmla="*/ 551968 h 2144438"/>
              <a:gd name="connsiteX25" fmla="*/ 11483096 w 12573524"/>
              <a:gd name="connsiteY25" fmla="*/ 643990 h 2144438"/>
              <a:gd name="connsiteX26" fmla="*/ 12047927 w 12573524"/>
              <a:gd name="connsiteY26" fmla="*/ 52753 h 2144438"/>
              <a:gd name="connsiteX27" fmla="*/ 12569624 w 12573524"/>
              <a:gd name="connsiteY27" fmla="*/ 641938 h 2144438"/>
              <a:gd name="connsiteX28" fmla="*/ 12272599 w 12573524"/>
              <a:gd name="connsiteY28" fmla="*/ 284474 h 2144438"/>
              <a:gd name="connsiteX29" fmla="*/ 11988912 w 12573524"/>
              <a:gd name="connsiteY29" fmla="*/ 116362 h 2144438"/>
              <a:gd name="connsiteX30" fmla="*/ 11473063 w 12573524"/>
              <a:gd name="connsiteY30" fmla="*/ 691717 h 2144438"/>
              <a:gd name="connsiteX31" fmla="*/ 10786544 w 12573524"/>
              <a:gd name="connsiteY31" fmla="*/ 587074 h 2144438"/>
              <a:gd name="connsiteX32" fmla="*/ 10584930 w 12573524"/>
              <a:gd name="connsiteY32" fmla="*/ 1073268 h 2144438"/>
              <a:gd name="connsiteX33" fmla="*/ 9793416 w 12573524"/>
              <a:gd name="connsiteY33" fmla="*/ 47578 h 2144438"/>
              <a:gd name="connsiteX34" fmla="*/ 9226169 w 12573524"/>
              <a:gd name="connsiteY34" fmla="*/ 357140 h 2144438"/>
              <a:gd name="connsiteX35" fmla="*/ 8941552 w 12573524"/>
              <a:gd name="connsiteY35" fmla="*/ 198968 h 2144438"/>
              <a:gd name="connsiteX36" fmla="*/ 8509907 w 12573524"/>
              <a:gd name="connsiteY36" fmla="*/ 722501 h 2144438"/>
              <a:gd name="connsiteX37" fmla="*/ 8194288 w 12573524"/>
              <a:gd name="connsiteY37" fmla="*/ 157306 h 2144438"/>
              <a:gd name="connsiteX38" fmla="*/ 7732858 w 12573524"/>
              <a:gd name="connsiteY38" fmla="*/ 1144585 h 2144438"/>
              <a:gd name="connsiteX39" fmla="*/ 7330294 w 12573524"/>
              <a:gd name="connsiteY39" fmla="*/ 1327647 h 2144438"/>
              <a:gd name="connsiteX40" fmla="*/ 6717464 w 12573524"/>
              <a:gd name="connsiteY40" fmla="*/ 1181434 h 2144438"/>
              <a:gd name="connsiteX41" fmla="*/ 6891200 w 12573524"/>
              <a:gd name="connsiteY41" fmla="*/ 879682 h 2144438"/>
              <a:gd name="connsiteX42" fmla="*/ 6598410 w 12573524"/>
              <a:gd name="connsiteY42" fmla="*/ 687613 h 2144438"/>
              <a:gd name="connsiteX43" fmla="*/ 6232968 w 12573524"/>
              <a:gd name="connsiteY43" fmla="*/ 957383 h 2144438"/>
              <a:gd name="connsiteX44" fmla="*/ 5830406 w 12573524"/>
              <a:gd name="connsiteY44" fmla="*/ 1181615 h 2144438"/>
              <a:gd name="connsiteX45" fmla="*/ 5848784 w 12573524"/>
              <a:gd name="connsiteY45" fmla="*/ 157306 h 2144438"/>
              <a:gd name="connsiteX46" fmla="*/ 4975873 w 12573524"/>
              <a:gd name="connsiteY46" fmla="*/ 1510527 h 2144438"/>
              <a:gd name="connsiteX47" fmla="*/ 3992552 w 12573524"/>
              <a:gd name="connsiteY47" fmla="*/ 870538 h 2144438"/>
              <a:gd name="connsiteX48" fmla="*/ 3315577 w 12573524"/>
              <a:gd name="connsiteY48" fmla="*/ 1675392 h 2144438"/>
              <a:gd name="connsiteX49" fmla="*/ 2689646 w 12573524"/>
              <a:gd name="connsiteY49" fmla="*/ 1360128 h 2144438"/>
              <a:gd name="connsiteX50" fmla="*/ 2451765 w 12573524"/>
              <a:gd name="connsiteY50" fmla="*/ 2142100 h 2144438"/>
              <a:gd name="connsiteX51" fmla="*/ 2401496 w 12573524"/>
              <a:gd name="connsiteY51" fmla="*/ 806530 h 2144438"/>
              <a:gd name="connsiteX52" fmla="*/ 2081456 w 12573524"/>
              <a:gd name="connsiteY52" fmla="*/ 1373458 h 2144438"/>
              <a:gd name="connsiteX53" fmla="*/ 1642544 w 12573524"/>
              <a:gd name="connsiteY53" fmla="*/ 989410 h 2144438"/>
              <a:gd name="connsiteX54" fmla="*/ 1322504 w 12573524"/>
              <a:gd name="connsiteY54" fmla="*/ 1190578 h 2144438"/>
              <a:gd name="connsiteX55" fmla="*/ 1121336 w 12573524"/>
              <a:gd name="connsiteY55" fmla="*/ 907114 h 2144438"/>
              <a:gd name="connsiteX56" fmla="*/ 911024 w 12573524"/>
              <a:gd name="connsiteY56" fmla="*/ 404194 h 2144438"/>
              <a:gd name="connsiteX57" fmla="*/ 106352 w 12573524"/>
              <a:gd name="connsiteY57" fmla="*/ 971122 h 2144438"/>
              <a:gd name="connsiteX58" fmla="*/ 88064 w 12573524"/>
              <a:gd name="connsiteY58" fmla="*/ 769954 h 2144438"/>
              <a:gd name="connsiteX59" fmla="*/ 810440 w 12573524"/>
              <a:gd name="connsiteY59" fmla="*/ 331042 h 2144438"/>
              <a:gd name="connsiteX0" fmla="*/ 810440 w 12573524"/>
              <a:gd name="connsiteY0" fmla="*/ 331042 h 2144438"/>
              <a:gd name="connsiteX1" fmla="*/ 1066472 w 12573524"/>
              <a:gd name="connsiteY1" fmla="*/ 449914 h 2144438"/>
              <a:gd name="connsiteX2" fmla="*/ 1285928 w 12573524"/>
              <a:gd name="connsiteY2" fmla="*/ 1117426 h 2144438"/>
              <a:gd name="connsiteX3" fmla="*/ 1633400 w 12573524"/>
              <a:gd name="connsiteY3" fmla="*/ 961978 h 2144438"/>
              <a:gd name="connsiteX4" fmla="*/ 2063168 w 12573524"/>
              <a:gd name="connsiteY4" fmla="*/ 1282018 h 2144438"/>
              <a:gd name="connsiteX5" fmla="*/ 2410640 w 12573524"/>
              <a:gd name="connsiteY5" fmla="*/ 541354 h 2144438"/>
              <a:gd name="connsiteX6" fmla="*/ 2451993 w 12573524"/>
              <a:gd name="connsiteY6" fmla="*/ 2073451 h 2144438"/>
              <a:gd name="connsiteX7" fmla="*/ 2666672 w 12573524"/>
              <a:gd name="connsiteY7" fmla="*/ 1327738 h 2144438"/>
              <a:gd name="connsiteX8" fmla="*/ 3297608 w 12573524"/>
              <a:gd name="connsiteY8" fmla="*/ 1638634 h 2144438"/>
              <a:gd name="connsiteX9" fmla="*/ 4051237 w 12573524"/>
              <a:gd name="connsiteY9" fmla="*/ 833508 h 2144438"/>
              <a:gd name="connsiteX10" fmla="*/ 4961816 w 12573524"/>
              <a:gd name="connsiteY10" fmla="*/ 1483186 h 2144438"/>
              <a:gd name="connsiteX11" fmla="*/ 5857973 w 12573524"/>
              <a:gd name="connsiteY11" fmla="*/ 116089 h 2144438"/>
              <a:gd name="connsiteX12" fmla="*/ 5862614 w 12573524"/>
              <a:gd name="connsiteY12" fmla="*/ 1158597 h 2144438"/>
              <a:gd name="connsiteX13" fmla="*/ 6521072 w 12573524"/>
              <a:gd name="connsiteY13" fmla="*/ 664684 h 2144438"/>
              <a:gd name="connsiteX14" fmla="*/ 6932325 w 12573524"/>
              <a:gd name="connsiteY14" fmla="*/ 865761 h 2144438"/>
              <a:gd name="connsiteX15" fmla="*/ 6777059 w 12573524"/>
              <a:gd name="connsiteY15" fmla="*/ 1185938 h 2144438"/>
              <a:gd name="connsiteX16" fmla="*/ 7622857 w 12573524"/>
              <a:gd name="connsiteY16" fmla="*/ 1217828 h 2144438"/>
              <a:gd name="connsiteX17" fmla="*/ 8180504 w 12573524"/>
              <a:gd name="connsiteY17" fmla="*/ 120730 h 2144438"/>
              <a:gd name="connsiteX18" fmla="*/ 8516691 w 12573524"/>
              <a:gd name="connsiteY18" fmla="*/ 681148 h 2144438"/>
              <a:gd name="connsiteX19" fmla="*/ 8938384 w 12573524"/>
              <a:gd name="connsiteY19" fmla="*/ 173006 h 2144438"/>
              <a:gd name="connsiteX20" fmla="*/ 9263728 w 12573524"/>
              <a:gd name="connsiteY20" fmla="*/ 306289 h 2144438"/>
              <a:gd name="connsiteX21" fmla="*/ 9815272 w 12573524"/>
              <a:gd name="connsiteY21" fmla="*/ 28218 h 2144438"/>
              <a:gd name="connsiteX22" fmla="*/ 10574626 w 12573524"/>
              <a:gd name="connsiteY22" fmla="*/ 1038562 h 2144438"/>
              <a:gd name="connsiteX23" fmla="*/ 10699699 w 12573524"/>
              <a:gd name="connsiteY23" fmla="*/ 638146 h 2144438"/>
              <a:gd name="connsiteX24" fmla="*/ 10933025 w 12573524"/>
              <a:gd name="connsiteY24" fmla="*/ 551968 h 2144438"/>
              <a:gd name="connsiteX25" fmla="*/ 11483096 w 12573524"/>
              <a:gd name="connsiteY25" fmla="*/ 643990 h 2144438"/>
              <a:gd name="connsiteX26" fmla="*/ 12047927 w 12573524"/>
              <a:gd name="connsiteY26" fmla="*/ 52753 h 2144438"/>
              <a:gd name="connsiteX27" fmla="*/ 12569624 w 12573524"/>
              <a:gd name="connsiteY27" fmla="*/ 641938 h 2144438"/>
              <a:gd name="connsiteX28" fmla="*/ 12272599 w 12573524"/>
              <a:gd name="connsiteY28" fmla="*/ 284474 h 2144438"/>
              <a:gd name="connsiteX29" fmla="*/ 11988912 w 12573524"/>
              <a:gd name="connsiteY29" fmla="*/ 116362 h 2144438"/>
              <a:gd name="connsiteX30" fmla="*/ 11473063 w 12573524"/>
              <a:gd name="connsiteY30" fmla="*/ 691717 h 2144438"/>
              <a:gd name="connsiteX31" fmla="*/ 10786544 w 12573524"/>
              <a:gd name="connsiteY31" fmla="*/ 587074 h 2144438"/>
              <a:gd name="connsiteX32" fmla="*/ 10584930 w 12573524"/>
              <a:gd name="connsiteY32" fmla="*/ 1073268 h 2144438"/>
              <a:gd name="connsiteX33" fmla="*/ 9793416 w 12573524"/>
              <a:gd name="connsiteY33" fmla="*/ 47578 h 2144438"/>
              <a:gd name="connsiteX34" fmla="*/ 9226169 w 12573524"/>
              <a:gd name="connsiteY34" fmla="*/ 357140 h 2144438"/>
              <a:gd name="connsiteX35" fmla="*/ 8941552 w 12573524"/>
              <a:gd name="connsiteY35" fmla="*/ 198968 h 2144438"/>
              <a:gd name="connsiteX36" fmla="*/ 8509907 w 12573524"/>
              <a:gd name="connsiteY36" fmla="*/ 722501 h 2144438"/>
              <a:gd name="connsiteX37" fmla="*/ 8194288 w 12573524"/>
              <a:gd name="connsiteY37" fmla="*/ 157306 h 2144438"/>
              <a:gd name="connsiteX38" fmla="*/ 7732858 w 12573524"/>
              <a:gd name="connsiteY38" fmla="*/ 1144585 h 2144438"/>
              <a:gd name="connsiteX39" fmla="*/ 7330294 w 12573524"/>
              <a:gd name="connsiteY39" fmla="*/ 1327647 h 2144438"/>
              <a:gd name="connsiteX40" fmla="*/ 6717464 w 12573524"/>
              <a:gd name="connsiteY40" fmla="*/ 1181434 h 2144438"/>
              <a:gd name="connsiteX41" fmla="*/ 6891200 w 12573524"/>
              <a:gd name="connsiteY41" fmla="*/ 879682 h 2144438"/>
              <a:gd name="connsiteX42" fmla="*/ 6598410 w 12573524"/>
              <a:gd name="connsiteY42" fmla="*/ 687613 h 2144438"/>
              <a:gd name="connsiteX43" fmla="*/ 6232968 w 12573524"/>
              <a:gd name="connsiteY43" fmla="*/ 957383 h 2144438"/>
              <a:gd name="connsiteX44" fmla="*/ 5830406 w 12573524"/>
              <a:gd name="connsiteY44" fmla="*/ 1181615 h 2144438"/>
              <a:gd name="connsiteX45" fmla="*/ 5848784 w 12573524"/>
              <a:gd name="connsiteY45" fmla="*/ 157306 h 2144438"/>
              <a:gd name="connsiteX46" fmla="*/ 4975873 w 12573524"/>
              <a:gd name="connsiteY46" fmla="*/ 1510527 h 2144438"/>
              <a:gd name="connsiteX47" fmla="*/ 3992552 w 12573524"/>
              <a:gd name="connsiteY47" fmla="*/ 870538 h 2144438"/>
              <a:gd name="connsiteX48" fmla="*/ 3315577 w 12573524"/>
              <a:gd name="connsiteY48" fmla="*/ 1675392 h 2144438"/>
              <a:gd name="connsiteX49" fmla="*/ 2689646 w 12573524"/>
              <a:gd name="connsiteY49" fmla="*/ 1360128 h 2144438"/>
              <a:gd name="connsiteX50" fmla="*/ 2451765 w 12573524"/>
              <a:gd name="connsiteY50" fmla="*/ 2142100 h 2144438"/>
              <a:gd name="connsiteX51" fmla="*/ 2401496 w 12573524"/>
              <a:gd name="connsiteY51" fmla="*/ 806530 h 2144438"/>
              <a:gd name="connsiteX52" fmla="*/ 2081456 w 12573524"/>
              <a:gd name="connsiteY52" fmla="*/ 1373458 h 2144438"/>
              <a:gd name="connsiteX53" fmla="*/ 1642544 w 12573524"/>
              <a:gd name="connsiteY53" fmla="*/ 989410 h 2144438"/>
              <a:gd name="connsiteX54" fmla="*/ 1322504 w 12573524"/>
              <a:gd name="connsiteY54" fmla="*/ 1190578 h 2144438"/>
              <a:gd name="connsiteX55" fmla="*/ 1121336 w 12573524"/>
              <a:gd name="connsiteY55" fmla="*/ 907114 h 2144438"/>
              <a:gd name="connsiteX56" fmla="*/ 911024 w 12573524"/>
              <a:gd name="connsiteY56" fmla="*/ 404194 h 2144438"/>
              <a:gd name="connsiteX57" fmla="*/ 106352 w 12573524"/>
              <a:gd name="connsiteY57" fmla="*/ 971122 h 2144438"/>
              <a:gd name="connsiteX58" fmla="*/ 88064 w 12573524"/>
              <a:gd name="connsiteY58" fmla="*/ 769954 h 2144438"/>
              <a:gd name="connsiteX59" fmla="*/ 810440 w 12573524"/>
              <a:gd name="connsiteY59" fmla="*/ 331042 h 2144438"/>
              <a:gd name="connsiteX0" fmla="*/ 810440 w 12573524"/>
              <a:gd name="connsiteY0" fmla="*/ 331042 h 2144438"/>
              <a:gd name="connsiteX1" fmla="*/ 1066472 w 12573524"/>
              <a:gd name="connsiteY1" fmla="*/ 449914 h 2144438"/>
              <a:gd name="connsiteX2" fmla="*/ 1285928 w 12573524"/>
              <a:gd name="connsiteY2" fmla="*/ 1117426 h 2144438"/>
              <a:gd name="connsiteX3" fmla="*/ 1633400 w 12573524"/>
              <a:gd name="connsiteY3" fmla="*/ 961978 h 2144438"/>
              <a:gd name="connsiteX4" fmla="*/ 2063168 w 12573524"/>
              <a:gd name="connsiteY4" fmla="*/ 1282018 h 2144438"/>
              <a:gd name="connsiteX5" fmla="*/ 2410640 w 12573524"/>
              <a:gd name="connsiteY5" fmla="*/ 541354 h 2144438"/>
              <a:gd name="connsiteX6" fmla="*/ 2451993 w 12573524"/>
              <a:gd name="connsiteY6" fmla="*/ 2073451 h 2144438"/>
              <a:gd name="connsiteX7" fmla="*/ 2666672 w 12573524"/>
              <a:gd name="connsiteY7" fmla="*/ 1327738 h 2144438"/>
              <a:gd name="connsiteX8" fmla="*/ 3297608 w 12573524"/>
              <a:gd name="connsiteY8" fmla="*/ 1638634 h 2144438"/>
              <a:gd name="connsiteX9" fmla="*/ 4051237 w 12573524"/>
              <a:gd name="connsiteY9" fmla="*/ 833508 h 2144438"/>
              <a:gd name="connsiteX10" fmla="*/ 4961816 w 12573524"/>
              <a:gd name="connsiteY10" fmla="*/ 1483186 h 2144438"/>
              <a:gd name="connsiteX11" fmla="*/ 5857973 w 12573524"/>
              <a:gd name="connsiteY11" fmla="*/ 116089 h 2144438"/>
              <a:gd name="connsiteX12" fmla="*/ 5862614 w 12573524"/>
              <a:gd name="connsiteY12" fmla="*/ 1158597 h 2144438"/>
              <a:gd name="connsiteX13" fmla="*/ 6521072 w 12573524"/>
              <a:gd name="connsiteY13" fmla="*/ 664684 h 2144438"/>
              <a:gd name="connsiteX14" fmla="*/ 6932325 w 12573524"/>
              <a:gd name="connsiteY14" fmla="*/ 865761 h 2144438"/>
              <a:gd name="connsiteX15" fmla="*/ 6777059 w 12573524"/>
              <a:gd name="connsiteY15" fmla="*/ 1185938 h 2144438"/>
              <a:gd name="connsiteX16" fmla="*/ 7622857 w 12573524"/>
              <a:gd name="connsiteY16" fmla="*/ 1217828 h 2144438"/>
              <a:gd name="connsiteX17" fmla="*/ 8180504 w 12573524"/>
              <a:gd name="connsiteY17" fmla="*/ 120730 h 2144438"/>
              <a:gd name="connsiteX18" fmla="*/ 8516691 w 12573524"/>
              <a:gd name="connsiteY18" fmla="*/ 681148 h 2144438"/>
              <a:gd name="connsiteX19" fmla="*/ 8938384 w 12573524"/>
              <a:gd name="connsiteY19" fmla="*/ 173006 h 2144438"/>
              <a:gd name="connsiteX20" fmla="*/ 9263728 w 12573524"/>
              <a:gd name="connsiteY20" fmla="*/ 306289 h 2144438"/>
              <a:gd name="connsiteX21" fmla="*/ 9815272 w 12573524"/>
              <a:gd name="connsiteY21" fmla="*/ 28218 h 2144438"/>
              <a:gd name="connsiteX22" fmla="*/ 10574626 w 12573524"/>
              <a:gd name="connsiteY22" fmla="*/ 1038562 h 2144438"/>
              <a:gd name="connsiteX23" fmla="*/ 10699699 w 12573524"/>
              <a:gd name="connsiteY23" fmla="*/ 638146 h 2144438"/>
              <a:gd name="connsiteX24" fmla="*/ 10933025 w 12573524"/>
              <a:gd name="connsiteY24" fmla="*/ 551968 h 2144438"/>
              <a:gd name="connsiteX25" fmla="*/ 11483096 w 12573524"/>
              <a:gd name="connsiteY25" fmla="*/ 643990 h 2144438"/>
              <a:gd name="connsiteX26" fmla="*/ 12047927 w 12573524"/>
              <a:gd name="connsiteY26" fmla="*/ 52753 h 2144438"/>
              <a:gd name="connsiteX27" fmla="*/ 12569624 w 12573524"/>
              <a:gd name="connsiteY27" fmla="*/ 641938 h 2144438"/>
              <a:gd name="connsiteX28" fmla="*/ 12272599 w 12573524"/>
              <a:gd name="connsiteY28" fmla="*/ 284474 h 2144438"/>
              <a:gd name="connsiteX29" fmla="*/ 11988912 w 12573524"/>
              <a:gd name="connsiteY29" fmla="*/ 116362 h 2144438"/>
              <a:gd name="connsiteX30" fmla="*/ 11473063 w 12573524"/>
              <a:gd name="connsiteY30" fmla="*/ 691717 h 2144438"/>
              <a:gd name="connsiteX31" fmla="*/ 10786544 w 12573524"/>
              <a:gd name="connsiteY31" fmla="*/ 587074 h 2144438"/>
              <a:gd name="connsiteX32" fmla="*/ 10584930 w 12573524"/>
              <a:gd name="connsiteY32" fmla="*/ 1073268 h 2144438"/>
              <a:gd name="connsiteX33" fmla="*/ 9793416 w 12573524"/>
              <a:gd name="connsiteY33" fmla="*/ 47578 h 2144438"/>
              <a:gd name="connsiteX34" fmla="*/ 9226169 w 12573524"/>
              <a:gd name="connsiteY34" fmla="*/ 357140 h 2144438"/>
              <a:gd name="connsiteX35" fmla="*/ 8941552 w 12573524"/>
              <a:gd name="connsiteY35" fmla="*/ 198968 h 2144438"/>
              <a:gd name="connsiteX36" fmla="*/ 8509907 w 12573524"/>
              <a:gd name="connsiteY36" fmla="*/ 722501 h 2144438"/>
              <a:gd name="connsiteX37" fmla="*/ 8194288 w 12573524"/>
              <a:gd name="connsiteY37" fmla="*/ 157306 h 2144438"/>
              <a:gd name="connsiteX38" fmla="*/ 7732858 w 12573524"/>
              <a:gd name="connsiteY38" fmla="*/ 1144585 h 2144438"/>
              <a:gd name="connsiteX39" fmla="*/ 7330294 w 12573524"/>
              <a:gd name="connsiteY39" fmla="*/ 1327647 h 2144438"/>
              <a:gd name="connsiteX40" fmla="*/ 6717464 w 12573524"/>
              <a:gd name="connsiteY40" fmla="*/ 1181434 h 2144438"/>
              <a:gd name="connsiteX41" fmla="*/ 6891200 w 12573524"/>
              <a:gd name="connsiteY41" fmla="*/ 879682 h 2144438"/>
              <a:gd name="connsiteX42" fmla="*/ 6598410 w 12573524"/>
              <a:gd name="connsiteY42" fmla="*/ 687613 h 2144438"/>
              <a:gd name="connsiteX43" fmla="*/ 6232968 w 12573524"/>
              <a:gd name="connsiteY43" fmla="*/ 957383 h 2144438"/>
              <a:gd name="connsiteX44" fmla="*/ 5830406 w 12573524"/>
              <a:gd name="connsiteY44" fmla="*/ 1181615 h 2144438"/>
              <a:gd name="connsiteX45" fmla="*/ 5848784 w 12573524"/>
              <a:gd name="connsiteY45" fmla="*/ 157306 h 2144438"/>
              <a:gd name="connsiteX46" fmla="*/ 4975873 w 12573524"/>
              <a:gd name="connsiteY46" fmla="*/ 1510527 h 2144438"/>
              <a:gd name="connsiteX47" fmla="*/ 3992552 w 12573524"/>
              <a:gd name="connsiteY47" fmla="*/ 870538 h 2144438"/>
              <a:gd name="connsiteX48" fmla="*/ 3315577 w 12573524"/>
              <a:gd name="connsiteY48" fmla="*/ 1675392 h 2144438"/>
              <a:gd name="connsiteX49" fmla="*/ 2689646 w 12573524"/>
              <a:gd name="connsiteY49" fmla="*/ 1360128 h 2144438"/>
              <a:gd name="connsiteX50" fmla="*/ 2451765 w 12573524"/>
              <a:gd name="connsiteY50" fmla="*/ 2142100 h 2144438"/>
              <a:gd name="connsiteX51" fmla="*/ 2401496 w 12573524"/>
              <a:gd name="connsiteY51" fmla="*/ 806530 h 2144438"/>
              <a:gd name="connsiteX52" fmla="*/ 2081456 w 12573524"/>
              <a:gd name="connsiteY52" fmla="*/ 1373458 h 2144438"/>
              <a:gd name="connsiteX53" fmla="*/ 1642544 w 12573524"/>
              <a:gd name="connsiteY53" fmla="*/ 989410 h 2144438"/>
              <a:gd name="connsiteX54" fmla="*/ 1322504 w 12573524"/>
              <a:gd name="connsiteY54" fmla="*/ 1190578 h 2144438"/>
              <a:gd name="connsiteX55" fmla="*/ 1121336 w 12573524"/>
              <a:gd name="connsiteY55" fmla="*/ 907114 h 2144438"/>
              <a:gd name="connsiteX56" fmla="*/ 911024 w 12573524"/>
              <a:gd name="connsiteY56" fmla="*/ 404194 h 2144438"/>
              <a:gd name="connsiteX57" fmla="*/ 106352 w 12573524"/>
              <a:gd name="connsiteY57" fmla="*/ 971122 h 2144438"/>
              <a:gd name="connsiteX58" fmla="*/ 88064 w 12573524"/>
              <a:gd name="connsiteY58" fmla="*/ 769954 h 2144438"/>
              <a:gd name="connsiteX59" fmla="*/ 810440 w 12573524"/>
              <a:gd name="connsiteY59" fmla="*/ 331042 h 2144438"/>
              <a:gd name="connsiteX0" fmla="*/ 810440 w 12573524"/>
              <a:gd name="connsiteY0" fmla="*/ 331042 h 2154182"/>
              <a:gd name="connsiteX1" fmla="*/ 1066472 w 12573524"/>
              <a:gd name="connsiteY1" fmla="*/ 449914 h 2154182"/>
              <a:gd name="connsiteX2" fmla="*/ 1285928 w 12573524"/>
              <a:gd name="connsiteY2" fmla="*/ 1117426 h 2154182"/>
              <a:gd name="connsiteX3" fmla="*/ 1633400 w 12573524"/>
              <a:gd name="connsiteY3" fmla="*/ 961978 h 2154182"/>
              <a:gd name="connsiteX4" fmla="*/ 2063168 w 12573524"/>
              <a:gd name="connsiteY4" fmla="*/ 1282018 h 2154182"/>
              <a:gd name="connsiteX5" fmla="*/ 2410640 w 12573524"/>
              <a:gd name="connsiteY5" fmla="*/ 541354 h 2154182"/>
              <a:gd name="connsiteX6" fmla="*/ 2451993 w 12573524"/>
              <a:gd name="connsiteY6" fmla="*/ 2073451 h 2154182"/>
              <a:gd name="connsiteX7" fmla="*/ 2666672 w 12573524"/>
              <a:gd name="connsiteY7" fmla="*/ 1327738 h 2154182"/>
              <a:gd name="connsiteX8" fmla="*/ 3297608 w 12573524"/>
              <a:gd name="connsiteY8" fmla="*/ 1638634 h 2154182"/>
              <a:gd name="connsiteX9" fmla="*/ 4051237 w 12573524"/>
              <a:gd name="connsiteY9" fmla="*/ 833508 h 2154182"/>
              <a:gd name="connsiteX10" fmla="*/ 4961816 w 12573524"/>
              <a:gd name="connsiteY10" fmla="*/ 1483186 h 2154182"/>
              <a:gd name="connsiteX11" fmla="*/ 5857973 w 12573524"/>
              <a:gd name="connsiteY11" fmla="*/ 116089 h 2154182"/>
              <a:gd name="connsiteX12" fmla="*/ 5862614 w 12573524"/>
              <a:gd name="connsiteY12" fmla="*/ 1158597 h 2154182"/>
              <a:gd name="connsiteX13" fmla="*/ 6521072 w 12573524"/>
              <a:gd name="connsiteY13" fmla="*/ 664684 h 2154182"/>
              <a:gd name="connsiteX14" fmla="*/ 6932325 w 12573524"/>
              <a:gd name="connsiteY14" fmla="*/ 865761 h 2154182"/>
              <a:gd name="connsiteX15" fmla="*/ 6777059 w 12573524"/>
              <a:gd name="connsiteY15" fmla="*/ 1185938 h 2154182"/>
              <a:gd name="connsiteX16" fmla="*/ 7622857 w 12573524"/>
              <a:gd name="connsiteY16" fmla="*/ 1217828 h 2154182"/>
              <a:gd name="connsiteX17" fmla="*/ 8180504 w 12573524"/>
              <a:gd name="connsiteY17" fmla="*/ 120730 h 2154182"/>
              <a:gd name="connsiteX18" fmla="*/ 8516691 w 12573524"/>
              <a:gd name="connsiteY18" fmla="*/ 681148 h 2154182"/>
              <a:gd name="connsiteX19" fmla="*/ 8938384 w 12573524"/>
              <a:gd name="connsiteY19" fmla="*/ 173006 h 2154182"/>
              <a:gd name="connsiteX20" fmla="*/ 9263728 w 12573524"/>
              <a:gd name="connsiteY20" fmla="*/ 306289 h 2154182"/>
              <a:gd name="connsiteX21" fmla="*/ 9815272 w 12573524"/>
              <a:gd name="connsiteY21" fmla="*/ 28218 h 2154182"/>
              <a:gd name="connsiteX22" fmla="*/ 10574626 w 12573524"/>
              <a:gd name="connsiteY22" fmla="*/ 1038562 h 2154182"/>
              <a:gd name="connsiteX23" fmla="*/ 10699699 w 12573524"/>
              <a:gd name="connsiteY23" fmla="*/ 638146 h 2154182"/>
              <a:gd name="connsiteX24" fmla="*/ 10933025 w 12573524"/>
              <a:gd name="connsiteY24" fmla="*/ 551968 h 2154182"/>
              <a:gd name="connsiteX25" fmla="*/ 11483096 w 12573524"/>
              <a:gd name="connsiteY25" fmla="*/ 643990 h 2154182"/>
              <a:gd name="connsiteX26" fmla="*/ 12047927 w 12573524"/>
              <a:gd name="connsiteY26" fmla="*/ 52753 h 2154182"/>
              <a:gd name="connsiteX27" fmla="*/ 12569624 w 12573524"/>
              <a:gd name="connsiteY27" fmla="*/ 641938 h 2154182"/>
              <a:gd name="connsiteX28" fmla="*/ 12272599 w 12573524"/>
              <a:gd name="connsiteY28" fmla="*/ 284474 h 2154182"/>
              <a:gd name="connsiteX29" fmla="*/ 11988912 w 12573524"/>
              <a:gd name="connsiteY29" fmla="*/ 116362 h 2154182"/>
              <a:gd name="connsiteX30" fmla="*/ 11473063 w 12573524"/>
              <a:gd name="connsiteY30" fmla="*/ 691717 h 2154182"/>
              <a:gd name="connsiteX31" fmla="*/ 10786544 w 12573524"/>
              <a:gd name="connsiteY31" fmla="*/ 587074 h 2154182"/>
              <a:gd name="connsiteX32" fmla="*/ 10584930 w 12573524"/>
              <a:gd name="connsiteY32" fmla="*/ 1073268 h 2154182"/>
              <a:gd name="connsiteX33" fmla="*/ 9793416 w 12573524"/>
              <a:gd name="connsiteY33" fmla="*/ 47578 h 2154182"/>
              <a:gd name="connsiteX34" fmla="*/ 9226169 w 12573524"/>
              <a:gd name="connsiteY34" fmla="*/ 357140 h 2154182"/>
              <a:gd name="connsiteX35" fmla="*/ 8941552 w 12573524"/>
              <a:gd name="connsiteY35" fmla="*/ 198968 h 2154182"/>
              <a:gd name="connsiteX36" fmla="*/ 8509907 w 12573524"/>
              <a:gd name="connsiteY36" fmla="*/ 722501 h 2154182"/>
              <a:gd name="connsiteX37" fmla="*/ 8194288 w 12573524"/>
              <a:gd name="connsiteY37" fmla="*/ 157306 h 2154182"/>
              <a:gd name="connsiteX38" fmla="*/ 7732858 w 12573524"/>
              <a:gd name="connsiteY38" fmla="*/ 1144585 h 2154182"/>
              <a:gd name="connsiteX39" fmla="*/ 7330294 w 12573524"/>
              <a:gd name="connsiteY39" fmla="*/ 1327647 h 2154182"/>
              <a:gd name="connsiteX40" fmla="*/ 6717464 w 12573524"/>
              <a:gd name="connsiteY40" fmla="*/ 1181434 h 2154182"/>
              <a:gd name="connsiteX41" fmla="*/ 6891200 w 12573524"/>
              <a:gd name="connsiteY41" fmla="*/ 879682 h 2154182"/>
              <a:gd name="connsiteX42" fmla="*/ 6598410 w 12573524"/>
              <a:gd name="connsiteY42" fmla="*/ 687613 h 2154182"/>
              <a:gd name="connsiteX43" fmla="*/ 6232968 w 12573524"/>
              <a:gd name="connsiteY43" fmla="*/ 957383 h 2154182"/>
              <a:gd name="connsiteX44" fmla="*/ 5830406 w 12573524"/>
              <a:gd name="connsiteY44" fmla="*/ 1181615 h 2154182"/>
              <a:gd name="connsiteX45" fmla="*/ 5848784 w 12573524"/>
              <a:gd name="connsiteY45" fmla="*/ 157306 h 2154182"/>
              <a:gd name="connsiteX46" fmla="*/ 4975873 w 12573524"/>
              <a:gd name="connsiteY46" fmla="*/ 1510527 h 2154182"/>
              <a:gd name="connsiteX47" fmla="*/ 3992552 w 12573524"/>
              <a:gd name="connsiteY47" fmla="*/ 870538 h 2154182"/>
              <a:gd name="connsiteX48" fmla="*/ 3315577 w 12573524"/>
              <a:gd name="connsiteY48" fmla="*/ 1675392 h 2154182"/>
              <a:gd name="connsiteX49" fmla="*/ 2689646 w 12573524"/>
              <a:gd name="connsiteY49" fmla="*/ 1360128 h 2154182"/>
              <a:gd name="connsiteX50" fmla="*/ 2451765 w 12573524"/>
              <a:gd name="connsiteY50" fmla="*/ 2142100 h 2154182"/>
              <a:gd name="connsiteX51" fmla="*/ 2396947 w 12573524"/>
              <a:gd name="connsiteY51" fmla="*/ 610912 h 2154182"/>
              <a:gd name="connsiteX52" fmla="*/ 2081456 w 12573524"/>
              <a:gd name="connsiteY52" fmla="*/ 1373458 h 2154182"/>
              <a:gd name="connsiteX53" fmla="*/ 1642544 w 12573524"/>
              <a:gd name="connsiteY53" fmla="*/ 989410 h 2154182"/>
              <a:gd name="connsiteX54" fmla="*/ 1322504 w 12573524"/>
              <a:gd name="connsiteY54" fmla="*/ 1190578 h 2154182"/>
              <a:gd name="connsiteX55" fmla="*/ 1121336 w 12573524"/>
              <a:gd name="connsiteY55" fmla="*/ 907114 h 2154182"/>
              <a:gd name="connsiteX56" fmla="*/ 911024 w 12573524"/>
              <a:gd name="connsiteY56" fmla="*/ 404194 h 2154182"/>
              <a:gd name="connsiteX57" fmla="*/ 106352 w 12573524"/>
              <a:gd name="connsiteY57" fmla="*/ 971122 h 2154182"/>
              <a:gd name="connsiteX58" fmla="*/ 88064 w 12573524"/>
              <a:gd name="connsiteY58" fmla="*/ 769954 h 2154182"/>
              <a:gd name="connsiteX59" fmla="*/ 810440 w 12573524"/>
              <a:gd name="connsiteY59" fmla="*/ 331042 h 2154182"/>
              <a:gd name="connsiteX0" fmla="*/ 810440 w 12573524"/>
              <a:gd name="connsiteY0" fmla="*/ 331042 h 2154182"/>
              <a:gd name="connsiteX1" fmla="*/ 1066472 w 12573524"/>
              <a:gd name="connsiteY1" fmla="*/ 449914 h 2154182"/>
              <a:gd name="connsiteX2" fmla="*/ 1285928 w 12573524"/>
              <a:gd name="connsiteY2" fmla="*/ 1117426 h 2154182"/>
              <a:gd name="connsiteX3" fmla="*/ 1633400 w 12573524"/>
              <a:gd name="connsiteY3" fmla="*/ 961978 h 2154182"/>
              <a:gd name="connsiteX4" fmla="*/ 2063168 w 12573524"/>
              <a:gd name="connsiteY4" fmla="*/ 1282018 h 2154182"/>
              <a:gd name="connsiteX5" fmla="*/ 2410640 w 12573524"/>
              <a:gd name="connsiteY5" fmla="*/ 541354 h 2154182"/>
              <a:gd name="connsiteX6" fmla="*/ 2451993 w 12573524"/>
              <a:gd name="connsiteY6" fmla="*/ 2073451 h 2154182"/>
              <a:gd name="connsiteX7" fmla="*/ 2666672 w 12573524"/>
              <a:gd name="connsiteY7" fmla="*/ 1327738 h 2154182"/>
              <a:gd name="connsiteX8" fmla="*/ 3297608 w 12573524"/>
              <a:gd name="connsiteY8" fmla="*/ 1638634 h 2154182"/>
              <a:gd name="connsiteX9" fmla="*/ 4051237 w 12573524"/>
              <a:gd name="connsiteY9" fmla="*/ 833508 h 2154182"/>
              <a:gd name="connsiteX10" fmla="*/ 4961816 w 12573524"/>
              <a:gd name="connsiteY10" fmla="*/ 1483186 h 2154182"/>
              <a:gd name="connsiteX11" fmla="*/ 5857973 w 12573524"/>
              <a:gd name="connsiteY11" fmla="*/ 116089 h 2154182"/>
              <a:gd name="connsiteX12" fmla="*/ 5862614 w 12573524"/>
              <a:gd name="connsiteY12" fmla="*/ 1158597 h 2154182"/>
              <a:gd name="connsiteX13" fmla="*/ 6521072 w 12573524"/>
              <a:gd name="connsiteY13" fmla="*/ 664684 h 2154182"/>
              <a:gd name="connsiteX14" fmla="*/ 6932325 w 12573524"/>
              <a:gd name="connsiteY14" fmla="*/ 865761 h 2154182"/>
              <a:gd name="connsiteX15" fmla="*/ 6777059 w 12573524"/>
              <a:gd name="connsiteY15" fmla="*/ 1185938 h 2154182"/>
              <a:gd name="connsiteX16" fmla="*/ 7622857 w 12573524"/>
              <a:gd name="connsiteY16" fmla="*/ 1217828 h 2154182"/>
              <a:gd name="connsiteX17" fmla="*/ 8180504 w 12573524"/>
              <a:gd name="connsiteY17" fmla="*/ 120730 h 2154182"/>
              <a:gd name="connsiteX18" fmla="*/ 8516691 w 12573524"/>
              <a:gd name="connsiteY18" fmla="*/ 681148 h 2154182"/>
              <a:gd name="connsiteX19" fmla="*/ 8938384 w 12573524"/>
              <a:gd name="connsiteY19" fmla="*/ 173006 h 2154182"/>
              <a:gd name="connsiteX20" fmla="*/ 9263728 w 12573524"/>
              <a:gd name="connsiteY20" fmla="*/ 306289 h 2154182"/>
              <a:gd name="connsiteX21" fmla="*/ 9815272 w 12573524"/>
              <a:gd name="connsiteY21" fmla="*/ 28218 h 2154182"/>
              <a:gd name="connsiteX22" fmla="*/ 10574626 w 12573524"/>
              <a:gd name="connsiteY22" fmla="*/ 1038562 h 2154182"/>
              <a:gd name="connsiteX23" fmla="*/ 10699699 w 12573524"/>
              <a:gd name="connsiteY23" fmla="*/ 638146 h 2154182"/>
              <a:gd name="connsiteX24" fmla="*/ 10933025 w 12573524"/>
              <a:gd name="connsiteY24" fmla="*/ 551968 h 2154182"/>
              <a:gd name="connsiteX25" fmla="*/ 11483096 w 12573524"/>
              <a:gd name="connsiteY25" fmla="*/ 643990 h 2154182"/>
              <a:gd name="connsiteX26" fmla="*/ 12047927 w 12573524"/>
              <a:gd name="connsiteY26" fmla="*/ 52753 h 2154182"/>
              <a:gd name="connsiteX27" fmla="*/ 12569624 w 12573524"/>
              <a:gd name="connsiteY27" fmla="*/ 641938 h 2154182"/>
              <a:gd name="connsiteX28" fmla="*/ 12272599 w 12573524"/>
              <a:gd name="connsiteY28" fmla="*/ 284474 h 2154182"/>
              <a:gd name="connsiteX29" fmla="*/ 11988912 w 12573524"/>
              <a:gd name="connsiteY29" fmla="*/ 116362 h 2154182"/>
              <a:gd name="connsiteX30" fmla="*/ 11473063 w 12573524"/>
              <a:gd name="connsiteY30" fmla="*/ 691717 h 2154182"/>
              <a:gd name="connsiteX31" fmla="*/ 10786544 w 12573524"/>
              <a:gd name="connsiteY31" fmla="*/ 587074 h 2154182"/>
              <a:gd name="connsiteX32" fmla="*/ 10584930 w 12573524"/>
              <a:gd name="connsiteY32" fmla="*/ 1073268 h 2154182"/>
              <a:gd name="connsiteX33" fmla="*/ 9793416 w 12573524"/>
              <a:gd name="connsiteY33" fmla="*/ 47578 h 2154182"/>
              <a:gd name="connsiteX34" fmla="*/ 9226169 w 12573524"/>
              <a:gd name="connsiteY34" fmla="*/ 357140 h 2154182"/>
              <a:gd name="connsiteX35" fmla="*/ 8941552 w 12573524"/>
              <a:gd name="connsiteY35" fmla="*/ 198968 h 2154182"/>
              <a:gd name="connsiteX36" fmla="*/ 8509907 w 12573524"/>
              <a:gd name="connsiteY36" fmla="*/ 722501 h 2154182"/>
              <a:gd name="connsiteX37" fmla="*/ 8194288 w 12573524"/>
              <a:gd name="connsiteY37" fmla="*/ 157306 h 2154182"/>
              <a:gd name="connsiteX38" fmla="*/ 7732858 w 12573524"/>
              <a:gd name="connsiteY38" fmla="*/ 1144585 h 2154182"/>
              <a:gd name="connsiteX39" fmla="*/ 7330294 w 12573524"/>
              <a:gd name="connsiteY39" fmla="*/ 1327647 h 2154182"/>
              <a:gd name="connsiteX40" fmla="*/ 6717464 w 12573524"/>
              <a:gd name="connsiteY40" fmla="*/ 1181434 h 2154182"/>
              <a:gd name="connsiteX41" fmla="*/ 6891200 w 12573524"/>
              <a:gd name="connsiteY41" fmla="*/ 879682 h 2154182"/>
              <a:gd name="connsiteX42" fmla="*/ 6598410 w 12573524"/>
              <a:gd name="connsiteY42" fmla="*/ 687613 h 2154182"/>
              <a:gd name="connsiteX43" fmla="*/ 6232968 w 12573524"/>
              <a:gd name="connsiteY43" fmla="*/ 957383 h 2154182"/>
              <a:gd name="connsiteX44" fmla="*/ 5830406 w 12573524"/>
              <a:gd name="connsiteY44" fmla="*/ 1181615 h 2154182"/>
              <a:gd name="connsiteX45" fmla="*/ 5848784 w 12573524"/>
              <a:gd name="connsiteY45" fmla="*/ 157306 h 2154182"/>
              <a:gd name="connsiteX46" fmla="*/ 4975873 w 12573524"/>
              <a:gd name="connsiteY46" fmla="*/ 1510527 h 2154182"/>
              <a:gd name="connsiteX47" fmla="*/ 3992552 w 12573524"/>
              <a:gd name="connsiteY47" fmla="*/ 870538 h 2154182"/>
              <a:gd name="connsiteX48" fmla="*/ 3315577 w 12573524"/>
              <a:gd name="connsiteY48" fmla="*/ 1675392 h 2154182"/>
              <a:gd name="connsiteX49" fmla="*/ 2689646 w 12573524"/>
              <a:gd name="connsiteY49" fmla="*/ 1360128 h 2154182"/>
              <a:gd name="connsiteX50" fmla="*/ 2451765 w 12573524"/>
              <a:gd name="connsiteY50" fmla="*/ 2142100 h 2154182"/>
              <a:gd name="connsiteX51" fmla="*/ 2396947 w 12573524"/>
              <a:gd name="connsiteY51" fmla="*/ 610912 h 2154182"/>
              <a:gd name="connsiteX52" fmla="*/ 2081456 w 12573524"/>
              <a:gd name="connsiteY52" fmla="*/ 1373458 h 2154182"/>
              <a:gd name="connsiteX53" fmla="*/ 1642544 w 12573524"/>
              <a:gd name="connsiteY53" fmla="*/ 989410 h 2154182"/>
              <a:gd name="connsiteX54" fmla="*/ 1322504 w 12573524"/>
              <a:gd name="connsiteY54" fmla="*/ 1190578 h 2154182"/>
              <a:gd name="connsiteX55" fmla="*/ 1121336 w 12573524"/>
              <a:gd name="connsiteY55" fmla="*/ 907114 h 2154182"/>
              <a:gd name="connsiteX56" fmla="*/ 911024 w 12573524"/>
              <a:gd name="connsiteY56" fmla="*/ 404194 h 2154182"/>
              <a:gd name="connsiteX57" fmla="*/ 106352 w 12573524"/>
              <a:gd name="connsiteY57" fmla="*/ 971122 h 2154182"/>
              <a:gd name="connsiteX58" fmla="*/ 88064 w 12573524"/>
              <a:gd name="connsiteY58" fmla="*/ 769954 h 2154182"/>
              <a:gd name="connsiteX59" fmla="*/ 810440 w 12573524"/>
              <a:gd name="connsiteY59" fmla="*/ 331042 h 2154182"/>
              <a:gd name="connsiteX0" fmla="*/ 810440 w 12573524"/>
              <a:gd name="connsiteY0" fmla="*/ 331042 h 2151204"/>
              <a:gd name="connsiteX1" fmla="*/ 1066472 w 12573524"/>
              <a:gd name="connsiteY1" fmla="*/ 449914 h 2151204"/>
              <a:gd name="connsiteX2" fmla="*/ 1285928 w 12573524"/>
              <a:gd name="connsiteY2" fmla="*/ 1117426 h 2151204"/>
              <a:gd name="connsiteX3" fmla="*/ 1633400 w 12573524"/>
              <a:gd name="connsiteY3" fmla="*/ 961978 h 2151204"/>
              <a:gd name="connsiteX4" fmla="*/ 2063168 w 12573524"/>
              <a:gd name="connsiteY4" fmla="*/ 1282018 h 2151204"/>
              <a:gd name="connsiteX5" fmla="*/ 2410640 w 12573524"/>
              <a:gd name="connsiteY5" fmla="*/ 541354 h 2151204"/>
              <a:gd name="connsiteX6" fmla="*/ 2451993 w 12573524"/>
              <a:gd name="connsiteY6" fmla="*/ 2073451 h 2151204"/>
              <a:gd name="connsiteX7" fmla="*/ 2666672 w 12573524"/>
              <a:gd name="connsiteY7" fmla="*/ 1327738 h 2151204"/>
              <a:gd name="connsiteX8" fmla="*/ 3297608 w 12573524"/>
              <a:gd name="connsiteY8" fmla="*/ 1638634 h 2151204"/>
              <a:gd name="connsiteX9" fmla="*/ 4051237 w 12573524"/>
              <a:gd name="connsiteY9" fmla="*/ 833508 h 2151204"/>
              <a:gd name="connsiteX10" fmla="*/ 4961816 w 12573524"/>
              <a:gd name="connsiteY10" fmla="*/ 1483186 h 2151204"/>
              <a:gd name="connsiteX11" fmla="*/ 5857973 w 12573524"/>
              <a:gd name="connsiteY11" fmla="*/ 116089 h 2151204"/>
              <a:gd name="connsiteX12" fmla="*/ 5862614 w 12573524"/>
              <a:gd name="connsiteY12" fmla="*/ 1158597 h 2151204"/>
              <a:gd name="connsiteX13" fmla="*/ 6521072 w 12573524"/>
              <a:gd name="connsiteY13" fmla="*/ 664684 h 2151204"/>
              <a:gd name="connsiteX14" fmla="*/ 6932325 w 12573524"/>
              <a:gd name="connsiteY14" fmla="*/ 865761 h 2151204"/>
              <a:gd name="connsiteX15" fmla="*/ 6777059 w 12573524"/>
              <a:gd name="connsiteY15" fmla="*/ 1185938 h 2151204"/>
              <a:gd name="connsiteX16" fmla="*/ 7622857 w 12573524"/>
              <a:gd name="connsiteY16" fmla="*/ 1217828 h 2151204"/>
              <a:gd name="connsiteX17" fmla="*/ 8180504 w 12573524"/>
              <a:gd name="connsiteY17" fmla="*/ 120730 h 2151204"/>
              <a:gd name="connsiteX18" fmla="*/ 8516691 w 12573524"/>
              <a:gd name="connsiteY18" fmla="*/ 681148 h 2151204"/>
              <a:gd name="connsiteX19" fmla="*/ 8938384 w 12573524"/>
              <a:gd name="connsiteY19" fmla="*/ 173006 h 2151204"/>
              <a:gd name="connsiteX20" fmla="*/ 9263728 w 12573524"/>
              <a:gd name="connsiteY20" fmla="*/ 306289 h 2151204"/>
              <a:gd name="connsiteX21" fmla="*/ 9815272 w 12573524"/>
              <a:gd name="connsiteY21" fmla="*/ 28218 h 2151204"/>
              <a:gd name="connsiteX22" fmla="*/ 10574626 w 12573524"/>
              <a:gd name="connsiteY22" fmla="*/ 1038562 h 2151204"/>
              <a:gd name="connsiteX23" fmla="*/ 10699699 w 12573524"/>
              <a:gd name="connsiteY23" fmla="*/ 638146 h 2151204"/>
              <a:gd name="connsiteX24" fmla="*/ 10933025 w 12573524"/>
              <a:gd name="connsiteY24" fmla="*/ 551968 h 2151204"/>
              <a:gd name="connsiteX25" fmla="*/ 11483096 w 12573524"/>
              <a:gd name="connsiteY25" fmla="*/ 643990 h 2151204"/>
              <a:gd name="connsiteX26" fmla="*/ 12047927 w 12573524"/>
              <a:gd name="connsiteY26" fmla="*/ 52753 h 2151204"/>
              <a:gd name="connsiteX27" fmla="*/ 12569624 w 12573524"/>
              <a:gd name="connsiteY27" fmla="*/ 641938 h 2151204"/>
              <a:gd name="connsiteX28" fmla="*/ 12272599 w 12573524"/>
              <a:gd name="connsiteY28" fmla="*/ 284474 h 2151204"/>
              <a:gd name="connsiteX29" fmla="*/ 11988912 w 12573524"/>
              <a:gd name="connsiteY29" fmla="*/ 116362 h 2151204"/>
              <a:gd name="connsiteX30" fmla="*/ 11473063 w 12573524"/>
              <a:gd name="connsiteY30" fmla="*/ 691717 h 2151204"/>
              <a:gd name="connsiteX31" fmla="*/ 10786544 w 12573524"/>
              <a:gd name="connsiteY31" fmla="*/ 587074 h 2151204"/>
              <a:gd name="connsiteX32" fmla="*/ 10584930 w 12573524"/>
              <a:gd name="connsiteY32" fmla="*/ 1073268 h 2151204"/>
              <a:gd name="connsiteX33" fmla="*/ 9793416 w 12573524"/>
              <a:gd name="connsiteY33" fmla="*/ 47578 h 2151204"/>
              <a:gd name="connsiteX34" fmla="*/ 9226169 w 12573524"/>
              <a:gd name="connsiteY34" fmla="*/ 357140 h 2151204"/>
              <a:gd name="connsiteX35" fmla="*/ 8941552 w 12573524"/>
              <a:gd name="connsiteY35" fmla="*/ 198968 h 2151204"/>
              <a:gd name="connsiteX36" fmla="*/ 8509907 w 12573524"/>
              <a:gd name="connsiteY36" fmla="*/ 722501 h 2151204"/>
              <a:gd name="connsiteX37" fmla="*/ 8194288 w 12573524"/>
              <a:gd name="connsiteY37" fmla="*/ 157306 h 2151204"/>
              <a:gd name="connsiteX38" fmla="*/ 7732858 w 12573524"/>
              <a:gd name="connsiteY38" fmla="*/ 1144585 h 2151204"/>
              <a:gd name="connsiteX39" fmla="*/ 7330294 w 12573524"/>
              <a:gd name="connsiteY39" fmla="*/ 1327647 h 2151204"/>
              <a:gd name="connsiteX40" fmla="*/ 6717464 w 12573524"/>
              <a:gd name="connsiteY40" fmla="*/ 1181434 h 2151204"/>
              <a:gd name="connsiteX41" fmla="*/ 6891200 w 12573524"/>
              <a:gd name="connsiteY41" fmla="*/ 879682 h 2151204"/>
              <a:gd name="connsiteX42" fmla="*/ 6598410 w 12573524"/>
              <a:gd name="connsiteY42" fmla="*/ 687613 h 2151204"/>
              <a:gd name="connsiteX43" fmla="*/ 6232968 w 12573524"/>
              <a:gd name="connsiteY43" fmla="*/ 957383 h 2151204"/>
              <a:gd name="connsiteX44" fmla="*/ 5830406 w 12573524"/>
              <a:gd name="connsiteY44" fmla="*/ 1181615 h 2151204"/>
              <a:gd name="connsiteX45" fmla="*/ 5848784 w 12573524"/>
              <a:gd name="connsiteY45" fmla="*/ 157306 h 2151204"/>
              <a:gd name="connsiteX46" fmla="*/ 4975873 w 12573524"/>
              <a:gd name="connsiteY46" fmla="*/ 1510527 h 2151204"/>
              <a:gd name="connsiteX47" fmla="*/ 3992552 w 12573524"/>
              <a:gd name="connsiteY47" fmla="*/ 870538 h 2151204"/>
              <a:gd name="connsiteX48" fmla="*/ 3315577 w 12573524"/>
              <a:gd name="connsiteY48" fmla="*/ 1675392 h 2151204"/>
              <a:gd name="connsiteX49" fmla="*/ 2689646 w 12573524"/>
              <a:gd name="connsiteY49" fmla="*/ 1360128 h 2151204"/>
              <a:gd name="connsiteX50" fmla="*/ 2451765 w 12573524"/>
              <a:gd name="connsiteY50" fmla="*/ 2142100 h 2151204"/>
              <a:gd name="connsiteX51" fmla="*/ 2396947 w 12573524"/>
              <a:gd name="connsiteY51" fmla="*/ 610912 h 2151204"/>
              <a:gd name="connsiteX52" fmla="*/ 2081456 w 12573524"/>
              <a:gd name="connsiteY52" fmla="*/ 1373458 h 2151204"/>
              <a:gd name="connsiteX53" fmla="*/ 1642544 w 12573524"/>
              <a:gd name="connsiteY53" fmla="*/ 989410 h 2151204"/>
              <a:gd name="connsiteX54" fmla="*/ 1322504 w 12573524"/>
              <a:gd name="connsiteY54" fmla="*/ 1190578 h 2151204"/>
              <a:gd name="connsiteX55" fmla="*/ 1121336 w 12573524"/>
              <a:gd name="connsiteY55" fmla="*/ 907114 h 2151204"/>
              <a:gd name="connsiteX56" fmla="*/ 911024 w 12573524"/>
              <a:gd name="connsiteY56" fmla="*/ 404194 h 2151204"/>
              <a:gd name="connsiteX57" fmla="*/ 106352 w 12573524"/>
              <a:gd name="connsiteY57" fmla="*/ 971122 h 2151204"/>
              <a:gd name="connsiteX58" fmla="*/ 88064 w 12573524"/>
              <a:gd name="connsiteY58" fmla="*/ 769954 h 2151204"/>
              <a:gd name="connsiteX59" fmla="*/ 810440 w 12573524"/>
              <a:gd name="connsiteY59" fmla="*/ 331042 h 2151204"/>
              <a:gd name="connsiteX0" fmla="*/ 810440 w 12573524"/>
              <a:gd name="connsiteY0" fmla="*/ 331042 h 2143445"/>
              <a:gd name="connsiteX1" fmla="*/ 1066472 w 12573524"/>
              <a:gd name="connsiteY1" fmla="*/ 449914 h 2143445"/>
              <a:gd name="connsiteX2" fmla="*/ 1285928 w 12573524"/>
              <a:gd name="connsiteY2" fmla="*/ 1117426 h 2143445"/>
              <a:gd name="connsiteX3" fmla="*/ 1633400 w 12573524"/>
              <a:gd name="connsiteY3" fmla="*/ 961978 h 2143445"/>
              <a:gd name="connsiteX4" fmla="*/ 2063168 w 12573524"/>
              <a:gd name="connsiteY4" fmla="*/ 1282018 h 2143445"/>
              <a:gd name="connsiteX5" fmla="*/ 2410640 w 12573524"/>
              <a:gd name="connsiteY5" fmla="*/ 541354 h 2143445"/>
              <a:gd name="connsiteX6" fmla="*/ 2451993 w 12573524"/>
              <a:gd name="connsiteY6" fmla="*/ 2073451 h 2143445"/>
              <a:gd name="connsiteX7" fmla="*/ 2666672 w 12573524"/>
              <a:gd name="connsiteY7" fmla="*/ 1327738 h 2143445"/>
              <a:gd name="connsiteX8" fmla="*/ 3297608 w 12573524"/>
              <a:gd name="connsiteY8" fmla="*/ 1638634 h 2143445"/>
              <a:gd name="connsiteX9" fmla="*/ 4051237 w 12573524"/>
              <a:gd name="connsiteY9" fmla="*/ 833508 h 2143445"/>
              <a:gd name="connsiteX10" fmla="*/ 4961816 w 12573524"/>
              <a:gd name="connsiteY10" fmla="*/ 1483186 h 2143445"/>
              <a:gd name="connsiteX11" fmla="*/ 5857973 w 12573524"/>
              <a:gd name="connsiteY11" fmla="*/ 116089 h 2143445"/>
              <a:gd name="connsiteX12" fmla="*/ 5862614 w 12573524"/>
              <a:gd name="connsiteY12" fmla="*/ 1158597 h 2143445"/>
              <a:gd name="connsiteX13" fmla="*/ 6521072 w 12573524"/>
              <a:gd name="connsiteY13" fmla="*/ 664684 h 2143445"/>
              <a:gd name="connsiteX14" fmla="*/ 6932325 w 12573524"/>
              <a:gd name="connsiteY14" fmla="*/ 865761 h 2143445"/>
              <a:gd name="connsiteX15" fmla="*/ 6777059 w 12573524"/>
              <a:gd name="connsiteY15" fmla="*/ 1185938 h 2143445"/>
              <a:gd name="connsiteX16" fmla="*/ 7622857 w 12573524"/>
              <a:gd name="connsiteY16" fmla="*/ 1217828 h 2143445"/>
              <a:gd name="connsiteX17" fmla="*/ 8180504 w 12573524"/>
              <a:gd name="connsiteY17" fmla="*/ 120730 h 2143445"/>
              <a:gd name="connsiteX18" fmla="*/ 8516691 w 12573524"/>
              <a:gd name="connsiteY18" fmla="*/ 681148 h 2143445"/>
              <a:gd name="connsiteX19" fmla="*/ 8938384 w 12573524"/>
              <a:gd name="connsiteY19" fmla="*/ 173006 h 2143445"/>
              <a:gd name="connsiteX20" fmla="*/ 9263728 w 12573524"/>
              <a:gd name="connsiteY20" fmla="*/ 306289 h 2143445"/>
              <a:gd name="connsiteX21" fmla="*/ 9815272 w 12573524"/>
              <a:gd name="connsiteY21" fmla="*/ 28218 h 2143445"/>
              <a:gd name="connsiteX22" fmla="*/ 10574626 w 12573524"/>
              <a:gd name="connsiteY22" fmla="*/ 1038562 h 2143445"/>
              <a:gd name="connsiteX23" fmla="*/ 10699699 w 12573524"/>
              <a:gd name="connsiteY23" fmla="*/ 638146 h 2143445"/>
              <a:gd name="connsiteX24" fmla="*/ 10933025 w 12573524"/>
              <a:gd name="connsiteY24" fmla="*/ 551968 h 2143445"/>
              <a:gd name="connsiteX25" fmla="*/ 11483096 w 12573524"/>
              <a:gd name="connsiteY25" fmla="*/ 643990 h 2143445"/>
              <a:gd name="connsiteX26" fmla="*/ 12047927 w 12573524"/>
              <a:gd name="connsiteY26" fmla="*/ 52753 h 2143445"/>
              <a:gd name="connsiteX27" fmla="*/ 12569624 w 12573524"/>
              <a:gd name="connsiteY27" fmla="*/ 641938 h 2143445"/>
              <a:gd name="connsiteX28" fmla="*/ 12272599 w 12573524"/>
              <a:gd name="connsiteY28" fmla="*/ 284474 h 2143445"/>
              <a:gd name="connsiteX29" fmla="*/ 11988912 w 12573524"/>
              <a:gd name="connsiteY29" fmla="*/ 116362 h 2143445"/>
              <a:gd name="connsiteX30" fmla="*/ 11473063 w 12573524"/>
              <a:gd name="connsiteY30" fmla="*/ 691717 h 2143445"/>
              <a:gd name="connsiteX31" fmla="*/ 10786544 w 12573524"/>
              <a:gd name="connsiteY31" fmla="*/ 587074 h 2143445"/>
              <a:gd name="connsiteX32" fmla="*/ 10584930 w 12573524"/>
              <a:gd name="connsiteY32" fmla="*/ 1073268 h 2143445"/>
              <a:gd name="connsiteX33" fmla="*/ 9793416 w 12573524"/>
              <a:gd name="connsiteY33" fmla="*/ 47578 h 2143445"/>
              <a:gd name="connsiteX34" fmla="*/ 9226169 w 12573524"/>
              <a:gd name="connsiteY34" fmla="*/ 357140 h 2143445"/>
              <a:gd name="connsiteX35" fmla="*/ 8941552 w 12573524"/>
              <a:gd name="connsiteY35" fmla="*/ 198968 h 2143445"/>
              <a:gd name="connsiteX36" fmla="*/ 8509907 w 12573524"/>
              <a:gd name="connsiteY36" fmla="*/ 722501 h 2143445"/>
              <a:gd name="connsiteX37" fmla="*/ 8194288 w 12573524"/>
              <a:gd name="connsiteY37" fmla="*/ 157306 h 2143445"/>
              <a:gd name="connsiteX38" fmla="*/ 7732858 w 12573524"/>
              <a:gd name="connsiteY38" fmla="*/ 1144585 h 2143445"/>
              <a:gd name="connsiteX39" fmla="*/ 7330294 w 12573524"/>
              <a:gd name="connsiteY39" fmla="*/ 1327647 h 2143445"/>
              <a:gd name="connsiteX40" fmla="*/ 6717464 w 12573524"/>
              <a:gd name="connsiteY40" fmla="*/ 1181434 h 2143445"/>
              <a:gd name="connsiteX41" fmla="*/ 6891200 w 12573524"/>
              <a:gd name="connsiteY41" fmla="*/ 879682 h 2143445"/>
              <a:gd name="connsiteX42" fmla="*/ 6598410 w 12573524"/>
              <a:gd name="connsiteY42" fmla="*/ 687613 h 2143445"/>
              <a:gd name="connsiteX43" fmla="*/ 6232968 w 12573524"/>
              <a:gd name="connsiteY43" fmla="*/ 957383 h 2143445"/>
              <a:gd name="connsiteX44" fmla="*/ 5830406 w 12573524"/>
              <a:gd name="connsiteY44" fmla="*/ 1181615 h 2143445"/>
              <a:gd name="connsiteX45" fmla="*/ 5848784 w 12573524"/>
              <a:gd name="connsiteY45" fmla="*/ 157306 h 2143445"/>
              <a:gd name="connsiteX46" fmla="*/ 4975873 w 12573524"/>
              <a:gd name="connsiteY46" fmla="*/ 1510527 h 2143445"/>
              <a:gd name="connsiteX47" fmla="*/ 3992552 w 12573524"/>
              <a:gd name="connsiteY47" fmla="*/ 870538 h 2143445"/>
              <a:gd name="connsiteX48" fmla="*/ 3315577 w 12573524"/>
              <a:gd name="connsiteY48" fmla="*/ 1675392 h 2143445"/>
              <a:gd name="connsiteX49" fmla="*/ 2689646 w 12573524"/>
              <a:gd name="connsiteY49" fmla="*/ 1360128 h 2143445"/>
              <a:gd name="connsiteX50" fmla="*/ 2451765 w 12573524"/>
              <a:gd name="connsiteY50" fmla="*/ 2142100 h 2143445"/>
              <a:gd name="connsiteX51" fmla="*/ 2396947 w 12573524"/>
              <a:gd name="connsiteY51" fmla="*/ 610912 h 2143445"/>
              <a:gd name="connsiteX52" fmla="*/ 2081456 w 12573524"/>
              <a:gd name="connsiteY52" fmla="*/ 1373458 h 2143445"/>
              <a:gd name="connsiteX53" fmla="*/ 1642544 w 12573524"/>
              <a:gd name="connsiteY53" fmla="*/ 989410 h 2143445"/>
              <a:gd name="connsiteX54" fmla="*/ 1322504 w 12573524"/>
              <a:gd name="connsiteY54" fmla="*/ 1190578 h 2143445"/>
              <a:gd name="connsiteX55" fmla="*/ 1121336 w 12573524"/>
              <a:gd name="connsiteY55" fmla="*/ 907114 h 2143445"/>
              <a:gd name="connsiteX56" fmla="*/ 911024 w 12573524"/>
              <a:gd name="connsiteY56" fmla="*/ 404194 h 2143445"/>
              <a:gd name="connsiteX57" fmla="*/ 106352 w 12573524"/>
              <a:gd name="connsiteY57" fmla="*/ 971122 h 2143445"/>
              <a:gd name="connsiteX58" fmla="*/ 88064 w 12573524"/>
              <a:gd name="connsiteY58" fmla="*/ 769954 h 2143445"/>
              <a:gd name="connsiteX59" fmla="*/ 810440 w 12573524"/>
              <a:gd name="connsiteY59" fmla="*/ 331042 h 2143445"/>
              <a:gd name="connsiteX0" fmla="*/ 810440 w 12573524"/>
              <a:gd name="connsiteY0" fmla="*/ 331042 h 2143445"/>
              <a:gd name="connsiteX1" fmla="*/ 1066472 w 12573524"/>
              <a:gd name="connsiteY1" fmla="*/ 449914 h 2143445"/>
              <a:gd name="connsiteX2" fmla="*/ 1285928 w 12573524"/>
              <a:gd name="connsiteY2" fmla="*/ 1117426 h 2143445"/>
              <a:gd name="connsiteX3" fmla="*/ 1633400 w 12573524"/>
              <a:gd name="connsiteY3" fmla="*/ 961978 h 2143445"/>
              <a:gd name="connsiteX4" fmla="*/ 2063168 w 12573524"/>
              <a:gd name="connsiteY4" fmla="*/ 1282018 h 2143445"/>
              <a:gd name="connsiteX5" fmla="*/ 2410640 w 12573524"/>
              <a:gd name="connsiteY5" fmla="*/ 541354 h 2143445"/>
              <a:gd name="connsiteX6" fmla="*/ 2451993 w 12573524"/>
              <a:gd name="connsiteY6" fmla="*/ 2073451 h 2143445"/>
              <a:gd name="connsiteX7" fmla="*/ 2666672 w 12573524"/>
              <a:gd name="connsiteY7" fmla="*/ 1327738 h 2143445"/>
              <a:gd name="connsiteX8" fmla="*/ 3297608 w 12573524"/>
              <a:gd name="connsiteY8" fmla="*/ 1638634 h 2143445"/>
              <a:gd name="connsiteX9" fmla="*/ 4051237 w 12573524"/>
              <a:gd name="connsiteY9" fmla="*/ 833508 h 2143445"/>
              <a:gd name="connsiteX10" fmla="*/ 4961816 w 12573524"/>
              <a:gd name="connsiteY10" fmla="*/ 1483186 h 2143445"/>
              <a:gd name="connsiteX11" fmla="*/ 5857973 w 12573524"/>
              <a:gd name="connsiteY11" fmla="*/ 116089 h 2143445"/>
              <a:gd name="connsiteX12" fmla="*/ 5862614 w 12573524"/>
              <a:gd name="connsiteY12" fmla="*/ 1158597 h 2143445"/>
              <a:gd name="connsiteX13" fmla="*/ 6521072 w 12573524"/>
              <a:gd name="connsiteY13" fmla="*/ 664684 h 2143445"/>
              <a:gd name="connsiteX14" fmla="*/ 6932325 w 12573524"/>
              <a:gd name="connsiteY14" fmla="*/ 865761 h 2143445"/>
              <a:gd name="connsiteX15" fmla="*/ 6777059 w 12573524"/>
              <a:gd name="connsiteY15" fmla="*/ 1185938 h 2143445"/>
              <a:gd name="connsiteX16" fmla="*/ 7622857 w 12573524"/>
              <a:gd name="connsiteY16" fmla="*/ 1217828 h 2143445"/>
              <a:gd name="connsiteX17" fmla="*/ 8180504 w 12573524"/>
              <a:gd name="connsiteY17" fmla="*/ 120730 h 2143445"/>
              <a:gd name="connsiteX18" fmla="*/ 8516691 w 12573524"/>
              <a:gd name="connsiteY18" fmla="*/ 681148 h 2143445"/>
              <a:gd name="connsiteX19" fmla="*/ 8938384 w 12573524"/>
              <a:gd name="connsiteY19" fmla="*/ 173006 h 2143445"/>
              <a:gd name="connsiteX20" fmla="*/ 9263728 w 12573524"/>
              <a:gd name="connsiteY20" fmla="*/ 306289 h 2143445"/>
              <a:gd name="connsiteX21" fmla="*/ 9815272 w 12573524"/>
              <a:gd name="connsiteY21" fmla="*/ 28218 h 2143445"/>
              <a:gd name="connsiteX22" fmla="*/ 10574626 w 12573524"/>
              <a:gd name="connsiteY22" fmla="*/ 1038562 h 2143445"/>
              <a:gd name="connsiteX23" fmla="*/ 10699699 w 12573524"/>
              <a:gd name="connsiteY23" fmla="*/ 638146 h 2143445"/>
              <a:gd name="connsiteX24" fmla="*/ 10933025 w 12573524"/>
              <a:gd name="connsiteY24" fmla="*/ 551968 h 2143445"/>
              <a:gd name="connsiteX25" fmla="*/ 11483096 w 12573524"/>
              <a:gd name="connsiteY25" fmla="*/ 643990 h 2143445"/>
              <a:gd name="connsiteX26" fmla="*/ 12047927 w 12573524"/>
              <a:gd name="connsiteY26" fmla="*/ 52753 h 2143445"/>
              <a:gd name="connsiteX27" fmla="*/ 12569624 w 12573524"/>
              <a:gd name="connsiteY27" fmla="*/ 641938 h 2143445"/>
              <a:gd name="connsiteX28" fmla="*/ 12272599 w 12573524"/>
              <a:gd name="connsiteY28" fmla="*/ 284474 h 2143445"/>
              <a:gd name="connsiteX29" fmla="*/ 11988912 w 12573524"/>
              <a:gd name="connsiteY29" fmla="*/ 116362 h 2143445"/>
              <a:gd name="connsiteX30" fmla="*/ 11473063 w 12573524"/>
              <a:gd name="connsiteY30" fmla="*/ 691717 h 2143445"/>
              <a:gd name="connsiteX31" fmla="*/ 10786544 w 12573524"/>
              <a:gd name="connsiteY31" fmla="*/ 587074 h 2143445"/>
              <a:gd name="connsiteX32" fmla="*/ 10584930 w 12573524"/>
              <a:gd name="connsiteY32" fmla="*/ 1073268 h 2143445"/>
              <a:gd name="connsiteX33" fmla="*/ 9793416 w 12573524"/>
              <a:gd name="connsiteY33" fmla="*/ 47578 h 2143445"/>
              <a:gd name="connsiteX34" fmla="*/ 9226169 w 12573524"/>
              <a:gd name="connsiteY34" fmla="*/ 357140 h 2143445"/>
              <a:gd name="connsiteX35" fmla="*/ 8941552 w 12573524"/>
              <a:gd name="connsiteY35" fmla="*/ 198968 h 2143445"/>
              <a:gd name="connsiteX36" fmla="*/ 8509907 w 12573524"/>
              <a:gd name="connsiteY36" fmla="*/ 722501 h 2143445"/>
              <a:gd name="connsiteX37" fmla="*/ 8194288 w 12573524"/>
              <a:gd name="connsiteY37" fmla="*/ 157306 h 2143445"/>
              <a:gd name="connsiteX38" fmla="*/ 7732858 w 12573524"/>
              <a:gd name="connsiteY38" fmla="*/ 1144585 h 2143445"/>
              <a:gd name="connsiteX39" fmla="*/ 7330294 w 12573524"/>
              <a:gd name="connsiteY39" fmla="*/ 1327647 h 2143445"/>
              <a:gd name="connsiteX40" fmla="*/ 6717464 w 12573524"/>
              <a:gd name="connsiteY40" fmla="*/ 1181434 h 2143445"/>
              <a:gd name="connsiteX41" fmla="*/ 6891200 w 12573524"/>
              <a:gd name="connsiteY41" fmla="*/ 879682 h 2143445"/>
              <a:gd name="connsiteX42" fmla="*/ 6598410 w 12573524"/>
              <a:gd name="connsiteY42" fmla="*/ 687613 h 2143445"/>
              <a:gd name="connsiteX43" fmla="*/ 6232968 w 12573524"/>
              <a:gd name="connsiteY43" fmla="*/ 957383 h 2143445"/>
              <a:gd name="connsiteX44" fmla="*/ 5830406 w 12573524"/>
              <a:gd name="connsiteY44" fmla="*/ 1181615 h 2143445"/>
              <a:gd name="connsiteX45" fmla="*/ 5848784 w 12573524"/>
              <a:gd name="connsiteY45" fmla="*/ 157306 h 2143445"/>
              <a:gd name="connsiteX46" fmla="*/ 4975873 w 12573524"/>
              <a:gd name="connsiteY46" fmla="*/ 1510527 h 2143445"/>
              <a:gd name="connsiteX47" fmla="*/ 3992552 w 12573524"/>
              <a:gd name="connsiteY47" fmla="*/ 870538 h 2143445"/>
              <a:gd name="connsiteX48" fmla="*/ 3315577 w 12573524"/>
              <a:gd name="connsiteY48" fmla="*/ 1675392 h 2143445"/>
              <a:gd name="connsiteX49" fmla="*/ 2689646 w 12573524"/>
              <a:gd name="connsiteY49" fmla="*/ 1360128 h 2143445"/>
              <a:gd name="connsiteX50" fmla="*/ 2451765 w 12573524"/>
              <a:gd name="connsiteY50" fmla="*/ 2142100 h 2143445"/>
              <a:gd name="connsiteX51" fmla="*/ 2396947 w 12573524"/>
              <a:gd name="connsiteY51" fmla="*/ 610912 h 2143445"/>
              <a:gd name="connsiteX52" fmla="*/ 2081456 w 12573524"/>
              <a:gd name="connsiteY52" fmla="*/ 1327966 h 2143445"/>
              <a:gd name="connsiteX53" fmla="*/ 1642544 w 12573524"/>
              <a:gd name="connsiteY53" fmla="*/ 989410 h 2143445"/>
              <a:gd name="connsiteX54" fmla="*/ 1322504 w 12573524"/>
              <a:gd name="connsiteY54" fmla="*/ 1190578 h 2143445"/>
              <a:gd name="connsiteX55" fmla="*/ 1121336 w 12573524"/>
              <a:gd name="connsiteY55" fmla="*/ 907114 h 2143445"/>
              <a:gd name="connsiteX56" fmla="*/ 911024 w 12573524"/>
              <a:gd name="connsiteY56" fmla="*/ 404194 h 2143445"/>
              <a:gd name="connsiteX57" fmla="*/ 106352 w 12573524"/>
              <a:gd name="connsiteY57" fmla="*/ 971122 h 2143445"/>
              <a:gd name="connsiteX58" fmla="*/ 88064 w 12573524"/>
              <a:gd name="connsiteY58" fmla="*/ 769954 h 2143445"/>
              <a:gd name="connsiteX59" fmla="*/ 810440 w 12573524"/>
              <a:gd name="connsiteY59" fmla="*/ 331042 h 2143445"/>
              <a:gd name="connsiteX0" fmla="*/ 810440 w 12573524"/>
              <a:gd name="connsiteY0" fmla="*/ 331042 h 2143445"/>
              <a:gd name="connsiteX1" fmla="*/ 1066472 w 12573524"/>
              <a:gd name="connsiteY1" fmla="*/ 449914 h 2143445"/>
              <a:gd name="connsiteX2" fmla="*/ 1285928 w 12573524"/>
              <a:gd name="connsiteY2" fmla="*/ 1117426 h 2143445"/>
              <a:gd name="connsiteX3" fmla="*/ 1633400 w 12573524"/>
              <a:gd name="connsiteY3" fmla="*/ 961978 h 2143445"/>
              <a:gd name="connsiteX4" fmla="*/ 2063168 w 12573524"/>
              <a:gd name="connsiteY4" fmla="*/ 1282018 h 2143445"/>
              <a:gd name="connsiteX5" fmla="*/ 2410640 w 12573524"/>
              <a:gd name="connsiteY5" fmla="*/ 541354 h 2143445"/>
              <a:gd name="connsiteX6" fmla="*/ 2451993 w 12573524"/>
              <a:gd name="connsiteY6" fmla="*/ 2073451 h 2143445"/>
              <a:gd name="connsiteX7" fmla="*/ 2666672 w 12573524"/>
              <a:gd name="connsiteY7" fmla="*/ 1327738 h 2143445"/>
              <a:gd name="connsiteX8" fmla="*/ 3297608 w 12573524"/>
              <a:gd name="connsiteY8" fmla="*/ 1638634 h 2143445"/>
              <a:gd name="connsiteX9" fmla="*/ 4051237 w 12573524"/>
              <a:gd name="connsiteY9" fmla="*/ 833508 h 2143445"/>
              <a:gd name="connsiteX10" fmla="*/ 4961816 w 12573524"/>
              <a:gd name="connsiteY10" fmla="*/ 1483186 h 2143445"/>
              <a:gd name="connsiteX11" fmla="*/ 5857973 w 12573524"/>
              <a:gd name="connsiteY11" fmla="*/ 116089 h 2143445"/>
              <a:gd name="connsiteX12" fmla="*/ 5862614 w 12573524"/>
              <a:gd name="connsiteY12" fmla="*/ 1158597 h 2143445"/>
              <a:gd name="connsiteX13" fmla="*/ 6521072 w 12573524"/>
              <a:gd name="connsiteY13" fmla="*/ 664684 h 2143445"/>
              <a:gd name="connsiteX14" fmla="*/ 6932325 w 12573524"/>
              <a:gd name="connsiteY14" fmla="*/ 865761 h 2143445"/>
              <a:gd name="connsiteX15" fmla="*/ 6777059 w 12573524"/>
              <a:gd name="connsiteY15" fmla="*/ 1185938 h 2143445"/>
              <a:gd name="connsiteX16" fmla="*/ 7622857 w 12573524"/>
              <a:gd name="connsiteY16" fmla="*/ 1217828 h 2143445"/>
              <a:gd name="connsiteX17" fmla="*/ 8180504 w 12573524"/>
              <a:gd name="connsiteY17" fmla="*/ 120730 h 2143445"/>
              <a:gd name="connsiteX18" fmla="*/ 8516691 w 12573524"/>
              <a:gd name="connsiteY18" fmla="*/ 681148 h 2143445"/>
              <a:gd name="connsiteX19" fmla="*/ 8938384 w 12573524"/>
              <a:gd name="connsiteY19" fmla="*/ 173006 h 2143445"/>
              <a:gd name="connsiteX20" fmla="*/ 9263728 w 12573524"/>
              <a:gd name="connsiteY20" fmla="*/ 306289 h 2143445"/>
              <a:gd name="connsiteX21" fmla="*/ 9815272 w 12573524"/>
              <a:gd name="connsiteY21" fmla="*/ 28218 h 2143445"/>
              <a:gd name="connsiteX22" fmla="*/ 10574626 w 12573524"/>
              <a:gd name="connsiteY22" fmla="*/ 1038562 h 2143445"/>
              <a:gd name="connsiteX23" fmla="*/ 10699699 w 12573524"/>
              <a:gd name="connsiteY23" fmla="*/ 638146 h 2143445"/>
              <a:gd name="connsiteX24" fmla="*/ 10933025 w 12573524"/>
              <a:gd name="connsiteY24" fmla="*/ 551968 h 2143445"/>
              <a:gd name="connsiteX25" fmla="*/ 11483096 w 12573524"/>
              <a:gd name="connsiteY25" fmla="*/ 643990 h 2143445"/>
              <a:gd name="connsiteX26" fmla="*/ 12047927 w 12573524"/>
              <a:gd name="connsiteY26" fmla="*/ 52753 h 2143445"/>
              <a:gd name="connsiteX27" fmla="*/ 12569624 w 12573524"/>
              <a:gd name="connsiteY27" fmla="*/ 641938 h 2143445"/>
              <a:gd name="connsiteX28" fmla="*/ 12272599 w 12573524"/>
              <a:gd name="connsiteY28" fmla="*/ 284474 h 2143445"/>
              <a:gd name="connsiteX29" fmla="*/ 11988912 w 12573524"/>
              <a:gd name="connsiteY29" fmla="*/ 116362 h 2143445"/>
              <a:gd name="connsiteX30" fmla="*/ 11473063 w 12573524"/>
              <a:gd name="connsiteY30" fmla="*/ 691717 h 2143445"/>
              <a:gd name="connsiteX31" fmla="*/ 10786544 w 12573524"/>
              <a:gd name="connsiteY31" fmla="*/ 587074 h 2143445"/>
              <a:gd name="connsiteX32" fmla="*/ 10584930 w 12573524"/>
              <a:gd name="connsiteY32" fmla="*/ 1073268 h 2143445"/>
              <a:gd name="connsiteX33" fmla="*/ 9793416 w 12573524"/>
              <a:gd name="connsiteY33" fmla="*/ 47578 h 2143445"/>
              <a:gd name="connsiteX34" fmla="*/ 9226169 w 12573524"/>
              <a:gd name="connsiteY34" fmla="*/ 357140 h 2143445"/>
              <a:gd name="connsiteX35" fmla="*/ 8941552 w 12573524"/>
              <a:gd name="connsiteY35" fmla="*/ 198968 h 2143445"/>
              <a:gd name="connsiteX36" fmla="*/ 8509907 w 12573524"/>
              <a:gd name="connsiteY36" fmla="*/ 722501 h 2143445"/>
              <a:gd name="connsiteX37" fmla="*/ 8194288 w 12573524"/>
              <a:gd name="connsiteY37" fmla="*/ 157306 h 2143445"/>
              <a:gd name="connsiteX38" fmla="*/ 7732858 w 12573524"/>
              <a:gd name="connsiteY38" fmla="*/ 1144585 h 2143445"/>
              <a:gd name="connsiteX39" fmla="*/ 7330294 w 12573524"/>
              <a:gd name="connsiteY39" fmla="*/ 1327647 h 2143445"/>
              <a:gd name="connsiteX40" fmla="*/ 6717464 w 12573524"/>
              <a:gd name="connsiteY40" fmla="*/ 1181434 h 2143445"/>
              <a:gd name="connsiteX41" fmla="*/ 6891200 w 12573524"/>
              <a:gd name="connsiteY41" fmla="*/ 879682 h 2143445"/>
              <a:gd name="connsiteX42" fmla="*/ 6598410 w 12573524"/>
              <a:gd name="connsiteY42" fmla="*/ 687613 h 2143445"/>
              <a:gd name="connsiteX43" fmla="*/ 6232968 w 12573524"/>
              <a:gd name="connsiteY43" fmla="*/ 957383 h 2143445"/>
              <a:gd name="connsiteX44" fmla="*/ 5830406 w 12573524"/>
              <a:gd name="connsiteY44" fmla="*/ 1181615 h 2143445"/>
              <a:gd name="connsiteX45" fmla="*/ 5848784 w 12573524"/>
              <a:gd name="connsiteY45" fmla="*/ 157306 h 2143445"/>
              <a:gd name="connsiteX46" fmla="*/ 4975873 w 12573524"/>
              <a:gd name="connsiteY46" fmla="*/ 1510527 h 2143445"/>
              <a:gd name="connsiteX47" fmla="*/ 3992552 w 12573524"/>
              <a:gd name="connsiteY47" fmla="*/ 870538 h 2143445"/>
              <a:gd name="connsiteX48" fmla="*/ 3315577 w 12573524"/>
              <a:gd name="connsiteY48" fmla="*/ 1675392 h 2143445"/>
              <a:gd name="connsiteX49" fmla="*/ 2689646 w 12573524"/>
              <a:gd name="connsiteY49" fmla="*/ 1360128 h 2143445"/>
              <a:gd name="connsiteX50" fmla="*/ 2451765 w 12573524"/>
              <a:gd name="connsiteY50" fmla="*/ 2142100 h 2143445"/>
              <a:gd name="connsiteX51" fmla="*/ 2396947 w 12573524"/>
              <a:gd name="connsiteY51" fmla="*/ 610912 h 2143445"/>
              <a:gd name="connsiteX52" fmla="*/ 2081456 w 12573524"/>
              <a:gd name="connsiteY52" fmla="*/ 1327966 h 2143445"/>
              <a:gd name="connsiteX53" fmla="*/ 1642544 w 12573524"/>
              <a:gd name="connsiteY53" fmla="*/ 989410 h 2143445"/>
              <a:gd name="connsiteX54" fmla="*/ 1322504 w 12573524"/>
              <a:gd name="connsiteY54" fmla="*/ 1190578 h 2143445"/>
              <a:gd name="connsiteX55" fmla="*/ 1121336 w 12573524"/>
              <a:gd name="connsiteY55" fmla="*/ 907114 h 2143445"/>
              <a:gd name="connsiteX56" fmla="*/ 911024 w 12573524"/>
              <a:gd name="connsiteY56" fmla="*/ 404194 h 2143445"/>
              <a:gd name="connsiteX57" fmla="*/ 106352 w 12573524"/>
              <a:gd name="connsiteY57" fmla="*/ 971122 h 2143445"/>
              <a:gd name="connsiteX58" fmla="*/ 88064 w 12573524"/>
              <a:gd name="connsiteY58" fmla="*/ 769954 h 2143445"/>
              <a:gd name="connsiteX59" fmla="*/ 810440 w 12573524"/>
              <a:gd name="connsiteY59" fmla="*/ 331042 h 2143445"/>
              <a:gd name="connsiteX0" fmla="*/ 810440 w 12573524"/>
              <a:gd name="connsiteY0" fmla="*/ 331042 h 2143445"/>
              <a:gd name="connsiteX1" fmla="*/ 1066472 w 12573524"/>
              <a:gd name="connsiteY1" fmla="*/ 449914 h 2143445"/>
              <a:gd name="connsiteX2" fmla="*/ 1285928 w 12573524"/>
              <a:gd name="connsiteY2" fmla="*/ 1117426 h 2143445"/>
              <a:gd name="connsiteX3" fmla="*/ 1633400 w 12573524"/>
              <a:gd name="connsiteY3" fmla="*/ 961978 h 2143445"/>
              <a:gd name="connsiteX4" fmla="*/ 2063168 w 12573524"/>
              <a:gd name="connsiteY4" fmla="*/ 1282018 h 2143445"/>
              <a:gd name="connsiteX5" fmla="*/ 2410640 w 12573524"/>
              <a:gd name="connsiteY5" fmla="*/ 541354 h 2143445"/>
              <a:gd name="connsiteX6" fmla="*/ 2451993 w 12573524"/>
              <a:gd name="connsiteY6" fmla="*/ 2073451 h 2143445"/>
              <a:gd name="connsiteX7" fmla="*/ 2666672 w 12573524"/>
              <a:gd name="connsiteY7" fmla="*/ 1327738 h 2143445"/>
              <a:gd name="connsiteX8" fmla="*/ 3297608 w 12573524"/>
              <a:gd name="connsiteY8" fmla="*/ 1638634 h 2143445"/>
              <a:gd name="connsiteX9" fmla="*/ 4051237 w 12573524"/>
              <a:gd name="connsiteY9" fmla="*/ 833508 h 2143445"/>
              <a:gd name="connsiteX10" fmla="*/ 4961816 w 12573524"/>
              <a:gd name="connsiteY10" fmla="*/ 1483186 h 2143445"/>
              <a:gd name="connsiteX11" fmla="*/ 5857973 w 12573524"/>
              <a:gd name="connsiteY11" fmla="*/ 116089 h 2143445"/>
              <a:gd name="connsiteX12" fmla="*/ 5862614 w 12573524"/>
              <a:gd name="connsiteY12" fmla="*/ 1158597 h 2143445"/>
              <a:gd name="connsiteX13" fmla="*/ 6521072 w 12573524"/>
              <a:gd name="connsiteY13" fmla="*/ 664684 h 2143445"/>
              <a:gd name="connsiteX14" fmla="*/ 6932325 w 12573524"/>
              <a:gd name="connsiteY14" fmla="*/ 865761 h 2143445"/>
              <a:gd name="connsiteX15" fmla="*/ 6777059 w 12573524"/>
              <a:gd name="connsiteY15" fmla="*/ 1185938 h 2143445"/>
              <a:gd name="connsiteX16" fmla="*/ 7622857 w 12573524"/>
              <a:gd name="connsiteY16" fmla="*/ 1217828 h 2143445"/>
              <a:gd name="connsiteX17" fmla="*/ 8180504 w 12573524"/>
              <a:gd name="connsiteY17" fmla="*/ 120730 h 2143445"/>
              <a:gd name="connsiteX18" fmla="*/ 8516691 w 12573524"/>
              <a:gd name="connsiteY18" fmla="*/ 681148 h 2143445"/>
              <a:gd name="connsiteX19" fmla="*/ 8938384 w 12573524"/>
              <a:gd name="connsiteY19" fmla="*/ 173006 h 2143445"/>
              <a:gd name="connsiteX20" fmla="*/ 9263728 w 12573524"/>
              <a:gd name="connsiteY20" fmla="*/ 306289 h 2143445"/>
              <a:gd name="connsiteX21" fmla="*/ 9815272 w 12573524"/>
              <a:gd name="connsiteY21" fmla="*/ 28218 h 2143445"/>
              <a:gd name="connsiteX22" fmla="*/ 10574626 w 12573524"/>
              <a:gd name="connsiteY22" fmla="*/ 1038562 h 2143445"/>
              <a:gd name="connsiteX23" fmla="*/ 10699699 w 12573524"/>
              <a:gd name="connsiteY23" fmla="*/ 638146 h 2143445"/>
              <a:gd name="connsiteX24" fmla="*/ 10933025 w 12573524"/>
              <a:gd name="connsiteY24" fmla="*/ 551968 h 2143445"/>
              <a:gd name="connsiteX25" fmla="*/ 11483096 w 12573524"/>
              <a:gd name="connsiteY25" fmla="*/ 643990 h 2143445"/>
              <a:gd name="connsiteX26" fmla="*/ 12047927 w 12573524"/>
              <a:gd name="connsiteY26" fmla="*/ 52753 h 2143445"/>
              <a:gd name="connsiteX27" fmla="*/ 12569624 w 12573524"/>
              <a:gd name="connsiteY27" fmla="*/ 641938 h 2143445"/>
              <a:gd name="connsiteX28" fmla="*/ 12272599 w 12573524"/>
              <a:gd name="connsiteY28" fmla="*/ 284474 h 2143445"/>
              <a:gd name="connsiteX29" fmla="*/ 11988912 w 12573524"/>
              <a:gd name="connsiteY29" fmla="*/ 116362 h 2143445"/>
              <a:gd name="connsiteX30" fmla="*/ 11473063 w 12573524"/>
              <a:gd name="connsiteY30" fmla="*/ 691717 h 2143445"/>
              <a:gd name="connsiteX31" fmla="*/ 10786544 w 12573524"/>
              <a:gd name="connsiteY31" fmla="*/ 587074 h 2143445"/>
              <a:gd name="connsiteX32" fmla="*/ 10584930 w 12573524"/>
              <a:gd name="connsiteY32" fmla="*/ 1073268 h 2143445"/>
              <a:gd name="connsiteX33" fmla="*/ 9793416 w 12573524"/>
              <a:gd name="connsiteY33" fmla="*/ 47578 h 2143445"/>
              <a:gd name="connsiteX34" fmla="*/ 9226169 w 12573524"/>
              <a:gd name="connsiteY34" fmla="*/ 357140 h 2143445"/>
              <a:gd name="connsiteX35" fmla="*/ 8941552 w 12573524"/>
              <a:gd name="connsiteY35" fmla="*/ 198968 h 2143445"/>
              <a:gd name="connsiteX36" fmla="*/ 8509907 w 12573524"/>
              <a:gd name="connsiteY36" fmla="*/ 722501 h 2143445"/>
              <a:gd name="connsiteX37" fmla="*/ 8194288 w 12573524"/>
              <a:gd name="connsiteY37" fmla="*/ 157306 h 2143445"/>
              <a:gd name="connsiteX38" fmla="*/ 7732858 w 12573524"/>
              <a:gd name="connsiteY38" fmla="*/ 1144585 h 2143445"/>
              <a:gd name="connsiteX39" fmla="*/ 7330294 w 12573524"/>
              <a:gd name="connsiteY39" fmla="*/ 1327647 h 2143445"/>
              <a:gd name="connsiteX40" fmla="*/ 6717464 w 12573524"/>
              <a:gd name="connsiteY40" fmla="*/ 1181434 h 2143445"/>
              <a:gd name="connsiteX41" fmla="*/ 6891200 w 12573524"/>
              <a:gd name="connsiteY41" fmla="*/ 879682 h 2143445"/>
              <a:gd name="connsiteX42" fmla="*/ 6598410 w 12573524"/>
              <a:gd name="connsiteY42" fmla="*/ 687613 h 2143445"/>
              <a:gd name="connsiteX43" fmla="*/ 6232968 w 12573524"/>
              <a:gd name="connsiteY43" fmla="*/ 957383 h 2143445"/>
              <a:gd name="connsiteX44" fmla="*/ 5830406 w 12573524"/>
              <a:gd name="connsiteY44" fmla="*/ 1181615 h 2143445"/>
              <a:gd name="connsiteX45" fmla="*/ 5848784 w 12573524"/>
              <a:gd name="connsiteY45" fmla="*/ 157306 h 2143445"/>
              <a:gd name="connsiteX46" fmla="*/ 4975873 w 12573524"/>
              <a:gd name="connsiteY46" fmla="*/ 1510527 h 2143445"/>
              <a:gd name="connsiteX47" fmla="*/ 3992552 w 12573524"/>
              <a:gd name="connsiteY47" fmla="*/ 870538 h 2143445"/>
              <a:gd name="connsiteX48" fmla="*/ 3315577 w 12573524"/>
              <a:gd name="connsiteY48" fmla="*/ 1675392 h 2143445"/>
              <a:gd name="connsiteX49" fmla="*/ 2689646 w 12573524"/>
              <a:gd name="connsiteY49" fmla="*/ 1360128 h 2143445"/>
              <a:gd name="connsiteX50" fmla="*/ 2451765 w 12573524"/>
              <a:gd name="connsiteY50" fmla="*/ 2142100 h 2143445"/>
              <a:gd name="connsiteX51" fmla="*/ 2396947 w 12573524"/>
              <a:gd name="connsiteY51" fmla="*/ 610912 h 2143445"/>
              <a:gd name="connsiteX52" fmla="*/ 2081456 w 12573524"/>
              <a:gd name="connsiteY52" fmla="*/ 1327966 h 2143445"/>
              <a:gd name="connsiteX53" fmla="*/ 1642544 w 12573524"/>
              <a:gd name="connsiteY53" fmla="*/ 989410 h 2143445"/>
              <a:gd name="connsiteX54" fmla="*/ 1322504 w 12573524"/>
              <a:gd name="connsiteY54" fmla="*/ 1190578 h 2143445"/>
              <a:gd name="connsiteX55" fmla="*/ 1121336 w 12573524"/>
              <a:gd name="connsiteY55" fmla="*/ 907114 h 2143445"/>
              <a:gd name="connsiteX56" fmla="*/ 911024 w 12573524"/>
              <a:gd name="connsiteY56" fmla="*/ 404194 h 2143445"/>
              <a:gd name="connsiteX57" fmla="*/ 106352 w 12573524"/>
              <a:gd name="connsiteY57" fmla="*/ 971122 h 2143445"/>
              <a:gd name="connsiteX58" fmla="*/ 88064 w 12573524"/>
              <a:gd name="connsiteY58" fmla="*/ 769954 h 2143445"/>
              <a:gd name="connsiteX59" fmla="*/ 810440 w 12573524"/>
              <a:gd name="connsiteY59" fmla="*/ 331042 h 2143445"/>
              <a:gd name="connsiteX0" fmla="*/ 810440 w 12573524"/>
              <a:gd name="connsiteY0" fmla="*/ 331042 h 2143445"/>
              <a:gd name="connsiteX1" fmla="*/ 1066472 w 12573524"/>
              <a:gd name="connsiteY1" fmla="*/ 449914 h 2143445"/>
              <a:gd name="connsiteX2" fmla="*/ 1285928 w 12573524"/>
              <a:gd name="connsiteY2" fmla="*/ 1117426 h 2143445"/>
              <a:gd name="connsiteX3" fmla="*/ 1633400 w 12573524"/>
              <a:gd name="connsiteY3" fmla="*/ 961978 h 2143445"/>
              <a:gd name="connsiteX4" fmla="*/ 2063168 w 12573524"/>
              <a:gd name="connsiteY4" fmla="*/ 1282018 h 2143445"/>
              <a:gd name="connsiteX5" fmla="*/ 2410640 w 12573524"/>
              <a:gd name="connsiteY5" fmla="*/ 541354 h 2143445"/>
              <a:gd name="connsiteX6" fmla="*/ 2451993 w 12573524"/>
              <a:gd name="connsiteY6" fmla="*/ 2073451 h 2143445"/>
              <a:gd name="connsiteX7" fmla="*/ 2666672 w 12573524"/>
              <a:gd name="connsiteY7" fmla="*/ 1327738 h 2143445"/>
              <a:gd name="connsiteX8" fmla="*/ 3297608 w 12573524"/>
              <a:gd name="connsiteY8" fmla="*/ 1638634 h 2143445"/>
              <a:gd name="connsiteX9" fmla="*/ 4051237 w 12573524"/>
              <a:gd name="connsiteY9" fmla="*/ 833508 h 2143445"/>
              <a:gd name="connsiteX10" fmla="*/ 4961816 w 12573524"/>
              <a:gd name="connsiteY10" fmla="*/ 1483186 h 2143445"/>
              <a:gd name="connsiteX11" fmla="*/ 5857973 w 12573524"/>
              <a:gd name="connsiteY11" fmla="*/ 116089 h 2143445"/>
              <a:gd name="connsiteX12" fmla="*/ 5862614 w 12573524"/>
              <a:gd name="connsiteY12" fmla="*/ 1158597 h 2143445"/>
              <a:gd name="connsiteX13" fmla="*/ 6521072 w 12573524"/>
              <a:gd name="connsiteY13" fmla="*/ 664684 h 2143445"/>
              <a:gd name="connsiteX14" fmla="*/ 6932325 w 12573524"/>
              <a:gd name="connsiteY14" fmla="*/ 865761 h 2143445"/>
              <a:gd name="connsiteX15" fmla="*/ 6777059 w 12573524"/>
              <a:gd name="connsiteY15" fmla="*/ 1185938 h 2143445"/>
              <a:gd name="connsiteX16" fmla="*/ 7622857 w 12573524"/>
              <a:gd name="connsiteY16" fmla="*/ 1217828 h 2143445"/>
              <a:gd name="connsiteX17" fmla="*/ 8180504 w 12573524"/>
              <a:gd name="connsiteY17" fmla="*/ 120730 h 2143445"/>
              <a:gd name="connsiteX18" fmla="*/ 8516691 w 12573524"/>
              <a:gd name="connsiteY18" fmla="*/ 681148 h 2143445"/>
              <a:gd name="connsiteX19" fmla="*/ 8938384 w 12573524"/>
              <a:gd name="connsiteY19" fmla="*/ 173006 h 2143445"/>
              <a:gd name="connsiteX20" fmla="*/ 9263728 w 12573524"/>
              <a:gd name="connsiteY20" fmla="*/ 306289 h 2143445"/>
              <a:gd name="connsiteX21" fmla="*/ 9815272 w 12573524"/>
              <a:gd name="connsiteY21" fmla="*/ 28218 h 2143445"/>
              <a:gd name="connsiteX22" fmla="*/ 10574626 w 12573524"/>
              <a:gd name="connsiteY22" fmla="*/ 1038562 h 2143445"/>
              <a:gd name="connsiteX23" fmla="*/ 10699699 w 12573524"/>
              <a:gd name="connsiteY23" fmla="*/ 638146 h 2143445"/>
              <a:gd name="connsiteX24" fmla="*/ 10933025 w 12573524"/>
              <a:gd name="connsiteY24" fmla="*/ 551968 h 2143445"/>
              <a:gd name="connsiteX25" fmla="*/ 11483096 w 12573524"/>
              <a:gd name="connsiteY25" fmla="*/ 643990 h 2143445"/>
              <a:gd name="connsiteX26" fmla="*/ 12047927 w 12573524"/>
              <a:gd name="connsiteY26" fmla="*/ 52753 h 2143445"/>
              <a:gd name="connsiteX27" fmla="*/ 12569624 w 12573524"/>
              <a:gd name="connsiteY27" fmla="*/ 641938 h 2143445"/>
              <a:gd name="connsiteX28" fmla="*/ 12272599 w 12573524"/>
              <a:gd name="connsiteY28" fmla="*/ 284474 h 2143445"/>
              <a:gd name="connsiteX29" fmla="*/ 11988912 w 12573524"/>
              <a:gd name="connsiteY29" fmla="*/ 116362 h 2143445"/>
              <a:gd name="connsiteX30" fmla="*/ 11473063 w 12573524"/>
              <a:gd name="connsiteY30" fmla="*/ 691717 h 2143445"/>
              <a:gd name="connsiteX31" fmla="*/ 10786544 w 12573524"/>
              <a:gd name="connsiteY31" fmla="*/ 587074 h 2143445"/>
              <a:gd name="connsiteX32" fmla="*/ 10584930 w 12573524"/>
              <a:gd name="connsiteY32" fmla="*/ 1073268 h 2143445"/>
              <a:gd name="connsiteX33" fmla="*/ 9793416 w 12573524"/>
              <a:gd name="connsiteY33" fmla="*/ 47578 h 2143445"/>
              <a:gd name="connsiteX34" fmla="*/ 9226169 w 12573524"/>
              <a:gd name="connsiteY34" fmla="*/ 357140 h 2143445"/>
              <a:gd name="connsiteX35" fmla="*/ 8941552 w 12573524"/>
              <a:gd name="connsiteY35" fmla="*/ 198968 h 2143445"/>
              <a:gd name="connsiteX36" fmla="*/ 8509907 w 12573524"/>
              <a:gd name="connsiteY36" fmla="*/ 722501 h 2143445"/>
              <a:gd name="connsiteX37" fmla="*/ 8194288 w 12573524"/>
              <a:gd name="connsiteY37" fmla="*/ 157306 h 2143445"/>
              <a:gd name="connsiteX38" fmla="*/ 7732858 w 12573524"/>
              <a:gd name="connsiteY38" fmla="*/ 1144585 h 2143445"/>
              <a:gd name="connsiteX39" fmla="*/ 7330294 w 12573524"/>
              <a:gd name="connsiteY39" fmla="*/ 1327647 h 2143445"/>
              <a:gd name="connsiteX40" fmla="*/ 6717464 w 12573524"/>
              <a:gd name="connsiteY40" fmla="*/ 1181434 h 2143445"/>
              <a:gd name="connsiteX41" fmla="*/ 6891200 w 12573524"/>
              <a:gd name="connsiteY41" fmla="*/ 879682 h 2143445"/>
              <a:gd name="connsiteX42" fmla="*/ 6598410 w 12573524"/>
              <a:gd name="connsiteY42" fmla="*/ 687613 h 2143445"/>
              <a:gd name="connsiteX43" fmla="*/ 6232968 w 12573524"/>
              <a:gd name="connsiteY43" fmla="*/ 957383 h 2143445"/>
              <a:gd name="connsiteX44" fmla="*/ 5830406 w 12573524"/>
              <a:gd name="connsiteY44" fmla="*/ 1181615 h 2143445"/>
              <a:gd name="connsiteX45" fmla="*/ 5848784 w 12573524"/>
              <a:gd name="connsiteY45" fmla="*/ 157306 h 2143445"/>
              <a:gd name="connsiteX46" fmla="*/ 4975873 w 12573524"/>
              <a:gd name="connsiteY46" fmla="*/ 1510527 h 2143445"/>
              <a:gd name="connsiteX47" fmla="*/ 3992552 w 12573524"/>
              <a:gd name="connsiteY47" fmla="*/ 870538 h 2143445"/>
              <a:gd name="connsiteX48" fmla="*/ 3315577 w 12573524"/>
              <a:gd name="connsiteY48" fmla="*/ 1675392 h 2143445"/>
              <a:gd name="connsiteX49" fmla="*/ 2689646 w 12573524"/>
              <a:gd name="connsiteY49" fmla="*/ 1360128 h 2143445"/>
              <a:gd name="connsiteX50" fmla="*/ 2451765 w 12573524"/>
              <a:gd name="connsiteY50" fmla="*/ 2142100 h 2143445"/>
              <a:gd name="connsiteX51" fmla="*/ 2396947 w 12573524"/>
              <a:gd name="connsiteY51" fmla="*/ 610912 h 2143445"/>
              <a:gd name="connsiteX52" fmla="*/ 2081456 w 12573524"/>
              <a:gd name="connsiteY52" fmla="*/ 1327966 h 2143445"/>
              <a:gd name="connsiteX53" fmla="*/ 1642544 w 12573524"/>
              <a:gd name="connsiteY53" fmla="*/ 989410 h 2143445"/>
              <a:gd name="connsiteX54" fmla="*/ 1322504 w 12573524"/>
              <a:gd name="connsiteY54" fmla="*/ 1190578 h 2143445"/>
              <a:gd name="connsiteX55" fmla="*/ 1121336 w 12573524"/>
              <a:gd name="connsiteY55" fmla="*/ 907114 h 2143445"/>
              <a:gd name="connsiteX56" fmla="*/ 911024 w 12573524"/>
              <a:gd name="connsiteY56" fmla="*/ 404194 h 2143445"/>
              <a:gd name="connsiteX57" fmla="*/ 106352 w 12573524"/>
              <a:gd name="connsiteY57" fmla="*/ 971122 h 2143445"/>
              <a:gd name="connsiteX58" fmla="*/ 88064 w 12573524"/>
              <a:gd name="connsiteY58" fmla="*/ 769954 h 2143445"/>
              <a:gd name="connsiteX59" fmla="*/ 810440 w 12573524"/>
              <a:gd name="connsiteY59" fmla="*/ 331042 h 2143445"/>
              <a:gd name="connsiteX0" fmla="*/ 810440 w 12573524"/>
              <a:gd name="connsiteY0" fmla="*/ 331042 h 2143445"/>
              <a:gd name="connsiteX1" fmla="*/ 1066472 w 12573524"/>
              <a:gd name="connsiteY1" fmla="*/ 449914 h 2143445"/>
              <a:gd name="connsiteX2" fmla="*/ 1285928 w 12573524"/>
              <a:gd name="connsiteY2" fmla="*/ 1117426 h 2143445"/>
              <a:gd name="connsiteX3" fmla="*/ 1633400 w 12573524"/>
              <a:gd name="connsiteY3" fmla="*/ 961978 h 2143445"/>
              <a:gd name="connsiteX4" fmla="*/ 2063168 w 12573524"/>
              <a:gd name="connsiteY4" fmla="*/ 1282018 h 2143445"/>
              <a:gd name="connsiteX5" fmla="*/ 2410640 w 12573524"/>
              <a:gd name="connsiteY5" fmla="*/ 541354 h 2143445"/>
              <a:gd name="connsiteX6" fmla="*/ 2451993 w 12573524"/>
              <a:gd name="connsiteY6" fmla="*/ 2073451 h 2143445"/>
              <a:gd name="connsiteX7" fmla="*/ 2666672 w 12573524"/>
              <a:gd name="connsiteY7" fmla="*/ 1327738 h 2143445"/>
              <a:gd name="connsiteX8" fmla="*/ 3297608 w 12573524"/>
              <a:gd name="connsiteY8" fmla="*/ 1638634 h 2143445"/>
              <a:gd name="connsiteX9" fmla="*/ 4051237 w 12573524"/>
              <a:gd name="connsiteY9" fmla="*/ 833508 h 2143445"/>
              <a:gd name="connsiteX10" fmla="*/ 4961816 w 12573524"/>
              <a:gd name="connsiteY10" fmla="*/ 1483186 h 2143445"/>
              <a:gd name="connsiteX11" fmla="*/ 5857973 w 12573524"/>
              <a:gd name="connsiteY11" fmla="*/ 116089 h 2143445"/>
              <a:gd name="connsiteX12" fmla="*/ 5862614 w 12573524"/>
              <a:gd name="connsiteY12" fmla="*/ 1158597 h 2143445"/>
              <a:gd name="connsiteX13" fmla="*/ 6521072 w 12573524"/>
              <a:gd name="connsiteY13" fmla="*/ 664684 h 2143445"/>
              <a:gd name="connsiteX14" fmla="*/ 6932325 w 12573524"/>
              <a:gd name="connsiteY14" fmla="*/ 865761 h 2143445"/>
              <a:gd name="connsiteX15" fmla="*/ 6777059 w 12573524"/>
              <a:gd name="connsiteY15" fmla="*/ 1185938 h 2143445"/>
              <a:gd name="connsiteX16" fmla="*/ 7622857 w 12573524"/>
              <a:gd name="connsiteY16" fmla="*/ 1217828 h 2143445"/>
              <a:gd name="connsiteX17" fmla="*/ 8180504 w 12573524"/>
              <a:gd name="connsiteY17" fmla="*/ 120730 h 2143445"/>
              <a:gd name="connsiteX18" fmla="*/ 8516691 w 12573524"/>
              <a:gd name="connsiteY18" fmla="*/ 681148 h 2143445"/>
              <a:gd name="connsiteX19" fmla="*/ 8938384 w 12573524"/>
              <a:gd name="connsiteY19" fmla="*/ 173006 h 2143445"/>
              <a:gd name="connsiteX20" fmla="*/ 9263728 w 12573524"/>
              <a:gd name="connsiteY20" fmla="*/ 306289 h 2143445"/>
              <a:gd name="connsiteX21" fmla="*/ 9815272 w 12573524"/>
              <a:gd name="connsiteY21" fmla="*/ 28218 h 2143445"/>
              <a:gd name="connsiteX22" fmla="*/ 10574626 w 12573524"/>
              <a:gd name="connsiteY22" fmla="*/ 1038562 h 2143445"/>
              <a:gd name="connsiteX23" fmla="*/ 10699699 w 12573524"/>
              <a:gd name="connsiteY23" fmla="*/ 638146 h 2143445"/>
              <a:gd name="connsiteX24" fmla="*/ 10933025 w 12573524"/>
              <a:gd name="connsiteY24" fmla="*/ 551968 h 2143445"/>
              <a:gd name="connsiteX25" fmla="*/ 11483096 w 12573524"/>
              <a:gd name="connsiteY25" fmla="*/ 643990 h 2143445"/>
              <a:gd name="connsiteX26" fmla="*/ 12047927 w 12573524"/>
              <a:gd name="connsiteY26" fmla="*/ 52753 h 2143445"/>
              <a:gd name="connsiteX27" fmla="*/ 12569624 w 12573524"/>
              <a:gd name="connsiteY27" fmla="*/ 641938 h 2143445"/>
              <a:gd name="connsiteX28" fmla="*/ 12272599 w 12573524"/>
              <a:gd name="connsiteY28" fmla="*/ 284474 h 2143445"/>
              <a:gd name="connsiteX29" fmla="*/ 11988912 w 12573524"/>
              <a:gd name="connsiteY29" fmla="*/ 116362 h 2143445"/>
              <a:gd name="connsiteX30" fmla="*/ 11473063 w 12573524"/>
              <a:gd name="connsiteY30" fmla="*/ 691717 h 2143445"/>
              <a:gd name="connsiteX31" fmla="*/ 10786544 w 12573524"/>
              <a:gd name="connsiteY31" fmla="*/ 587074 h 2143445"/>
              <a:gd name="connsiteX32" fmla="*/ 10584930 w 12573524"/>
              <a:gd name="connsiteY32" fmla="*/ 1073268 h 2143445"/>
              <a:gd name="connsiteX33" fmla="*/ 9793416 w 12573524"/>
              <a:gd name="connsiteY33" fmla="*/ 47578 h 2143445"/>
              <a:gd name="connsiteX34" fmla="*/ 9226169 w 12573524"/>
              <a:gd name="connsiteY34" fmla="*/ 357140 h 2143445"/>
              <a:gd name="connsiteX35" fmla="*/ 8941552 w 12573524"/>
              <a:gd name="connsiteY35" fmla="*/ 198968 h 2143445"/>
              <a:gd name="connsiteX36" fmla="*/ 8509907 w 12573524"/>
              <a:gd name="connsiteY36" fmla="*/ 722501 h 2143445"/>
              <a:gd name="connsiteX37" fmla="*/ 8194288 w 12573524"/>
              <a:gd name="connsiteY37" fmla="*/ 157306 h 2143445"/>
              <a:gd name="connsiteX38" fmla="*/ 7732858 w 12573524"/>
              <a:gd name="connsiteY38" fmla="*/ 1144585 h 2143445"/>
              <a:gd name="connsiteX39" fmla="*/ 7330294 w 12573524"/>
              <a:gd name="connsiteY39" fmla="*/ 1327647 h 2143445"/>
              <a:gd name="connsiteX40" fmla="*/ 6717464 w 12573524"/>
              <a:gd name="connsiteY40" fmla="*/ 1181434 h 2143445"/>
              <a:gd name="connsiteX41" fmla="*/ 6891200 w 12573524"/>
              <a:gd name="connsiteY41" fmla="*/ 879682 h 2143445"/>
              <a:gd name="connsiteX42" fmla="*/ 6598410 w 12573524"/>
              <a:gd name="connsiteY42" fmla="*/ 687613 h 2143445"/>
              <a:gd name="connsiteX43" fmla="*/ 6232968 w 12573524"/>
              <a:gd name="connsiteY43" fmla="*/ 957383 h 2143445"/>
              <a:gd name="connsiteX44" fmla="*/ 5830406 w 12573524"/>
              <a:gd name="connsiteY44" fmla="*/ 1181615 h 2143445"/>
              <a:gd name="connsiteX45" fmla="*/ 5848784 w 12573524"/>
              <a:gd name="connsiteY45" fmla="*/ 157306 h 2143445"/>
              <a:gd name="connsiteX46" fmla="*/ 4975873 w 12573524"/>
              <a:gd name="connsiteY46" fmla="*/ 1510527 h 2143445"/>
              <a:gd name="connsiteX47" fmla="*/ 3992552 w 12573524"/>
              <a:gd name="connsiteY47" fmla="*/ 870538 h 2143445"/>
              <a:gd name="connsiteX48" fmla="*/ 3315577 w 12573524"/>
              <a:gd name="connsiteY48" fmla="*/ 1675392 h 2143445"/>
              <a:gd name="connsiteX49" fmla="*/ 2689646 w 12573524"/>
              <a:gd name="connsiteY49" fmla="*/ 1360128 h 2143445"/>
              <a:gd name="connsiteX50" fmla="*/ 2451765 w 12573524"/>
              <a:gd name="connsiteY50" fmla="*/ 2142100 h 2143445"/>
              <a:gd name="connsiteX51" fmla="*/ 2396947 w 12573524"/>
              <a:gd name="connsiteY51" fmla="*/ 610912 h 2143445"/>
              <a:gd name="connsiteX52" fmla="*/ 2081456 w 12573524"/>
              <a:gd name="connsiteY52" fmla="*/ 1327966 h 2143445"/>
              <a:gd name="connsiteX53" fmla="*/ 1642544 w 12573524"/>
              <a:gd name="connsiteY53" fmla="*/ 989410 h 2143445"/>
              <a:gd name="connsiteX54" fmla="*/ 1322504 w 12573524"/>
              <a:gd name="connsiteY54" fmla="*/ 1190578 h 2143445"/>
              <a:gd name="connsiteX55" fmla="*/ 1121336 w 12573524"/>
              <a:gd name="connsiteY55" fmla="*/ 907114 h 2143445"/>
              <a:gd name="connsiteX56" fmla="*/ 911024 w 12573524"/>
              <a:gd name="connsiteY56" fmla="*/ 404194 h 2143445"/>
              <a:gd name="connsiteX57" fmla="*/ 106352 w 12573524"/>
              <a:gd name="connsiteY57" fmla="*/ 971122 h 2143445"/>
              <a:gd name="connsiteX58" fmla="*/ 88064 w 12573524"/>
              <a:gd name="connsiteY58" fmla="*/ 769954 h 2143445"/>
              <a:gd name="connsiteX59" fmla="*/ 810440 w 12573524"/>
              <a:gd name="connsiteY59" fmla="*/ 331042 h 2143445"/>
              <a:gd name="connsiteX0" fmla="*/ 810440 w 12573524"/>
              <a:gd name="connsiteY0" fmla="*/ 331042 h 2143445"/>
              <a:gd name="connsiteX1" fmla="*/ 1066472 w 12573524"/>
              <a:gd name="connsiteY1" fmla="*/ 449914 h 2143445"/>
              <a:gd name="connsiteX2" fmla="*/ 1285928 w 12573524"/>
              <a:gd name="connsiteY2" fmla="*/ 1117426 h 2143445"/>
              <a:gd name="connsiteX3" fmla="*/ 1633400 w 12573524"/>
              <a:gd name="connsiteY3" fmla="*/ 961978 h 2143445"/>
              <a:gd name="connsiteX4" fmla="*/ 2063168 w 12573524"/>
              <a:gd name="connsiteY4" fmla="*/ 1282018 h 2143445"/>
              <a:gd name="connsiteX5" fmla="*/ 2410640 w 12573524"/>
              <a:gd name="connsiteY5" fmla="*/ 541354 h 2143445"/>
              <a:gd name="connsiteX6" fmla="*/ 2451993 w 12573524"/>
              <a:gd name="connsiteY6" fmla="*/ 2073451 h 2143445"/>
              <a:gd name="connsiteX7" fmla="*/ 2666672 w 12573524"/>
              <a:gd name="connsiteY7" fmla="*/ 1327738 h 2143445"/>
              <a:gd name="connsiteX8" fmla="*/ 3297608 w 12573524"/>
              <a:gd name="connsiteY8" fmla="*/ 1638634 h 2143445"/>
              <a:gd name="connsiteX9" fmla="*/ 4051237 w 12573524"/>
              <a:gd name="connsiteY9" fmla="*/ 833508 h 2143445"/>
              <a:gd name="connsiteX10" fmla="*/ 4961816 w 12573524"/>
              <a:gd name="connsiteY10" fmla="*/ 1483186 h 2143445"/>
              <a:gd name="connsiteX11" fmla="*/ 5857973 w 12573524"/>
              <a:gd name="connsiteY11" fmla="*/ 116089 h 2143445"/>
              <a:gd name="connsiteX12" fmla="*/ 5862614 w 12573524"/>
              <a:gd name="connsiteY12" fmla="*/ 1158597 h 2143445"/>
              <a:gd name="connsiteX13" fmla="*/ 6521072 w 12573524"/>
              <a:gd name="connsiteY13" fmla="*/ 664684 h 2143445"/>
              <a:gd name="connsiteX14" fmla="*/ 6932325 w 12573524"/>
              <a:gd name="connsiteY14" fmla="*/ 865761 h 2143445"/>
              <a:gd name="connsiteX15" fmla="*/ 6777059 w 12573524"/>
              <a:gd name="connsiteY15" fmla="*/ 1185938 h 2143445"/>
              <a:gd name="connsiteX16" fmla="*/ 7622857 w 12573524"/>
              <a:gd name="connsiteY16" fmla="*/ 1217828 h 2143445"/>
              <a:gd name="connsiteX17" fmla="*/ 8180504 w 12573524"/>
              <a:gd name="connsiteY17" fmla="*/ 120730 h 2143445"/>
              <a:gd name="connsiteX18" fmla="*/ 8516691 w 12573524"/>
              <a:gd name="connsiteY18" fmla="*/ 681148 h 2143445"/>
              <a:gd name="connsiteX19" fmla="*/ 8938384 w 12573524"/>
              <a:gd name="connsiteY19" fmla="*/ 173006 h 2143445"/>
              <a:gd name="connsiteX20" fmla="*/ 9263728 w 12573524"/>
              <a:gd name="connsiteY20" fmla="*/ 306289 h 2143445"/>
              <a:gd name="connsiteX21" fmla="*/ 9815272 w 12573524"/>
              <a:gd name="connsiteY21" fmla="*/ 28218 h 2143445"/>
              <a:gd name="connsiteX22" fmla="*/ 10574626 w 12573524"/>
              <a:gd name="connsiteY22" fmla="*/ 1038562 h 2143445"/>
              <a:gd name="connsiteX23" fmla="*/ 10699699 w 12573524"/>
              <a:gd name="connsiteY23" fmla="*/ 638146 h 2143445"/>
              <a:gd name="connsiteX24" fmla="*/ 10933025 w 12573524"/>
              <a:gd name="connsiteY24" fmla="*/ 551968 h 2143445"/>
              <a:gd name="connsiteX25" fmla="*/ 11483096 w 12573524"/>
              <a:gd name="connsiteY25" fmla="*/ 643990 h 2143445"/>
              <a:gd name="connsiteX26" fmla="*/ 12047927 w 12573524"/>
              <a:gd name="connsiteY26" fmla="*/ 52753 h 2143445"/>
              <a:gd name="connsiteX27" fmla="*/ 12569624 w 12573524"/>
              <a:gd name="connsiteY27" fmla="*/ 641938 h 2143445"/>
              <a:gd name="connsiteX28" fmla="*/ 12272599 w 12573524"/>
              <a:gd name="connsiteY28" fmla="*/ 284474 h 2143445"/>
              <a:gd name="connsiteX29" fmla="*/ 11988912 w 12573524"/>
              <a:gd name="connsiteY29" fmla="*/ 116362 h 2143445"/>
              <a:gd name="connsiteX30" fmla="*/ 11473063 w 12573524"/>
              <a:gd name="connsiteY30" fmla="*/ 691717 h 2143445"/>
              <a:gd name="connsiteX31" fmla="*/ 10786544 w 12573524"/>
              <a:gd name="connsiteY31" fmla="*/ 587074 h 2143445"/>
              <a:gd name="connsiteX32" fmla="*/ 10584930 w 12573524"/>
              <a:gd name="connsiteY32" fmla="*/ 1073268 h 2143445"/>
              <a:gd name="connsiteX33" fmla="*/ 9793416 w 12573524"/>
              <a:gd name="connsiteY33" fmla="*/ 47578 h 2143445"/>
              <a:gd name="connsiteX34" fmla="*/ 9226169 w 12573524"/>
              <a:gd name="connsiteY34" fmla="*/ 357140 h 2143445"/>
              <a:gd name="connsiteX35" fmla="*/ 8941552 w 12573524"/>
              <a:gd name="connsiteY35" fmla="*/ 198968 h 2143445"/>
              <a:gd name="connsiteX36" fmla="*/ 8509907 w 12573524"/>
              <a:gd name="connsiteY36" fmla="*/ 722501 h 2143445"/>
              <a:gd name="connsiteX37" fmla="*/ 8194288 w 12573524"/>
              <a:gd name="connsiteY37" fmla="*/ 157306 h 2143445"/>
              <a:gd name="connsiteX38" fmla="*/ 7732858 w 12573524"/>
              <a:gd name="connsiteY38" fmla="*/ 1144585 h 2143445"/>
              <a:gd name="connsiteX39" fmla="*/ 7330294 w 12573524"/>
              <a:gd name="connsiteY39" fmla="*/ 1327647 h 2143445"/>
              <a:gd name="connsiteX40" fmla="*/ 6717464 w 12573524"/>
              <a:gd name="connsiteY40" fmla="*/ 1181434 h 2143445"/>
              <a:gd name="connsiteX41" fmla="*/ 6891200 w 12573524"/>
              <a:gd name="connsiteY41" fmla="*/ 879682 h 2143445"/>
              <a:gd name="connsiteX42" fmla="*/ 6598410 w 12573524"/>
              <a:gd name="connsiteY42" fmla="*/ 687613 h 2143445"/>
              <a:gd name="connsiteX43" fmla="*/ 6232968 w 12573524"/>
              <a:gd name="connsiteY43" fmla="*/ 957383 h 2143445"/>
              <a:gd name="connsiteX44" fmla="*/ 5830406 w 12573524"/>
              <a:gd name="connsiteY44" fmla="*/ 1181615 h 2143445"/>
              <a:gd name="connsiteX45" fmla="*/ 5848784 w 12573524"/>
              <a:gd name="connsiteY45" fmla="*/ 157306 h 2143445"/>
              <a:gd name="connsiteX46" fmla="*/ 4975873 w 12573524"/>
              <a:gd name="connsiteY46" fmla="*/ 1510527 h 2143445"/>
              <a:gd name="connsiteX47" fmla="*/ 3992552 w 12573524"/>
              <a:gd name="connsiteY47" fmla="*/ 870538 h 2143445"/>
              <a:gd name="connsiteX48" fmla="*/ 3315577 w 12573524"/>
              <a:gd name="connsiteY48" fmla="*/ 1675392 h 2143445"/>
              <a:gd name="connsiteX49" fmla="*/ 2689646 w 12573524"/>
              <a:gd name="connsiteY49" fmla="*/ 1360128 h 2143445"/>
              <a:gd name="connsiteX50" fmla="*/ 2451765 w 12573524"/>
              <a:gd name="connsiteY50" fmla="*/ 2142100 h 2143445"/>
              <a:gd name="connsiteX51" fmla="*/ 2396947 w 12573524"/>
              <a:gd name="connsiteY51" fmla="*/ 610912 h 2143445"/>
              <a:gd name="connsiteX52" fmla="*/ 2081456 w 12573524"/>
              <a:gd name="connsiteY52" fmla="*/ 1327966 h 2143445"/>
              <a:gd name="connsiteX53" fmla="*/ 1624347 w 12573524"/>
              <a:gd name="connsiteY53" fmla="*/ 998509 h 2143445"/>
              <a:gd name="connsiteX54" fmla="*/ 1322504 w 12573524"/>
              <a:gd name="connsiteY54" fmla="*/ 1190578 h 2143445"/>
              <a:gd name="connsiteX55" fmla="*/ 1121336 w 12573524"/>
              <a:gd name="connsiteY55" fmla="*/ 907114 h 2143445"/>
              <a:gd name="connsiteX56" fmla="*/ 911024 w 12573524"/>
              <a:gd name="connsiteY56" fmla="*/ 404194 h 2143445"/>
              <a:gd name="connsiteX57" fmla="*/ 106352 w 12573524"/>
              <a:gd name="connsiteY57" fmla="*/ 971122 h 2143445"/>
              <a:gd name="connsiteX58" fmla="*/ 88064 w 12573524"/>
              <a:gd name="connsiteY58" fmla="*/ 769954 h 2143445"/>
              <a:gd name="connsiteX59" fmla="*/ 810440 w 12573524"/>
              <a:gd name="connsiteY59" fmla="*/ 331042 h 2143445"/>
              <a:gd name="connsiteX0" fmla="*/ 810440 w 12573524"/>
              <a:gd name="connsiteY0" fmla="*/ 331042 h 2143445"/>
              <a:gd name="connsiteX1" fmla="*/ 1066472 w 12573524"/>
              <a:gd name="connsiteY1" fmla="*/ 449914 h 2143445"/>
              <a:gd name="connsiteX2" fmla="*/ 1285928 w 12573524"/>
              <a:gd name="connsiteY2" fmla="*/ 1117426 h 2143445"/>
              <a:gd name="connsiteX3" fmla="*/ 1633400 w 12573524"/>
              <a:gd name="connsiteY3" fmla="*/ 961978 h 2143445"/>
              <a:gd name="connsiteX4" fmla="*/ 2063168 w 12573524"/>
              <a:gd name="connsiteY4" fmla="*/ 1282018 h 2143445"/>
              <a:gd name="connsiteX5" fmla="*/ 2410640 w 12573524"/>
              <a:gd name="connsiteY5" fmla="*/ 541354 h 2143445"/>
              <a:gd name="connsiteX6" fmla="*/ 2451993 w 12573524"/>
              <a:gd name="connsiteY6" fmla="*/ 2073451 h 2143445"/>
              <a:gd name="connsiteX7" fmla="*/ 2666672 w 12573524"/>
              <a:gd name="connsiteY7" fmla="*/ 1327738 h 2143445"/>
              <a:gd name="connsiteX8" fmla="*/ 3297608 w 12573524"/>
              <a:gd name="connsiteY8" fmla="*/ 1638634 h 2143445"/>
              <a:gd name="connsiteX9" fmla="*/ 4051237 w 12573524"/>
              <a:gd name="connsiteY9" fmla="*/ 833508 h 2143445"/>
              <a:gd name="connsiteX10" fmla="*/ 4961816 w 12573524"/>
              <a:gd name="connsiteY10" fmla="*/ 1483186 h 2143445"/>
              <a:gd name="connsiteX11" fmla="*/ 5857973 w 12573524"/>
              <a:gd name="connsiteY11" fmla="*/ 116089 h 2143445"/>
              <a:gd name="connsiteX12" fmla="*/ 5862614 w 12573524"/>
              <a:gd name="connsiteY12" fmla="*/ 1158597 h 2143445"/>
              <a:gd name="connsiteX13" fmla="*/ 6521072 w 12573524"/>
              <a:gd name="connsiteY13" fmla="*/ 664684 h 2143445"/>
              <a:gd name="connsiteX14" fmla="*/ 6932325 w 12573524"/>
              <a:gd name="connsiteY14" fmla="*/ 865761 h 2143445"/>
              <a:gd name="connsiteX15" fmla="*/ 6777059 w 12573524"/>
              <a:gd name="connsiteY15" fmla="*/ 1185938 h 2143445"/>
              <a:gd name="connsiteX16" fmla="*/ 7622857 w 12573524"/>
              <a:gd name="connsiteY16" fmla="*/ 1217828 h 2143445"/>
              <a:gd name="connsiteX17" fmla="*/ 8180504 w 12573524"/>
              <a:gd name="connsiteY17" fmla="*/ 120730 h 2143445"/>
              <a:gd name="connsiteX18" fmla="*/ 8516691 w 12573524"/>
              <a:gd name="connsiteY18" fmla="*/ 681148 h 2143445"/>
              <a:gd name="connsiteX19" fmla="*/ 8938384 w 12573524"/>
              <a:gd name="connsiteY19" fmla="*/ 173006 h 2143445"/>
              <a:gd name="connsiteX20" fmla="*/ 9263728 w 12573524"/>
              <a:gd name="connsiteY20" fmla="*/ 306289 h 2143445"/>
              <a:gd name="connsiteX21" fmla="*/ 9815272 w 12573524"/>
              <a:gd name="connsiteY21" fmla="*/ 28218 h 2143445"/>
              <a:gd name="connsiteX22" fmla="*/ 10574626 w 12573524"/>
              <a:gd name="connsiteY22" fmla="*/ 1038562 h 2143445"/>
              <a:gd name="connsiteX23" fmla="*/ 10699699 w 12573524"/>
              <a:gd name="connsiteY23" fmla="*/ 638146 h 2143445"/>
              <a:gd name="connsiteX24" fmla="*/ 10933025 w 12573524"/>
              <a:gd name="connsiteY24" fmla="*/ 551968 h 2143445"/>
              <a:gd name="connsiteX25" fmla="*/ 11483096 w 12573524"/>
              <a:gd name="connsiteY25" fmla="*/ 643990 h 2143445"/>
              <a:gd name="connsiteX26" fmla="*/ 12047927 w 12573524"/>
              <a:gd name="connsiteY26" fmla="*/ 52753 h 2143445"/>
              <a:gd name="connsiteX27" fmla="*/ 12569624 w 12573524"/>
              <a:gd name="connsiteY27" fmla="*/ 641938 h 2143445"/>
              <a:gd name="connsiteX28" fmla="*/ 12272599 w 12573524"/>
              <a:gd name="connsiteY28" fmla="*/ 284474 h 2143445"/>
              <a:gd name="connsiteX29" fmla="*/ 11988912 w 12573524"/>
              <a:gd name="connsiteY29" fmla="*/ 116362 h 2143445"/>
              <a:gd name="connsiteX30" fmla="*/ 11473063 w 12573524"/>
              <a:gd name="connsiteY30" fmla="*/ 691717 h 2143445"/>
              <a:gd name="connsiteX31" fmla="*/ 10786544 w 12573524"/>
              <a:gd name="connsiteY31" fmla="*/ 587074 h 2143445"/>
              <a:gd name="connsiteX32" fmla="*/ 10584930 w 12573524"/>
              <a:gd name="connsiteY32" fmla="*/ 1073268 h 2143445"/>
              <a:gd name="connsiteX33" fmla="*/ 9793416 w 12573524"/>
              <a:gd name="connsiteY33" fmla="*/ 47578 h 2143445"/>
              <a:gd name="connsiteX34" fmla="*/ 9226169 w 12573524"/>
              <a:gd name="connsiteY34" fmla="*/ 357140 h 2143445"/>
              <a:gd name="connsiteX35" fmla="*/ 8941552 w 12573524"/>
              <a:gd name="connsiteY35" fmla="*/ 198968 h 2143445"/>
              <a:gd name="connsiteX36" fmla="*/ 8509907 w 12573524"/>
              <a:gd name="connsiteY36" fmla="*/ 722501 h 2143445"/>
              <a:gd name="connsiteX37" fmla="*/ 8194288 w 12573524"/>
              <a:gd name="connsiteY37" fmla="*/ 157306 h 2143445"/>
              <a:gd name="connsiteX38" fmla="*/ 7732858 w 12573524"/>
              <a:gd name="connsiteY38" fmla="*/ 1144585 h 2143445"/>
              <a:gd name="connsiteX39" fmla="*/ 7330294 w 12573524"/>
              <a:gd name="connsiteY39" fmla="*/ 1327647 h 2143445"/>
              <a:gd name="connsiteX40" fmla="*/ 6717464 w 12573524"/>
              <a:gd name="connsiteY40" fmla="*/ 1181434 h 2143445"/>
              <a:gd name="connsiteX41" fmla="*/ 6891200 w 12573524"/>
              <a:gd name="connsiteY41" fmla="*/ 879682 h 2143445"/>
              <a:gd name="connsiteX42" fmla="*/ 6598410 w 12573524"/>
              <a:gd name="connsiteY42" fmla="*/ 687613 h 2143445"/>
              <a:gd name="connsiteX43" fmla="*/ 6232968 w 12573524"/>
              <a:gd name="connsiteY43" fmla="*/ 957383 h 2143445"/>
              <a:gd name="connsiteX44" fmla="*/ 5830406 w 12573524"/>
              <a:gd name="connsiteY44" fmla="*/ 1181615 h 2143445"/>
              <a:gd name="connsiteX45" fmla="*/ 5848784 w 12573524"/>
              <a:gd name="connsiteY45" fmla="*/ 157306 h 2143445"/>
              <a:gd name="connsiteX46" fmla="*/ 4975873 w 12573524"/>
              <a:gd name="connsiteY46" fmla="*/ 1510527 h 2143445"/>
              <a:gd name="connsiteX47" fmla="*/ 3992552 w 12573524"/>
              <a:gd name="connsiteY47" fmla="*/ 870538 h 2143445"/>
              <a:gd name="connsiteX48" fmla="*/ 3315577 w 12573524"/>
              <a:gd name="connsiteY48" fmla="*/ 1675392 h 2143445"/>
              <a:gd name="connsiteX49" fmla="*/ 2689646 w 12573524"/>
              <a:gd name="connsiteY49" fmla="*/ 1360128 h 2143445"/>
              <a:gd name="connsiteX50" fmla="*/ 2451765 w 12573524"/>
              <a:gd name="connsiteY50" fmla="*/ 2142100 h 2143445"/>
              <a:gd name="connsiteX51" fmla="*/ 2396947 w 12573524"/>
              <a:gd name="connsiteY51" fmla="*/ 610912 h 2143445"/>
              <a:gd name="connsiteX52" fmla="*/ 2081456 w 12573524"/>
              <a:gd name="connsiteY52" fmla="*/ 1327966 h 2143445"/>
              <a:gd name="connsiteX53" fmla="*/ 1624347 w 12573524"/>
              <a:gd name="connsiteY53" fmla="*/ 998509 h 2143445"/>
              <a:gd name="connsiteX54" fmla="*/ 1322504 w 12573524"/>
              <a:gd name="connsiteY54" fmla="*/ 1190578 h 2143445"/>
              <a:gd name="connsiteX55" fmla="*/ 1121336 w 12573524"/>
              <a:gd name="connsiteY55" fmla="*/ 907114 h 2143445"/>
              <a:gd name="connsiteX56" fmla="*/ 911024 w 12573524"/>
              <a:gd name="connsiteY56" fmla="*/ 404194 h 2143445"/>
              <a:gd name="connsiteX57" fmla="*/ 106352 w 12573524"/>
              <a:gd name="connsiteY57" fmla="*/ 971122 h 2143445"/>
              <a:gd name="connsiteX58" fmla="*/ 88064 w 12573524"/>
              <a:gd name="connsiteY58" fmla="*/ 769954 h 2143445"/>
              <a:gd name="connsiteX59" fmla="*/ 810440 w 12573524"/>
              <a:gd name="connsiteY59" fmla="*/ 331042 h 2143445"/>
              <a:gd name="connsiteX0" fmla="*/ 810440 w 12573524"/>
              <a:gd name="connsiteY0" fmla="*/ 331042 h 2143445"/>
              <a:gd name="connsiteX1" fmla="*/ 1066472 w 12573524"/>
              <a:gd name="connsiteY1" fmla="*/ 449914 h 2143445"/>
              <a:gd name="connsiteX2" fmla="*/ 1285928 w 12573524"/>
              <a:gd name="connsiteY2" fmla="*/ 1117426 h 2143445"/>
              <a:gd name="connsiteX3" fmla="*/ 1633400 w 12573524"/>
              <a:gd name="connsiteY3" fmla="*/ 961978 h 2143445"/>
              <a:gd name="connsiteX4" fmla="*/ 2063168 w 12573524"/>
              <a:gd name="connsiteY4" fmla="*/ 1282018 h 2143445"/>
              <a:gd name="connsiteX5" fmla="*/ 2410640 w 12573524"/>
              <a:gd name="connsiteY5" fmla="*/ 541354 h 2143445"/>
              <a:gd name="connsiteX6" fmla="*/ 2451993 w 12573524"/>
              <a:gd name="connsiteY6" fmla="*/ 2073451 h 2143445"/>
              <a:gd name="connsiteX7" fmla="*/ 2666672 w 12573524"/>
              <a:gd name="connsiteY7" fmla="*/ 1327738 h 2143445"/>
              <a:gd name="connsiteX8" fmla="*/ 3297608 w 12573524"/>
              <a:gd name="connsiteY8" fmla="*/ 1638634 h 2143445"/>
              <a:gd name="connsiteX9" fmla="*/ 4051237 w 12573524"/>
              <a:gd name="connsiteY9" fmla="*/ 833508 h 2143445"/>
              <a:gd name="connsiteX10" fmla="*/ 4961816 w 12573524"/>
              <a:gd name="connsiteY10" fmla="*/ 1483186 h 2143445"/>
              <a:gd name="connsiteX11" fmla="*/ 5857973 w 12573524"/>
              <a:gd name="connsiteY11" fmla="*/ 116089 h 2143445"/>
              <a:gd name="connsiteX12" fmla="*/ 5862614 w 12573524"/>
              <a:gd name="connsiteY12" fmla="*/ 1158597 h 2143445"/>
              <a:gd name="connsiteX13" fmla="*/ 6521072 w 12573524"/>
              <a:gd name="connsiteY13" fmla="*/ 664684 h 2143445"/>
              <a:gd name="connsiteX14" fmla="*/ 6932325 w 12573524"/>
              <a:gd name="connsiteY14" fmla="*/ 865761 h 2143445"/>
              <a:gd name="connsiteX15" fmla="*/ 6777059 w 12573524"/>
              <a:gd name="connsiteY15" fmla="*/ 1185938 h 2143445"/>
              <a:gd name="connsiteX16" fmla="*/ 7622857 w 12573524"/>
              <a:gd name="connsiteY16" fmla="*/ 1217828 h 2143445"/>
              <a:gd name="connsiteX17" fmla="*/ 8180504 w 12573524"/>
              <a:gd name="connsiteY17" fmla="*/ 120730 h 2143445"/>
              <a:gd name="connsiteX18" fmla="*/ 8516691 w 12573524"/>
              <a:gd name="connsiteY18" fmla="*/ 681148 h 2143445"/>
              <a:gd name="connsiteX19" fmla="*/ 8938384 w 12573524"/>
              <a:gd name="connsiteY19" fmla="*/ 173006 h 2143445"/>
              <a:gd name="connsiteX20" fmla="*/ 9263728 w 12573524"/>
              <a:gd name="connsiteY20" fmla="*/ 306289 h 2143445"/>
              <a:gd name="connsiteX21" fmla="*/ 9815272 w 12573524"/>
              <a:gd name="connsiteY21" fmla="*/ 28218 h 2143445"/>
              <a:gd name="connsiteX22" fmla="*/ 10574626 w 12573524"/>
              <a:gd name="connsiteY22" fmla="*/ 1038562 h 2143445"/>
              <a:gd name="connsiteX23" fmla="*/ 10699699 w 12573524"/>
              <a:gd name="connsiteY23" fmla="*/ 638146 h 2143445"/>
              <a:gd name="connsiteX24" fmla="*/ 10933025 w 12573524"/>
              <a:gd name="connsiteY24" fmla="*/ 551968 h 2143445"/>
              <a:gd name="connsiteX25" fmla="*/ 11483096 w 12573524"/>
              <a:gd name="connsiteY25" fmla="*/ 643990 h 2143445"/>
              <a:gd name="connsiteX26" fmla="*/ 12047927 w 12573524"/>
              <a:gd name="connsiteY26" fmla="*/ 52753 h 2143445"/>
              <a:gd name="connsiteX27" fmla="*/ 12569624 w 12573524"/>
              <a:gd name="connsiteY27" fmla="*/ 641938 h 2143445"/>
              <a:gd name="connsiteX28" fmla="*/ 12272599 w 12573524"/>
              <a:gd name="connsiteY28" fmla="*/ 284474 h 2143445"/>
              <a:gd name="connsiteX29" fmla="*/ 11988912 w 12573524"/>
              <a:gd name="connsiteY29" fmla="*/ 116362 h 2143445"/>
              <a:gd name="connsiteX30" fmla="*/ 11473063 w 12573524"/>
              <a:gd name="connsiteY30" fmla="*/ 691717 h 2143445"/>
              <a:gd name="connsiteX31" fmla="*/ 10786544 w 12573524"/>
              <a:gd name="connsiteY31" fmla="*/ 587074 h 2143445"/>
              <a:gd name="connsiteX32" fmla="*/ 10584930 w 12573524"/>
              <a:gd name="connsiteY32" fmla="*/ 1073268 h 2143445"/>
              <a:gd name="connsiteX33" fmla="*/ 9793416 w 12573524"/>
              <a:gd name="connsiteY33" fmla="*/ 47578 h 2143445"/>
              <a:gd name="connsiteX34" fmla="*/ 9226169 w 12573524"/>
              <a:gd name="connsiteY34" fmla="*/ 357140 h 2143445"/>
              <a:gd name="connsiteX35" fmla="*/ 8941552 w 12573524"/>
              <a:gd name="connsiteY35" fmla="*/ 198968 h 2143445"/>
              <a:gd name="connsiteX36" fmla="*/ 8509907 w 12573524"/>
              <a:gd name="connsiteY36" fmla="*/ 722501 h 2143445"/>
              <a:gd name="connsiteX37" fmla="*/ 8194288 w 12573524"/>
              <a:gd name="connsiteY37" fmla="*/ 157306 h 2143445"/>
              <a:gd name="connsiteX38" fmla="*/ 7732858 w 12573524"/>
              <a:gd name="connsiteY38" fmla="*/ 1144585 h 2143445"/>
              <a:gd name="connsiteX39" fmla="*/ 7330294 w 12573524"/>
              <a:gd name="connsiteY39" fmla="*/ 1327647 h 2143445"/>
              <a:gd name="connsiteX40" fmla="*/ 6717464 w 12573524"/>
              <a:gd name="connsiteY40" fmla="*/ 1181434 h 2143445"/>
              <a:gd name="connsiteX41" fmla="*/ 6891200 w 12573524"/>
              <a:gd name="connsiteY41" fmla="*/ 879682 h 2143445"/>
              <a:gd name="connsiteX42" fmla="*/ 6598410 w 12573524"/>
              <a:gd name="connsiteY42" fmla="*/ 687613 h 2143445"/>
              <a:gd name="connsiteX43" fmla="*/ 6232968 w 12573524"/>
              <a:gd name="connsiteY43" fmla="*/ 957383 h 2143445"/>
              <a:gd name="connsiteX44" fmla="*/ 5830406 w 12573524"/>
              <a:gd name="connsiteY44" fmla="*/ 1181615 h 2143445"/>
              <a:gd name="connsiteX45" fmla="*/ 5848784 w 12573524"/>
              <a:gd name="connsiteY45" fmla="*/ 157306 h 2143445"/>
              <a:gd name="connsiteX46" fmla="*/ 4975873 w 12573524"/>
              <a:gd name="connsiteY46" fmla="*/ 1510527 h 2143445"/>
              <a:gd name="connsiteX47" fmla="*/ 3992552 w 12573524"/>
              <a:gd name="connsiteY47" fmla="*/ 870538 h 2143445"/>
              <a:gd name="connsiteX48" fmla="*/ 3315577 w 12573524"/>
              <a:gd name="connsiteY48" fmla="*/ 1675392 h 2143445"/>
              <a:gd name="connsiteX49" fmla="*/ 2689646 w 12573524"/>
              <a:gd name="connsiteY49" fmla="*/ 1360128 h 2143445"/>
              <a:gd name="connsiteX50" fmla="*/ 2451765 w 12573524"/>
              <a:gd name="connsiteY50" fmla="*/ 2142100 h 2143445"/>
              <a:gd name="connsiteX51" fmla="*/ 2396947 w 12573524"/>
              <a:gd name="connsiteY51" fmla="*/ 610912 h 2143445"/>
              <a:gd name="connsiteX52" fmla="*/ 2081456 w 12573524"/>
              <a:gd name="connsiteY52" fmla="*/ 1327966 h 2143445"/>
              <a:gd name="connsiteX53" fmla="*/ 1624347 w 12573524"/>
              <a:gd name="connsiteY53" fmla="*/ 998509 h 2143445"/>
              <a:gd name="connsiteX54" fmla="*/ 1322504 w 12573524"/>
              <a:gd name="connsiteY54" fmla="*/ 1190578 h 2143445"/>
              <a:gd name="connsiteX55" fmla="*/ 1121336 w 12573524"/>
              <a:gd name="connsiteY55" fmla="*/ 907114 h 2143445"/>
              <a:gd name="connsiteX56" fmla="*/ 911024 w 12573524"/>
              <a:gd name="connsiteY56" fmla="*/ 404194 h 2143445"/>
              <a:gd name="connsiteX57" fmla="*/ 106352 w 12573524"/>
              <a:gd name="connsiteY57" fmla="*/ 971122 h 2143445"/>
              <a:gd name="connsiteX58" fmla="*/ 88064 w 12573524"/>
              <a:gd name="connsiteY58" fmla="*/ 769954 h 2143445"/>
              <a:gd name="connsiteX59" fmla="*/ 810440 w 12573524"/>
              <a:gd name="connsiteY59" fmla="*/ 331042 h 2143445"/>
              <a:gd name="connsiteX0" fmla="*/ 810440 w 12573524"/>
              <a:gd name="connsiteY0" fmla="*/ 331042 h 2143445"/>
              <a:gd name="connsiteX1" fmla="*/ 1066472 w 12573524"/>
              <a:gd name="connsiteY1" fmla="*/ 449914 h 2143445"/>
              <a:gd name="connsiteX2" fmla="*/ 1285928 w 12573524"/>
              <a:gd name="connsiteY2" fmla="*/ 1117426 h 2143445"/>
              <a:gd name="connsiteX3" fmla="*/ 1633400 w 12573524"/>
              <a:gd name="connsiteY3" fmla="*/ 961978 h 2143445"/>
              <a:gd name="connsiteX4" fmla="*/ 2063168 w 12573524"/>
              <a:gd name="connsiteY4" fmla="*/ 1282018 h 2143445"/>
              <a:gd name="connsiteX5" fmla="*/ 2410640 w 12573524"/>
              <a:gd name="connsiteY5" fmla="*/ 541354 h 2143445"/>
              <a:gd name="connsiteX6" fmla="*/ 2451993 w 12573524"/>
              <a:gd name="connsiteY6" fmla="*/ 2073451 h 2143445"/>
              <a:gd name="connsiteX7" fmla="*/ 2666672 w 12573524"/>
              <a:gd name="connsiteY7" fmla="*/ 1327738 h 2143445"/>
              <a:gd name="connsiteX8" fmla="*/ 3297608 w 12573524"/>
              <a:gd name="connsiteY8" fmla="*/ 1638634 h 2143445"/>
              <a:gd name="connsiteX9" fmla="*/ 4051237 w 12573524"/>
              <a:gd name="connsiteY9" fmla="*/ 833508 h 2143445"/>
              <a:gd name="connsiteX10" fmla="*/ 4961816 w 12573524"/>
              <a:gd name="connsiteY10" fmla="*/ 1483186 h 2143445"/>
              <a:gd name="connsiteX11" fmla="*/ 5857973 w 12573524"/>
              <a:gd name="connsiteY11" fmla="*/ 116089 h 2143445"/>
              <a:gd name="connsiteX12" fmla="*/ 5862614 w 12573524"/>
              <a:gd name="connsiteY12" fmla="*/ 1158597 h 2143445"/>
              <a:gd name="connsiteX13" fmla="*/ 6521072 w 12573524"/>
              <a:gd name="connsiteY13" fmla="*/ 664684 h 2143445"/>
              <a:gd name="connsiteX14" fmla="*/ 6932325 w 12573524"/>
              <a:gd name="connsiteY14" fmla="*/ 865761 h 2143445"/>
              <a:gd name="connsiteX15" fmla="*/ 6777059 w 12573524"/>
              <a:gd name="connsiteY15" fmla="*/ 1185938 h 2143445"/>
              <a:gd name="connsiteX16" fmla="*/ 7622857 w 12573524"/>
              <a:gd name="connsiteY16" fmla="*/ 1217828 h 2143445"/>
              <a:gd name="connsiteX17" fmla="*/ 8180504 w 12573524"/>
              <a:gd name="connsiteY17" fmla="*/ 120730 h 2143445"/>
              <a:gd name="connsiteX18" fmla="*/ 8516691 w 12573524"/>
              <a:gd name="connsiteY18" fmla="*/ 681148 h 2143445"/>
              <a:gd name="connsiteX19" fmla="*/ 8938384 w 12573524"/>
              <a:gd name="connsiteY19" fmla="*/ 173006 h 2143445"/>
              <a:gd name="connsiteX20" fmla="*/ 9263728 w 12573524"/>
              <a:gd name="connsiteY20" fmla="*/ 306289 h 2143445"/>
              <a:gd name="connsiteX21" fmla="*/ 9815272 w 12573524"/>
              <a:gd name="connsiteY21" fmla="*/ 28218 h 2143445"/>
              <a:gd name="connsiteX22" fmla="*/ 10574626 w 12573524"/>
              <a:gd name="connsiteY22" fmla="*/ 1038562 h 2143445"/>
              <a:gd name="connsiteX23" fmla="*/ 10699699 w 12573524"/>
              <a:gd name="connsiteY23" fmla="*/ 638146 h 2143445"/>
              <a:gd name="connsiteX24" fmla="*/ 10933025 w 12573524"/>
              <a:gd name="connsiteY24" fmla="*/ 551968 h 2143445"/>
              <a:gd name="connsiteX25" fmla="*/ 11483096 w 12573524"/>
              <a:gd name="connsiteY25" fmla="*/ 643990 h 2143445"/>
              <a:gd name="connsiteX26" fmla="*/ 12047927 w 12573524"/>
              <a:gd name="connsiteY26" fmla="*/ 52753 h 2143445"/>
              <a:gd name="connsiteX27" fmla="*/ 12569624 w 12573524"/>
              <a:gd name="connsiteY27" fmla="*/ 641938 h 2143445"/>
              <a:gd name="connsiteX28" fmla="*/ 12272599 w 12573524"/>
              <a:gd name="connsiteY28" fmla="*/ 284474 h 2143445"/>
              <a:gd name="connsiteX29" fmla="*/ 11988912 w 12573524"/>
              <a:gd name="connsiteY29" fmla="*/ 116362 h 2143445"/>
              <a:gd name="connsiteX30" fmla="*/ 11473063 w 12573524"/>
              <a:gd name="connsiteY30" fmla="*/ 691717 h 2143445"/>
              <a:gd name="connsiteX31" fmla="*/ 10786544 w 12573524"/>
              <a:gd name="connsiteY31" fmla="*/ 587074 h 2143445"/>
              <a:gd name="connsiteX32" fmla="*/ 10584930 w 12573524"/>
              <a:gd name="connsiteY32" fmla="*/ 1073268 h 2143445"/>
              <a:gd name="connsiteX33" fmla="*/ 9793416 w 12573524"/>
              <a:gd name="connsiteY33" fmla="*/ 47578 h 2143445"/>
              <a:gd name="connsiteX34" fmla="*/ 9226169 w 12573524"/>
              <a:gd name="connsiteY34" fmla="*/ 357140 h 2143445"/>
              <a:gd name="connsiteX35" fmla="*/ 8941552 w 12573524"/>
              <a:gd name="connsiteY35" fmla="*/ 198968 h 2143445"/>
              <a:gd name="connsiteX36" fmla="*/ 8509907 w 12573524"/>
              <a:gd name="connsiteY36" fmla="*/ 722501 h 2143445"/>
              <a:gd name="connsiteX37" fmla="*/ 8194288 w 12573524"/>
              <a:gd name="connsiteY37" fmla="*/ 157306 h 2143445"/>
              <a:gd name="connsiteX38" fmla="*/ 7732858 w 12573524"/>
              <a:gd name="connsiteY38" fmla="*/ 1144585 h 2143445"/>
              <a:gd name="connsiteX39" fmla="*/ 7330294 w 12573524"/>
              <a:gd name="connsiteY39" fmla="*/ 1327647 h 2143445"/>
              <a:gd name="connsiteX40" fmla="*/ 6717464 w 12573524"/>
              <a:gd name="connsiteY40" fmla="*/ 1181434 h 2143445"/>
              <a:gd name="connsiteX41" fmla="*/ 6891200 w 12573524"/>
              <a:gd name="connsiteY41" fmla="*/ 879682 h 2143445"/>
              <a:gd name="connsiteX42" fmla="*/ 6598410 w 12573524"/>
              <a:gd name="connsiteY42" fmla="*/ 687613 h 2143445"/>
              <a:gd name="connsiteX43" fmla="*/ 6232968 w 12573524"/>
              <a:gd name="connsiteY43" fmla="*/ 957383 h 2143445"/>
              <a:gd name="connsiteX44" fmla="*/ 5830406 w 12573524"/>
              <a:gd name="connsiteY44" fmla="*/ 1181615 h 2143445"/>
              <a:gd name="connsiteX45" fmla="*/ 5848784 w 12573524"/>
              <a:gd name="connsiteY45" fmla="*/ 157306 h 2143445"/>
              <a:gd name="connsiteX46" fmla="*/ 4975873 w 12573524"/>
              <a:gd name="connsiteY46" fmla="*/ 1510527 h 2143445"/>
              <a:gd name="connsiteX47" fmla="*/ 3992552 w 12573524"/>
              <a:gd name="connsiteY47" fmla="*/ 870538 h 2143445"/>
              <a:gd name="connsiteX48" fmla="*/ 3315577 w 12573524"/>
              <a:gd name="connsiteY48" fmla="*/ 1675392 h 2143445"/>
              <a:gd name="connsiteX49" fmla="*/ 2689646 w 12573524"/>
              <a:gd name="connsiteY49" fmla="*/ 1360128 h 2143445"/>
              <a:gd name="connsiteX50" fmla="*/ 2451765 w 12573524"/>
              <a:gd name="connsiteY50" fmla="*/ 2142100 h 2143445"/>
              <a:gd name="connsiteX51" fmla="*/ 2396947 w 12573524"/>
              <a:gd name="connsiteY51" fmla="*/ 610912 h 2143445"/>
              <a:gd name="connsiteX52" fmla="*/ 2081456 w 12573524"/>
              <a:gd name="connsiteY52" fmla="*/ 1327966 h 2143445"/>
              <a:gd name="connsiteX53" fmla="*/ 1624347 w 12573524"/>
              <a:gd name="connsiteY53" fmla="*/ 998509 h 2143445"/>
              <a:gd name="connsiteX54" fmla="*/ 1272462 w 12573524"/>
              <a:gd name="connsiteY54" fmla="*/ 1172381 h 2143445"/>
              <a:gd name="connsiteX55" fmla="*/ 1121336 w 12573524"/>
              <a:gd name="connsiteY55" fmla="*/ 907114 h 2143445"/>
              <a:gd name="connsiteX56" fmla="*/ 911024 w 12573524"/>
              <a:gd name="connsiteY56" fmla="*/ 404194 h 2143445"/>
              <a:gd name="connsiteX57" fmla="*/ 106352 w 12573524"/>
              <a:gd name="connsiteY57" fmla="*/ 971122 h 2143445"/>
              <a:gd name="connsiteX58" fmla="*/ 88064 w 12573524"/>
              <a:gd name="connsiteY58" fmla="*/ 769954 h 2143445"/>
              <a:gd name="connsiteX59" fmla="*/ 810440 w 12573524"/>
              <a:gd name="connsiteY59" fmla="*/ 331042 h 2143445"/>
              <a:gd name="connsiteX0" fmla="*/ 810440 w 12573524"/>
              <a:gd name="connsiteY0" fmla="*/ 331042 h 2143445"/>
              <a:gd name="connsiteX1" fmla="*/ 1066472 w 12573524"/>
              <a:gd name="connsiteY1" fmla="*/ 449914 h 2143445"/>
              <a:gd name="connsiteX2" fmla="*/ 1285928 w 12573524"/>
              <a:gd name="connsiteY2" fmla="*/ 1117426 h 2143445"/>
              <a:gd name="connsiteX3" fmla="*/ 1633400 w 12573524"/>
              <a:gd name="connsiteY3" fmla="*/ 961978 h 2143445"/>
              <a:gd name="connsiteX4" fmla="*/ 2063168 w 12573524"/>
              <a:gd name="connsiteY4" fmla="*/ 1282018 h 2143445"/>
              <a:gd name="connsiteX5" fmla="*/ 2410640 w 12573524"/>
              <a:gd name="connsiteY5" fmla="*/ 541354 h 2143445"/>
              <a:gd name="connsiteX6" fmla="*/ 2451993 w 12573524"/>
              <a:gd name="connsiteY6" fmla="*/ 2073451 h 2143445"/>
              <a:gd name="connsiteX7" fmla="*/ 2666672 w 12573524"/>
              <a:gd name="connsiteY7" fmla="*/ 1327738 h 2143445"/>
              <a:gd name="connsiteX8" fmla="*/ 3297608 w 12573524"/>
              <a:gd name="connsiteY8" fmla="*/ 1638634 h 2143445"/>
              <a:gd name="connsiteX9" fmla="*/ 4051237 w 12573524"/>
              <a:gd name="connsiteY9" fmla="*/ 833508 h 2143445"/>
              <a:gd name="connsiteX10" fmla="*/ 4961816 w 12573524"/>
              <a:gd name="connsiteY10" fmla="*/ 1483186 h 2143445"/>
              <a:gd name="connsiteX11" fmla="*/ 5857973 w 12573524"/>
              <a:gd name="connsiteY11" fmla="*/ 116089 h 2143445"/>
              <a:gd name="connsiteX12" fmla="*/ 5862614 w 12573524"/>
              <a:gd name="connsiteY12" fmla="*/ 1158597 h 2143445"/>
              <a:gd name="connsiteX13" fmla="*/ 6521072 w 12573524"/>
              <a:gd name="connsiteY13" fmla="*/ 664684 h 2143445"/>
              <a:gd name="connsiteX14" fmla="*/ 6932325 w 12573524"/>
              <a:gd name="connsiteY14" fmla="*/ 865761 h 2143445"/>
              <a:gd name="connsiteX15" fmla="*/ 6777059 w 12573524"/>
              <a:gd name="connsiteY15" fmla="*/ 1185938 h 2143445"/>
              <a:gd name="connsiteX16" fmla="*/ 7622857 w 12573524"/>
              <a:gd name="connsiteY16" fmla="*/ 1217828 h 2143445"/>
              <a:gd name="connsiteX17" fmla="*/ 8180504 w 12573524"/>
              <a:gd name="connsiteY17" fmla="*/ 120730 h 2143445"/>
              <a:gd name="connsiteX18" fmla="*/ 8516691 w 12573524"/>
              <a:gd name="connsiteY18" fmla="*/ 681148 h 2143445"/>
              <a:gd name="connsiteX19" fmla="*/ 8938384 w 12573524"/>
              <a:gd name="connsiteY19" fmla="*/ 173006 h 2143445"/>
              <a:gd name="connsiteX20" fmla="*/ 9263728 w 12573524"/>
              <a:gd name="connsiteY20" fmla="*/ 306289 h 2143445"/>
              <a:gd name="connsiteX21" fmla="*/ 9815272 w 12573524"/>
              <a:gd name="connsiteY21" fmla="*/ 28218 h 2143445"/>
              <a:gd name="connsiteX22" fmla="*/ 10574626 w 12573524"/>
              <a:gd name="connsiteY22" fmla="*/ 1038562 h 2143445"/>
              <a:gd name="connsiteX23" fmla="*/ 10699699 w 12573524"/>
              <a:gd name="connsiteY23" fmla="*/ 638146 h 2143445"/>
              <a:gd name="connsiteX24" fmla="*/ 10933025 w 12573524"/>
              <a:gd name="connsiteY24" fmla="*/ 551968 h 2143445"/>
              <a:gd name="connsiteX25" fmla="*/ 11483096 w 12573524"/>
              <a:gd name="connsiteY25" fmla="*/ 643990 h 2143445"/>
              <a:gd name="connsiteX26" fmla="*/ 12047927 w 12573524"/>
              <a:gd name="connsiteY26" fmla="*/ 52753 h 2143445"/>
              <a:gd name="connsiteX27" fmla="*/ 12569624 w 12573524"/>
              <a:gd name="connsiteY27" fmla="*/ 641938 h 2143445"/>
              <a:gd name="connsiteX28" fmla="*/ 12272599 w 12573524"/>
              <a:gd name="connsiteY28" fmla="*/ 284474 h 2143445"/>
              <a:gd name="connsiteX29" fmla="*/ 11988912 w 12573524"/>
              <a:gd name="connsiteY29" fmla="*/ 116362 h 2143445"/>
              <a:gd name="connsiteX30" fmla="*/ 11473063 w 12573524"/>
              <a:gd name="connsiteY30" fmla="*/ 691717 h 2143445"/>
              <a:gd name="connsiteX31" fmla="*/ 10786544 w 12573524"/>
              <a:gd name="connsiteY31" fmla="*/ 587074 h 2143445"/>
              <a:gd name="connsiteX32" fmla="*/ 10584930 w 12573524"/>
              <a:gd name="connsiteY32" fmla="*/ 1073268 h 2143445"/>
              <a:gd name="connsiteX33" fmla="*/ 9793416 w 12573524"/>
              <a:gd name="connsiteY33" fmla="*/ 47578 h 2143445"/>
              <a:gd name="connsiteX34" fmla="*/ 9226169 w 12573524"/>
              <a:gd name="connsiteY34" fmla="*/ 357140 h 2143445"/>
              <a:gd name="connsiteX35" fmla="*/ 8941552 w 12573524"/>
              <a:gd name="connsiteY35" fmla="*/ 198968 h 2143445"/>
              <a:gd name="connsiteX36" fmla="*/ 8509907 w 12573524"/>
              <a:gd name="connsiteY36" fmla="*/ 722501 h 2143445"/>
              <a:gd name="connsiteX37" fmla="*/ 8194288 w 12573524"/>
              <a:gd name="connsiteY37" fmla="*/ 157306 h 2143445"/>
              <a:gd name="connsiteX38" fmla="*/ 7732858 w 12573524"/>
              <a:gd name="connsiteY38" fmla="*/ 1144585 h 2143445"/>
              <a:gd name="connsiteX39" fmla="*/ 7330294 w 12573524"/>
              <a:gd name="connsiteY39" fmla="*/ 1327647 h 2143445"/>
              <a:gd name="connsiteX40" fmla="*/ 6717464 w 12573524"/>
              <a:gd name="connsiteY40" fmla="*/ 1181434 h 2143445"/>
              <a:gd name="connsiteX41" fmla="*/ 6891200 w 12573524"/>
              <a:gd name="connsiteY41" fmla="*/ 879682 h 2143445"/>
              <a:gd name="connsiteX42" fmla="*/ 6598410 w 12573524"/>
              <a:gd name="connsiteY42" fmla="*/ 687613 h 2143445"/>
              <a:gd name="connsiteX43" fmla="*/ 6232968 w 12573524"/>
              <a:gd name="connsiteY43" fmla="*/ 957383 h 2143445"/>
              <a:gd name="connsiteX44" fmla="*/ 5830406 w 12573524"/>
              <a:gd name="connsiteY44" fmla="*/ 1181615 h 2143445"/>
              <a:gd name="connsiteX45" fmla="*/ 5848784 w 12573524"/>
              <a:gd name="connsiteY45" fmla="*/ 157306 h 2143445"/>
              <a:gd name="connsiteX46" fmla="*/ 4975873 w 12573524"/>
              <a:gd name="connsiteY46" fmla="*/ 1510527 h 2143445"/>
              <a:gd name="connsiteX47" fmla="*/ 3992552 w 12573524"/>
              <a:gd name="connsiteY47" fmla="*/ 870538 h 2143445"/>
              <a:gd name="connsiteX48" fmla="*/ 3315577 w 12573524"/>
              <a:gd name="connsiteY48" fmla="*/ 1675392 h 2143445"/>
              <a:gd name="connsiteX49" fmla="*/ 2689646 w 12573524"/>
              <a:gd name="connsiteY49" fmla="*/ 1360128 h 2143445"/>
              <a:gd name="connsiteX50" fmla="*/ 2451765 w 12573524"/>
              <a:gd name="connsiteY50" fmla="*/ 2142100 h 2143445"/>
              <a:gd name="connsiteX51" fmla="*/ 2396947 w 12573524"/>
              <a:gd name="connsiteY51" fmla="*/ 610912 h 2143445"/>
              <a:gd name="connsiteX52" fmla="*/ 2081456 w 12573524"/>
              <a:gd name="connsiteY52" fmla="*/ 1327966 h 2143445"/>
              <a:gd name="connsiteX53" fmla="*/ 1624347 w 12573524"/>
              <a:gd name="connsiteY53" fmla="*/ 998509 h 2143445"/>
              <a:gd name="connsiteX54" fmla="*/ 1272462 w 12573524"/>
              <a:gd name="connsiteY54" fmla="*/ 1172381 h 2143445"/>
              <a:gd name="connsiteX55" fmla="*/ 1121336 w 12573524"/>
              <a:gd name="connsiteY55" fmla="*/ 907114 h 2143445"/>
              <a:gd name="connsiteX56" fmla="*/ 911024 w 12573524"/>
              <a:gd name="connsiteY56" fmla="*/ 404194 h 2143445"/>
              <a:gd name="connsiteX57" fmla="*/ 106352 w 12573524"/>
              <a:gd name="connsiteY57" fmla="*/ 971122 h 2143445"/>
              <a:gd name="connsiteX58" fmla="*/ 88064 w 12573524"/>
              <a:gd name="connsiteY58" fmla="*/ 769954 h 2143445"/>
              <a:gd name="connsiteX59" fmla="*/ 810440 w 12573524"/>
              <a:gd name="connsiteY59" fmla="*/ 331042 h 2143445"/>
              <a:gd name="connsiteX0" fmla="*/ 810440 w 12573524"/>
              <a:gd name="connsiteY0" fmla="*/ 331042 h 2143445"/>
              <a:gd name="connsiteX1" fmla="*/ 1066472 w 12573524"/>
              <a:gd name="connsiteY1" fmla="*/ 449914 h 2143445"/>
              <a:gd name="connsiteX2" fmla="*/ 1272280 w 12573524"/>
              <a:gd name="connsiteY2" fmla="*/ 1131074 h 2143445"/>
              <a:gd name="connsiteX3" fmla="*/ 1633400 w 12573524"/>
              <a:gd name="connsiteY3" fmla="*/ 961978 h 2143445"/>
              <a:gd name="connsiteX4" fmla="*/ 2063168 w 12573524"/>
              <a:gd name="connsiteY4" fmla="*/ 1282018 h 2143445"/>
              <a:gd name="connsiteX5" fmla="*/ 2410640 w 12573524"/>
              <a:gd name="connsiteY5" fmla="*/ 541354 h 2143445"/>
              <a:gd name="connsiteX6" fmla="*/ 2451993 w 12573524"/>
              <a:gd name="connsiteY6" fmla="*/ 2073451 h 2143445"/>
              <a:gd name="connsiteX7" fmla="*/ 2666672 w 12573524"/>
              <a:gd name="connsiteY7" fmla="*/ 1327738 h 2143445"/>
              <a:gd name="connsiteX8" fmla="*/ 3297608 w 12573524"/>
              <a:gd name="connsiteY8" fmla="*/ 1638634 h 2143445"/>
              <a:gd name="connsiteX9" fmla="*/ 4051237 w 12573524"/>
              <a:gd name="connsiteY9" fmla="*/ 833508 h 2143445"/>
              <a:gd name="connsiteX10" fmla="*/ 4961816 w 12573524"/>
              <a:gd name="connsiteY10" fmla="*/ 1483186 h 2143445"/>
              <a:gd name="connsiteX11" fmla="*/ 5857973 w 12573524"/>
              <a:gd name="connsiteY11" fmla="*/ 116089 h 2143445"/>
              <a:gd name="connsiteX12" fmla="*/ 5862614 w 12573524"/>
              <a:gd name="connsiteY12" fmla="*/ 1158597 h 2143445"/>
              <a:gd name="connsiteX13" fmla="*/ 6521072 w 12573524"/>
              <a:gd name="connsiteY13" fmla="*/ 664684 h 2143445"/>
              <a:gd name="connsiteX14" fmla="*/ 6932325 w 12573524"/>
              <a:gd name="connsiteY14" fmla="*/ 865761 h 2143445"/>
              <a:gd name="connsiteX15" fmla="*/ 6777059 w 12573524"/>
              <a:gd name="connsiteY15" fmla="*/ 1185938 h 2143445"/>
              <a:gd name="connsiteX16" fmla="*/ 7622857 w 12573524"/>
              <a:gd name="connsiteY16" fmla="*/ 1217828 h 2143445"/>
              <a:gd name="connsiteX17" fmla="*/ 8180504 w 12573524"/>
              <a:gd name="connsiteY17" fmla="*/ 120730 h 2143445"/>
              <a:gd name="connsiteX18" fmla="*/ 8516691 w 12573524"/>
              <a:gd name="connsiteY18" fmla="*/ 681148 h 2143445"/>
              <a:gd name="connsiteX19" fmla="*/ 8938384 w 12573524"/>
              <a:gd name="connsiteY19" fmla="*/ 173006 h 2143445"/>
              <a:gd name="connsiteX20" fmla="*/ 9263728 w 12573524"/>
              <a:gd name="connsiteY20" fmla="*/ 306289 h 2143445"/>
              <a:gd name="connsiteX21" fmla="*/ 9815272 w 12573524"/>
              <a:gd name="connsiteY21" fmla="*/ 28218 h 2143445"/>
              <a:gd name="connsiteX22" fmla="*/ 10574626 w 12573524"/>
              <a:gd name="connsiteY22" fmla="*/ 1038562 h 2143445"/>
              <a:gd name="connsiteX23" fmla="*/ 10699699 w 12573524"/>
              <a:gd name="connsiteY23" fmla="*/ 638146 h 2143445"/>
              <a:gd name="connsiteX24" fmla="*/ 10933025 w 12573524"/>
              <a:gd name="connsiteY24" fmla="*/ 551968 h 2143445"/>
              <a:gd name="connsiteX25" fmla="*/ 11483096 w 12573524"/>
              <a:gd name="connsiteY25" fmla="*/ 643990 h 2143445"/>
              <a:gd name="connsiteX26" fmla="*/ 12047927 w 12573524"/>
              <a:gd name="connsiteY26" fmla="*/ 52753 h 2143445"/>
              <a:gd name="connsiteX27" fmla="*/ 12569624 w 12573524"/>
              <a:gd name="connsiteY27" fmla="*/ 641938 h 2143445"/>
              <a:gd name="connsiteX28" fmla="*/ 12272599 w 12573524"/>
              <a:gd name="connsiteY28" fmla="*/ 284474 h 2143445"/>
              <a:gd name="connsiteX29" fmla="*/ 11988912 w 12573524"/>
              <a:gd name="connsiteY29" fmla="*/ 116362 h 2143445"/>
              <a:gd name="connsiteX30" fmla="*/ 11473063 w 12573524"/>
              <a:gd name="connsiteY30" fmla="*/ 691717 h 2143445"/>
              <a:gd name="connsiteX31" fmla="*/ 10786544 w 12573524"/>
              <a:gd name="connsiteY31" fmla="*/ 587074 h 2143445"/>
              <a:gd name="connsiteX32" fmla="*/ 10584930 w 12573524"/>
              <a:gd name="connsiteY32" fmla="*/ 1073268 h 2143445"/>
              <a:gd name="connsiteX33" fmla="*/ 9793416 w 12573524"/>
              <a:gd name="connsiteY33" fmla="*/ 47578 h 2143445"/>
              <a:gd name="connsiteX34" fmla="*/ 9226169 w 12573524"/>
              <a:gd name="connsiteY34" fmla="*/ 357140 h 2143445"/>
              <a:gd name="connsiteX35" fmla="*/ 8941552 w 12573524"/>
              <a:gd name="connsiteY35" fmla="*/ 198968 h 2143445"/>
              <a:gd name="connsiteX36" fmla="*/ 8509907 w 12573524"/>
              <a:gd name="connsiteY36" fmla="*/ 722501 h 2143445"/>
              <a:gd name="connsiteX37" fmla="*/ 8194288 w 12573524"/>
              <a:gd name="connsiteY37" fmla="*/ 157306 h 2143445"/>
              <a:gd name="connsiteX38" fmla="*/ 7732858 w 12573524"/>
              <a:gd name="connsiteY38" fmla="*/ 1144585 h 2143445"/>
              <a:gd name="connsiteX39" fmla="*/ 7330294 w 12573524"/>
              <a:gd name="connsiteY39" fmla="*/ 1327647 h 2143445"/>
              <a:gd name="connsiteX40" fmla="*/ 6717464 w 12573524"/>
              <a:gd name="connsiteY40" fmla="*/ 1181434 h 2143445"/>
              <a:gd name="connsiteX41" fmla="*/ 6891200 w 12573524"/>
              <a:gd name="connsiteY41" fmla="*/ 879682 h 2143445"/>
              <a:gd name="connsiteX42" fmla="*/ 6598410 w 12573524"/>
              <a:gd name="connsiteY42" fmla="*/ 687613 h 2143445"/>
              <a:gd name="connsiteX43" fmla="*/ 6232968 w 12573524"/>
              <a:gd name="connsiteY43" fmla="*/ 957383 h 2143445"/>
              <a:gd name="connsiteX44" fmla="*/ 5830406 w 12573524"/>
              <a:gd name="connsiteY44" fmla="*/ 1181615 h 2143445"/>
              <a:gd name="connsiteX45" fmla="*/ 5848784 w 12573524"/>
              <a:gd name="connsiteY45" fmla="*/ 157306 h 2143445"/>
              <a:gd name="connsiteX46" fmla="*/ 4975873 w 12573524"/>
              <a:gd name="connsiteY46" fmla="*/ 1510527 h 2143445"/>
              <a:gd name="connsiteX47" fmla="*/ 3992552 w 12573524"/>
              <a:gd name="connsiteY47" fmla="*/ 870538 h 2143445"/>
              <a:gd name="connsiteX48" fmla="*/ 3315577 w 12573524"/>
              <a:gd name="connsiteY48" fmla="*/ 1675392 h 2143445"/>
              <a:gd name="connsiteX49" fmla="*/ 2689646 w 12573524"/>
              <a:gd name="connsiteY49" fmla="*/ 1360128 h 2143445"/>
              <a:gd name="connsiteX50" fmla="*/ 2451765 w 12573524"/>
              <a:gd name="connsiteY50" fmla="*/ 2142100 h 2143445"/>
              <a:gd name="connsiteX51" fmla="*/ 2396947 w 12573524"/>
              <a:gd name="connsiteY51" fmla="*/ 610912 h 2143445"/>
              <a:gd name="connsiteX52" fmla="*/ 2081456 w 12573524"/>
              <a:gd name="connsiteY52" fmla="*/ 1327966 h 2143445"/>
              <a:gd name="connsiteX53" fmla="*/ 1624347 w 12573524"/>
              <a:gd name="connsiteY53" fmla="*/ 998509 h 2143445"/>
              <a:gd name="connsiteX54" fmla="*/ 1272462 w 12573524"/>
              <a:gd name="connsiteY54" fmla="*/ 1172381 h 2143445"/>
              <a:gd name="connsiteX55" fmla="*/ 1121336 w 12573524"/>
              <a:gd name="connsiteY55" fmla="*/ 907114 h 2143445"/>
              <a:gd name="connsiteX56" fmla="*/ 911024 w 12573524"/>
              <a:gd name="connsiteY56" fmla="*/ 404194 h 2143445"/>
              <a:gd name="connsiteX57" fmla="*/ 106352 w 12573524"/>
              <a:gd name="connsiteY57" fmla="*/ 971122 h 2143445"/>
              <a:gd name="connsiteX58" fmla="*/ 88064 w 12573524"/>
              <a:gd name="connsiteY58" fmla="*/ 769954 h 2143445"/>
              <a:gd name="connsiteX59" fmla="*/ 810440 w 12573524"/>
              <a:gd name="connsiteY59" fmla="*/ 331042 h 2143445"/>
              <a:gd name="connsiteX0" fmla="*/ 810440 w 12573524"/>
              <a:gd name="connsiteY0" fmla="*/ 331042 h 2143445"/>
              <a:gd name="connsiteX1" fmla="*/ 1066472 w 12573524"/>
              <a:gd name="connsiteY1" fmla="*/ 449914 h 2143445"/>
              <a:gd name="connsiteX2" fmla="*/ 1272280 w 12573524"/>
              <a:gd name="connsiteY2" fmla="*/ 1131074 h 2143445"/>
              <a:gd name="connsiteX3" fmla="*/ 1633400 w 12573524"/>
              <a:gd name="connsiteY3" fmla="*/ 961978 h 2143445"/>
              <a:gd name="connsiteX4" fmla="*/ 2063168 w 12573524"/>
              <a:gd name="connsiteY4" fmla="*/ 1282018 h 2143445"/>
              <a:gd name="connsiteX5" fmla="*/ 2410640 w 12573524"/>
              <a:gd name="connsiteY5" fmla="*/ 541354 h 2143445"/>
              <a:gd name="connsiteX6" fmla="*/ 2451993 w 12573524"/>
              <a:gd name="connsiteY6" fmla="*/ 2073451 h 2143445"/>
              <a:gd name="connsiteX7" fmla="*/ 2666672 w 12573524"/>
              <a:gd name="connsiteY7" fmla="*/ 1327738 h 2143445"/>
              <a:gd name="connsiteX8" fmla="*/ 3297608 w 12573524"/>
              <a:gd name="connsiteY8" fmla="*/ 1638634 h 2143445"/>
              <a:gd name="connsiteX9" fmla="*/ 4051237 w 12573524"/>
              <a:gd name="connsiteY9" fmla="*/ 833508 h 2143445"/>
              <a:gd name="connsiteX10" fmla="*/ 4961816 w 12573524"/>
              <a:gd name="connsiteY10" fmla="*/ 1483186 h 2143445"/>
              <a:gd name="connsiteX11" fmla="*/ 5857973 w 12573524"/>
              <a:gd name="connsiteY11" fmla="*/ 116089 h 2143445"/>
              <a:gd name="connsiteX12" fmla="*/ 5862614 w 12573524"/>
              <a:gd name="connsiteY12" fmla="*/ 1158597 h 2143445"/>
              <a:gd name="connsiteX13" fmla="*/ 6521072 w 12573524"/>
              <a:gd name="connsiteY13" fmla="*/ 664684 h 2143445"/>
              <a:gd name="connsiteX14" fmla="*/ 6932325 w 12573524"/>
              <a:gd name="connsiteY14" fmla="*/ 865761 h 2143445"/>
              <a:gd name="connsiteX15" fmla="*/ 6777059 w 12573524"/>
              <a:gd name="connsiteY15" fmla="*/ 1185938 h 2143445"/>
              <a:gd name="connsiteX16" fmla="*/ 7622857 w 12573524"/>
              <a:gd name="connsiteY16" fmla="*/ 1217828 h 2143445"/>
              <a:gd name="connsiteX17" fmla="*/ 8180504 w 12573524"/>
              <a:gd name="connsiteY17" fmla="*/ 120730 h 2143445"/>
              <a:gd name="connsiteX18" fmla="*/ 8516691 w 12573524"/>
              <a:gd name="connsiteY18" fmla="*/ 681148 h 2143445"/>
              <a:gd name="connsiteX19" fmla="*/ 8938384 w 12573524"/>
              <a:gd name="connsiteY19" fmla="*/ 173006 h 2143445"/>
              <a:gd name="connsiteX20" fmla="*/ 9263728 w 12573524"/>
              <a:gd name="connsiteY20" fmla="*/ 306289 h 2143445"/>
              <a:gd name="connsiteX21" fmla="*/ 9815272 w 12573524"/>
              <a:gd name="connsiteY21" fmla="*/ 28218 h 2143445"/>
              <a:gd name="connsiteX22" fmla="*/ 10574626 w 12573524"/>
              <a:gd name="connsiteY22" fmla="*/ 1038562 h 2143445"/>
              <a:gd name="connsiteX23" fmla="*/ 10699699 w 12573524"/>
              <a:gd name="connsiteY23" fmla="*/ 638146 h 2143445"/>
              <a:gd name="connsiteX24" fmla="*/ 10933025 w 12573524"/>
              <a:gd name="connsiteY24" fmla="*/ 551968 h 2143445"/>
              <a:gd name="connsiteX25" fmla="*/ 11483096 w 12573524"/>
              <a:gd name="connsiteY25" fmla="*/ 643990 h 2143445"/>
              <a:gd name="connsiteX26" fmla="*/ 12047927 w 12573524"/>
              <a:gd name="connsiteY26" fmla="*/ 52753 h 2143445"/>
              <a:gd name="connsiteX27" fmla="*/ 12569624 w 12573524"/>
              <a:gd name="connsiteY27" fmla="*/ 641938 h 2143445"/>
              <a:gd name="connsiteX28" fmla="*/ 12272599 w 12573524"/>
              <a:gd name="connsiteY28" fmla="*/ 284474 h 2143445"/>
              <a:gd name="connsiteX29" fmla="*/ 11988912 w 12573524"/>
              <a:gd name="connsiteY29" fmla="*/ 116362 h 2143445"/>
              <a:gd name="connsiteX30" fmla="*/ 11473063 w 12573524"/>
              <a:gd name="connsiteY30" fmla="*/ 691717 h 2143445"/>
              <a:gd name="connsiteX31" fmla="*/ 10786544 w 12573524"/>
              <a:gd name="connsiteY31" fmla="*/ 587074 h 2143445"/>
              <a:gd name="connsiteX32" fmla="*/ 10584930 w 12573524"/>
              <a:gd name="connsiteY32" fmla="*/ 1073268 h 2143445"/>
              <a:gd name="connsiteX33" fmla="*/ 9793416 w 12573524"/>
              <a:gd name="connsiteY33" fmla="*/ 47578 h 2143445"/>
              <a:gd name="connsiteX34" fmla="*/ 9226169 w 12573524"/>
              <a:gd name="connsiteY34" fmla="*/ 357140 h 2143445"/>
              <a:gd name="connsiteX35" fmla="*/ 8941552 w 12573524"/>
              <a:gd name="connsiteY35" fmla="*/ 198968 h 2143445"/>
              <a:gd name="connsiteX36" fmla="*/ 8509907 w 12573524"/>
              <a:gd name="connsiteY36" fmla="*/ 722501 h 2143445"/>
              <a:gd name="connsiteX37" fmla="*/ 8194288 w 12573524"/>
              <a:gd name="connsiteY37" fmla="*/ 157306 h 2143445"/>
              <a:gd name="connsiteX38" fmla="*/ 7732858 w 12573524"/>
              <a:gd name="connsiteY38" fmla="*/ 1144585 h 2143445"/>
              <a:gd name="connsiteX39" fmla="*/ 7330294 w 12573524"/>
              <a:gd name="connsiteY39" fmla="*/ 1327647 h 2143445"/>
              <a:gd name="connsiteX40" fmla="*/ 6717464 w 12573524"/>
              <a:gd name="connsiteY40" fmla="*/ 1181434 h 2143445"/>
              <a:gd name="connsiteX41" fmla="*/ 6891200 w 12573524"/>
              <a:gd name="connsiteY41" fmla="*/ 879682 h 2143445"/>
              <a:gd name="connsiteX42" fmla="*/ 6598410 w 12573524"/>
              <a:gd name="connsiteY42" fmla="*/ 687613 h 2143445"/>
              <a:gd name="connsiteX43" fmla="*/ 6232968 w 12573524"/>
              <a:gd name="connsiteY43" fmla="*/ 957383 h 2143445"/>
              <a:gd name="connsiteX44" fmla="*/ 5830406 w 12573524"/>
              <a:gd name="connsiteY44" fmla="*/ 1181615 h 2143445"/>
              <a:gd name="connsiteX45" fmla="*/ 5848784 w 12573524"/>
              <a:gd name="connsiteY45" fmla="*/ 157306 h 2143445"/>
              <a:gd name="connsiteX46" fmla="*/ 4975873 w 12573524"/>
              <a:gd name="connsiteY46" fmla="*/ 1510527 h 2143445"/>
              <a:gd name="connsiteX47" fmla="*/ 3992552 w 12573524"/>
              <a:gd name="connsiteY47" fmla="*/ 870538 h 2143445"/>
              <a:gd name="connsiteX48" fmla="*/ 3315577 w 12573524"/>
              <a:gd name="connsiteY48" fmla="*/ 1675392 h 2143445"/>
              <a:gd name="connsiteX49" fmla="*/ 2689646 w 12573524"/>
              <a:gd name="connsiteY49" fmla="*/ 1360128 h 2143445"/>
              <a:gd name="connsiteX50" fmla="*/ 2451765 w 12573524"/>
              <a:gd name="connsiteY50" fmla="*/ 2142100 h 2143445"/>
              <a:gd name="connsiteX51" fmla="*/ 2396947 w 12573524"/>
              <a:gd name="connsiteY51" fmla="*/ 610912 h 2143445"/>
              <a:gd name="connsiteX52" fmla="*/ 2081456 w 12573524"/>
              <a:gd name="connsiteY52" fmla="*/ 1327966 h 2143445"/>
              <a:gd name="connsiteX53" fmla="*/ 1624347 w 12573524"/>
              <a:gd name="connsiteY53" fmla="*/ 998509 h 2143445"/>
              <a:gd name="connsiteX54" fmla="*/ 1272462 w 12573524"/>
              <a:gd name="connsiteY54" fmla="*/ 1172381 h 2143445"/>
              <a:gd name="connsiteX55" fmla="*/ 1107688 w 12573524"/>
              <a:gd name="connsiteY55" fmla="*/ 743341 h 2143445"/>
              <a:gd name="connsiteX56" fmla="*/ 911024 w 12573524"/>
              <a:gd name="connsiteY56" fmla="*/ 404194 h 2143445"/>
              <a:gd name="connsiteX57" fmla="*/ 106352 w 12573524"/>
              <a:gd name="connsiteY57" fmla="*/ 971122 h 2143445"/>
              <a:gd name="connsiteX58" fmla="*/ 88064 w 12573524"/>
              <a:gd name="connsiteY58" fmla="*/ 769954 h 2143445"/>
              <a:gd name="connsiteX59" fmla="*/ 810440 w 12573524"/>
              <a:gd name="connsiteY59" fmla="*/ 331042 h 2143445"/>
              <a:gd name="connsiteX0" fmla="*/ 810440 w 12573524"/>
              <a:gd name="connsiteY0" fmla="*/ 331042 h 2143445"/>
              <a:gd name="connsiteX1" fmla="*/ 1066472 w 12573524"/>
              <a:gd name="connsiteY1" fmla="*/ 449914 h 2143445"/>
              <a:gd name="connsiteX2" fmla="*/ 1272280 w 12573524"/>
              <a:gd name="connsiteY2" fmla="*/ 1131074 h 2143445"/>
              <a:gd name="connsiteX3" fmla="*/ 1633400 w 12573524"/>
              <a:gd name="connsiteY3" fmla="*/ 961978 h 2143445"/>
              <a:gd name="connsiteX4" fmla="*/ 2063168 w 12573524"/>
              <a:gd name="connsiteY4" fmla="*/ 1282018 h 2143445"/>
              <a:gd name="connsiteX5" fmla="*/ 2410640 w 12573524"/>
              <a:gd name="connsiteY5" fmla="*/ 541354 h 2143445"/>
              <a:gd name="connsiteX6" fmla="*/ 2451993 w 12573524"/>
              <a:gd name="connsiteY6" fmla="*/ 2073451 h 2143445"/>
              <a:gd name="connsiteX7" fmla="*/ 2666672 w 12573524"/>
              <a:gd name="connsiteY7" fmla="*/ 1327738 h 2143445"/>
              <a:gd name="connsiteX8" fmla="*/ 3297608 w 12573524"/>
              <a:gd name="connsiteY8" fmla="*/ 1638634 h 2143445"/>
              <a:gd name="connsiteX9" fmla="*/ 4051237 w 12573524"/>
              <a:gd name="connsiteY9" fmla="*/ 833508 h 2143445"/>
              <a:gd name="connsiteX10" fmla="*/ 4961816 w 12573524"/>
              <a:gd name="connsiteY10" fmla="*/ 1483186 h 2143445"/>
              <a:gd name="connsiteX11" fmla="*/ 5857973 w 12573524"/>
              <a:gd name="connsiteY11" fmla="*/ 116089 h 2143445"/>
              <a:gd name="connsiteX12" fmla="*/ 5862614 w 12573524"/>
              <a:gd name="connsiteY12" fmla="*/ 1158597 h 2143445"/>
              <a:gd name="connsiteX13" fmla="*/ 6521072 w 12573524"/>
              <a:gd name="connsiteY13" fmla="*/ 664684 h 2143445"/>
              <a:gd name="connsiteX14" fmla="*/ 6932325 w 12573524"/>
              <a:gd name="connsiteY14" fmla="*/ 865761 h 2143445"/>
              <a:gd name="connsiteX15" fmla="*/ 6777059 w 12573524"/>
              <a:gd name="connsiteY15" fmla="*/ 1185938 h 2143445"/>
              <a:gd name="connsiteX16" fmla="*/ 7622857 w 12573524"/>
              <a:gd name="connsiteY16" fmla="*/ 1217828 h 2143445"/>
              <a:gd name="connsiteX17" fmla="*/ 8180504 w 12573524"/>
              <a:gd name="connsiteY17" fmla="*/ 120730 h 2143445"/>
              <a:gd name="connsiteX18" fmla="*/ 8516691 w 12573524"/>
              <a:gd name="connsiteY18" fmla="*/ 681148 h 2143445"/>
              <a:gd name="connsiteX19" fmla="*/ 8938384 w 12573524"/>
              <a:gd name="connsiteY19" fmla="*/ 173006 h 2143445"/>
              <a:gd name="connsiteX20" fmla="*/ 9263728 w 12573524"/>
              <a:gd name="connsiteY20" fmla="*/ 306289 h 2143445"/>
              <a:gd name="connsiteX21" fmla="*/ 9815272 w 12573524"/>
              <a:gd name="connsiteY21" fmla="*/ 28218 h 2143445"/>
              <a:gd name="connsiteX22" fmla="*/ 10574626 w 12573524"/>
              <a:gd name="connsiteY22" fmla="*/ 1038562 h 2143445"/>
              <a:gd name="connsiteX23" fmla="*/ 10699699 w 12573524"/>
              <a:gd name="connsiteY23" fmla="*/ 638146 h 2143445"/>
              <a:gd name="connsiteX24" fmla="*/ 10933025 w 12573524"/>
              <a:gd name="connsiteY24" fmla="*/ 551968 h 2143445"/>
              <a:gd name="connsiteX25" fmla="*/ 11483096 w 12573524"/>
              <a:gd name="connsiteY25" fmla="*/ 643990 h 2143445"/>
              <a:gd name="connsiteX26" fmla="*/ 12047927 w 12573524"/>
              <a:gd name="connsiteY26" fmla="*/ 52753 h 2143445"/>
              <a:gd name="connsiteX27" fmla="*/ 12569624 w 12573524"/>
              <a:gd name="connsiteY27" fmla="*/ 641938 h 2143445"/>
              <a:gd name="connsiteX28" fmla="*/ 12272599 w 12573524"/>
              <a:gd name="connsiteY28" fmla="*/ 284474 h 2143445"/>
              <a:gd name="connsiteX29" fmla="*/ 11988912 w 12573524"/>
              <a:gd name="connsiteY29" fmla="*/ 116362 h 2143445"/>
              <a:gd name="connsiteX30" fmla="*/ 11473063 w 12573524"/>
              <a:gd name="connsiteY30" fmla="*/ 691717 h 2143445"/>
              <a:gd name="connsiteX31" fmla="*/ 10786544 w 12573524"/>
              <a:gd name="connsiteY31" fmla="*/ 587074 h 2143445"/>
              <a:gd name="connsiteX32" fmla="*/ 10584930 w 12573524"/>
              <a:gd name="connsiteY32" fmla="*/ 1073268 h 2143445"/>
              <a:gd name="connsiteX33" fmla="*/ 9793416 w 12573524"/>
              <a:gd name="connsiteY33" fmla="*/ 47578 h 2143445"/>
              <a:gd name="connsiteX34" fmla="*/ 9226169 w 12573524"/>
              <a:gd name="connsiteY34" fmla="*/ 357140 h 2143445"/>
              <a:gd name="connsiteX35" fmla="*/ 8941552 w 12573524"/>
              <a:gd name="connsiteY35" fmla="*/ 198968 h 2143445"/>
              <a:gd name="connsiteX36" fmla="*/ 8509907 w 12573524"/>
              <a:gd name="connsiteY36" fmla="*/ 722501 h 2143445"/>
              <a:gd name="connsiteX37" fmla="*/ 8194288 w 12573524"/>
              <a:gd name="connsiteY37" fmla="*/ 157306 h 2143445"/>
              <a:gd name="connsiteX38" fmla="*/ 7732858 w 12573524"/>
              <a:gd name="connsiteY38" fmla="*/ 1144585 h 2143445"/>
              <a:gd name="connsiteX39" fmla="*/ 7330294 w 12573524"/>
              <a:gd name="connsiteY39" fmla="*/ 1327647 h 2143445"/>
              <a:gd name="connsiteX40" fmla="*/ 6717464 w 12573524"/>
              <a:gd name="connsiteY40" fmla="*/ 1181434 h 2143445"/>
              <a:gd name="connsiteX41" fmla="*/ 6891200 w 12573524"/>
              <a:gd name="connsiteY41" fmla="*/ 879682 h 2143445"/>
              <a:gd name="connsiteX42" fmla="*/ 6598410 w 12573524"/>
              <a:gd name="connsiteY42" fmla="*/ 687613 h 2143445"/>
              <a:gd name="connsiteX43" fmla="*/ 6232968 w 12573524"/>
              <a:gd name="connsiteY43" fmla="*/ 957383 h 2143445"/>
              <a:gd name="connsiteX44" fmla="*/ 5830406 w 12573524"/>
              <a:gd name="connsiteY44" fmla="*/ 1181615 h 2143445"/>
              <a:gd name="connsiteX45" fmla="*/ 5848784 w 12573524"/>
              <a:gd name="connsiteY45" fmla="*/ 157306 h 2143445"/>
              <a:gd name="connsiteX46" fmla="*/ 4975873 w 12573524"/>
              <a:gd name="connsiteY46" fmla="*/ 1510527 h 2143445"/>
              <a:gd name="connsiteX47" fmla="*/ 3992552 w 12573524"/>
              <a:gd name="connsiteY47" fmla="*/ 870538 h 2143445"/>
              <a:gd name="connsiteX48" fmla="*/ 3315577 w 12573524"/>
              <a:gd name="connsiteY48" fmla="*/ 1675392 h 2143445"/>
              <a:gd name="connsiteX49" fmla="*/ 2689646 w 12573524"/>
              <a:gd name="connsiteY49" fmla="*/ 1360128 h 2143445"/>
              <a:gd name="connsiteX50" fmla="*/ 2451765 w 12573524"/>
              <a:gd name="connsiteY50" fmla="*/ 2142100 h 2143445"/>
              <a:gd name="connsiteX51" fmla="*/ 2396947 w 12573524"/>
              <a:gd name="connsiteY51" fmla="*/ 610912 h 2143445"/>
              <a:gd name="connsiteX52" fmla="*/ 2081456 w 12573524"/>
              <a:gd name="connsiteY52" fmla="*/ 1327966 h 2143445"/>
              <a:gd name="connsiteX53" fmla="*/ 1624347 w 12573524"/>
              <a:gd name="connsiteY53" fmla="*/ 998509 h 2143445"/>
              <a:gd name="connsiteX54" fmla="*/ 1272462 w 12573524"/>
              <a:gd name="connsiteY54" fmla="*/ 1172381 h 2143445"/>
              <a:gd name="connsiteX55" fmla="*/ 1107688 w 12573524"/>
              <a:gd name="connsiteY55" fmla="*/ 743341 h 2143445"/>
              <a:gd name="connsiteX56" fmla="*/ 911024 w 12573524"/>
              <a:gd name="connsiteY56" fmla="*/ 404194 h 2143445"/>
              <a:gd name="connsiteX57" fmla="*/ 106352 w 12573524"/>
              <a:gd name="connsiteY57" fmla="*/ 971122 h 2143445"/>
              <a:gd name="connsiteX58" fmla="*/ 88064 w 12573524"/>
              <a:gd name="connsiteY58" fmla="*/ 769954 h 2143445"/>
              <a:gd name="connsiteX59" fmla="*/ 810440 w 12573524"/>
              <a:gd name="connsiteY59" fmla="*/ 331042 h 2143445"/>
              <a:gd name="connsiteX0" fmla="*/ 810440 w 12573524"/>
              <a:gd name="connsiteY0" fmla="*/ 331042 h 2143445"/>
              <a:gd name="connsiteX1" fmla="*/ 1066472 w 12573524"/>
              <a:gd name="connsiteY1" fmla="*/ 449914 h 2143445"/>
              <a:gd name="connsiteX2" fmla="*/ 1272280 w 12573524"/>
              <a:gd name="connsiteY2" fmla="*/ 1131074 h 2143445"/>
              <a:gd name="connsiteX3" fmla="*/ 1633400 w 12573524"/>
              <a:gd name="connsiteY3" fmla="*/ 961978 h 2143445"/>
              <a:gd name="connsiteX4" fmla="*/ 2063168 w 12573524"/>
              <a:gd name="connsiteY4" fmla="*/ 1282018 h 2143445"/>
              <a:gd name="connsiteX5" fmla="*/ 2410640 w 12573524"/>
              <a:gd name="connsiteY5" fmla="*/ 541354 h 2143445"/>
              <a:gd name="connsiteX6" fmla="*/ 2451993 w 12573524"/>
              <a:gd name="connsiteY6" fmla="*/ 2073451 h 2143445"/>
              <a:gd name="connsiteX7" fmla="*/ 2666672 w 12573524"/>
              <a:gd name="connsiteY7" fmla="*/ 1327738 h 2143445"/>
              <a:gd name="connsiteX8" fmla="*/ 3297608 w 12573524"/>
              <a:gd name="connsiteY8" fmla="*/ 1638634 h 2143445"/>
              <a:gd name="connsiteX9" fmla="*/ 4051237 w 12573524"/>
              <a:gd name="connsiteY9" fmla="*/ 833508 h 2143445"/>
              <a:gd name="connsiteX10" fmla="*/ 4961816 w 12573524"/>
              <a:gd name="connsiteY10" fmla="*/ 1483186 h 2143445"/>
              <a:gd name="connsiteX11" fmla="*/ 5857973 w 12573524"/>
              <a:gd name="connsiteY11" fmla="*/ 116089 h 2143445"/>
              <a:gd name="connsiteX12" fmla="*/ 5862614 w 12573524"/>
              <a:gd name="connsiteY12" fmla="*/ 1158597 h 2143445"/>
              <a:gd name="connsiteX13" fmla="*/ 6521072 w 12573524"/>
              <a:gd name="connsiteY13" fmla="*/ 664684 h 2143445"/>
              <a:gd name="connsiteX14" fmla="*/ 6932325 w 12573524"/>
              <a:gd name="connsiteY14" fmla="*/ 865761 h 2143445"/>
              <a:gd name="connsiteX15" fmla="*/ 6777059 w 12573524"/>
              <a:gd name="connsiteY15" fmla="*/ 1185938 h 2143445"/>
              <a:gd name="connsiteX16" fmla="*/ 7622857 w 12573524"/>
              <a:gd name="connsiteY16" fmla="*/ 1217828 h 2143445"/>
              <a:gd name="connsiteX17" fmla="*/ 8180504 w 12573524"/>
              <a:gd name="connsiteY17" fmla="*/ 120730 h 2143445"/>
              <a:gd name="connsiteX18" fmla="*/ 8516691 w 12573524"/>
              <a:gd name="connsiteY18" fmla="*/ 681148 h 2143445"/>
              <a:gd name="connsiteX19" fmla="*/ 8938384 w 12573524"/>
              <a:gd name="connsiteY19" fmla="*/ 173006 h 2143445"/>
              <a:gd name="connsiteX20" fmla="*/ 9263728 w 12573524"/>
              <a:gd name="connsiteY20" fmla="*/ 306289 h 2143445"/>
              <a:gd name="connsiteX21" fmla="*/ 9815272 w 12573524"/>
              <a:gd name="connsiteY21" fmla="*/ 28218 h 2143445"/>
              <a:gd name="connsiteX22" fmla="*/ 10574626 w 12573524"/>
              <a:gd name="connsiteY22" fmla="*/ 1038562 h 2143445"/>
              <a:gd name="connsiteX23" fmla="*/ 10699699 w 12573524"/>
              <a:gd name="connsiteY23" fmla="*/ 638146 h 2143445"/>
              <a:gd name="connsiteX24" fmla="*/ 10933025 w 12573524"/>
              <a:gd name="connsiteY24" fmla="*/ 551968 h 2143445"/>
              <a:gd name="connsiteX25" fmla="*/ 11483096 w 12573524"/>
              <a:gd name="connsiteY25" fmla="*/ 643990 h 2143445"/>
              <a:gd name="connsiteX26" fmla="*/ 12047927 w 12573524"/>
              <a:gd name="connsiteY26" fmla="*/ 52753 h 2143445"/>
              <a:gd name="connsiteX27" fmla="*/ 12569624 w 12573524"/>
              <a:gd name="connsiteY27" fmla="*/ 641938 h 2143445"/>
              <a:gd name="connsiteX28" fmla="*/ 12272599 w 12573524"/>
              <a:gd name="connsiteY28" fmla="*/ 284474 h 2143445"/>
              <a:gd name="connsiteX29" fmla="*/ 11988912 w 12573524"/>
              <a:gd name="connsiteY29" fmla="*/ 116362 h 2143445"/>
              <a:gd name="connsiteX30" fmla="*/ 11473063 w 12573524"/>
              <a:gd name="connsiteY30" fmla="*/ 691717 h 2143445"/>
              <a:gd name="connsiteX31" fmla="*/ 10786544 w 12573524"/>
              <a:gd name="connsiteY31" fmla="*/ 587074 h 2143445"/>
              <a:gd name="connsiteX32" fmla="*/ 10584930 w 12573524"/>
              <a:gd name="connsiteY32" fmla="*/ 1073268 h 2143445"/>
              <a:gd name="connsiteX33" fmla="*/ 9793416 w 12573524"/>
              <a:gd name="connsiteY33" fmla="*/ 47578 h 2143445"/>
              <a:gd name="connsiteX34" fmla="*/ 9226169 w 12573524"/>
              <a:gd name="connsiteY34" fmla="*/ 357140 h 2143445"/>
              <a:gd name="connsiteX35" fmla="*/ 8941552 w 12573524"/>
              <a:gd name="connsiteY35" fmla="*/ 198968 h 2143445"/>
              <a:gd name="connsiteX36" fmla="*/ 8509907 w 12573524"/>
              <a:gd name="connsiteY36" fmla="*/ 722501 h 2143445"/>
              <a:gd name="connsiteX37" fmla="*/ 8194288 w 12573524"/>
              <a:gd name="connsiteY37" fmla="*/ 157306 h 2143445"/>
              <a:gd name="connsiteX38" fmla="*/ 7732858 w 12573524"/>
              <a:gd name="connsiteY38" fmla="*/ 1144585 h 2143445"/>
              <a:gd name="connsiteX39" fmla="*/ 7330294 w 12573524"/>
              <a:gd name="connsiteY39" fmla="*/ 1327647 h 2143445"/>
              <a:gd name="connsiteX40" fmla="*/ 6717464 w 12573524"/>
              <a:gd name="connsiteY40" fmla="*/ 1181434 h 2143445"/>
              <a:gd name="connsiteX41" fmla="*/ 6891200 w 12573524"/>
              <a:gd name="connsiteY41" fmla="*/ 879682 h 2143445"/>
              <a:gd name="connsiteX42" fmla="*/ 6598410 w 12573524"/>
              <a:gd name="connsiteY42" fmla="*/ 687613 h 2143445"/>
              <a:gd name="connsiteX43" fmla="*/ 6232968 w 12573524"/>
              <a:gd name="connsiteY43" fmla="*/ 957383 h 2143445"/>
              <a:gd name="connsiteX44" fmla="*/ 5830406 w 12573524"/>
              <a:gd name="connsiteY44" fmla="*/ 1181615 h 2143445"/>
              <a:gd name="connsiteX45" fmla="*/ 5848784 w 12573524"/>
              <a:gd name="connsiteY45" fmla="*/ 157306 h 2143445"/>
              <a:gd name="connsiteX46" fmla="*/ 4975873 w 12573524"/>
              <a:gd name="connsiteY46" fmla="*/ 1510527 h 2143445"/>
              <a:gd name="connsiteX47" fmla="*/ 3992552 w 12573524"/>
              <a:gd name="connsiteY47" fmla="*/ 870538 h 2143445"/>
              <a:gd name="connsiteX48" fmla="*/ 3315577 w 12573524"/>
              <a:gd name="connsiteY48" fmla="*/ 1675392 h 2143445"/>
              <a:gd name="connsiteX49" fmla="*/ 2689646 w 12573524"/>
              <a:gd name="connsiteY49" fmla="*/ 1360128 h 2143445"/>
              <a:gd name="connsiteX50" fmla="*/ 2451765 w 12573524"/>
              <a:gd name="connsiteY50" fmla="*/ 2142100 h 2143445"/>
              <a:gd name="connsiteX51" fmla="*/ 2396947 w 12573524"/>
              <a:gd name="connsiteY51" fmla="*/ 610912 h 2143445"/>
              <a:gd name="connsiteX52" fmla="*/ 2081456 w 12573524"/>
              <a:gd name="connsiteY52" fmla="*/ 1327966 h 2143445"/>
              <a:gd name="connsiteX53" fmla="*/ 1624347 w 12573524"/>
              <a:gd name="connsiteY53" fmla="*/ 998509 h 2143445"/>
              <a:gd name="connsiteX54" fmla="*/ 1272462 w 12573524"/>
              <a:gd name="connsiteY54" fmla="*/ 1172381 h 2143445"/>
              <a:gd name="connsiteX55" fmla="*/ 1107688 w 12573524"/>
              <a:gd name="connsiteY55" fmla="*/ 743341 h 2143445"/>
              <a:gd name="connsiteX56" fmla="*/ 911024 w 12573524"/>
              <a:gd name="connsiteY56" fmla="*/ 404194 h 2143445"/>
              <a:gd name="connsiteX57" fmla="*/ 106352 w 12573524"/>
              <a:gd name="connsiteY57" fmla="*/ 971122 h 2143445"/>
              <a:gd name="connsiteX58" fmla="*/ 88064 w 12573524"/>
              <a:gd name="connsiteY58" fmla="*/ 769954 h 2143445"/>
              <a:gd name="connsiteX59" fmla="*/ 810440 w 12573524"/>
              <a:gd name="connsiteY59" fmla="*/ 331042 h 2143445"/>
              <a:gd name="connsiteX0" fmla="*/ 810440 w 12573524"/>
              <a:gd name="connsiteY0" fmla="*/ 331042 h 2143445"/>
              <a:gd name="connsiteX1" fmla="*/ 1066472 w 12573524"/>
              <a:gd name="connsiteY1" fmla="*/ 449914 h 2143445"/>
              <a:gd name="connsiteX2" fmla="*/ 1272280 w 12573524"/>
              <a:gd name="connsiteY2" fmla="*/ 1131074 h 2143445"/>
              <a:gd name="connsiteX3" fmla="*/ 1633400 w 12573524"/>
              <a:gd name="connsiteY3" fmla="*/ 961978 h 2143445"/>
              <a:gd name="connsiteX4" fmla="*/ 2063168 w 12573524"/>
              <a:gd name="connsiteY4" fmla="*/ 1282018 h 2143445"/>
              <a:gd name="connsiteX5" fmla="*/ 2410640 w 12573524"/>
              <a:gd name="connsiteY5" fmla="*/ 541354 h 2143445"/>
              <a:gd name="connsiteX6" fmla="*/ 2451993 w 12573524"/>
              <a:gd name="connsiteY6" fmla="*/ 2073451 h 2143445"/>
              <a:gd name="connsiteX7" fmla="*/ 2666672 w 12573524"/>
              <a:gd name="connsiteY7" fmla="*/ 1327738 h 2143445"/>
              <a:gd name="connsiteX8" fmla="*/ 3297608 w 12573524"/>
              <a:gd name="connsiteY8" fmla="*/ 1638634 h 2143445"/>
              <a:gd name="connsiteX9" fmla="*/ 4051237 w 12573524"/>
              <a:gd name="connsiteY9" fmla="*/ 833508 h 2143445"/>
              <a:gd name="connsiteX10" fmla="*/ 4961816 w 12573524"/>
              <a:gd name="connsiteY10" fmla="*/ 1483186 h 2143445"/>
              <a:gd name="connsiteX11" fmla="*/ 5857973 w 12573524"/>
              <a:gd name="connsiteY11" fmla="*/ 116089 h 2143445"/>
              <a:gd name="connsiteX12" fmla="*/ 5862614 w 12573524"/>
              <a:gd name="connsiteY12" fmla="*/ 1158597 h 2143445"/>
              <a:gd name="connsiteX13" fmla="*/ 6521072 w 12573524"/>
              <a:gd name="connsiteY13" fmla="*/ 664684 h 2143445"/>
              <a:gd name="connsiteX14" fmla="*/ 6932325 w 12573524"/>
              <a:gd name="connsiteY14" fmla="*/ 865761 h 2143445"/>
              <a:gd name="connsiteX15" fmla="*/ 6777059 w 12573524"/>
              <a:gd name="connsiteY15" fmla="*/ 1185938 h 2143445"/>
              <a:gd name="connsiteX16" fmla="*/ 7622857 w 12573524"/>
              <a:gd name="connsiteY16" fmla="*/ 1217828 h 2143445"/>
              <a:gd name="connsiteX17" fmla="*/ 8180504 w 12573524"/>
              <a:gd name="connsiteY17" fmla="*/ 120730 h 2143445"/>
              <a:gd name="connsiteX18" fmla="*/ 8516691 w 12573524"/>
              <a:gd name="connsiteY18" fmla="*/ 681148 h 2143445"/>
              <a:gd name="connsiteX19" fmla="*/ 8938384 w 12573524"/>
              <a:gd name="connsiteY19" fmla="*/ 173006 h 2143445"/>
              <a:gd name="connsiteX20" fmla="*/ 9263728 w 12573524"/>
              <a:gd name="connsiteY20" fmla="*/ 306289 h 2143445"/>
              <a:gd name="connsiteX21" fmla="*/ 9815272 w 12573524"/>
              <a:gd name="connsiteY21" fmla="*/ 28218 h 2143445"/>
              <a:gd name="connsiteX22" fmla="*/ 10574626 w 12573524"/>
              <a:gd name="connsiteY22" fmla="*/ 1038562 h 2143445"/>
              <a:gd name="connsiteX23" fmla="*/ 10699699 w 12573524"/>
              <a:gd name="connsiteY23" fmla="*/ 638146 h 2143445"/>
              <a:gd name="connsiteX24" fmla="*/ 10933025 w 12573524"/>
              <a:gd name="connsiteY24" fmla="*/ 551968 h 2143445"/>
              <a:gd name="connsiteX25" fmla="*/ 11483096 w 12573524"/>
              <a:gd name="connsiteY25" fmla="*/ 643990 h 2143445"/>
              <a:gd name="connsiteX26" fmla="*/ 12047927 w 12573524"/>
              <a:gd name="connsiteY26" fmla="*/ 52753 h 2143445"/>
              <a:gd name="connsiteX27" fmla="*/ 12569624 w 12573524"/>
              <a:gd name="connsiteY27" fmla="*/ 641938 h 2143445"/>
              <a:gd name="connsiteX28" fmla="*/ 12272599 w 12573524"/>
              <a:gd name="connsiteY28" fmla="*/ 284474 h 2143445"/>
              <a:gd name="connsiteX29" fmla="*/ 11988912 w 12573524"/>
              <a:gd name="connsiteY29" fmla="*/ 116362 h 2143445"/>
              <a:gd name="connsiteX30" fmla="*/ 11473063 w 12573524"/>
              <a:gd name="connsiteY30" fmla="*/ 691717 h 2143445"/>
              <a:gd name="connsiteX31" fmla="*/ 10786544 w 12573524"/>
              <a:gd name="connsiteY31" fmla="*/ 587074 h 2143445"/>
              <a:gd name="connsiteX32" fmla="*/ 10584930 w 12573524"/>
              <a:gd name="connsiteY32" fmla="*/ 1073268 h 2143445"/>
              <a:gd name="connsiteX33" fmla="*/ 9793416 w 12573524"/>
              <a:gd name="connsiteY33" fmla="*/ 47578 h 2143445"/>
              <a:gd name="connsiteX34" fmla="*/ 9226169 w 12573524"/>
              <a:gd name="connsiteY34" fmla="*/ 357140 h 2143445"/>
              <a:gd name="connsiteX35" fmla="*/ 8941552 w 12573524"/>
              <a:gd name="connsiteY35" fmla="*/ 198968 h 2143445"/>
              <a:gd name="connsiteX36" fmla="*/ 8509907 w 12573524"/>
              <a:gd name="connsiteY36" fmla="*/ 722501 h 2143445"/>
              <a:gd name="connsiteX37" fmla="*/ 8194288 w 12573524"/>
              <a:gd name="connsiteY37" fmla="*/ 157306 h 2143445"/>
              <a:gd name="connsiteX38" fmla="*/ 7732858 w 12573524"/>
              <a:gd name="connsiteY38" fmla="*/ 1144585 h 2143445"/>
              <a:gd name="connsiteX39" fmla="*/ 7330294 w 12573524"/>
              <a:gd name="connsiteY39" fmla="*/ 1327647 h 2143445"/>
              <a:gd name="connsiteX40" fmla="*/ 6717464 w 12573524"/>
              <a:gd name="connsiteY40" fmla="*/ 1181434 h 2143445"/>
              <a:gd name="connsiteX41" fmla="*/ 6891200 w 12573524"/>
              <a:gd name="connsiteY41" fmla="*/ 879682 h 2143445"/>
              <a:gd name="connsiteX42" fmla="*/ 6598410 w 12573524"/>
              <a:gd name="connsiteY42" fmla="*/ 687613 h 2143445"/>
              <a:gd name="connsiteX43" fmla="*/ 6232968 w 12573524"/>
              <a:gd name="connsiteY43" fmla="*/ 957383 h 2143445"/>
              <a:gd name="connsiteX44" fmla="*/ 5830406 w 12573524"/>
              <a:gd name="connsiteY44" fmla="*/ 1181615 h 2143445"/>
              <a:gd name="connsiteX45" fmla="*/ 5848784 w 12573524"/>
              <a:gd name="connsiteY45" fmla="*/ 157306 h 2143445"/>
              <a:gd name="connsiteX46" fmla="*/ 4975873 w 12573524"/>
              <a:gd name="connsiteY46" fmla="*/ 1510527 h 2143445"/>
              <a:gd name="connsiteX47" fmla="*/ 3992552 w 12573524"/>
              <a:gd name="connsiteY47" fmla="*/ 870538 h 2143445"/>
              <a:gd name="connsiteX48" fmla="*/ 3315577 w 12573524"/>
              <a:gd name="connsiteY48" fmla="*/ 1675392 h 2143445"/>
              <a:gd name="connsiteX49" fmla="*/ 2689646 w 12573524"/>
              <a:gd name="connsiteY49" fmla="*/ 1360128 h 2143445"/>
              <a:gd name="connsiteX50" fmla="*/ 2451765 w 12573524"/>
              <a:gd name="connsiteY50" fmla="*/ 2142100 h 2143445"/>
              <a:gd name="connsiteX51" fmla="*/ 2396947 w 12573524"/>
              <a:gd name="connsiteY51" fmla="*/ 610912 h 2143445"/>
              <a:gd name="connsiteX52" fmla="*/ 2081456 w 12573524"/>
              <a:gd name="connsiteY52" fmla="*/ 1327966 h 2143445"/>
              <a:gd name="connsiteX53" fmla="*/ 1624347 w 12573524"/>
              <a:gd name="connsiteY53" fmla="*/ 998509 h 2143445"/>
              <a:gd name="connsiteX54" fmla="*/ 1272462 w 12573524"/>
              <a:gd name="connsiteY54" fmla="*/ 1172381 h 2143445"/>
              <a:gd name="connsiteX55" fmla="*/ 1107688 w 12573524"/>
              <a:gd name="connsiteY55" fmla="*/ 743341 h 2143445"/>
              <a:gd name="connsiteX56" fmla="*/ 911024 w 12573524"/>
              <a:gd name="connsiteY56" fmla="*/ 404194 h 2143445"/>
              <a:gd name="connsiteX57" fmla="*/ 106352 w 12573524"/>
              <a:gd name="connsiteY57" fmla="*/ 971122 h 2143445"/>
              <a:gd name="connsiteX58" fmla="*/ 88064 w 12573524"/>
              <a:gd name="connsiteY58" fmla="*/ 769954 h 2143445"/>
              <a:gd name="connsiteX59" fmla="*/ 810440 w 12573524"/>
              <a:gd name="connsiteY59" fmla="*/ 331042 h 2143445"/>
              <a:gd name="connsiteX0" fmla="*/ 791084 w 12572365"/>
              <a:gd name="connsiteY0" fmla="*/ 417478 h 2143445"/>
              <a:gd name="connsiteX1" fmla="*/ 1065313 w 12572365"/>
              <a:gd name="connsiteY1" fmla="*/ 449914 h 2143445"/>
              <a:gd name="connsiteX2" fmla="*/ 1271121 w 12572365"/>
              <a:gd name="connsiteY2" fmla="*/ 1131074 h 2143445"/>
              <a:gd name="connsiteX3" fmla="*/ 1632241 w 12572365"/>
              <a:gd name="connsiteY3" fmla="*/ 961978 h 2143445"/>
              <a:gd name="connsiteX4" fmla="*/ 2062009 w 12572365"/>
              <a:gd name="connsiteY4" fmla="*/ 1282018 h 2143445"/>
              <a:gd name="connsiteX5" fmla="*/ 2409481 w 12572365"/>
              <a:gd name="connsiteY5" fmla="*/ 541354 h 2143445"/>
              <a:gd name="connsiteX6" fmla="*/ 2450834 w 12572365"/>
              <a:gd name="connsiteY6" fmla="*/ 2073451 h 2143445"/>
              <a:gd name="connsiteX7" fmla="*/ 2665513 w 12572365"/>
              <a:gd name="connsiteY7" fmla="*/ 1327738 h 2143445"/>
              <a:gd name="connsiteX8" fmla="*/ 3296449 w 12572365"/>
              <a:gd name="connsiteY8" fmla="*/ 1638634 h 2143445"/>
              <a:gd name="connsiteX9" fmla="*/ 4050078 w 12572365"/>
              <a:gd name="connsiteY9" fmla="*/ 833508 h 2143445"/>
              <a:gd name="connsiteX10" fmla="*/ 4960657 w 12572365"/>
              <a:gd name="connsiteY10" fmla="*/ 1483186 h 2143445"/>
              <a:gd name="connsiteX11" fmla="*/ 5856814 w 12572365"/>
              <a:gd name="connsiteY11" fmla="*/ 116089 h 2143445"/>
              <a:gd name="connsiteX12" fmla="*/ 5861455 w 12572365"/>
              <a:gd name="connsiteY12" fmla="*/ 1158597 h 2143445"/>
              <a:gd name="connsiteX13" fmla="*/ 6519913 w 12572365"/>
              <a:gd name="connsiteY13" fmla="*/ 664684 h 2143445"/>
              <a:gd name="connsiteX14" fmla="*/ 6931166 w 12572365"/>
              <a:gd name="connsiteY14" fmla="*/ 865761 h 2143445"/>
              <a:gd name="connsiteX15" fmla="*/ 6775900 w 12572365"/>
              <a:gd name="connsiteY15" fmla="*/ 1185938 h 2143445"/>
              <a:gd name="connsiteX16" fmla="*/ 7621698 w 12572365"/>
              <a:gd name="connsiteY16" fmla="*/ 1217828 h 2143445"/>
              <a:gd name="connsiteX17" fmla="*/ 8179345 w 12572365"/>
              <a:gd name="connsiteY17" fmla="*/ 120730 h 2143445"/>
              <a:gd name="connsiteX18" fmla="*/ 8515532 w 12572365"/>
              <a:gd name="connsiteY18" fmla="*/ 681148 h 2143445"/>
              <a:gd name="connsiteX19" fmla="*/ 8937225 w 12572365"/>
              <a:gd name="connsiteY19" fmla="*/ 173006 h 2143445"/>
              <a:gd name="connsiteX20" fmla="*/ 9262569 w 12572365"/>
              <a:gd name="connsiteY20" fmla="*/ 306289 h 2143445"/>
              <a:gd name="connsiteX21" fmla="*/ 9814113 w 12572365"/>
              <a:gd name="connsiteY21" fmla="*/ 28218 h 2143445"/>
              <a:gd name="connsiteX22" fmla="*/ 10573467 w 12572365"/>
              <a:gd name="connsiteY22" fmla="*/ 1038562 h 2143445"/>
              <a:gd name="connsiteX23" fmla="*/ 10698540 w 12572365"/>
              <a:gd name="connsiteY23" fmla="*/ 638146 h 2143445"/>
              <a:gd name="connsiteX24" fmla="*/ 10931866 w 12572365"/>
              <a:gd name="connsiteY24" fmla="*/ 551968 h 2143445"/>
              <a:gd name="connsiteX25" fmla="*/ 11481937 w 12572365"/>
              <a:gd name="connsiteY25" fmla="*/ 643990 h 2143445"/>
              <a:gd name="connsiteX26" fmla="*/ 12046768 w 12572365"/>
              <a:gd name="connsiteY26" fmla="*/ 52753 h 2143445"/>
              <a:gd name="connsiteX27" fmla="*/ 12568465 w 12572365"/>
              <a:gd name="connsiteY27" fmla="*/ 641938 h 2143445"/>
              <a:gd name="connsiteX28" fmla="*/ 12271440 w 12572365"/>
              <a:gd name="connsiteY28" fmla="*/ 284474 h 2143445"/>
              <a:gd name="connsiteX29" fmla="*/ 11987753 w 12572365"/>
              <a:gd name="connsiteY29" fmla="*/ 116362 h 2143445"/>
              <a:gd name="connsiteX30" fmla="*/ 11471904 w 12572365"/>
              <a:gd name="connsiteY30" fmla="*/ 691717 h 2143445"/>
              <a:gd name="connsiteX31" fmla="*/ 10785385 w 12572365"/>
              <a:gd name="connsiteY31" fmla="*/ 587074 h 2143445"/>
              <a:gd name="connsiteX32" fmla="*/ 10583771 w 12572365"/>
              <a:gd name="connsiteY32" fmla="*/ 1073268 h 2143445"/>
              <a:gd name="connsiteX33" fmla="*/ 9792257 w 12572365"/>
              <a:gd name="connsiteY33" fmla="*/ 47578 h 2143445"/>
              <a:gd name="connsiteX34" fmla="*/ 9225010 w 12572365"/>
              <a:gd name="connsiteY34" fmla="*/ 357140 h 2143445"/>
              <a:gd name="connsiteX35" fmla="*/ 8940393 w 12572365"/>
              <a:gd name="connsiteY35" fmla="*/ 198968 h 2143445"/>
              <a:gd name="connsiteX36" fmla="*/ 8508748 w 12572365"/>
              <a:gd name="connsiteY36" fmla="*/ 722501 h 2143445"/>
              <a:gd name="connsiteX37" fmla="*/ 8193129 w 12572365"/>
              <a:gd name="connsiteY37" fmla="*/ 157306 h 2143445"/>
              <a:gd name="connsiteX38" fmla="*/ 7731699 w 12572365"/>
              <a:gd name="connsiteY38" fmla="*/ 1144585 h 2143445"/>
              <a:gd name="connsiteX39" fmla="*/ 7329135 w 12572365"/>
              <a:gd name="connsiteY39" fmla="*/ 1327647 h 2143445"/>
              <a:gd name="connsiteX40" fmla="*/ 6716305 w 12572365"/>
              <a:gd name="connsiteY40" fmla="*/ 1181434 h 2143445"/>
              <a:gd name="connsiteX41" fmla="*/ 6890041 w 12572365"/>
              <a:gd name="connsiteY41" fmla="*/ 879682 h 2143445"/>
              <a:gd name="connsiteX42" fmla="*/ 6597251 w 12572365"/>
              <a:gd name="connsiteY42" fmla="*/ 687613 h 2143445"/>
              <a:gd name="connsiteX43" fmla="*/ 6231809 w 12572365"/>
              <a:gd name="connsiteY43" fmla="*/ 957383 h 2143445"/>
              <a:gd name="connsiteX44" fmla="*/ 5829247 w 12572365"/>
              <a:gd name="connsiteY44" fmla="*/ 1181615 h 2143445"/>
              <a:gd name="connsiteX45" fmla="*/ 5847625 w 12572365"/>
              <a:gd name="connsiteY45" fmla="*/ 157306 h 2143445"/>
              <a:gd name="connsiteX46" fmla="*/ 4974714 w 12572365"/>
              <a:gd name="connsiteY46" fmla="*/ 1510527 h 2143445"/>
              <a:gd name="connsiteX47" fmla="*/ 3991393 w 12572365"/>
              <a:gd name="connsiteY47" fmla="*/ 870538 h 2143445"/>
              <a:gd name="connsiteX48" fmla="*/ 3314418 w 12572365"/>
              <a:gd name="connsiteY48" fmla="*/ 1675392 h 2143445"/>
              <a:gd name="connsiteX49" fmla="*/ 2688487 w 12572365"/>
              <a:gd name="connsiteY49" fmla="*/ 1360128 h 2143445"/>
              <a:gd name="connsiteX50" fmla="*/ 2450606 w 12572365"/>
              <a:gd name="connsiteY50" fmla="*/ 2142100 h 2143445"/>
              <a:gd name="connsiteX51" fmla="*/ 2395788 w 12572365"/>
              <a:gd name="connsiteY51" fmla="*/ 610912 h 2143445"/>
              <a:gd name="connsiteX52" fmla="*/ 2080297 w 12572365"/>
              <a:gd name="connsiteY52" fmla="*/ 1327966 h 2143445"/>
              <a:gd name="connsiteX53" fmla="*/ 1623188 w 12572365"/>
              <a:gd name="connsiteY53" fmla="*/ 998509 h 2143445"/>
              <a:gd name="connsiteX54" fmla="*/ 1271303 w 12572365"/>
              <a:gd name="connsiteY54" fmla="*/ 1172381 h 2143445"/>
              <a:gd name="connsiteX55" fmla="*/ 1106529 w 12572365"/>
              <a:gd name="connsiteY55" fmla="*/ 743341 h 2143445"/>
              <a:gd name="connsiteX56" fmla="*/ 909865 w 12572365"/>
              <a:gd name="connsiteY56" fmla="*/ 404194 h 2143445"/>
              <a:gd name="connsiteX57" fmla="*/ 105193 w 12572365"/>
              <a:gd name="connsiteY57" fmla="*/ 971122 h 2143445"/>
              <a:gd name="connsiteX58" fmla="*/ 86905 w 12572365"/>
              <a:gd name="connsiteY58" fmla="*/ 769954 h 2143445"/>
              <a:gd name="connsiteX59" fmla="*/ 791084 w 12572365"/>
              <a:gd name="connsiteY59" fmla="*/ 417478 h 2143445"/>
              <a:gd name="connsiteX0" fmla="*/ 791084 w 12572365"/>
              <a:gd name="connsiteY0" fmla="*/ 417478 h 2143445"/>
              <a:gd name="connsiteX1" fmla="*/ 1069862 w 12572365"/>
              <a:gd name="connsiteY1" fmla="*/ 427167 h 2143445"/>
              <a:gd name="connsiteX2" fmla="*/ 1271121 w 12572365"/>
              <a:gd name="connsiteY2" fmla="*/ 1131074 h 2143445"/>
              <a:gd name="connsiteX3" fmla="*/ 1632241 w 12572365"/>
              <a:gd name="connsiteY3" fmla="*/ 961978 h 2143445"/>
              <a:gd name="connsiteX4" fmla="*/ 2062009 w 12572365"/>
              <a:gd name="connsiteY4" fmla="*/ 1282018 h 2143445"/>
              <a:gd name="connsiteX5" fmla="*/ 2409481 w 12572365"/>
              <a:gd name="connsiteY5" fmla="*/ 541354 h 2143445"/>
              <a:gd name="connsiteX6" fmla="*/ 2450834 w 12572365"/>
              <a:gd name="connsiteY6" fmla="*/ 2073451 h 2143445"/>
              <a:gd name="connsiteX7" fmla="*/ 2665513 w 12572365"/>
              <a:gd name="connsiteY7" fmla="*/ 1327738 h 2143445"/>
              <a:gd name="connsiteX8" fmla="*/ 3296449 w 12572365"/>
              <a:gd name="connsiteY8" fmla="*/ 1638634 h 2143445"/>
              <a:gd name="connsiteX9" fmla="*/ 4050078 w 12572365"/>
              <a:gd name="connsiteY9" fmla="*/ 833508 h 2143445"/>
              <a:gd name="connsiteX10" fmla="*/ 4960657 w 12572365"/>
              <a:gd name="connsiteY10" fmla="*/ 1483186 h 2143445"/>
              <a:gd name="connsiteX11" fmla="*/ 5856814 w 12572365"/>
              <a:gd name="connsiteY11" fmla="*/ 116089 h 2143445"/>
              <a:gd name="connsiteX12" fmla="*/ 5861455 w 12572365"/>
              <a:gd name="connsiteY12" fmla="*/ 1158597 h 2143445"/>
              <a:gd name="connsiteX13" fmla="*/ 6519913 w 12572365"/>
              <a:gd name="connsiteY13" fmla="*/ 664684 h 2143445"/>
              <a:gd name="connsiteX14" fmla="*/ 6931166 w 12572365"/>
              <a:gd name="connsiteY14" fmla="*/ 865761 h 2143445"/>
              <a:gd name="connsiteX15" fmla="*/ 6775900 w 12572365"/>
              <a:gd name="connsiteY15" fmla="*/ 1185938 h 2143445"/>
              <a:gd name="connsiteX16" fmla="*/ 7621698 w 12572365"/>
              <a:gd name="connsiteY16" fmla="*/ 1217828 h 2143445"/>
              <a:gd name="connsiteX17" fmla="*/ 8179345 w 12572365"/>
              <a:gd name="connsiteY17" fmla="*/ 120730 h 2143445"/>
              <a:gd name="connsiteX18" fmla="*/ 8515532 w 12572365"/>
              <a:gd name="connsiteY18" fmla="*/ 681148 h 2143445"/>
              <a:gd name="connsiteX19" fmla="*/ 8937225 w 12572365"/>
              <a:gd name="connsiteY19" fmla="*/ 173006 h 2143445"/>
              <a:gd name="connsiteX20" fmla="*/ 9262569 w 12572365"/>
              <a:gd name="connsiteY20" fmla="*/ 306289 h 2143445"/>
              <a:gd name="connsiteX21" fmla="*/ 9814113 w 12572365"/>
              <a:gd name="connsiteY21" fmla="*/ 28218 h 2143445"/>
              <a:gd name="connsiteX22" fmla="*/ 10573467 w 12572365"/>
              <a:gd name="connsiteY22" fmla="*/ 1038562 h 2143445"/>
              <a:gd name="connsiteX23" fmla="*/ 10698540 w 12572365"/>
              <a:gd name="connsiteY23" fmla="*/ 638146 h 2143445"/>
              <a:gd name="connsiteX24" fmla="*/ 10931866 w 12572365"/>
              <a:gd name="connsiteY24" fmla="*/ 551968 h 2143445"/>
              <a:gd name="connsiteX25" fmla="*/ 11481937 w 12572365"/>
              <a:gd name="connsiteY25" fmla="*/ 643990 h 2143445"/>
              <a:gd name="connsiteX26" fmla="*/ 12046768 w 12572365"/>
              <a:gd name="connsiteY26" fmla="*/ 52753 h 2143445"/>
              <a:gd name="connsiteX27" fmla="*/ 12568465 w 12572365"/>
              <a:gd name="connsiteY27" fmla="*/ 641938 h 2143445"/>
              <a:gd name="connsiteX28" fmla="*/ 12271440 w 12572365"/>
              <a:gd name="connsiteY28" fmla="*/ 284474 h 2143445"/>
              <a:gd name="connsiteX29" fmla="*/ 11987753 w 12572365"/>
              <a:gd name="connsiteY29" fmla="*/ 116362 h 2143445"/>
              <a:gd name="connsiteX30" fmla="*/ 11471904 w 12572365"/>
              <a:gd name="connsiteY30" fmla="*/ 691717 h 2143445"/>
              <a:gd name="connsiteX31" fmla="*/ 10785385 w 12572365"/>
              <a:gd name="connsiteY31" fmla="*/ 587074 h 2143445"/>
              <a:gd name="connsiteX32" fmla="*/ 10583771 w 12572365"/>
              <a:gd name="connsiteY32" fmla="*/ 1073268 h 2143445"/>
              <a:gd name="connsiteX33" fmla="*/ 9792257 w 12572365"/>
              <a:gd name="connsiteY33" fmla="*/ 47578 h 2143445"/>
              <a:gd name="connsiteX34" fmla="*/ 9225010 w 12572365"/>
              <a:gd name="connsiteY34" fmla="*/ 357140 h 2143445"/>
              <a:gd name="connsiteX35" fmla="*/ 8940393 w 12572365"/>
              <a:gd name="connsiteY35" fmla="*/ 198968 h 2143445"/>
              <a:gd name="connsiteX36" fmla="*/ 8508748 w 12572365"/>
              <a:gd name="connsiteY36" fmla="*/ 722501 h 2143445"/>
              <a:gd name="connsiteX37" fmla="*/ 8193129 w 12572365"/>
              <a:gd name="connsiteY37" fmla="*/ 157306 h 2143445"/>
              <a:gd name="connsiteX38" fmla="*/ 7731699 w 12572365"/>
              <a:gd name="connsiteY38" fmla="*/ 1144585 h 2143445"/>
              <a:gd name="connsiteX39" fmla="*/ 7329135 w 12572365"/>
              <a:gd name="connsiteY39" fmla="*/ 1327647 h 2143445"/>
              <a:gd name="connsiteX40" fmla="*/ 6716305 w 12572365"/>
              <a:gd name="connsiteY40" fmla="*/ 1181434 h 2143445"/>
              <a:gd name="connsiteX41" fmla="*/ 6890041 w 12572365"/>
              <a:gd name="connsiteY41" fmla="*/ 879682 h 2143445"/>
              <a:gd name="connsiteX42" fmla="*/ 6597251 w 12572365"/>
              <a:gd name="connsiteY42" fmla="*/ 687613 h 2143445"/>
              <a:gd name="connsiteX43" fmla="*/ 6231809 w 12572365"/>
              <a:gd name="connsiteY43" fmla="*/ 957383 h 2143445"/>
              <a:gd name="connsiteX44" fmla="*/ 5829247 w 12572365"/>
              <a:gd name="connsiteY44" fmla="*/ 1181615 h 2143445"/>
              <a:gd name="connsiteX45" fmla="*/ 5847625 w 12572365"/>
              <a:gd name="connsiteY45" fmla="*/ 157306 h 2143445"/>
              <a:gd name="connsiteX46" fmla="*/ 4974714 w 12572365"/>
              <a:gd name="connsiteY46" fmla="*/ 1510527 h 2143445"/>
              <a:gd name="connsiteX47" fmla="*/ 3991393 w 12572365"/>
              <a:gd name="connsiteY47" fmla="*/ 870538 h 2143445"/>
              <a:gd name="connsiteX48" fmla="*/ 3314418 w 12572365"/>
              <a:gd name="connsiteY48" fmla="*/ 1675392 h 2143445"/>
              <a:gd name="connsiteX49" fmla="*/ 2688487 w 12572365"/>
              <a:gd name="connsiteY49" fmla="*/ 1360128 h 2143445"/>
              <a:gd name="connsiteX50" fmla="*/ 2450606 w 12572365"/>
              <a:gd name="connsiteY50" fmla="*/ 2142100 h 2143445"/>
              <a:gd name="connsiteX51" fmla="*/ 2395788 w 12572365"/>
              <a:gd name="connsiteY51" fmla="*/ 610912 h 2143445"/>
              <a:gd name="connsiteX52" fmla="*/ 2080297 w 12572365"/>
              <a:gd name="connsiteY52" fmla="*/ 1327966 h 2143445"/>
              <a:gd name="connsiteX53" fmla="*/ 1623188 w 12572365"/>
              <a:gd name="connsiteY53" fmla="*/ 998509 h 2143445"/>
              <a:gd name="connsiteX54" fmla="*/ 1271303 w 12572365"/>
              <a:gd name="connsiteY54" fmla="*/ 1172381 h 2143445"/>
              <a:gd name="connsiteX55" fmla="*/ 1106529 w 12572365"/>
              <a:gd name="connsiteY55" fmla="*/ 743341 h 2143445"/>
              <a:gd name="connsiteX56" fmla="*/ 909865 w 12572365"/>
              <a:gd name="connsiteY56" fmla="*/ 404194 h 2143445"/>
              <a:gd name="connsiteX57" fmla="*/ 105193 w 12572365"/>
              <a:gd name="connsiteY57" fmla="*/ 971122 h 2143445"/>
              <a:gd name="connsiteX58" fmla="*/ 86905 w 12572365"/>
              <a:gd name="connsiteY58" fmla="*/ 769954 h 2143445"/>
              <a:gd name="connsiteX59" fmla="*/ 791084 w 12572365"/>
              <a:gd name="connsiteY59" fmla="*/ 417478 h 2143445"/>
              <a:gd name="connsiteX0" fmla="*/ 791084 w 12572365"/>
              <a:gd name="connsiteY0" fmla="*/ 417478 h 2143445"/>
              <a:gd name="connsiteX1" fmla="*/ 1069862 w 12572365"/>
              <a:gd name="connsiteY1" fmla="*/ 427167 h 2143445"/>
              <a:gd name="connsiteX2" fmla="*/ 1271121 w 12572365"/>
              <a:gd name="connsiteY2" fmla="*/ 1131074 h 2143445"/>
              <a:gd name="connsiteX3" fmla="*/ 1632241 w 12572365"/>
              <a:gd name="connsiteY3" fmla="*/ 961978 h 2143445"/>
              <a:gd name="connsiteX4" fmla="*/ 2062009 w 12572365"/>
              <a:gd name="connsiteY4" fmla="*/ 1282018 h 2143445"/>
              <a:gd name="connsiteX5" fmla="*/ 2409481 w 12572365"/>
              <a:gd name="connsiteY5" fmla="*/ 541354 h 2143445"/>
              <a:gd name="connsiteX6" fmla="*/ 2450834 w 12572365"/>
              <a:gd name="connsiteY6" fmla="*/ 2073451 h 2143445"/>
              <a:gd name="connsiteX7" fmla="*/ 2665513 w 12572365"/>
              <a:gd name="connsiteY7" fmla="*/ 1327738 h 2143445"/>
              <a:gd name="connsiteX8" fmla="*/ 3296449 w 12572365"/>
              <a:gd name="connsiteY8" fmla="*/ 1638634 h 2143445"/>
              <a:gd name="connsiteX9" fmla="*/ 4050078 w 12572365"/>
              <a:gd name="connsiteY9" fmla="*/ 833508 h 2143445"/>
              <a:gd name="connsiteX10" fmla="*/ 4960657 w 12572365"/>
              <a:gd name="connsiteY10" fmla="*/ 1483186 h 2143445"/>
              <a:gd name="connsiteX11" fmla="*/ 5856814 w 12572365"/>
              <a:gd name="connsiteY11" fmla="*/ 116089 h 2143445"/>
              <a:gd name="connsiteX12" fmla="*/ 5861455 w 12572365"/>
              <a:gd name="connsiteY12" fmla="*/ 1158597 h 2143445"/>
              <a:gd name="connsiteX13" fmla="*/ 6519913 w 12572365"/>
              <a:gd name="connsiteY13" fmla="*/ 664684 h 2143445"/>
              <a:gd name="connsiteX14" fmla="*/ 6931166 w 12572365"/>
              <a:gd name="connsiteY14" fmla="*/ 865761 h 2143445"/>
              <a:gd name="connsiteX15" fmla="*/ 6775900 w 12572365"/>
              <a:gd name="connsiteY15" fmla="*/ 1185938 h 2143445"/>
              <a:gd name="connsiteX16" fmla="*/ 7621698 w 12572365"/>
              <a:gd name="connsiteY16" fmla="*/ 1217828 h 2143445"/>
              <a:gd name="connsiteX17" fmla="*/ 8179345 w 12572365"/>
              <a:gd name="connsiteY17" fmla="*/ 120730 h 2143445"/>
              <a:gd name="connsiteX18" fmla="*/ 8515532 w 12572365"/>
              <a:gd name="connsiteY18" fmla="*/ 681148 h 2143445"/>
              <a:gd name="connsiteX19" fmla="*/ 8937225 w 12572365"/>
              <a:gd name="connsiteY19" fmla="*/ 173006 h 2143445"/>
              <a:gd name="connsiteX20" fmla="*/ 9262569 w 12572365"/>
              <a:gd name="connsiteY20" fmla="*/ 306289 h 2143445"/>
              <a:gd name="connsiteX21" fmla="*/ 9814113 w 12572365"/>
              <a:gd name="connsiteY21" fmla="*/ 28218 h 2143445"/>
              <a:gd name="connsiteX22" fmla="*/ 10573467 w 12572365"/>
              <a:gd name="connsiteY22" fmla="*/ 1038562 h 2143445"/>
              <a:gd name="connsiteX23" fmla="*/ 10698540 w 12572365"/>
              <a:gd name="connsiteY23" fmla="*/ 638146 h 2143445"/>
              <a:gd name="connsiteX24" fmla="*/ 10931866 w 12572365"/>
              <a:gd name="connsiteY24" fmla="*/ 551968 h 2143445"/>
              <a:gd name="connsiteX25" fmla="*/ 11481937 w 12572365"/>
              <a:gd name="connsiteY25" fmla="*/ 643990 h 2143445"/>
              <a:gd name="connsiteX26" fmla="*/ 12046768 w 12572365"/>
              <a:gd name="connsiteY26" fmla="*/ 52753 h 2143445"/>
              <a:gd name="connsiteX27" fmla="*/ 12568465 w 12572365"/>
              <a:gd name="connsiteY27" fmla="*/ 641938 h 2143445"/>
              <a:gd name="connsiteX28" fmla="*/ 12271440 w 12572365"/>
              <a:gd name="connsiteY28" fmla="*/ 284474 h 2143445"/>
              <a:gd name="connsiteX29" fmla="*/ 11987753 w 12572365"/>
              <a:gd name="connsiteY29" fmla="*/ 116362 h 2143445"/>
              <a:gd name="connsiteX30" fmla="*/ 11471904 w 12572365"/>
              <a:gd name="connsiteY30" fmla="*/ 691717 h 2143445"/>
              <a:gd name="connsiteX31" fmla="*/ 10785385 w 12572365"/>
              <a:gd name="connsiteY31" fmla="*/ 587074 h 2143445"/>
              <a:gd name="connsiteX32" fmla="*/ 10583771 w 12572365"/>
              <a:gd name="connsiteY32" fmla="*/ 1073268 h 2143445"/>
              <a:gd name="connsiteX33" fmla="*/ 9792257 w 12572365"/>
              <a:gd name="connsiteY33" fmla="*/ 47578 h 2143445"/>
              <a:gd name="connsiteX34" fmla="*/ 9225010 w 12572365"/>
              <a:gd name="connsiteY34" fmla="*/ 357140 h 2143445"/>
              <a:gd name="connsiteX35" fmla="*/ 8940393 w 12572365"/>
              <a:gd name="connsiteY35" fmla="*/ 198968 h 2143445"/>
              <a:gd name="connsiteX36" fmla="*/ 8508748 w 12572365"/>
              <a:gd name="connsiteY36" fmla="*/ 722501 h 2143445"/>
              <a:gd name="connsiteX37" fmla="*/ 8193129 w 12572365"/>
              <a:gd name="connsiteY37" fmla="*/ 157306 h 2143445"/>
              <a:gd name="connsiteX38" fmla="*/ 7731699 w 12572365"/>
              <a:gd name="connsiteY38" fmla="*/ 1144585 h 2143445"/>
              <a:gd name="connsiteX39" fmla="*/ 7329135 w 12572365"/>
              <a:gd name="connsiteY39" fmla="*/ 1327647 h 2143445"/>
              <a:gd name="connsiteX40" fmla="*/ 6716305 w 12572365"/>
              <a:gd name="connsiteY40" fmla="*/ 1181434 h 2143445"/>
              <a:gd name="connsiteX41" fmla="*/ 6890041 w 12572365"/>
              <a:gd name="connsiteY41" fmla="*/ 879682 h 2143445"/>
              <a:gd name="connsiteX42" fmla="*/ 6597251 w 12572365"/>
              <a:gd name="connsiteY42" fmla="*/ 687613 h 2143445"/>
              <a:gd name="connsiteX43" fmla="*/ 6231809 w 12572365"/>
              <a:gd name="connsiteY43" fmla="*/ 957383 h 2143445"/>
              <a:gd name="connsiteX44" fmla="*/ 5829247 w 12572365"/>
              <a:gd name="connsiteY44" fmla="*/ 1181615 h 2143445"/>
              <a:gd name="connsiteX45" fmla="*/ 5847625 w 12572365"/>
              <a:gd name="connsiteY45" fmla="*/ 157306 h 2143445"/>
              <a:gd name="connsiteX46" fmla="*/ 4974714 w 12572365"/>
              <a:gd name="connsiteY46" fmla="*/ 1510527 h 2143445"/>
              <a:gd name="connsiteX47" fmla="*/ 3991393 w 12572365"/>
              <a:gd name="connsiteY47" fmla="*/ 870538 h 2143445"/>
              <a:gd name="connsiteX48" fmla="*/ 3314418 w 12572365"/>
              <a:gd name="connsiteY48" fmla="*/ 1675392 h 2143445"/>
              <a:gd name="connsiteX49" fmla="*/ 2688487 w 12572365"/>
              <a:gd name="connsiteY49" fmla="*/ 1360128 h 2143445"/>
              <a:gd name="connsiteX50" fmla="*/ 2450606 w 12572365"/>
              <a:gd name="connsiteY50" fmla="*/ 2142100 h 2143445"/>
              <a:gd name="connsiteX51" fmla="*/ 2395788 w 12572365"/>
              <a:gd name="connsiteY51" fmla="*/ 610912 h 2143445"/>
              <a:gd name="connsiteX52" fmla="*/ 2080297 w 12572365"/>
              <a:gd name="connsiteY52" fmla="*/ 1327966 h 2143445"/>
              <a:gd name="connsiteX53" fmla="*/ 1623188 w 12572365"/>
              <a:gd name="connsiteY53" fmla="*/ 998509 h 2143445"/>
              <a:gd name="connsiteX54" fmla="*/ 1271303 w 12572365"/>
              <a:gd name="connsiteY54" fmla="*/ 1172381 h 2143445"/>
              <a:gd name="connsiteX55" fmla="*/ 1106529 w 12572365"/>
              <a:gd name="connsiteY55" fmla="*/ 743341 h 2143445"/>
              <a:gd name="connsiteX56" fmla="*/ 909865 w 12572365"/>
              <a:gd name="connsiteY56" fmla="*/ 404194 h 2143445"/>
              <a:gd name="connsiteX57" fmla="*/ 105193 w 12572365"/>
              <a:gd name="connsiteY57" fmla="*/ 971122 h 2143445"/>
              <a:gd name="connsiteX58" fmla="*/ 86905 w 12572365"/>
              <a:gd name="connsiteY58" fmla="*/ 769954 h 2143445"/>
              <a:gd name="connsiteX59" fmla="*/ 791084 w 12572365"/>
              <a:gd name="connsiteY59" fmla="*/ 417478 h 2143445"/>
              <a:gd name="connsiteX0" fmla="*/ 791084 w 12572365"/>
              <a:gd name="connsiteY0" fmla="*/ 417478 h 2143445"/>
              <a:gd name="connsiteX1" fmla="*/ 1069862 w 12572365"/>
              <a:gd name="connsiteY1" fmla="*/ 427167 h 2143445"/>
              <a:gd name="connsiteX2" fmla="*/ 1271121 w 12572365"/>
              <a:gd name="connsiteY2" fmla="*/ 1131074 h 2143445"/>
              <a:gd name="connsiteX3" fmla="*/ 1632241 w 12572365"/>
              <a:gd name="connsiteY3" fmla="*/ 961978 h 2143445"/>
              <a:gd name="connsiteX4" fmla="*/ 2062009 w 12572365"/>
              <a:gd name="connsiteY4" fmla="*/ 1282018 h 2143445"/>
              <a:gd name="connsiteX5" fmla="*/ 2409481 w 12572365"/>
              <a:gd name="connsiteY5" fmla="*/ 541354 h 2143445"/>
              <a:gd name="connsiteX6" fmla="*/ 2450834 w 12572365"/>
              <a:gd name="connsiteY6" fmla="*/ 2073451 h 2143445"/>
              <a:gd name="connsiteX7" fmla="*/ 2665513 w 12572365"/>
              <a:gd name="connsiteY7" fmla="*/ 1327738 h 2143445"/>
              <a:gd name="connsiteX8" fmla="*/ 3296449 w 12572365"/>
              <a:gd name="connsiteY8" fmla="*/ 1638634 h 2143445"/>
              <a:gd name="connsiteX9" fmla="*/ 4050078 w 12572365"/>
              <a:gd name="connsiteY9" fmla="*/ 833508 h 2143445"/>
              <a:gd name="connsiteX10" fmla="*/ 4960657 w 12572365"/>
              <a:gd name="connsiteY10" fmla="*/ 1483186 h 2143445"/>
              <a:gd name="connsiteX11" fmla="*/ 5856814 w 12572365"/>
              <a:gd name="connsiteY11" fmla="*/ 116089 h 2143445"/>
              <a:gd name="connsiteX12" fmla="*/ 5861455 w 12572365"/>
              <a:gd name="connsiteY12" fmla="*/ 1158597 h 2143445"/>
              <a:gd name="connsiteX13" fmla="*/ 6519913 w 12572365"/>
              <a:gd name="connsiteY13" fmla="*/ 664684 h 2143445"/>
              <a:gd name="connsiteX14" fmla="*/ 6931166 w 12572365"/>
              <a:gd name="connsiteY14" fmla="*/ 865761 h 2143445"/>
              <a:gd name="connsiteX15" fmla="*/ 6775900 w 12572365"/>
              <a:gd name="connsiteY15" fmla="*/ 1185938 h 2143445"/>
              <a:gd name="connsiteX16" fmla="*/ 7621698 w 12572365"/>
              <a:gd name="connsiteY16" fmla="*/ 1217828 h 2143445"/>
              <a:gd name="connsiteX17" fmla="*/ 8179345 w 12572365"/>
              <a:gd name="connsiteY17" fmla="*/ 120730 h 2143445"/>
              <a:gd name="connsiteX18" fmla="*/ 8515532 w 12572365"/>
              <a:gd name="connsiteY18" fmla="*/ 681148 h 2143445"/>
              <a:gd name="connsiteX19" fmla="*/ 8937225 w 12572365"/>
              <a:gd name="connsiteY19" fmla="*/ 173006 h 2143445"/>
              <a:gd name="connsiteX20" fmla="*/ 9262569 w 12572365"/>
              <a:gd name="connsiteY20" fmla="*/ 306289 h 2143445"/>
              <a:gd name="connsiteX21" fmla="*/ 9814113 w 12572365"/>
              <a:gd name="connsiteY21" fmla="*/ 28218 h 2143445"/>
              <a:gd name="connsiteX22" fmla="*/ 10573467 w 12572365"/>
              <a:gd name="connsiteY22" fmla="*/ 1038562 h 2143445"/>
              <a:gd name="connsiteX23" fmla="*/ 10698540 w 12572365"/>
              <a:gd name="connsiteY23" fmla="*/ 638146 h 2143445"/>
              <a:gd name="connsiteX24" fmla="*/ 10931866 w 12572365"/>
              <a:gd name="connsiteY24" fmla="*/ 551968 h 2143445"/>
              <a:gd name="connsiteX25" fmla="*/ 11481937 w 12572365"/>
              <a:gd name="connsiteY25" fmla="*/ 643990 h 2143445"/>
              <a:gd name="connsiteX26" fmla="*/ 12046768 w 12572365"/>
              <a:gd name="connsiteY26" fmla="*/ 52753 h 2143445"/>
              <a:gd name="connsiteX27" fmla="*/ 12568465 w 12572365"/>
              <a:gd name="connsiteY27" fmla="*/ 641938 h 2143445"/>
              <a:gd name="connsiteX28" fmla="*/ 12271440 w 12572365"/>
              <a:gd name="connsiteY28" fmla="*/ 284474 h 2143445"/>
              <a:gd name="connsiteX29" fmla="*/ 11987753 w 12572365"/>
              <a:gd name="connsiteY29" fmla="*/ 116362 h 2143445"/>
              <a:gd name="connsiteX30" fmla="*/ 11471904 w 12572365"/>
              <a:gd name="connsiteY30" fmla="*/ 691717 h 2143445"/>
              <a:gd name="connsiteX31" fmla="*/ 10785385 w 12572365"/>
              <a:gd name="connsiteY31" fmla="*/ 587074 h 2143445"/>
              <a:gd name="connsiteX32" fmla="*/ 10583771 w 12572365"/>
              <a:gd name="connsiteY32" fmla="*/ 1073268 h 2143445"/>
              <a:gd name="connsiteX33" fmla="*/ 9792257 w 12572365"/>
              <a:gd name="connsiteY33" fmla="*/ 47578 h 2143445"/>
              <a:gd name="connsiteX34" fmla="*/ 9225010 w 12572365"/>
              <a:gd name="connsiteY34" fmla="*/ 357140 h 2143445"/>
              <a:gd name="connsiteX35" fmla="*/ 8940393 w 12572365"/>
              <a:gd name="connsiteY35" fmla="*/ 198968 h 2143445"/>
              <a:gd name="connsiteX36" fmla="*/ 8508748 w 12572365"/>
              <a:gd name="connsiteY36" fmla="*/ 722501 h 2143445"/>
              <a:gd name="connsiteX37" fmla="*/ 8193129 w 12572365"/>
              <a:gd name="connsiteY37" fmla="*/ 157306 h 2143445"/>
              <a:gd name="connsiteX38" fmla="*/ 7731699 w 12572365"/>
              <a:gd name="connsiteY38" fmla="*/ 1144585 h 2143445"/>
              <a:gd name="connsiteX39" fmla="*/ 7329135 w 12572365"/>
              <a:gd name="connsiteY39" fmla="*/ 1327647 h 2143445"/>
              <a:gd name="connsiteX40" fmla="*/ 6716305 w 12572365"/>
              <a:gd name="connsiteY40" fmla="*/ 1181434 h 2143445"/>
              <a:gd name="connsiteX41" fmla="*/ 6890041 w 12572365"/>
              <a:gd name="connsiteY41" fmla="*/ 879682 h 2143445"/>
              <a:gd name="connsiteX42" fmla="*/ 6597251 w 12572365"/>
              <a:gd name="connsiteY42" fmla="*/ 687613 h 2143445"/>
              <a:gd name="connsiteX43" fmla="*/ 6231809 w 12572365"/>
              <a:gd name="connsiteY43" fmla="*/ 957383 h 2143445"/>
              <a:gd name="connsiteX44" fmla="*/ 5829247 w 12572365"/>
              <a:gd name="connsiteY44" fmla="*/ 1181615 h 2143445"/>
              <a:gd name="connsiteX45" fmla="*/ 5847625 w 12572365"/>
              <a:gd name="connsiteY45" fmla="*/ 157306 h 2143445"/>
              <a:gd name="connsiteX46" fmla="*/ 4974714 w 12572365"/>
              <a:gd name="connsiteY46" fmla="*/ 1510527 h 2143445"/>
              <a:gd name="connsiteX47" fmla="*/ 3991393 w 12572365"/>
              <a:gd name="connsiteY47" fmla="*/ 870538 h 2143445"/>
              <a:gd name="connsiteX48" fmla="*/ 3314418 w 12572365"/>
              <a:gd name="connsiteY48" fmla="*/ 1675392 h 2143445"/>
              <a:gd name="connsiteX49" fmla="*/ 2688487 w 12572365"/>
              <a:gd name="connsiteY49" fmla="*/ 1360128 h 2143445"/>
              <a:gd name="connsiteX50" fmla="*/ 2450606 w 12572365"/>
              <a:gd name="connsiteY50" fmla="*/ 2142100 h 2143445"/>
              <a:gd name="connsiteX51" fmla="*/ 2395788 w 12572365"/>
              <a:gd name="connsiteY51" fmla="*/ 610912 h 2143445"/>
              <a:gd name="connsiteX52" fmla="*/ 2080297 w 12572365"/>
              <a:gd name="connsiteY52" fmla="*/ 1327966 h 2143445"/>
              <a:gd name="connsiteX53" fmla="*/ 1623188 w 12572365"/>
              <a:gd name="connsiteY53" fmla="*/ 998509 h 2143445"/>
              <a:gd name="connsiteX54" fmla="*/ 1271303 w 12572365"/>
              <a:gd name="connsiteY54" fmla="*/ 1172381 h 2143445"/>
              <a:gd name="connsiteX55" fmla="*/ 1101980 w 12572365"/>
              <a:gd name="connsiteY55" fmla="*/ 775186 h 2143445"/>
              <a:gd name="connsiteX56" fmla="*/ 909865 w 12572365"/>
              <a:gd name="connsiteY56" fmla="*/ 404194 h 2143445"/>
              <a:gd name="connsiteX57" fmla="*/ 105193 w 12572365"/>
              <a:gd name="connsiteY57" fmla="*/ 971122 h 2143445"/>
              <a:gd name="connsiteX58" fmla="*/ 86905 w 12572365"/>
              <a:gd name="connsiteY58" fmla="*/ 769954 h 2143445"/>
              <a:gd name="connsiteX59" fmla="*/ 791084 w 12572365"/>
              <a:gd name="connsiteY59" fmla="*/ 417478 h 2143445"/>
              <a:gd name="connsiteX0" fmla="*/ 791084 w 12572365"/>
              <a:gd name="connsiteY0" fmla="*/ 417478 h 2143445"/>
              <a:gd name="connsiteX1" fmla="*/ 1069862 w 12572365"/>
              <a:gd name="connsiteY1" fmla="*/ 427167 h 2143445"/>
              <a:gd name="connsiteX2" fmla="*/ 1271121 w 12572365"/>
              <a:gd name="connsiteY2" fmla="*/ 1131074 h 2143445"/>
              <a:gd name="connsiteX3" fmla="*/ 1632241 w 12572365"/>
              <a:gd name="connsiteY3" fmla="*/ 961978 h 2143445"/>
              <a:gd name="connsiteX4" fmla="*/ 2062009 w 12572365"/>
              <a:gd name="connsiteY4" fmla="*/ 1282018 h 2143445"/>
              <a:gd name="connsiteX5" fmla="*/ 2409481 w 12572365"/>
              <a:gd name="connsiteY5" fmla="*/ 541354 h 2143445"/>
              <a:gd name="connsiteX6" fmla="*/ 2450834 w 12572365"/>
              <a:gd name="connsiteY6" fmla="*/ 2073451 h 2143445"/>
              <a:gd name="connsiteX7" fmla="*/ 2665513 w 12572365"/>
              <a:gd name="connsiteY7" fmla="*/ 1327738 h 2143445"/>
              <a:gd name="connsiteX8" fmla="*/ 3296449 w 12572365"/>
              <a:gd name="connsiteY8" fmla="*/ 1638634 h 2143445"/>
              <a:gd name="connsiteX9" fmla="*/ 4050078 w 12572365"/>
              <a:gd name="connsiteY9" fmla="*/ 833508 h 2143445"/>
              <a:gd name="connsiteX10" fmla="*/ 4960657 w 12572365"/>
              <a:gd name="connsiteY10" fmla="*/ 1483186 h 2143445"/>
              <a:gd name="connsiteX11" fmla="*/ 5856814 w 12572365"/>
              <a:gd name="connsiteY11" fmla="*/ 116089 h 2143445"/>
              <a:gd name="connsiteX12" fmla="*/ 5861455 w 12572365"/>
              <a:gd name="connsiteY12" fmla="*/ 1158597 h 2143445"/>
              <a:gd name="connsiteX13" fmla="*/ 6519913 w 12572365"/>
              <a:gd name="connsiteY13" fmla="*/ 664684 h 2143445"/>
              <a:gd name="connsiteX14" fmla="*/ 6931166 w 12572365"/>
              <a:gd name="connsiteY14" fmla="*/ 865761 h 2143445"/>
              <a:gd name="connsiteX15" fmla="*/ 6775900 w 12572365"/>
              <a:gd name="connsiteY15" fmla="*/ 1185938 h 2143445"/>
              <a:gd name="connsiteX16" fmla="*/ 7621698 w 12572365"/>
              <a:gd name="connsiteY16" fmla="*/ 1217828 h 2143445"/>
              <a:gd name="connsiteX17" fmla="*/ 8179345 w 12572365"/>
              <a:gd name="connsiteY17" fmla="*/ 120730 h 2143445"/>
              <a:gd name="connsiteX18" fmla="*/ 8515532 w 12572365"/>
              <a:gd name="connsiteY18" fmla="*/ 681148 h 2143445"/>
              <a:gd name="connsiteX19" fmla="*/ 8937225 w 12572365"/>
              <a:gd name="connsiteY19" fmla="*/ 173006 h 2143445"/>
              <a:gd name="connsiteX20" fmla="*/ 9262569 w 12572365"/>
              <a:gd name="connsiteY20" fmla="*/ 306289 h 2143445"/>
              <a:gd name="connsiteX21" fmla="*/ 9814113 w 12572365"/>
              <a:gd name="connsiteY21" fmla="*/ 28218 h 2143445"/>
              <a:gd name="connsiteX22" fmla="*/ 10573467 w 12572365"/>
              <a:gd name="connsiteY22" fmla="*/ 1038562 h 2143445"/>
              <a:gd name="connsiteX23" fmla="*/ 10698540 w 12572365"/>
              <a:gd name="connsiteY23" fmla="*/ 638146 h 2143445"/>
              <a:gd name="connsiteX24" fmla="*/ 10931866 w 12572365"/>
              <a:gd name="connsiteY24" fmla="*/ 551968 h 2143445"/>
              <a:gd name="connsiteX25" fmla="*/ 11481937 w 12572365"/>
              <a:gd name="connsiteY25" fmla="*/ 643990 h 2143445"/>
              <a:gd name="connsiteX26" fmla="*/ 12046768 w 12572365"/>
              <a:gd name="connsiteY26" fmla="*/ 52753 h 2143445"/>
              <a:gd name="connsiteX27" fmla="*/ 12568465 w 12572365"/>
              <a:gd name="connsiteY27" fmla="*/ 641938 h 2143445"/>
              <a:gd name="connsiteX28" fmla="*/ 12271440 w 12572365"/>
              <a:gd name="connsiteY28" fmla="*/ 284474 h 2143445"/>
              <a:gd name="connsiteX29" fmla="*/ 11987753 w 12572365"/>
              <a:gd name="connsiteY29" fmla="*/ 116362 h 2143445"/>
              <a:gd name="connsiteX30" fmla="*/ 11471904 w 12572365"/>
              <a:gd name="connsiteY30" fmla="*/ 691717 h 2143445"/>
              <a:gd name="connsiteX31" fmla="*/ 10785385 w 12572365"/>
              <a:gd name="connsiteY31" fmla="*/ 587074 h 2143445"/>
              <a:gd name="connsiteX32" fmla="*/ 10583771 w 12572365"/>
              <a:gd name="connsiteY32" fmla="*/ 1073268 h 2143445"/>
              <a:gd name="connsiteX33" fmla="*/ 9792257 w 12572365"/>
              <a:gd name="connsiteY33" fmla="*/ 47578 h 2143445"/>
              <a:gd name="connsiteX34" fmla="*/ 9225010 w 12572365"/>
              <a:gd name="connsiteY34" fmla="*/ 357140 h 2143445"/>
              <a:gd name="connsiteX35" fmla="*/ 8940393 w 12572365"/>
              <a:gd name="connsiteY35" fmla="*/ 198968 h 2143445"/>
              <a:gd name="connsiteX36" fmla="*/ 8508748 w 12572365"/>
              <a:gd name="connsiteY36" fmla="*/ 722501 h 2143445"/>
              <a:gd name="connsiteX37" fmla="*/ 8193129 w 12572365"/>
              <a:gd name="connsiteY37" fmla="*/ 157306 h 2143445"/>
              <a:gd name="connsiteX38" fmla="*/ 7731699 w 12572365"/>
              <a:gd name="connsiteY38" fmla="*/ 1144585 h 2143445"/>
              <a:gd name="connsiteX39" fmla="*/ 7329135 w 12572365"/>
              <a:gd name="connsiteY39" fmla="*/ 1327647 h 2143445"/>
              <a:gd name="connsiteX40" fmla="*/ 6716305 w 12572365"/>
              <a:gd name="connsiteY40" fmla="*/ 1181434 h 2143445"/>
              <a:gd name="connsiteX41" fmla="*/ 6890041 w 12572365"/>
              <a:gd name="connsiteY41" fmla="*/ 879682 h 2143445"/>
              <a:gd name="connsiteX42" fmla="*/ 6597251 w 12572365"/>
              <a:gd name="connsiteY42" fmla="*/ 687613 h 2143445"/>
              <a:gd name="connsiteX43" fmla="*/ 6231809 w 12572365"/>
              <a:gd name="connsiteY43" fmla="*/ 957383 h 2143445"/>
              <a:gd name="connsiteX44" fmla="*/ 5829247 w 12572365"/>
              <a:gd name="connsiteY44" fmla="*/ 1181615 h 2143445"/>
              <a:gd name="connsiteX45" fmla="*/ 5847625 w 12572365"/>
              <a:gd name="connsiteY45" fmla="*/ 157306 h 2143445"/>
              <a:gd name="connsiteX46" fmla="*/ 4974714 w 12572365"/>
              <a:gd name="connsiteY46" fmla="*/ 1510527 h 2143445"/>
              <a:gd name="connsiteX47" fmla="*/ 3991393 w 12572365"/>
              <a:gd name="connsiteY47" fmla="*/ 870538 h 2143445"/>
              <a:gd name="connsiteX48" fmla="*/ 3314418 w 12572365"/>
              <a:gd name="connsiteY48" fmla="*/ 1675392 h 2143445"/>
              <a:gd name="connsiteX49" fmla="*/ 2688487 w 12572365"/>
              <a:gd name="connsiteY49" fmla="*/ 1360128 h 2143445"/>
              <a:gd name="connsiteX50" fmla="*/ 2450606 w 12572365"/>
              <a:gd name="connsiteY50" fmla="*/ 2142100 h 2143445"/>
              <a:gd name="connsiteX51" fmla="*/ 2395788 w 12572365"/>
              <a:gd name="connsiteY51" fmla="*/ 610912 h 2143445"/>
              <a:gd name="connsiteX52" fmla="*/ 2080297 w 12572365"/>
              <a:gd name="connsiteY52" fmla="*/ 1327966 h 2143445"/>
              <a:gd name="connsiteX53" fmla="*/ 1623188 w 12572365"/>
              <a:gd name="connsiteY53" fmla="*/ 998509 h 2143445"/>
              <a:gd name="connsiteX54" fmla="*/ 1271303 w 12572365"/>
              <a:gd name="connsiteY54" fmla="*/ 1172381 h 2143445"/>
              <a:gd name="connsiteX55" fmla="*/ 1101980 w 12572365"/>
              <a:gd name="connsiteY55" fmla="*/ 775186 h 2143445"/>
              <a:gd name="connsiteX56" fmla="*/ 909865 w 12572365"/>
              <a:gd name="connsiteY56" fmla="*/ 404194 h 2143445"/>
              <a:gd name="connsiteX57" fmla="*/ 105193 w 12572365"/>
              <a:gd name="connsiteY57" fmla="*/ 971122 h 2143445"/>
              <a:gd name="connsiteX58" fmla="*/ 86905 w 12572365"/>
              <a:gd name="connsiteY58" fmla="*/ 769954 h 2143445"/>
              <a:gd name="connsiteX59" fmla="*/ 791084 w 12572365"/>
              <a:gd name="connsiteY59" fmla="*/ 417478 h 2143445"/>
              <a:gd name="connsiteX0" fmla="*/ 791084 w 12572365"/>
              <a:gd name="connsiteY0" fmla="*/ 417478 h 2143445"/>
              <a:gd name="connsiteX1" fmla="*/ 1069862 w 12572365"/>
              <a:gd name="connsiteY1" fmla="*/ 427167 h 2143445"/>
              <a:gd name="connsiteX2" fmla="*/ 1271121 w 12572365"/>
              <a:gd name="connsiteY2" fmla="*/ 1131074 h 2143445"/>
              <a:gd name="connsiteX3" fmla="*/ 1632241 w 12572365"/>
              <a:gd name="connsiteY3" fmla="*/ 961978 h 2143445"/>
              <a:gd name="connsiteX4" fmla="*/ 2062009 w 12572365"/>
              <a:gd name="connsiteY4" fmla="*/ 1282018 h 2143445"/>
              <a:gd name="connsiteX5" fmla="*/ 2409481 w 12572365"/>
              <a:gd name="connsiteY5" fmla="*/ 541354 h 2143445"/>
              <a:gd name="connsiteX6" fmla="*/ 2450834 w 12572365"/>
              <a:gd name="connsiteY6" fmla="*/ 2073451 h 2143445"/>
              <a:gd name="connsiteX7" fmla="*/ 2665513 w 12572365"/>
              <a:gd name="connsiteY7" fmla="*/ 1327738 h 2143445"/>
              <a:gd name="connsiteX8" fmla="*/ 3296449 w 12572365"/>
              <a:gd name="connsiteY8" fmla="*/ 1638634 h 2143445"/>
              <a:gd name="connsiteX9" fmla="*/ 4050078 w 12572365"/>
              <a:gd name="connsiteY9" fmla="*/ 833508 h 2143445"/>
              <a:gd name="connsiteX10" fmla="*/ 4960657 w 12572365"/>
              <a:gd name="connsiteY10" fmla="*/ 1483186 h 2143445"/>
              <a:gd name="connsiteX11" fmla="*/ 5856814 w 12572365"/>
              <a:gd name="connsiteY11" fmla="*/ 116089 h 2143445"/>
              <a:gd name="connsiteX12" fmla="*/ 5861455 w 12572365"/>
              <a:gd name="connsiteY12" fmla="*/ 1158597 h 2143445"/>
              <a:gd name="connsiteX13" fmla="*/ 6519913 w 12572365"/>
              <a:gd name="connsiteY13" fmla="*/ 664684 h 2143445"/>
              <a:gd name="connsiteX14" fmla="*/ 6931166 w 12572365"/>
              <a:gd name="connsiteY14" fmla="*/ 865761 h 2143445"/>
              <a:gd name="connsiteX15" fmla="*/ 6775900 w 12572365"/>
              <a:gd name="connsiteY15" fmla="*/ 1185938 h 2143445"/>
              <a:gd name="connsiteX16" fmla="*/ 7621698 w 12572365"/>
              <a:gd name="connsiteY16" fmla="*/ 1217828 h 2143445"/>
              <a:gd name="connsiteX17" fmla="*/ 8179345 w 12572365"/>
              <a:gd name="connsiteY17" fmla="*/ 120730 h 2143445"/>
              <a:gd name="connsiteX18" fmla="*/ 8515532 w 12572365"/>
              <a:gd name="connsiteY18" fmla="*/ 681148 h 2143445"/>
              <a:gd name="connsiteX19" fmla="*/ 8937225 w 12572365"/>
              <a:gd name="connsiteY19" fmla="*/ 173006 h 2143445"/>
              <a:gd name="connsiteX20" fmla="*/ 9262569 w 12572365"/>
              <a:gd name="connsiteY20" fmla="*/ 306289 h 2143445"/>
              <a:gd name="connsiteX21" fmla="*/ 9814113 w 12572365"/>
              <a:gd name="connsiteY21" fmla="*/ 28218 h 2143445"/>
              <a:gd name="connsiteX22" fmla="*/ 10573467 w 12572365"/>
              <a:gd name="connsiteY22" fmla="*/ 1038562 h 2143445"/>
              <a:gd name="connsiteX23" fmla="*/ 10698540 w 12572365"/>
              <a:gd name="connsiteY23" fmla="*/ 638146 h 2143445"/>
              <a:gd name="connsiteX24" fmla="*/ 10931866 w 12572365"/>
              <a:gd name="connsiteY24" fmla="*/ 551968 h 2143445"/>
              <a:gd name="connsiteX25" fmla="*/ 11481937 w 12572365"/>
              <a:gd name="connsiteY25" fmla="*/ 643990 h 2143445"/>
              <a:gd name="connsiteX26" fmla="*/ 12046768 w 12572365"/>
              <a:gd name="connsiteY26" fmla="*/ 52753 h 2143445"/>
              <a:gd name="connsiteX27" fmla="*/ 12568465 w 12572365"/>
              <a:gd name="connsiteY27" fmla="*/ 641938 h 2143445"/>
              <a:gd name="connsiteX28" fmla="*/ 12271440 w 12572365"/>
              <a:gd name="connsiteY28" fmla="*/ 284474 h 2143445"/>
              <a:gd name="connsiteX29" fmla="*/ 11987753 w 12572365"/>
              <a:gd name="connsiteY29" fmla="*/ 116362 h 2143445"/>
              <a:gd name="connsiteX30" fmla="*/ 11471904 w 12572365"/>
              <a:gd name="connsiteY30" fmla="*/ 691717 h 2143445"/>
              <a:gd name="connsiteX31" fmla="*/ 10785385 w 12572365"/>
              <a:gd name="connsiteY31" fmla="*/ 587074 h 2143445"/>
              <a:gd name="connsiteX32" fmla="*/ 10583771 w 12572365"/>
              <a:gd name="connsiteY32" fmla="*/ 1073268 h 2143445"/>
              <a:gd name="connsiteX33" fmla="*/ 9792257 w 12572365"/>
              <a:gd name="connsiteY33" fmla="*/ 47578 h 2143445"/>
              <a:gd name="connsiteX34" fmla="*/ 9225010 w 12572365"/>
              <a:gd name="connsiteY34" fmla="*/ 357140 h 2143445"/>
              <a:gd name="connsiteX35" fmla="*/ 8940393 w 12572365"/>
              <a:gd name="connsiteY35" fmla="*/ 198968 h 2143445"/>
              <a:gd name="connsiteX36" fmla="*/ 8508748 w 12572365"/>
              <a:gd name="connsiteY36" fmla="*/ 722501 h 2143445"/>
              <a:gd name="connsiteX37" fmla="*/ 8193129 w 12572365"/>
              <a:gd name="connsiteY37" fmla="*/ 157306 h 2143445"/>
              <a:gd name="connsiteX38" fmla="*/ 7731699 w 12572365"/>
              <a:gd name="connsiteY38" fmla="*/ 1144585 h 2143445"/>
              <a:gd name="connsiteX39" fmla="*/ 7329135 w 12572365"/>
              <a:gd name="connsiteY39" fmla="*/ 1327647 h 2143445"/>
              <a:gd name="connsiteX40" fmla="*/ 6716305 w 12572365"/>
              <a:gd name="connsiteY40" fmla="*/ 1181434 h 2143445"/>
              <a:gd name="connsiteX41" fmla="*/ 6890041 w 12572365"/>
              <a:gd name="connsiteY41" fmla="*/ 879682 h 2143445"/>
              <a:gd name="connsiteX42" fmla="*/ 6597251 w 12572365"/>
              <a:gd name="connsiteY42" fmla="*/ 687613 h 2143445"/>
              <a:gd name="connsiteX43" fmla="*/ 6231809 w 12572365"/>
              <a:gd name="connsiteY43" fmla="*/ 957383 h 2143445"/>
              <a:gd name="connsiteX44" fmla="*/ 5829247 w 12572365"/>
              <a:gd name="connsiteY44" fmla="*/ 1181615 h 2143445"/>
              <a:gd name="connsiteX45" fmla="*/ 5847625 w 12572365"/>
              <a:gd name="connsiteY45" fmla="*/ 157306 h 2143445"/>
              <a:gd name="connsiteX46" fmla="*/ 4974714 w 12572365"/>
              <a:gd name="connsiteY46" fmla="*/ 1510527 h 2143445"/>
              <a:gd name="connsiteX47" fmla="*/ 3991393 w 12572365"/>
              <a:gd name="connsiteY47" fmla="*/ 870538 h 2143445"/>
              <a:gd name="connsiteX48" fmla="*/ 3314418 w 12572365"/>
              <a:gd name="connsiteY48" fmla="*/ 1675392 h 2143445"/>
              <a:gd name="connsiteX49" fmla="*/ 2688487 w 12572365"/>
              <a:gd name="connsiteY49" fmla="*/ 1360128 h 2143445"/>
              <a:gd name="connsiteX50" fmla="*/ 2450606 w 12572365"/>
              <a:gd name="connsiteY50" fmla="*/ 2142100 h 2143445"/>
              <a:gd name="connsiteX51" fmla="*/ 2395788 w 12572365"/>
              <a:gd name="connsiteY51" fmla="*/ 610912 h 2143445"/>
              <a:gd name="connsiteX52" fmla="*/ 2080297 w 12572365"/>
              <a:gd name="connsiteY52" fmla="*/ 1327966 h 2143445"/>
              <a:gd name="connsiteX53" fmla="*/ 1623188 w 12572365"/>
              <a:gd name="connsiteY53" fmla="*/ 998509 h 2143445"/>
              <a:gd name="connsiteX54" fmla="*/ 1271303 w 12572365"/>
              <a:gd name="connsiteY54" fmla="*/ 1172381 h 2143445"/>
              <a:gd name="connsiteX55" fmla="*/ 1101980 w 12572365"/>
              <a:gd name="connsiteY55" fmla="*/ 775186 h 2143445"/>
              <a:gd name="connsiteX56" fmla="*/ 909865 w 12572365"/>
              <a:gd name="connsiteY56" fmla="*/ 404194 h 2143445"/>
              <a:gd name="connsiteX57" fmla="*/ 105193 w 12572365"/>
              <a:gd name="connsiteY57" fmla="*/ 971122 h 2143445"/>
              <a:gd name="connsiteX58" fmla="*/ 86905 w 12572365"/>
              <a:gd name="connsiteY58" fmla="*/ 769954 h 2143445"/>
              <a:gd name="connsiteX59" fmla="*/ 791084 w 12572365"/>
              <a:gd name="connsiteY59" fmla="*/ 417478 h 2143445"/>
              <a:gd name="connsiteX0" fmla="*/ 786534 w 12567815"/>
              <a:gd name="connsiteY0" fmla="*/ 417478 h 2143445"/>
              <a:gd name="connsiteX1" fmla="*/ 1065312 w 12567815"/>
              <a:gd name="connsiteY1" fmla="*/ 427167 h 2143445"/>
              <a:gd name="connsiteX2" fmla="*/ 1266571 w 12567815"/>
              <a:gd name="connsiteY2" fmla="*/ 1131074 h 2143445"/>
              <a:gd name="connsiteX3" fmla="*/ 1627691 w 12567815"/>
              <a:gd name="connsiteY3" fmla="*/ 961978 h 2143445"/>
              <a:gd name="connsiteX4" fmla="*/ 2057459 w 12567815"/>
              <a:gd name="connsiteY4" fmla="*/ 1282018 h 2143445"/>
              <a:gd name="connsiteX5" fmla="*/ 2404931 w 12567815"/>
              <a:gd name="connsiteY5" fmla="*/ 541354 h 2143445"/>
              <a:gd name="connsiteX6" fmla="*/ 2446284 w 12567815"/>
              <a:gd name="connsiteY6" fmla="*/ 2073451 h 2143445"/>
              <a:gd name="connsiteX7" fmla="*/ 2660963 w 12567815"/>
              <a:gd name="connsiteY7" fmla="*/ 1327738 h 2143445"/>
              <a:gd name="connsiteX8" fmla="*/ 3291899 w 12567815"/>
              <a:gd name="connsiteY8" fmla="*/ 1638634 h 2143445"/>
              <a:gd name="connsiteX9" fmla="*/ 4045528 w 12567815"/>
              <a:gd name="connsiteY9" fmla="*/ 833508 h 2143445"/>
              <a:gd name="connsiteX10" fmla="*/ 4956107 w 12567815"/>
              <a:gd name="connsiteY10" fmla="*/ 1483186 h 2143445"/>
              <a:gd name="connsiteX11" fmla="*/ 5852264 w 12567815"/>
              <a:gd name="connsiteY11" fmla="*/ 116089 h 2143445"/>
              <a:gd name="connsiteX12" fmla="*/ 5856905 w 12567815"/>
              <a:gd name="connsiteY12" fmla="*/ 1158597 h 2143445"/>
              <a:gd name="connsiteX13" fmla="*/ 6515363 w 12567815"/>
              <a:gd name="connsiteY13" fmla="*/ 664684 h 2143445"/>
              <a:gd name="connsiteX14" fmla="*/ 6926616 w 12567815"/>
              <a:gd name="connsiteY14" fmla="*/ 865761 h 2143445"/>
              <a:gd name="connsiteX15" fmla="*/ 6771350 w 12567815"/>
              <a:gd name="connsiteY15" fmla="*/ 1185938 h 2143445"/>
              <a:gd name="connsiteX16" fmla="*/ 7617148 w 12567815"/>
              <a:gd name="connsiteY16" fmla="*/ 1217828 h 2143445"/>
              <a:gd name="connsiteX17" fmla="*/ 8174795 w 12567815"/>
              <a:gd name="connsiteY17" fmla="*/ 120730 h 2143445"/>
              <a:gd name="connsiteX18" fmla="*/ 8510982 w 12567815"/>
              <a:gd name="connsiteY18" fmla="*/ 681148 h 2143445"/>
              <a:gd name="connsiteX19" fmla="*/ 8932675 w 12567815"/>
              <a:gd name="connsiteY19" fmla="*/ 173006 h 2143445"/>
              <a:gd name="connsiteX20" fmla="*/ 9258019 w 12567815"/>
              <a:gd name="connsiteY20" fmla="*/ 306289 h 2143445"/>
              <a:gd name="connsiteX21" fmla="*/ 9809563 w 12567815"/>
              <a:gd name="connsiteY21" fmla="*/ 28218 h 2143445"/>
              <a:gd name="connsiteX22" fmla="*/ 10568917 w 12567815"/>
              <a:gd name="connsiteY22" fmla="*/ 1038562 h 2143445"/>
              <a:gd name="connsiteX23" fmla="*/ 10693990 w 12567815"/>
              <a:gd name="connsiteY23" fmla="*/ 638146 h 2143445"/>
              <a:gd name="connsiteX24" fmla="*/ 10927316 w 12567815"/>
              <a:gd name="connsiteY24" fmla="*/ 551968 h 2143445"/>
              <a:gd name="connsiteX25" fmla="*/ 11477387 w 12567815"/>
              <a:gd name="connsiteY25" fmla="*/ 643990 h 2143445"/>
              <a:gd name="connsiteX26" fmla="*/ 12042218 w 12567815"/>
              <a:gd name="connsiteY26" fmla="*/ 52753 h 2143445"/>
              <a:gd name="connsiteX27" fmla="*/ 12563915 w 12567815"/>
              <a:gd name="connsiteY27" fmla="*/ 641938 h 2143445"/>
              <a:gd name="connsiteX28" fmla="*/ 12266890 w 12567815"/>
              <a:gd name="connsiteY28" fmla="*/ 284474 h 2143445"/>
              <a:gd name="connsiteX29" fmla="*/ 11983203 w 12567815"/>
              <a:gd name="connsiteY29" fmla="*/ 116362 h 2143445"/>
              <a:gd name="connsiteX30" fmla="*/ 11467354 w 12567815"/>
              <a:gd name="connsiteY30" fmla="*/ 691717 h 2143445"/>
              <a:gd name="connsiteX31" fmla="*/ 10780835 w 12567815"/>
              <a:gd name="connsiteY31" fmla="*/ 587074 h 2143445"/>
              <a:gd name="connsiteX32" fmla="*/ 10579221 w 12567815"/>
              <a:gd name="connsiteY32" fmla="*/ 1073268 h 2143445"/>
              <a:gd name="connsiteX33" fmla="*/ 9787707 w 12567815"/>
              <a:gd name="connsiteY33" fmla="*/ 47578 h 2143445"/>
              <a:gd name="connsiteX34" fmla="*/ 9220460 w 12567815"/>
              <a:gd name="connsiteY34" fmla="*/ 357140 h 2143445"/>
              <a:gd name="connsiteX35" fmla="*/ 8935843 w 12567815"/>
              <a:gd name="connsiteY35" fmla="*/ 198968 h 2143445"/>
              <a:gd name="connsiteX36" fmla="*/ 8504198 w 12567815"/>
              <a:gd name="connsiteY36" fmla="*/ 722501 h 2143445"/>
              <a:gd name="connsiteX37" fmla="*/ 8188579 w 12567815"/>
              <a:gd name="connsiteY37" fmla="*/ 157306 h 2143445"/>
              <a:gd name="connsiteX38" fmla="*/ 7727149 w 12567815"/>
              <a:gd name="connsiteY38" fmla="*/ 1144585 h 2143445"/>
              <a:gd name="connsiteX39" fmla="*/ 7324585 w 12567815"/>
              <a:gd name="connsiteY39" fmla="*/ 1327647 h 2143445"/>
              <a:gd name="connsiteX40" fmla="*/ 6711755 w 12567815"/>
              <a:gd name="connsiteY40" fmla="*/ 1181434 h 2143445"/>
              <a:gd name="connsiteX41" fmla="*/ 6885491 w 12567815"/>
              <a:gd name="connsiteY41" fmla="*/ 879682 h 2143445"/>
              <a:gd name="connsiteX42" fmla="*/ 6592701 w 12567815"/>
              <a:gd name="connsiteY42" fmla="*/ 687613 h 2143445"/>
              <a:gd name="connsiteX43" fmla="*/ 6227259 w 12567815"/>
              <a:gd name="connsiteY43" fmla="*/ 957383 h 2143445"/>
              <a:gd name="connsiteX44" fmla="*/ 5824697 w 12567815"/>
              <a:gd name="connsiteY44" fmla="*/ 1181615 h 2143445"/>
              <a:gd name="connsiteX45" fmla="*/ 5843075 w 12567815"/>
              <a:gd name="connsiteY45" fmla="*/ 157306 h 2143445"/>
              <a:gd name="connsiteX46" fmla="*/ 4970164 w 12567815"/>
              <a:gd name="connsiteY46" fmla="*/ 1510527 h 2143445"/>
              <a:gd name="connsiteX47" fmla="*/ 3986843 w 12567815"/>
              <a:gd name="connsiteY47" fmla="*/ 870538 h 2143445"/>
              <a:gd name="connsiteX48" fmla="*/ 3309868 w 12567815"/>
              <a:gd name="connsiteY48" fmla="*/ 1675392 h 2143445"/>
              <a:gd name="connsiteX49" fmla="*/ 2683937 w 12567815"/>
              <a:gd name="connsiteY49" fmla="*/ 1360128 h 2143445"/>
              <a:gd name="connsiteX50" fmla="*/ 2446056 w 12567815"/>
              <a:gd name="connsiteY50" fmla="*/ 2142100 h 2143445"/>
              <a:gd name="connsiteX51" fmla="*/ 2391238 w 12567815"/>
              <a:gd name="connsiteY51" fmla="*/ 610912 h 2143445"/>
              <a:gd name="connsiteX52" fmla="*/ 2075747 w 12567815"/>
              <a:gd name="connsiteY52" fmla="*/ 1327966 h 2143445"/>
              <a:gd name="connsiteX53" fmla="*/ 1618638 w 12567815"/>
              <a:gd name="connsiteY53" fmla="*/ 998509 h 2143445"/>
              <a:gd name="connsiteX54" fmla="*/ 1266753 w 12567815"/>
              <a:gd name="connsiteY54" fmla="*/ 1172381 h 2143445"/>
              <a:gd name="connsiteX55" fmla="*/ 1097430 w 12567815"/>
              <a:gd name="connsiteY55" fmla="*/ 775186 h 2143445"/>
              <a:gd name="connsiteX56" fmla="*/ 905315 w 12567815"/>
              <a:gd name="connsiteY56" fmla="*/ 404194 h 2143445"/>
              <a:gd name="connsiteX57" fmla="*/ 100643 w 12567815"/>
              <a:gd name="connsiteY57" fmla="*/ 971122 h 2143445"/>
              <a:gd name="connsiteX58" fmla="*/ 91453 w 12567815"/>
              <a:gd name="connsiteY58" fmla="*/ 942826 h 2143445"/>
              <a:gd name="connsiteX59" fmla="*/ 786534 w 12567815"/>
              <a:gd name="connsiteY59" fmla="*/ 417478 h 2143445"/>
              <a:gd name="connsiteX0" fmla="*/ 699697 w 12562865"/>
              <a:gd name="connsiteY0" fmla="*/ 472069 h 2143445"/>
              <a:gd name="connsiteX1" fmla="*/ 1060362 w 12562865"/>
              <a:gd name="connsiteY1" fmla="*/ 427167 h 2143445"/>
              <a:gd name="connsiteX2" fmla="*/ 1261621 w 12562865"/>
              <a:gd name="connsiteY2" fmla="*/ 1131074 h 2143445"/>
              <a:gd name="connsiteX3" fmla="*/ 1622741 w 12562865"/>
              <a:gd name="connsiteY3" fmla="*/ 961978 h 2143445"/>
              <a:gd name="connsiteX4" fmla="*/ 2052509 w 12562865"/>
              <a:gd name="connsiteY4" fmla="*/ 1282018 h 2143445"/>
              <a:gd name="connsiteX5" fmla="*/ 2399981 w 12562865"/>
              <a:gd name="connsiteY5" fmla="*/ 541354 h 2143445"/>
              <a:gd name="connsiteX6" fmla="*/ 2441334 w 12562865"/>
              <a:gd name="connsiteY6" fmla="*/ 2073451 h 2143445"/>
              <a:gd name="connsiteX7" fmla="*/ 2656013 w 12562865"/>
              <a:gd name="connsiteY7" fmla="*/ 1327738 h 2143445"/>
              <a:gd name="connsiteX8" fmla="*/ 3286949 w 12562865"/>
              <a:gd name="connsiteY8" fmla="*/ 1638634 h 2143445"/>
              <a:gd name="connsiteX9" fmla="*/ 4040578 w 12562865"/>
              <a:gd name="connsiteY9" fmla="*/ 833508 h 2143445"/>
              <a:gd name="connsiteX10" fmla="*/ 4951157 w 12562865"/>
              <a:gd name="connsiteY10" fmla="*/ 1483186 h 2143445"/>
              <a:gd name="connsiteX11" fmla="*/ 5847314 w 12562865"/>
              <a:gd name="connsiteY11" fmla="*/ 116089 h 2143445"/>
              <a:gd name="connsiteX12" fmla="*/ 5851955 w 12562865"/>
              <a:gd name="connsiteY12" fmla="*/ 1158597 h 2143445"/>
              <a:gd name="connsiteX13" fmla="*/ 6510413 w 12562865"/>
              <a:gd name="connsiteY13" fmla="*/ 664684 h 2143445"/>
              <a:gd name="connsiteX14" fmla="*/ 6921666 w 12562865"/>
              <a:gd name="connsiteY14" fmla="*/ 865761 h 2143445"/>
              <a:gd name="connsiteX15" fmla="*/ 6766400 w 12562865"/>
              <a:gd name="connsiteY15" fmla="*/ 1185938 h 2143445"/>
              <a:gd name="connsiteX16" fmla="*/ 7612198 w 12562865"/>
              <a:gd name="connsiteY16" fmla="*/ 1217828 h 2143445"/>
              <a:gd name="connsiteX17" fmla="*/ 8169845 w 12562865"/>
              <a:gd name="connsiteY17" fmla="*/ 120730 h 2143445"/>
              <a:gd name="connsiteX18" fmla="*/ 8506032 w 12562865"/>
              <a:gd name="connsiteY18" fmla="*/ 681148 h 2143445"/>
              <a:gd name="connsiteX19" fmla="*/ 8927725 w 12562865"/>
              <a:gd name="connsiteY19" fmla="*/ 173006 h 2143445"/>
              <a:gd name="connsiteX20" fmla="*/ 9253069 w 12562865"/>
              <a:gd name="connsiteY20" fmla="*/ 306289 h 2143445"/>
              <a:gd name="connsiteX21" fmla="*/ 9804613 w 12562865"/>
              <a:gd name="connsiteY21" fmla="*/ 28218 h 2143445"/>
              <a:gd name="connsiteX22" fmla="*/ 10563967 w 12562865"/>
              <a:gd name="connsiteY22" fmla="*/ 1038562 h 2143445"/>
              <a:gd name="connsiteX23" fmla="*/ 10689040 w 12562865"/>
              <a:gd name="connsiteY23" fmla="*/ 638146 h 2143445"/>
              <a:gd name="connsiteX24" fmla="*/ 10922366 w 12562865"/>
              <a:gd name="connsiteY24" fmla="*/ 551968 h 2143445"/>
              <a:gd name="connsiteX25" fmla="*/ 11472437 w 12562865"/>
              <a:gd name="connsiteY25" fmla="*/ 643990 h 2143445"/>
              <a:gd name="connsiteX26" fmla="*/ 12037268 w 12562865"/>
              <a:gd name="connsiteY26" fmla="*/ 52753 h 2143445"/>
              <a:gd name="connsiteX27" fmla="*/ 12558965 w 12562865"/>
              <a:gd name="connsiteY27" fmla="*/ 641938 h 2143445"/>
              <a:gd name="connsiteX28" fmla="*/ 12261940 w 12562865"/>
              <a:gd name="connsiteY28" fmla="*/ 284474 h 2143445"/>
              <a:gd name="connsiteX29" fmla="*/ 11978253 w 12562865"/>
              <a:gd name="connsiteY29" fmla="*/ 116362 h 2143445"/>
              <a:gd name="connsiteX30" fmla="*/ 11462404 w 12562865"/>
              <a:gd name="connsiteY30" fmla="*/ 691717 h 2143445"/>
              <a:gd name="connsiteX31" fmla="*/ 10775885 w 12562865"/>
              <a:gd name="connsiteY31" fmla="*/ 587074 h 2143445"/>
              <a:gd name="connsiteX32" fmla="*/ 10574271 w 12562865"/>
              <a:gd name="connsiteY32" fmla="*/ 1073268 h 2143445"/>
              <a:gd name="connsiteX33" fmla="*/ 9782757 w 12562865"/>
              <a:gd name="connsiteY33" fmla="*/ 47578 h 2143445"/>
              <a:gd name="connsiteX34" fmla="*/ 9215510 w 12562865"/>
              <a:gd name="connsiteY34" fmla="*/ 357140 h 2143445"/>
              <a:gd name="connsiteX35" fmla="*/ 8930893 w 12562865"/>
              <a:gd name="connsiteY35" fmla="*/ 198968 h 2143445"/>
              <a:gd name="connsiteX36" fmla="*/ 8499248 w 12562865"/>
              <a:gd name="connsiteY36" fmla="*/ 722501 h 2143445"/>
              <a:gd name="connsiteX37" fmla="*/ 8183629 w 12562865"/>
              <a:gd name="connsiteY37" fmla="*/ 157306 h 2143445"/>
              <a:gd name="connsiteX38" fmla="*/ 7722199 w 12562865"/>
              <a:gd name="connsiteY38" fmla="*/ 1144585 h 2143445"/>
              <a:gd name="connsiteX39" fmla="*/ 7319635 w 12562865"/>
              <a:gd name="connsiteY39" fmla="*/ 1327647 h 2143445"/>
              <a:gd name="connsiteX40" fmla="*/ 6706805 w 12562865"/>
              <a:gd name="connsiteY40" fmla="*/ 1181434 h 2143445"/>
              <a:gd name="connsiteX41" fmla="*/ 6880541 w 12562865"/>
              <a:gd name="connsiteY41" fmla="*/ 879682 h 2143445"/>
              <a:gd name="connsiteX42" fmla="*/ 6587751 w 12562865"/>
              <a:gd name="connsiteY42" fmla="*/ 687613 h 2143445"/>
              <a:gd name="connsiteX43" fmla="*/ 6222309 w 12562865"/>
              <a:gd name="connsiteY43" fmla="*/ 957383 h 2143445"/>
              <a:gd name="connsiteX44" fmla="*/ 5819747 w 12562865"/>
              <a:gd name="connsiteY44" fmla="*/ 1181615 h 2143445"/>
              <a:gd name="connsiteX45" fmla="*/ 5838125 w 12562865"/>
              <a:gd name="connsiteY45" fmla="*/ 157306 h 2143445"/>
              <a:gd name="connsiteX46" fmla="*/ 4965214 w 12562865"/>
              <a:gd name="connsiteY46" fmla="*/ 1510527 h 2143445"/>
              <a:gd name="connsiteX47" fmla="*/ 3981893 w 12562865"/>
              <a:gd name="connsiteY47" fmla="*/ 870538 h 2143445"/>
              <a:gd name="connsiteX48" fmla="*/ 3304918 w 12562865"/>
              <a:gd name="connsiteY48" fmla="*/ 1675392 h 2143445"/>
              <a:gd name="connsiteX49" fmla="*/ 2678987 w 12562865"/>
              <a:gd name="connsiteY49" fmla="*/ 1360128 h 2143445"/>
              <a:gd name="connsiteX50" fmla="*/ 2441106 w 12562865"/>
              <a:gd name="connsiteY50" fmla="*/ 2142100 h 2143445"/>
              <a:gd name="connsiteX51" fmla="*/ 2386288 w 12562865"/>
              <a:gd name="connsiteY51" fmla="*/ 610912 h 2143445"/>
              <a:gd name="connsiteX52" fmla="*/ 2070797 w 12562865"/>
              <a:gd name="connsiteY52" fmla="*/ 1327966 h 2143445"/>
              <a:gd name="connsiteX53" fmla="*/ 1613688 w 12562865"/>
              <a:gd name="connsiteY53" fmla="*/ 998509 h 2143445"/>
              <a:gd name="connsiteX54" fmla="*/ 1261803 w 12562865"/>
              <a:gd name="connsiteY54" fmla="*/ 1172381 h 2143445"/>
              <a:gd name="connsiteX55" fmla="*/ 1092480 w 12562865"/>
              <a:gd name="connsiteY55" fmla="*/ 775186 h 2143445"/>
              <a:gd name="connsiteX56" fmla="*/ 900365 w 12562865"/>
              <a:gd name="connsiteY56" fmla="*/ 404194 h 2143445"/>
              <a:gd name="connsiteX57" fmla="*/ 95693 w 12562865"/>
              <a:gd name="connsiteY57" fmla="*/ 971122 h 2143445"/>
              <a:gd name="connsiteX58" fmla="*/ 86503 w 12562865"/>
              <a:gd name="connsiteY58" fmla="*/ 942826 h 2143445"/>
              <a:gd name="connsiteX59" fmla="*/ 699697 w 12562865"/>
              <a:gd name="connsiteY59" fmla="*/ 472069 h 2143445"/>
              <a:gd name="connsiteX0" fmla="*/ 699697 w 12562865"/>
              <a:gd name="connsiteY0" fmla="*/ 472069 h 2143445"/>
              <a:gd name="connsiteX1" fmla="*/ 1060362 w 12562865"/>
              <a:gd name="connsiteY1" fmla="*/ 427167 h 2143445"/>
              <a:gd name="connsiteX2" fmla="*/ 1261621 w 12562865"/>
              <a:gd name="connsiteY2" fmla="*/ 1131074 h 2143445"/>
              <a:gd name="connsiteX3" fmla="*/ 1622741 w 12562865"/>
              <a:gd name="connsiteY3" fmla="*/ 961978 h 2143445"/>
              <a:gd name="connsiteX4" fmla="*/ 2052509 w 12562865"/>
              <a:gd name="connsiteY4" fmla="*/ 1282018 h 2143445"/>
              <a:gd name="connsiteX5" fmla="*/ 2399981 w 12562865"/>
              <a:gd name="connsiteY5" fmla="*/ 541354 h 2143445"/>
              <a:gd name="connsiteX6" fmla="*/ 2441334 w 12562865"/>
              <a:gd name="connsiteY6" fmla="*/ 2073451 h 2143445"/>
              <a:gd name="connsiteX7" fmla="*/ 2656013 w 12562865"/>
              <a:gd name="connsiteY7" fmla="*/ 1327738 h 2143445"/>
              <a:gd name="connsiteX8" fmla="*/ 3286949 w 12562865"/>
              <a:gd name="connsiteY8" fmla="*/ 1638634 h 2143445"/>
              <a:gd name="connsiteX9" fmla="*/ 4040578 w 12562865"/>
              <a:gd name="connsiteY9" fmla="*/ 833508 h 2143445"/>
              <a:gd name="connsiteX10" fmla="*/ 4951157 w 12562865"/>
              <a:gd name="connsiteY10" fmla="*/ 1483186 h 2143445"/>
              <a:gd name="connsiteX11" fmla="*/ 5847314 w 12562865"/>
              <a:gd name="connsiteY11" fmla="*/ 116089 h 2143445"/>
              <a:gd name="connsiteX12" fmla="*/ 5851955 w 12562865"/>
              <a:gd name="connsiteY12" fmla="*/ 1158597 h 2143445"/>
              <a:gd name="connsiteX13" fmla="*/ 6510413 w 12562865"/>
              <a:gd name="connsiteY13" fmla="*/ 664684 h 2143445"/>
              <a:gd name="connsiteX14" fmla="*/ 6921666 w 12562865"/>
              <a:gd name="connsiteY14" fmla="*/ 865761 h 2143445"/>
              <a:gd name="connsiteX15" fmla="*/ 6766400 w 12562865"/>
              <a:gd name="connsiteY15" fmla="*/ 1185938 h 2143445"/>
              <a:gd name="connsiteX16" fmla="*/ 7612198 w 12562865"/>
              <a:gd name="connsiteY16" fmla="*/ 1217828 h 2143445"/>
              <a:gd name="connsiteX17" fmla="*/ 8169845 w 12562865"/>
              <a:gd name="connsiteY17" fmla="*/ 120730 h 2143445"/>
              <a:gd name="connsiteX18" fmla="*/ 8506032 w 12562865"/>
              <a:gd name="connsiteY18" fmla="*/ 681148 h 2143445"/>
              <a:gd name="connsiteX19" fmla="*/ 8927725 w 12562865"/>
              <a:gd name="connsiteY19" fmla="*/ 173006 h 2143445"/>
              <a:gd name="connsiteX20" fmla="*/ 9253069 w 12562865"/>
              <a:gd name="connsiteY20" fmla="*/ 306289 h 2143445"/>
              <a:gd name="connsiteX21" fmla="*/ 9804613 w 12562865"/>
              <a:gd name="connsiteY21" fmla="*/ 28218 h 2143445"/>
              <a:gd name="connsiteX22" fmla="*/ 10563967 w 12562865"/>
              <a:gd name="connsiteY22" fmla="*/ 1038562 h 2143445"/>
              <a:gd name="connsiteX23" fmla="*/ 10689040 w 12562865"/>
              <a:gd name="connsiteY23" fmla="*/ 638146 h 2143445"/>
              <a:gd name="connsiteX24" fmla="*/ 10922366 w 12562865"/>
              <a:gd name="connsiteY24" fmla="*/ 551968 h 2143445"/>
              <a:gd name="connsiteX25" fmla="*/ 11472437 w 12562865"/>
              <a:gd name="connsiteY25" fmla="*/ 643990 h 2143445"/>
              <a:gd name="connsiteX26" fmla="*/ 12037268 w 12562865"/>
              <a:gd name="connsiteY26" fmla="*/ 52753 h 2143445"/>
              <a:gd name="connsiteX27" fmla="*/ 12558965 w 12562865"/>
              <a:gd name="connsiteY27" fmla="*/ 641938 h 2143445"/>
              <a:gd name="connsiteX28" fmla="*/ 12261940 w 12562865"/>
              <a:gd name="connsiteY28" fmla="*/ 284474 h 2143445"/>
              <a:gd name="connsiteX29" fmla="*/ 11978253 w 12562865"/>
              <a:gd name="connsiteY29" fmla="*/ 116362 h 2143445"/>
              <a:gd name="connsiteX30" fmla="*/ 11462404 w 12562865"/>
              <a:gd name="connsiteY30" fmla="*/ 691717 h 2143445"/>
              <a:gd name="connsiteX31" fmla="*/ 10775885 w 12562865"/>
              <a:gd name="connsiteY31" fmla="*/ 587074 h 2143445"/>
              <a:gd name="connsiteX32" fmla="*/ 10574271 w 12562865"/>
              <a:gd name="connsiteY32" fmla="*/ 1073268 h 2143445"/>
              <a:gd name="connsiteX33" fmla="*/ 9782757 w 12562865"/>
              <a:gd name="connsiteY33" fmla="*/ 47578 h 2143445"/>
              <a:gd name="connsiteX34" fmla="*/ 9215510 w 12562865"/>
              <a:gd name="connsiteY34" fmla="*/ 357140 h 2143445"/>
              <a:gd name="connsiteX35" fmla="*/ 8930893 w 12562865"/>
              <a:gd name="connsiteY35" fmla="*/ 198968 h 2143445"/>
              <a:gd name="connsiteX36" fmla="*/ 8499248 w 12562865"/>
              <a:gd name="connsiteY36" fmla="*/ 722501 h 2143445"/>
              <a:gd name="connsiteX37" fmla="*/ 8183629 w 12562865"/>
              <a:gd name="connsiteY37" fmla="*/ 157306 h 2143445"/>
              <a:gd name="connsiteX38" fmla="*/ 7722199 w 12562865"/>
              <a:gd name="connsiteY38" fmla="*/ 1144585 h 2143445"/>
              <a:gd name="connsiteX39" fmla="*/ 7319635 w 12562865"/>
              <a:gd name="connsiteY39" fmla="*/ 1327647 h 2143445"/>
              <a:gd name="connsiteX40" fmla="*/ 6706805 w 12562865"/>
              <a:gd name="connsiteY40" fmla="*/ 1181434 h 2143445"/>
              <a:gd name="connsiteX41" fmla="*/ 6880541 w 12562865"/>
              <a:gd name="connsiteY41" fmla="*/ 879682 h 2143445"/>
              <a:gd name="connsiteX42" fmla="*/ 6587751 w 12562865"/>
              <a:gd name="connsiteY42" fmla="*/ 687613 h 2143445"/>
              <a:gd name="connsiteX43" fmla="*/ 6222309 w 12562865"/>
              <a:gd name="connsiteY43" fmla="*/ 957383 h 2143445"/>
              <a:gd name="connsiteX44" fmla="*/ 5819747 w 12562865"/>
              <a:gd name="connsiteY44" fmla="*/ 1181615 h 2143445"/>
              <a:gd name="connsiteX45" fmla="*/ 5838125 w 12562865"/>
              <a:gd name="connsiteY45" fmla="*/ 157306 h 2143445"/>
              <a:gd name="connsiteX46" fmla="*/ 4965214 w 12562865"/>
              <a:gd name="connsiteY46" fmla="*/ 1510527 h 2143445"/>
              <a:gd name="connsiteX47" fmla="*/ 3981893 w 12562865"/>
              <a:gd name="connsiteY47" fmla="*/ 870538 h 2143445"/>
              <a:gd name="connsiteX48" fmla="*/ 3304918 w 12562865"/>
              <a:gd name="connsiteY48" fmla="*/ 1675392 h 2143445"/>
              <a:gd name="connsiteX49" fmla="*/ 2678987 w 12562865"/>
              <a:gd name="connsiteY49" fmla="*/ 1360128 h 2143445"/>
              <a:gd name="connsiteX50" fmla="*/ 2441106 w 12562865"/>
              <a:gd name="connsiteY50" fmla="*/ 2142100 h 2143445"/>
              <a:gd name="connsiteX51" fmla="*/ 2386288 w 12562865"/>
              <a:gd name="connsiteY51" fmla="*/ 610912 h 2143445"/>
              <a:gd name="connsiteX52" fmla="*/ 2070797 w 12562865"/>
              <a:gd name="connsiteY52" fmla="*/ 1327966 h 2143445"/>
              <a:gd name="connsiteX53" fmla="*/ 1613688 w 12562865"/>
              <a:gd name="connsiteY53" fmla="*/ 998509 h 2143445"/>
              <a:gd name="connsiteX54" fmla="*/ 1261803 w 12562865"/>
              <a:gd name="connsiteY54" fmla="*/ 1172381 h 2143445"/>
              <a:gd name="connsiteX55" fmla="*/ 1092480 w 12562865"/>
              <a:gd name="connsiteY55" fmla="*/ 775186 h 2143445"/>
              <a:gd name="connsiteX56" fmla="*/ 900365 w 12562865"/>
              <a:gd name="connsiteY56" fmla="*/ 404194 h 2143445"/>
              <a:gd name="connsiteX57" fmla="*/ 95693 w 12562865"/>
              <a:gd name="connsiteY57" fmla="*/ 971122 h 2143445"/>
              <a:gd name="connsiteX58" fmla="*/ 86503 w 12562865"/>
              <a:gd name="connsiteY58" fmla="*/ 942826 h 2143445"/>
              <a:gd name="connsiteX59" fmla="*/ 699697 w 12562865"/>
              <a:gd name="connsiteY59" fmla="*/ 472069 h 2143445"/>
              <a:gd name="connsiteX0" fmla="*/ 699697 w 12562865"/>
              <a:gd name="connsiteY0" fmla="*/ 472069 h 2143445"/>
              <a:gd name="connsiteX1" fmla="*/ 1060362 w 12562865"/>
              <a:gd name="connsiteY1" fmla="*/ 427167 h 2143445"/>
              <a:gd name="connsiteX2" fmla="*/ 1261621 w 12562865"/>
              <a:gd name="connsiteY2" fmla="*/ 1131074 h 2143445"/>
              <a:gd name="connsiteX3" fmla="*/ 1622741 w 12562865"/>
              <a:gd name="connsiteY3" fmla="*/ 961978 h 2143445"/>
              <a:gd name="connsiteX4" fmla="*/ 2052509 w 12562865"/>
              <a:gd name="connsiteY4" fmla="*/ 1282018 h 2143445"/>
              <a:gd name="connsiteX5" fmla="*/ 2399981 w 12562865"/>
              <a:gd name="connsiteY5" fmla="*/ 541354 h 2143445"/>
              <a:gd name="connsiteX6" fmla="*/ 2441334 w 12562865"/>
              <a:gd name="connsiteY6" fmla="*/ 2073451 h 2143445"/>
              <a:gd name="connsiteX7" fmla="*/ 2656013 w 12562865"/>
              <a:gd name="connsiteY7" fmla="*/ 1327738 h 2143445"/>
              <a:gd name="connsiteX8" fmla="*/ 3286949 w 12562865"/>
              <a:gd name="connsiteY8" fmla="*/ 1638634 h 2143445"/>
              <a:gd name="connsiteX9" fmla="*/ 4040578 w 12562865"/>
              <a:gd name="connsiteY9" fmla="*/ 833508 h 2143445"/>
              <a:gd name="connsiteX10" fmla="*/ 4951157 w 12562865"/>
              <a:gd name="connsiteY10" fmla="*/ 1483186 h 2143445"/>
              <a:gd name="connsiteX11" fmla="*/ 5847314 w 12562865"/>
              <a:gd name="connsiteY11" fmla="*/ 116089 h 2143445"/>
              <a:gd name="connsiteX12" fmla="*/ 5851955 w 12562865"/>
              <a:gd name="connsiteY12" fmla="*/ 1158597 h 2143445"/>
              <a:gd name="connsiteX13" fmla="*/ 6510413 w 12562865"/>
              <a:gd name="connsiteY13" fmla="*/ 664684 h 2143445"/>
              <a:gd name="connsiteX14" fmla="*/ 6921666 w 12562865"/>
              <a:gd name="connsiteY14" fmla="*/ 865761 h 2143445"/>
              <a:gd name="connsiteX15" fmla="*/ 6766400 w 12562865"/>
              <a:gd name="connsiteY15" fmla="*/ 1185938 h 2143445"/>
              <a:gd name="connsiteX16" fmla="*/ 7612198 w 12562865"/>
              <a:gd name="connsiteY16" fmla="*/ 1217828 h 2143445"/>
              <a:gd name="connsiteX17" fmla="*/ 8169845 w 12562865"/>
              <a:gd name="connsiteY17" fmla="*/ 120730 h 2143445"/>
              <a:gd name="connsiteX18" fmla="*/ 8506032 w 12562865"/>
              <a:gd name="connsiteY18" fmla="*/ 681148 h 2143445"/>
              <a:gd name="connsiteX19" fmla="*/ 8927725 w 12562865"/>
              <a:gd name="connsiteY19" fmla="*/ 173006 h 2143445"/>
              <a:gd name="connsiteX20" fmla="*/ 9253069 w 12562865"/>
              <a:gd name="connsiteY20" fmla="*/ 306289 h 2143445"/>
              <a:gd name="connsiteX21" fmla="*/ 9804613 w 12562865"/>
              <a:gd name="connsiteY21" fmla="*/ 28218 h 2143445"/>
              <a:gd name="connsiteX22" fmla="*/ 10563967 w 12562865"/>
              <a:gd name="connsiteY22" fmla="*/ 1038562 h 2143445"/>
              <a:gd name="connsiteX23" fmla="*/ 10689040 w 12562865"/>
              <a:gd name="connsiteY23" fmla="*/ 638146 h 2143445"/>
              <a:gd name="connsiteX24" fmla="*/ 10922366 w 12562865"/>
              <a:gd name="connsiteY24" fmla="*/ 551968 h 2143445"/>
              <a:gd name="connsiteX25" fmla="*/ 11472437 w 12562865"/>
              <a:gd name="connsiteY25" fmla="*/ 643990 h 2143445"/>
              <a:gd name="connsiteX26" fmla="*/ 12037268 w 12562865"/>
              <a:gd name="connsiteY26" fmla="*/ 52753 h 2143445"/>
              <a:gd name="connsiteX27" fmla="*/ 12558965 w 12562865"/>
              <a:gd name="connsiteY27" fmla="*/ 641938 h 2143445"/>
              <a:gd name="connsiteX28" fmla="*/ 12261940 w 12562865"/>
              <a:gd name="connsiteY28" fmla="*/ 284474 h 2143445"/>
              <a:gd name="connsiteX29" fmla="*/ 11978253 w 12562865"/>
              <a:gd name="connsiteY29" fmla="*/ 116362 h 2143445"/>
              <a:gd name="connsiteX30" fmla="*/ 11462404 w 12562865"/>
              <a:gd name="connsiteY30" fmla="*/ 691717 h 2143445"/>
              <a:gd name="connsiteX31" fmla="*/ 10775885 w 12562865"/>
              <a:gd name="connsiteY31" fmla="*/ 587074 h 2143445"/>
              <a:gd name="connsiteX32" fmla="*/ 10574271 w 12562865"/>
              <a:gd name="connsiteY32" fmla="*/ 1073268 h 2143445"/>
              <a:gd name="connsiteX33" fmla="*/ 9782757 w 12562865"/>
              <a:gd name="connsiteY33" fmla="*/ 47578 h 2143445"/>
              <a:gd name="connsiteX34" fmla="*/ 9215510 w 12562865"/>
              <a:gd name="connsiteY34" fmla="*/ 357140 h 2143445"/>
              <a:gd name="connsiteX35" fmla="*/ 8930893 w 12562865"/>
              <a:gd name="connsiteY35" fmla="*/ 198968 h 2143445"/>
              <a:gd name="connsiteX36" fmla="*/ 8499248 w 12562865"/>
              <a:gd name="connsiteY36" fmla="*/ 722501 h 2143445"/>
              <a:gd name="connsiteX37" fmla="*/ 8183629 w 12562865"/>
              <a:gd name="connsiteY37" fmla="*/ 157306 h 2143445"/>
              <a:gd name="connsiteX38" fmla="*/ 7722199 w 12562865"/>
              <a:gd name="connsiteY38" fmla="*/ 1144585 h 2143445"/>
              <a:gd name="connsiteX39" fmla="*/ 7319635 w 12562865"/>
              <a:gd name="connsiteY39" fmla="*/ 1327647 h 2143445"/>
              <a:gd name="connsiteX40" fmla="*/ 6706805 w 12562865"/>
              <a:gd name="connsiteY40" fmla="*/ 1181434 h 2143445"/>
              <a:gd name="connsiteX41" fmla="*/ 6880541 w 12562865"/>
              <a:gd name="connsiteY41" fmla="*/ 879682 h 2143445"/>
              <a:gd name="connsiteX42" fmla="*/ 6587751 w 12562865"/>
              <a:gd name="connsiteY42" fmla="*/ 687613 h 2143445"/>
              <a:gd name="connsiteX43" fmla="*/ 6222309 w 12562865"/>
              <a:gd name="connsiteY43" fmla="*/ 957383 h 2143445"/>
              <a:gd name="connsiteX44" fmla="*/ 5819747 w 12562865"/>
              <a:gd name="connsiteY44" fmla="*/ 1181615 h 2143445"/>
              <a:gd name="connsiteX45" fmla="*/ 5838125 w 12562865"/>
              <a:gd name="connsiteY45" fmla="*/ 157306 h 2143445"/>
              <a:gd name="connsiteX46" fmla="*/ 4965214 w 12562865"/>
              <a:gd name="connsiteY46" fmla="*/ 1510527 h 2143445"/>
              <a:gd name="connsiteX47" fmla="*/ 3981893 w 12562865"/>
              <a:gd name="connsiteY47" fmla="*/ 870538 h 2143445"/>
              <a:gd name="connsiteX48" fmla="*/ 3304918 w 12562865"/>
              <a:gd name="connsiteY48" fmla="*/ 1675392 h 2143445"/>
              <a:gd name="connsiteX49" fmla="*/ 2678987 w 12562865"/>
              <a:gd name="connsiteY49" fmla="*/ 1360128 h 2143445"/>
              <a:gd name="connsiteX50" fmla="*/ 2441106 w 12562865"/>
              <a:gd name="connsiteY50" fmla="*/ 2142100 h 2143445"/>
              <a:gd name="connsiteX51" fmla="*/ 2386288 w 12562865"/>
              <a:gd name="connsiteY51" fmla="*/ 610912 h 2143445"/>
              <a:gd name="connsiteX52" fmla="*/ 2070797 w 12562865"/>
              <a:gd name="connsiteY52" fmla="*/ 1327966 h 2143445"/>
              <a:gd name="connsiteX53" fmla="*/ 1613688 w 12562865"/>
              <a:gd name="connsiteY53" fmla="*/ 998509 h 2143445"/>
              <a:gd name="connsiteX54" fmla="*/ 1261803 w 12562865"/>
              <a:gd name="connsiteY54" fmla="*/ 1172381 h 2143445"/>
              <a:gd name="connsiteX55" fmla="*/ 1097029 w 12562865"/>
              <a:gd name="connsiteY55" fmla="*/ 743341 h 2143445"/>
              <a:gd name="connsiteX56" fmla="*/ 900365 w 12562865"/>
              <a:gd name="connsiteY56" fmla="*/ 404194 h 2143445"/>
              <a:gd name="connsiteX57" fmla="*/ 95693 w 12562865"/>
              <a:gd name="connsiteY57" fmla="*/ 971122 h 2143445"/>
              <a:gd name="connsiteX58" fmla="*/ 86503 w 12562865"/>
              <a:gd name="connsiteY58" fmla="*/ 942826 h 2143445"/>
              <a:gd name="connsiteX59" fmla="*/ 699697 w 12562865"/>
              <a:gd name="connsiteY59" fmla="*/ 472069 h 2143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2562865" h="2143445">
                <a:moveTo>
                  <a:pt x="699697" y="472069"/>
                </a:moveTo>
                <a:cubicBezTo>
                  <a:pt x="862007" y="358831"/>
                  <a:pt x="980356" y="308234"/>
                  <a:pt x="1060362" y="427167"/>
                </a:cubicBezTo>
                <a:cubicBezTo>
                  <a:pt x="1122171" y="596142"/>
                  <a:pt x="1171682" y="1082124"/>
                  <a:pt x="1261621" y="1131074"/>
                </a:cubicBezTo>
                <a:cubicBezTo>
                  <a:pt x="1392503" y="1125433"/>
                  <a:pt x="1493201" y="934546"/>
                  <a:pt x="1622741" y="961978"/>
                </a:cubicBezTo>
                <a:cubicBezTo>
                  <a:pt x="1802323" y="1012156"/>
                  <a:pt x="1900223" y="1302081"/>
                  <a:pt x="2052509" y="1282018"/>
                </a:cubicBezTo>
                <a:cubicBezTo>
                  <a:pt x="2182049" y="1211914"/>
                  <a:pt x="2328353" y="393526"/>
                  <a:pt x="2399981" y="541354"/>
                </a:cubicBezTo>
                <a:cubicBezTo>
                  <a:pt x="2471609" y="689182"/>
                  <a:pt x="2389564" y="1924190"/>
                  <a:pt x="2441334" y="2073451"/>
                </a:cubicBezTo>
                <a:cubicBezTo>
                  <a:pt x="2465808" y="2213613"/>
                  <a:pt x="2451388" y="1413855"/>
                  <a:pt x="2656013" y="1327738"/>
                </a:cubicBezTo>
                <a:cubicBezTo>
                  <a:pt x="2860638" y="1241621"/>
                  <a:pt x="3056188" y="1721006"/>
                  <a:pt x="3286949" y="1638634"/>
                </a:cubicBezTo>
                <a:cubicBezTo>
                  <a:pt x="3517710" y="1556262"/>
                  <a:pt x="3702955" y="778440"/>
                  <a:pt x="4040578" y="833508"/>
                </a:cubicBezTo>
                <a:cubicBezTo>
                  <a:pt x="4378201" y="924970"/>
                  <a:pt x="4650034" y="1602756"/>
                  <a:pt x="4951157" y="1483186"/>
                </a:cubicBezTo>
                <a:cubicBezTo>
                  <a:pt x="5252280" y="1363616"/>
                  <a:pt x="5674435" y="124694"/>
                  <a:pt x="5847314" y="116089"/>
                </a:cubicBezTo>
                <a:cubicBezTo>
                  <a:pt x="6020193" y="107484"/>
                  <a:pt x="5741439" y="1067165"/>
                  <a:pt x="5851955" y="1158597"/>
                </a:cubicBezTo>
                <a:cubicBezTo>
                  <a:pt x="5962472" y="1250030"/>
                  <a:pt x="6332128" y="713490"/>
                  <a:pt x="6510413" y="664684"/>
                </a:cubicBezTo>
                <a:cubicBezTo>
                  <a:pt x="6688698" y="615878"/>
                  <a:pt x="6892650" y="769787"/>
                  <a:pt x="6921666" y="865761"/>
                </a:cubicBezTo>
                <a:cubicBezTo>
                  <a:pt x="6950682" y="961735"/>
                  <a:pt x="6651311" y="1127260"/>
                  <a:pt x="6766400" y="1185938"/>
                </a:cubicBezTo>
                <a:cubicBezTo>
                  <a:pt x="6881489" y="1244616"/>
                  <a:pt x="7378291" y="1395363"/>
                  <a:pt x="7612198" y="1217828"/>
                </a:cubicBezTo>
                <a:cubicBezTo>
                  <a:pt x="7846106" y="1040293"/>
                  <a:pt x="8020873" y="210177"/>
                  <a:pt x="8169845" y="120730"/>
                </a:cubicBezTo>
                <a:cubicBezTo>
                  <a:pt x="8318817" y="31283"/>
                  <a:pt x="8379719" y="672435"/>
                  <a:pt x="8506032" y="681148"/>
                </a:cubicBezTo>
                <a:cubicBezTo>
                  <a:pt x="8632345" y="689861"/>
                  <a:pt x="8803219" y="235482"/>
                  <a:pt x="8927725" y="173006"/>
                </a:cubicBezTo>
                <a:cubicBezTo>
                  <a:pt x="9052231" y="110530"/>
                  <a:pt x="9116019" y="398659"/>
                  <a:pt x="9253069" y="306289"/>
                </a:cubicBezTo>
                <a:cubicBezTo>
                  <a:pt x="9390119" y="213919"/>
                  <a:pt x="9586130" y="-93827"/>
                  <a:pt x="9804613" y="28218"/>
                </a:cubicBezTo>
                <a:cubicBezTo>
                  <a:pt x="10023096" y="150263"/>
                  <a:pt x="10416563" y="936907"/>
                  <a:pt x="10563967" y="1038562"/>
                </a:cubicBezTo>
                <a:cubicBezTo>
                  <a:pt x="10711371" y="1140217"/>
                  <a:pt x="10638406" y="751090"/>
                  <a:pt x="10689040" y="638146"/>
                </a:cubicBezTo>
                <a:cubicBezTo>
                  <a:pt x="10739674" y="525202"/>
                  <a:pt x="10796349" y="528248"/>
                  <a:pt x="10922366" y="551968"/>
                </a:cubicBezTo>
                <a:cubicBezTo>
                  <a:pt x="11048383" y="575688"/>
                  <a:pt x="11286620" y="727192"/>
                  <a:pt x="11472437" y="643990"/>
                </a:cubicBezTo>
                <a:cubicBezTo>
                  <a:pt x="11658254" y="560788"/>
                  <a:pt x="11856180" y="53095"/>
                  <a:pt x="12037268" y="52753"/>
                </a:cubicBezTo>
                <a:cubicBezTo>
                  <a:pt x="12218356" y="52411"/>
                  <a:pt x="12521520" y="603318"/>
                  <a:pt x="12558965" y="641938"/>
                </a:cubicBezTo>
                <a:cubicBezTo>
                  <a:pt x="12596410" y="680558"/>
                  <a:pt x="12354176" y="394816"/>
                  <a:pt x="12261940" y="284474"/>
                </a:cubicBezTo>
                <a:cubicBezTo>
                  <a:pt x="12169704" y="174132"/>
                  <a:pt x="12111509" y="48488"/>
                  <a:pt x="11978253" y="116362"/>
                </a:cubicBezTo>
                <a:cubicBezTo>
                  <a:pt x="11844997" y="184236"/>
                  <a:pt x="11662799" y="613265"/>
                  <a:pt x="11462404" y="691717"/>
                </a:cubicBezTo>
                <a:cubicBezTo>
                  <a:pt x="11262009" y="770169"/>
                  <a:pt x="10923907" y="523482"/>
                  <a:pt x="10775885" y="587074"/>
                </a:cubicBezTo>
                <a:cubicBezTo>
                  <a:pt x="10627863" y="650666"/>
                  <a:pt x="10775299" y="1177275"/>
                  <a:pt x="10574271" y="1073268"/>
                </a:cubicBezTo>
                <a:cubicBezTo>
                  <a:pt x="10373243" y="969261"/>
                  <a:pt x="10009217" y="166933"/>
                  <a:pt x="9782757" y="47578"/>
                </a:cubicBezTo>
                <a:cubicBezTo>
                  <a:pt x="9556297" y="-71777"/>
                  <a:pt x="9357487" y="331908"/>
                  <a:pt x="9215510" y="357140"/>
                </a:cubicBezTo>
                <a:cubicBezTo>
                  <a:pt x="9073533" y="382372"/>
                  <a:pt x="9050270" y="138075"/>
                  <a:pt x="8930893" y="198968"/>
                </a:cubicBezTo>
                <a:cubicBezTo>
                  <a:pt x="8811516" y="259862"/>
                  <a:pt x="8651088" y="724896"/>
                  <a:pt x="8499248" y="722501"/>
                </a:cubicBezTo>
                <a:cubicBezTo>
                  <a:pt x="8347408" y="720106"/>
                  <a:pt x="8313137" y="86959"/>
                  <a:pt x="8183629" y="157306"/>
                </a:cubicBezTo>
                <a:cubicBezTo>
                  <a:pt x="8054121" y="227653"/>
                  <a:pt x="7866198" y="949528"/>
                  <a:pt x="7722199" y="1144585"/>
                </a:cubicBezTo>
                <a:cubicBezTo>
                  <a:pt x="7578200" y="1339642"/>
                  <a:pt x="7447924" y="1316957"/>
                  <a:pt x="7319635" y="1327647"/>
                </a:cubicBezTo>
                <a:cubicBezTo>
                  <a:pt x="7191346" y="1338337"/>
                  <a:pt x="6779987" y="1256095"/>
                  <a:pt x="6706805" y="1181434"/>
                </a:cubicBezTo>
                <a:cubicBezTo>
                  <a:pt x="6633623" y="1106773"/>
                  <a:pt x="6900383" y="961985"/>
                  <a:pt x="6880541" y="879682"/>
                </a:cubicBezTo>
                <a:cubicBezTo>
                  <a:pt x="6860699" y="797379"/>
                  <a:pt x="6720202" y="697409"/>
                  <a:pt x="6587751" y="687613"/>
                </a:cubicBezTo>
                <a:cubicBezTo>
                  <a:pt x="6455300" y="677817"/>
                  <a:pt x="6341211" y="838655"/>
                  <a:pt x="6222309" y="957383"/>
                </a:cubicBezTo>
                <a:cubicBezTo>
                  <a:pt x="6103407" y="1076111"/>
                  <a:pt x="5933820" y="1264919"/>
                  <a:pt x="5819747" y="1181615"/>
                </a:cubicBezTo>
                <a:cubicBezTo>
                  <a:pt x="5705674" y="1098311"/>
                  <a:pt x="5980547" y="102487"/>
                  <a:pt x="5838125" y="157306"/>
                </a:cubicBezTo>
                <a:cubicBezTo>
                  <a:pt x="5695703" y="212125"/>
                  <a:pt x="5288234" y="1368909"/>
                  <a:pt x="4965214" y="1510527"/>
                </a:cubicBezTo>
                <a:cubicBezTo>
                  <a:pt x="4642194" y="1652145"/>
                  <a:pt x="4258609" y="843061"/>
                  <a:pt x="3981893" y="870538"/>
                </a:cubicBezTo>
                <a:cubicBezTo>
                  <a:pt x="3705177" y="898015"/>
                  <a:pt x="3522069" y="1593794"/>
                  <a:pt x="3304918" y="1675392"/>
                </a:cubicBezTo>
                <a:cubicBezTo>
                  <a:pt x="3087767" y="1756990"/>
                  <a:pt x="2868448" y="1336934"/>
                  <a:pt x="2678987" y="1360128"/>
                </a:cubicBezTo>
                <a:cubicBezTo>
                  <a:pt x="2489526" y="1383322"/>
                  <a:pt x="2517185" y="2180533"/>
                  <a:pt x="2441106" y="2142100"/>
                </a:cubicBezTo>
                <a:cubicBezTo>
                  <a:pt x="2342281" y="2080921"/>
                  <a:pt x="2420710" y="787544"/>
                  <a:pt x="2386288" y="610912"/>
                </a:cubicBezTo>
                <a:cubicBezTo>
                  <a:pt x="2324570" y="475223"/>
                  <a:pt x="2199564" y="1263367"/>
                  <a:pt x="2070797" y="1327966"/>
                </a:cubicBezTo>
                <a:cubicBezTo>
                  <a:pt x="1942030" y="1392565"/>
                  <a:pt x="1748520" y="1024440"/>
                  <a:pt x="1613688" y="998509"/>
                </a:cubicBezTo>
                <a:cubicBezTo>
                  <a:pt x="1478856" y="972578"/>
                  <a:pt x="1357769" y="1186855"/>
                  <a:pt x="1261803" y="1172381"/>
                </a:cubicBezTo>
                <a:cubicBezTo>
                  <a:pt x="1152189" y="1139710"/>
                  <a:pt x="1134522" y="907766"/>
                  <a:pt x="1097029" y="743341"/>
                </a:cubicBezTo>
                <a:cubicBezTo>
                  <a:pt x="1059536" y="578916"/>
                  <a:pt x="1067254" y="366231"/>
                  <a:pt x="900365" y="404194"/>
                </a:cubicBezTo>
                <a:cubicBezTo>
                  <a:pt x="733476" y="442157"/>
                  <a:pt x="237425" y="893398"/>
                  <a:pt x="95693" y="971122"/>
                </a:cubicBezTo>
                <a:cubicBezTo>
                  <a:pt x="-46039" y="1048846"/>
                  <a:pt x="-14164" y="1026001"/>
                  <a:pt x="86503" y="942826"/>
                </a:cubicBezTo>
                <a:cubicBezTo>
                  <a:pt x="187170" y="859651"/>
                  <a:pt x="537387" y="585307"/>
                  <a:pt x="699697" y="472069"/>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9" name="Friform 8">
            <a:extLst>
              <a:ext uri="{FF2B5EF4-FFF2-40B4-BE49-F238E27FC236}">
                <a16:creationId xmlns:a16="http://schemas.microsoft.com/office/drawing/2014/main" id="{C957F762-173C-304E-9447-029843C331DD}"/>
              </a:ext>
            </a:extLst>
          </p:cNvPr>
          <p:cNvSpPr/>
          <p:nvPr userDrawn="1"/>
        </p:nvSpPr>
        <p:spPr>
          <a:xfrm>
            <a:off x="-85300" y="536331"/>
            <a:ext cx="12299134" cy="439828"/>
          </a:xfrm>
          <a:custGeom>
            <a:avLst/>
            <a:gdLst>
              <a:gd name="connsiteX0" fmla="*/ 29932 w 12259658"/>
              <a:gd name="connsiteY0" fmla="*/ 256783 h 440519"/>
              <a:gd name="connsiteX1" fmla="*/ 230348 w 12259658"/>
              <a:gd name="connsiteY1" fmla="*/ 350728 h 440519"/>
              <a:gd name="connsiteX2" fmla="*/ 512184 w 12259658"/>
              <a:gd name="connsiteY2" fmla="*/ 338202 h 440519"/>
              <a:gd name="connsiteX3" fmla="*/ 662496 w 12259658"/>
              <a:gd name="connsiteY3" fmla="*/ 275572 h 440519"/>
              <a:gd name="connsiteX4" fmla="*/ 1771050 w 12259658"/>
              <a:gd name="connsiteY4" fmla="*/ 43841 h 440519"/>
              <a:gd name="connsiteX5" fmla="*/ 2516348 w 12259658"/>
              <a:gd name="connsiteY5" fmla="*/ 125260 h 440519"/>
              <a:gd name="connsiteX6" fmla="*/ 2885866 w 12259658"/>
              <a:gd name="connsiteY6" fmla="*/ 350728 h 440519"/>
              <a:gd name="connsiteX7" fmla="*/ 3919264 w 12259658"/>
              <a:gd name="connsiteY7" fmla="*/ 187890 h 440519"/>
              <a:gd name="connsiteX8" fmla="*/ 4777296 w 12259658"/>
              <a:gd name="connsiteY8" fmla="*/ 250520 h 440519"/>
              <a:gd name="connsiteX9" fmla="*/ 5165603 w 12259658"/>
              <a:gd name="connsiteY9" fmla="*/ 319413 h 440519"/>
              <a:gd name="connsiteX10" fmla="*/ 5835746 w 12259658"/>
              <a:gd name="connsiteY10" fmla="*/ 219205 h 440519"/>
              <a:gd name="connsiteX11" fmla="*/ 6449521 w 12259658"/>
              <a:gd name="connsiteY11" fmla="*/ 300624 h 440519"/>
              <a:gd name="connsiteX12" fmla="*/ 7307554 w 12259658"/>
              <a:gd name="connsiteY12" fmla="*/ 0 h 440519"/>
              <a:gd name="connsiteX13" fmla="*/ 8754310 w 12259658"/>
              <a:gd name="connsiteY13" fmla="*/ 300624 h 440519"/>
              <a:gd name="connsiteX14" fmla="*/ 9656184 w 12259658"/>
              <a:gd name="connsiteY14" fmla="*/ 382043 h 440519"/>
              <a:gd name="connsiteX15" fmla="*/ 10720896 w 12259658"/>
              <a:gd name="connsiteY15" fmla="*/ 62630 h 440519"/>
              <a:gd name="connsiteX16" fmla="*/ 11403565 w 12259658"/>
              <a:gd name="connsiteY16" fmla="*/ 162838 h 440519"/>
              <a:gd name="connsiteX17" fmla="*/ 12054918 w 12259658"/>
              <a:gd name="connsiteY17" fmla="*/ 175364 h 440519"/>
              <a:gd name="connsiteX18" fmla="*/ 12236546 w 12259658"/>
              <a:gd name="connsiteY18" fmla="*/ 237994 h 440519"/>
              <a:gd name="connsiteX19" fmla="*/ 12242809 w 12259658"/>
              <a:gd name="connsiteY19" fmla="*/ 275572 h 440519"/>
              <a:gd name="connsiteX20" fmla="*/ 12105022 w 12259658"/>
              <a:gd name="connsiteY20" fmla="*/ 212942 h 440519"/>
              <a:gd name="connsiteX21" fmla="*/ 11403565 w 12259658"/>
              <a:gd name="connsiteY21" fmla="*/ 206679 h 440519"/>
              <a:gd name="connsiteX22" fmla="*/ 10889998 w 12259658"/>
              <a:gd name="connsiteY22" fmla="*/ 93945 h 440519"/>
              <a:gd name="connsiteX23" fmla="*/ 9931757 w 12259658"/>
              <a:gd name="connsiteY23" fmla="*/ 356991 h 440519"/>
              <a:gd name="connsiteX24" fmla="*/ 9230299 w 12259658"/>
              <a:gd name="connsiteY24" fmla="*/ 425885 h 440519"/>
              <a:gd name="connsiteX25" fmla="*/ 7821121 w 12259658"/>
              <a:gd name="connsiteY25" fmla="*/ 106471 h 440519"/>
              <a:gd name="connsiteX26" fmla="*/ 7150979 w 12259658"/>
              <a:gd name="connsiteY26" fmla="*/ 50104 h 440519"/>
              <a:gd name="connsiteX27" fmla="*/ 6493362 w 12259658"/>
              <a:gd name="connsiteY27" fmla="*/ 338202 h 440519"/>
              <a:gd name="connsiteX28" fmla="*/ 5892113 w 12259658"/>
              <a:gd name="connsiteY28" fmla="*/ 250520 h 440519"/>
              <a:gd name="connsiteX29" fmla="*/ 5422387 w 12259658"/>
              <a:gd name="connsiteY29" fmla="*/ 319413 h 440519"/>
              <a:gd name="connsiteX30" fmla="*/ 4814874 w 12259658"/>
              <a:gd name="connsiteY30" fmla="*/ 300624 h 440519"/>
              <a:gd name="connsiteX31" fmla="*/ 4044524 w 12259658"/>
              <a:gd name="connsiteY31" fmla="*/ 212942 h 440519"/>
              <a:gd name="connsiteX32" fmla="*/ 3054968 w 12259658"/>
              <a:gd name="connsiteY32" fmla="*/ 369517 h 440519"/>
              <a:gd name="connsiteX33" fmla="*/ 2697976 w 12259658"/>
              <a:gd name="connsiteY33" fmla="*/ 319413 h 440519"/>
              <a:gd name="connsiteX34" fmla="*/ 2566453 w 12259658"/>
              <a:gd name="connsiteY34" fmla="*/ 187890 h 440519"/>
              <a:gd name="connsiteX35" fmla="*/ 1990255 w 12259658"/>
              <a:gd name="connsiteY35" fmla="*/ 62630 h 440519"/>
              <a:gd name="connsiteX36" fmla="*/ 637444 w 12259658"/>
              <a:gd name="connsiteY36" fmla="*/ 306887 h 440519"/>
              <a:gd name="connsiteX37" fmla="*/ 305505 w 12259658"/>
              <a:gd name="connsiteY37" fmla="*/ 394569 h 440519"/>
              <a:gd name="connsiteX38" fmla="*/ 29932 w 12259658"/>
              <a:gd name="connsiteY38" fmla="*/ 306887 h 440519"/>
              <a:gd name="connsiteX39" fmla="*/ 29932 w 12259658"/>
              <a:gd name="connsiteY39" fmla="*/ 256783 h 440519"/>
              <a:gd name="connsiteX0" fmla="*/ 29932 w 12259658"/>
              <a:gd name="connsiteY0" fmla="*/ 256783 h 440519"/>
              <a:gd name="connsiteX1" fmla="*/ 230348 w 12259658"/>
              <a:gd name="connsiteY1" fmla="*/ 350728 h 440519"/>
              <a:gd name="connsiteX2" fmla="*/ 512184 w 12259658"/>
              <a:gd name="connsiteY2" fmla="*/ 338202 h 440519"/>
              <a:gd name="connsiteX3" fmla="*/ 662496 w 12259658"/>
              <a:gd name="connsiteY3" fmla="*/ 275572 h 440519"/>
              <a:gd name="connsiteX4" fmla="*/ 1771050 w 12259658"/>
              <a:gd name="connsiteY4" fmla="*/ 43841 h 440519"/>
              <a:gd name="connsiteX5" fmla="*/ 2516348 w 12259658"/>
              <a:gd name="connsiteY5" fmla="*/ 125260 h 440519"/>
              <a:gd name="connsiteX6" fmla="*/ 2885866 w 12259658"/>
              <a:gd name="connsiteY6" fmla="*/ 350728 h 440519"/>
              <a:gd name="connsiteX7" fmla="*/ 3919264 w 12259658"/>
              <a:gd name="connsiteY7" fmla="*/ 187890 h 440519"/>
              <a:gd name="connsiteX8" fmla="*/ 4777296 w 12259658"/>
              <a:gd name="connsiteY8" fmla="*/ 250520 h 440519"/>
              <a:gd name="connsiteX9" fmla="*/ 5145101 w 12259658"/>
              <a:gd name="connsiteY9" fmla="*/ 319413 h 440519"/>
              <a:gd name="connsiteX10" fmla="*/ 5835746 w 12259658"/>
              <a:gd name="connsiteY10" fmla="*/ 219205 h 440519"/>
              <a:gd name="connsiteX11" fmla="*/ 6449521 w 12259658"/>
              <a:gd name="connsiteY11" fmla="*/ 300624 h 440519"/>
              <a:gd name="connsiteX12" fmla="*/ 7307554 w 12259658"/>
              <a:gd name="connsiteY12" fmla="*/ 0 h 440519"/>
              <a:gd name="connsiteX13" fmla="*/ 8754310 w 12259658"/>
              <a:gd name="connsiteY13" fmla="*/ 300624 h 440519"/>
              <a:gd name="connsiteX14" fmla="*/ 9656184 w 12259658"/>
              <a:gd name="connsiteY14" fmla="*/ 382043 h 440519"/>
              <a:gd name="connsiteX15" fmla="*/ 10720896 w 12259658"/>
              <a:gd name="connsiteY15" fmla="*/ 62630 h 440519"/>
              <a:gd name="connsiteX16" fmla="*/ 11403565 w 12259658"/>
              <a:gd name="connsiteY16" fmla="*/ 162838 h 440519"/>
              <a:gd name="connsiteX17" fmla="*/ 12054918 w 12259658"/>
              <a:gd name="connsiteY17" fmla="*/ 175364 h 440519"/>
              <a:gd name="connsiteX18" fmla="*/ 12236546 w 12259658"/>
              <a:gd name="connsiteY18" fmla="*/ 237994 h 440519"/>
              <a:gd name="connsiteX19" fmla="*/ 12242809 w 12259658"/>
              <a:gd name="connsiteY19" fmla="*/ 275572 h 440519"/>
              <a:gd name="connsiteX20" fmla="*/ 12105022 w 12259658"/>
              <a:gd name="connsiteY20" fmla="*/ 212942 h 440519"/>
              <a:gd name="connsiteX21" fmla="*/ 11403565 w 12259658"/>
              <a:gd name="connsiteY21" fmla="*/ 206679 h 440519"/>
              <a:gd name="connsiteX22" fmla="*/ 10889998 w 12259658"/>
              <a:gd name="connsiteY22" fmla="*/ 93945 h 440519"/>
              <a:gd name="connsiteX23" fmla="*/ 9931757 w 12259658"/>
              <a:gd name="connsiteY23" fmla="*/ 356991 h 440519"/>
              <a:gd name="connsiteX24" fmla="*/ 9230299 w 12259658"/>
              <a:gd name="connsiteY24" fmla="*/ 425885 h 440519"/>
              <a:gd name="connsiteX25" fmla="*/ 7821121 w 12259658"/>
              <a:gd name="connsiteY25" fmla="*/ 106471 h 440519"/>
              <a:gd name="connsiteX26" fmla="*/ 7150979 w 12259658"/>
              <a:gd name="connsiteY26" fmla="*/ 50104 h 440519"/>
              <a:gd name="connsiteX27" fmla="*/ 6493362 w 12259658"/>
              <a:gd name="connsiteY27" fmla="*/ 338202 h 440519"/>
              <a:gd name="connsiteX28" fmla="*/ 5892113 w 12259658"/>
              <a:gd name="connsiteY28" fmla="*/ 250520 h 440519"/>
              <a:gd name="connsiteX29" fmla="*/ 5422387 w 12259658"/>
              <a:gd name="connsiteY29" fmla="*/ 319413 h 440519"/>
              <a:gd name="connsiteX30" fmla="*/ 4814874 w 12259658"/>
              <a:gd name="connsiteY30" fmla="*/ 300624 h 440519"/>
              <a:gd name="connsiteX31" fmla="*/ 4044524 w 12259658"/>
              <a:gd name="connsiteY31" fmla="*/ 212942 h 440519"/>
              <a:gd name="connsiteX32" fmla="*/ 3054968 w 12259658"/>
              <a:gd name="connsiteY32" fmla="*/ 369517 h 440519"/>
              <a:gd name="connsiteX33" fmla="*/ 2697976 w 12259658"/>
              <a:gd name="connsiteY33" fmla="*/ 319413 h 440519"/>
              <a:gd name="connsiteX34" fmla="*/ 2566453 w 12259658"/>
              <a:gd name="connsiteY34" fmla="*/ 187890 h 440519"/>
              <a:gd name="connsiteX35" fmla="*/ 1990255 w 12259658"/>
              <a:gd name="connsiteY35" fmla="*/ 62630 h 440519"/>
              <a:gd name="connsiteX36" fmla="*/ 637444 w 12259658"/>
              <a:gd name="connsiteY36" fmla="*/ 306887 h 440519"/>
              <a:gd name="connsiteX37" fmla="*/ 305505 w 12259658"/>
              <a:gd name="connsiteY37" fmla="*/ 394569 h 440519"/>
              <a:gd name="connsiteX38" fmla="*/ 29932 w 12259658"/>
              <a:gd name="connsiteY38" fmla="*/ 306887 h 440519"/>
              <a:gd name="connsiteX39" fmla="*/ 29932 w 12259658"/>
              <a:gd name="connsiteY39" fmla="*/ 256783 h 440519"/>
              <a:gd name="connsiteX0" fmla="*/ 29932 w 12259658"/>
              <a:gd name="connsiteY0" fmla="*/ 256783 h 440519"/>
              <a:gd name="connsiteX1" fmla="*/ 230348 w 12259658"/>
              <a:gd name="connsiteY1" fmla="*/ 350728 h 440519"/>
              <a:gd name="connsiteX2" fmla="*/ 512184 w 12259658"/>
              <a:gd name="connsiteY2" fmla="*/ 338202 h 440519"/>
              <a:gd name="connsiteX3" fmla="*/ 662496 w 12259658"/>
              <a:gd name="connsiteY3" fmla="*/ 275572 h 440519"/>
              <a:gd name="connsiteX4" fmla="*/ 1771050 w 12259658"/>
              <a:gd name="connsiteY4" fmla="*/ 43841 h 440519"/>
              <a:gd name="connsiteX5" fmla="*/ 2516348 w 12259658"/>
              <a:gd name="connsiteY5" fmla="*/ 125260 h 440519"/>
              <a:gd name="connsiteX6" fmla="*/ 2885866 w 12259658"/>
              <a:gd name="connsiteY6" fmla="*/ 350728 h 440519"/>
              <a:gd name="connsiteX7" fmla="*/ 3919264 w 12259658"/>
              <a:gd name="connsiteY7" fmla="*/ 187890 h 440519"/>
              <a:gd name="connsiteX8" fmla="*/ 4777296 w 12259658"/>
              <a:gd name="connsiteY8" fmla="*/ 250520 h 440519"/>
              <a:gd name="connsiteX9" fmla="*/ 5145101 w 12259658"/>
              <a:gd name="connsiteY9" fmla="*/ 319413 h 440519"/>
              <a:gd name="connsiteX10" fmla="*/ 5835746 w 12259658"/>
              <a:gd name="connsiteY10" fmla="*/ 219205 h 440519"/>
              <a:gd name="connsiteX11" fmla="*/ 6449521 w 12259658"/>
              <a:gd name="connsiteY11" fmla="*/ 300624 h 440519"/>
              <a:gd name="connsiteX12" fmla="*/ 7307554 w 12259658"/>
              <a:gd name="connsiteY12" fmla="*/ 0 h 440519"/>
              <a:gd name="connsiteX13" fmla="*/ 8754310 w 12259658"/>
              <a:gd name="connsiteY13" fmla="*/ 300624 h 440519"/>
              <a:gd name="connsiteX14" fmla="*/ 9656184 w 12259658"/>
              <a:gd name="connsiteY14" fmla="*/ 382043 h 440519"/>
              <a:gd name="connsiteX15" fmla="*/ 10720896 w 12259658"/>
              <a:gd name="connsiteY15" fmla="*/ 62630 h 440519"/>
              <a:gd name="connsiteX16" fmla="*/ 11403565 w 12259658"/>
              <a:gd name="connsiteY16" fmla="*/ 162838 h 440519"/>
              <a:gd name="connsiteX17" fmla="*/ 12054918 w 12259658"/>
              <a:gd name="connsiteY17" fmla="*/ 175364 h 440519"/>
              <a:gd name="connsiteX18" fmla="*/ 12236546 w 12259658"/>
              <a:gd name="connsiteY18" fmla="*/ 237994 h 440519"/>
              <a:gd name="connsiteX19" fmla="*/ 12242809 w 12259658"/>
              <a:gd name="connsiteY19" fmla="*/ 275572 h 440519"/>
              <a:gd name="connsiteX20" fmla="*/ 12105022 w 12259658"/>
              <a:gd name="connsiteY20" fmla="*/ 212942 h 440519"/>
              <a:gd name="connsiteX21" fmla="*/ 11403565 w 12259658"/>
              <a:gd name="connsiteY21" fmla="*/ 206679 h 440519"/>
              <a:gd name="connsiteX22" fmla="*/ 10889998 w 12259658"/>
              <a:gd name="connsiteY22" fmla="*/ 93945 h 440519"/>
              <a:gd name="connsiteX23" fmla="*/ 9931757 w 12259658"/>
              <a:gd name="connsiteY23" fmla="*/ 356991 h 440519"/>
              <a:gd name="connsiteX24" fmla="*/ 9230299 w 12259658"/>
              <a:gd name="connsiteY24" fmla="*/ 425885 h 440519"/>
              <a:gd name="connsiteX25" fmla="*/ 7821121 w 12259658"/>
              <a:gd name="connsiteY25" fmla="*/ 106471 h 440519"/>
              <a:gd name="connsiteX26" fmla="*/ 7150979 w 12259658"/>
              <a:gd name="connsiteY26" fmla="*/ 50104 h 440519"/>
              <a:gd name="connsiteX27" fmla="*/ 6493362 w 12259658"/>
              <a:gd name="connsiteY27" fmla="*/ 338202 h 440519"/>
              <a:gd name="connsiteX28" fmla="*/ 5892113 w 12259658"/>
              <a:gd name="connsiteY28" fmla="*/ 250520 h 440519"/>
              <a:gd name="connsiteX29" fmla="*/ 5422387 w 12259658"/>
              <a:gd name="connsiteY29" fmla="*/ 319413 h 440519"/>
              <a:gd name="connsiteX30" fmla="*/ 4814874 w 12259658"/>
              <a:gd name="connsiteY30" fmla="*/ 300624 h 440519"/>
              <a:gd name="connsiteX31" fmla="*/ 4044524 w 12259658"/>
              <a:gd name="connsiteY31" fmla="*/ 212942 h 440519"/>
              <a:gd name="connsiteX32" fmla="*/ 3054968 w 12259658"/>
              <a:gd name="connsiteY32" fmla="*/ 369517 h 440519"/>
              <a:gd name="connsiteX33" fmla="*/ 2697976 w 12259658"/>
              <a:gd name="connsiteY33" fmla="*/ 319413 h 440519"/>
              <a:gd name="connsiteX34" fmla="*/ 2566453 w 12259658"/>
              <a:gd name="connsiteY34" fmla="*/ 187890 h 440519"/>
              <a:gd name="connsiteX35" fmla="*/ 1990255 w 12259658"/>
              <a:gd name="connsiteY35" fmla="*/ 62630 h 440519"/>
              <a:gd name="connsiteX36" fmla="*/ 637444 w 12259658"/>
              <a:gd name="connsiteY36" fmla="*/ 306887 h 440519"/>
              <a:gd name="connsiteX37" fmla="*/ 305505 w 12259658"/>
              <a:gd name="connsiteY37" fmla="*/ 394569 h 440519"/>
              <a:gd name="connsiteX38" fmla="*/ 29932 w 12259658"/>
              <a:gd name="connsiteY38" fmla="*/ 306887 h 440519"/>
              <a:gd name="connsiteX39" fmla="*/ 29932 w 12259658"/>
              <a:gd name="connsiteY39" fmla="*/ 256783 h 440519"/>
              <a:gd name="connsiteX0" fmla="*/ 29932 w 12259658"/>
              <a:gd name="connsiteY0" fmla="*/ 256783 h 440519"/>
              <a:gd name="connsiteX1" fmla="*/ 230348 w 12259658"/>
              <a:gd name="connsiteY1" fmla="*/ 350728 h 440519"/>
              <a:gd name="connsiteX2" fmla="*/ 512184 w 12259658"/>
              <a:gd name="connsiteY2" fmla="*/ 338202 h 440519"/>
              <a:gd name="connsiteX3" fmla="*/ 662496 w 12259658"/>
              <a:gd name="connsiteY3" fmla="*/ 275572 h 440519"/>
              <a:gd name="connsiteX4" fmla="*/ 1771050 w 12259658"/>
              <a:gd name="connsiteY4" fmla="*/ 43841 h 440519"/>
              <a:gd name="connsiteX5" fmla="*/ 2516348 w 12259658"/>
              <a:gd name="connsiteY5" fmla="*/ 125260 h 440519"/>
              <a:gd name="connsiteX6" fmla="*/ 2885866 w 12259658"/>
              <a:gd name="connsiteY6" fmla="*/ 350728 h 440519"/>
              <a:gd name="connsiteX7" fmla="*/ 3919264 w 12259658"/>
              <a:gd name="connsiteY7" fmla="*/ 187890 h 440519"/>
              <a:gd name="connsiteX8" fmla="*/ 4777296 w 12259658"/>
              <a:gd name="connsiteY8" fmla="*/ 250520 h 440519"/>
              <a:gd name="connsiteX9" fmla="*/ 5145101 w 12259658"/>
              <a:gd name="connsiteY9" fmla="*/ 319413 h 440519"/>
              <a:gd name="connsiteX10" fmla="*/ 5835746 w 12259658"/>
              <a:gd name="connsiteY10" fmla="*/ 219205 h 440519"/>
              <a:gd name="connsiteX11" fmla="*/ 6449521 w 12259658"/>
              <a:gd name="connsiteY11" fmla="*/ 300624 h 440519"/>
              <a:gd name="connsiteX12" fmla="*/ 7307554 w 12259658"/>
              <a:gd name="connsiteY12" fmla="*/ 0 h 440519"/>
              <a:gd name="connsiteX13" fmla="*/ 8754310 w 12259658"/>
              <a:gd name="connsiteY13" fmla="*/ 300624 h 440519"/>
              <a:gd name="connsiteX14" fmla="*/ 9656184 w 12259658"/>
              <a:gd name="connsiteY14" fmla="*/ 382043 h 440519"/>
              <a:gd name="connsiteX15" fmla="*/ 10720896 w 12259658"/>
              <a:gd name="connsiteY15" fmla="*/ 62630 h 440519"/>
              <a:gd name="connsiteX16" fmla="*/ 11403565 w 12259658"/>
              <a:gd name="connsiteY16" fmla="*/ 162838 h 440519"/>
              <a:gd name="connsiteX17" fmla="*/ 12054918 w 12259658"/>
              <a:gd name="connsiteY17" fmla="*/ 175364 h 440519"/>
              <a:gd name="connsiteX18" fmla="*/ 12236546 w 12259658"/>
              <a:gd name="connsiteY18" fmla="*/ 237994 h 440519"/>
              <a:gd name="connsiteX19" fmla="*/ 12242809 w 12259658"/>
              <a:gd name="connsiteY19" fmla="*/ 275572 h 440519"/>
              <a:gd name="connsiteX20" fmla="*/ 12105022 w 12259658"/>
              <a:gd name="connsiteY20" fmla="*/ 212942 h 440519"/>
              <a:gd name="connsiteX21" fmla="*/ 11403565 w 12259658"/>
              <a:gd name="connsiteY21" fmla="*/ 206679 h 440519"/>
              <a:gd name="connsiteX22" fmla="*/ 10889998 w 12259658"/>
              <a:gd name="connsiteY22" fmla="*/ 93945 h 440519"/>
              <a:gd name="connsiteX23" fmla="*/ 9931757 w 12259658"/>
              <a:gd name="connsiteY23" fmla="*/ 356991 h 440519"/>
              <a:gd name="connsiteX24" fmla="*/ 9230299 w 12259658"/>
              <a:gd name="connsiteY24" fmla="*/ 425885 h 440519"/>
              <a:gd name="connsiteX25" fmla="*/ 7821121 w 12259658"/>
              <a:gd name="connsiteY25" fmla="*/ 106471 h 440519"/>
              <a:gd name="connsiteX26" fmla="*/ 7150979 w 12259658"/>
              <a:gd name="connsiteY26" fmla="*/ 50104 h 440519"/>
              <a:gd name="connsiteX27" fmla="*/ 6493362 w 12259658"/>
              <a:gd name="connsiteY27" fmla="*/ 338202 h 440519"/>
              <a:gd name="connsiteX28" fmla="*/ 5892113 w 12259658"/>
              <a:gd name="connsiteY28" fmla="*/ 250520 h 440519"/>
              <a:gd name="connsiteX29" fmla="*/ 5422387 w 12259658"/>
              <a:gd name="connsiteY29" fmla="*/ 319413 h 440519"/>
              <a:gd name="connsiteX30" fmla="*/ 4814874 w 12259658"/>
              <a:gd name="connsiteY30" fmla="*/ 300624 h 440519"/>
              <a:gd name="connsiteX31" fmla="*/ 4044524 w 12259658"/>
              <a:gd name="connsiteY31" fmla="*/ 212942 h 440519"/>
              <a:gd name="connsiteX32" fmla="*/ 3054968 w 12259658"/>
              <a:gd name="connsiteY32" fmla="*/ 369517 h 440519"/>
              <a:gd name="connsiteX33" fmla="*/ 2697976 w 12259658"/>
              <a:gd name="connsiteY33" fmla="*/ 319413 h 440519"/>
              <a:gd name="connsiteX34" fmla="*/ 2566453 w 12259658"/>
              <a:gd name="connsiteY34" fmla="*/ 187890 h 440519"/>
              <a:gd name="connsiteX35" fmla="*/ 1990255 w 12259658"/>
              <a:gd name="connsiteY35" fmla="*/ 62630 h 440519"/>
              <a:gd name="connsiteX36" fmla="*/ 637444 w 12259658"/>
              <a:gd name="connsiteY36" fmla="*/ 306887 h 440519"/>
              <a:gd name="connsiteX37" fmla="*/ 305505 w 12259658"/>
              <a:gd name="connsiteY37" fmla="*/ 394569 h 440519"/>
              <a:gd name="connsiteX38" fmla="*/ 29932 w 12259658"/>
              <a:gd name="connsiteY38" fmla="*/ 306887 h 440519"/>
              <a:gd name="connsiteX39" fmla="*/ 29932 w 12259658"/>
              <a:gd name="connsiteY39" fmla="*/ 256783 h 440519"/>
              <a:gd name="connsiteX0" fmla="*/ 29932 w 12259658"/>
              <a:gd name="connsiteY0" fmla="*/ 256783 h 440519"/>
              <a:gd name="connsiteX1" fmla="*/ 230348 w 12259658"/>
              <a:gd name="connsiteY1" fmla="*/ 350728 h 440519"/>
              <a:gd name="connsiteX2" fmla="*/ 512184 w 12259658"/>
              <a:gd name="connsiteY2" fmla="*/ 338202 h 440519"/>
              <a:gd name="connsiteX3" fmla="*/ 662496 w 12259658"/>
              <a:gd name="connsiteY3" fmla="*/ 275572 h 440519"/>
              <a:gd name="connsiteX4" fmla="*/ 1771050 w 12259658"/>
              <a:gd name="connsiteY4" fmla="*/ 43841 h 440519"/>
              <a:gd name="connsiteX5" fmla="*/ 2516348 w 12259658"/>
              <a:gd name="connsiteY5" fmla="*/ 125260 h 440519"/>
              <a:gd name="connsiteX6" fmla="*/ 2885866 w 12259658"/>
              <a:gd name="connsiteY6" fmla="*/ 350728 h 440519"/>
              <a:gd name="connsiteX7" fmla="*/ 3919264 w 12259658"/>
              <a:gd name="connsiteY7" fmla="*/ 187890 h 440519"/>
              <a:gd name="connsiteX8" fmla="*/ 4752693 w 12259658"/>
              <a:gd name="connsiteY8" fmla="*/ 254620 h 440519"/>
              <a:gd name="connsiteX9" fmla="*/ 5145101 w 12259658"/>
              <a:gd name="connsiteY9" fmla="*/ 319413 h 440519"/>
              <a:gd name="connsiteX10" fmla="*/ 5835746 w 12259658"/>
              <a:gd name="connsiteY10" fmla="*/ 219205 h 440519"/>
              <a:gd name="connsiteX11" fmla="*/ 6449521 w 12259658"/>
              <a:gd name="connsiteY11" fmla="*/ 300624 h 440519"/>
              <a:gd name="connsiteX12" fmla="*/ 7307554 w 12259658"/>
              <a:gd name="connsiteY12" fmla="*/ 0 h 440519"/>
              <a:gd name="connsiteX13" fmla="*/ 8754310 w 12259658"/>
              <a:gd name="connsiteY13" fmla="*/ 300624 h 440519"/>
              <a:gd name="connsiteX14" fmla="*/ 9656184 w 12259658"/>
              <a:gd name="connsiteY14" fmla="*/ 382043 h 440519"/>
              <a:gd name="connsiteX15" fmla="*/ 10720896 w 12259658"/>
              <a:gd name="connsiteY15" fmla="*/ 62630 h 440519"/>
              <a:gd name="connsiteX16" fmla="*/ 11403565 w 12259658"/>
              <a:gd name="connsiteY16" fmla="*/ 162838 h 440519"/>
              <a:gd name="connsiteX17" fmla="*/ 12054918 w 12259658"/>
              <a:gd name="connsiteY17" fmla="*/ 175364 h 440519"/>
              <a:gd name="connsiteX18" fmla="*/ 12236546 w 12259658"/>
              <a:gd name="connsiteY18" fmla="*/ 237994 h 440519"/>
              <a:gd name="connsiteX19" fmla="*/ 12242809 w 12259658"/>
              <a:gd name="connsiteY19" fmla="*/ 275572 h 440519"/>
              <a:gd name="connsiteX20" fmla="*/ 12105022 w 12259658"/>
              <a:gd name="connsiteY20" fmla="*/ 212942 h 440519"/>
              <a:gd name="connsiteX21" fmla="*/ 11403565 w 12259658"/>
              <a:gd name="connsiteY21" fmla="*/ 206679 h 440519"/>
              <a:gd name="connsiteX22" fmla="*/ 10889998 w 12259658"/>
              <a:gd name="connsiteY22" fmla="*/ 93945 h 440519"/>
              <a:gd name="connsiteX23" fmla="*/ 9931757 w 12259658"/>
              <a:gd name="connsiteY23" fmla="*/ 356991 h 440519"/>
              <a:gd name="connsiteX24" fmla="*/ 9230299 w 12259658"/>
              <a:gd name="connsiteY24" fmla="*/ 425885 h 440519"/>
              <a:gd name="connsiteX25" fmla="*/ 7821121 w 12259658"/>
              <a:gd name="connsiteY25" fmla="*/ 106471 h 440519"/>
              <a:gd name="connsiteX26" fmla="*/ 7150979 w 12259658"/>
              <a:gd name="connsiteY26" fmla="*/ 50104 h 440519"/>
              <a:gd name="connsiteX27" fmla="*/ 6493362 w 12259658"/>
              <a:gd name="connsiteY27" fmla="*/ 338202 h 440519"/>
              <a:gd name="connsiteX28" fmla="*/ 5892113 w 12259658"/>
              <a:gd name="connsiteY28" fmla="*/ 250520 h 440519"/>
              <a:gd name="connsiteX29" fmla="*/ 5422387 w 12259658"/>
              <a:gd name="connsiteY29" fmla="*/ 319413 h 440519"/>
              <a:gd name="connsiteX30" fmla="*/ 4814874 w 12259658"/>
              <a:gd name="connsiteY30" fmla="*/ 300624 h 440519"/>
              <a:gd name="connsiteX31" fmla="*/ 4044524 w 12259658"/>
              <a:gd name="connsiteY31" fmla="*/ 212942 h 440519"/>
              <a:gd name="connsiteX32" fmla="*/ 3054968 w 12259658"/>
              <a:gd name="connsiteY32" fmla="*/ 369517 h 440519"/>
              <a:gd name="connsiteX33" fmla="*/ 2697976 w 12259658"/>
              <a:gd name="connsiteY33" fmla="*/ 319413 h 440519"/>
              <a:gd name="connsiteX34" fmla="*/ 2566453 w 12259658"/>
              <a:gd name="connsiteY34" fmla="*/ 187890 h 440519"/>
              <a:gd name="connsiteX35" fmla="*/ 1990255 w 12259658"/>
              <a:gd name="connsiteY35" fmla="*/ 62630 h 440519"/>
              <a:gd name="connsiteX36" fmla="*/ 637444 w 12259658"/>
              <a:gd name="connsiteY36" fmla="*/ 306887 h 440519"/>
              <a:gd name="connsiteX37" fmla="*/ 305505 w 12259658"/>
              <a:gd name="connsiteY37" fmla="*/ 394569 h 440519"/>
              <a:gd name="connsiteX38" fmla="*/ 29932 w 12259658"/>
              <a:gd name="connsiteY38" fmla="*/ 306887 h 440519"/>
              <a:gd name="connsiteX39" fmla="*/ 29932 w 12259658"/>
              <a:gd name="connsiteY39" fmla="*/ 256783 h 440519"/>
              <a:gd name="connsiteX0" fmla="*/ 29932 w 12259658"/>
              <a:gd name="connsiteY0" fmla="*/ 256783 h 440519"/>
              <a:gd name="connsiteX1" fmla="*/ 230348 w 12259658"/>
              <a:gd name="connsiteY1" fmla="*/ 350728 h 440519"/>
              <a:gd name="connsiteX2" fmla="*/ 512184 w 12259658"/>
              <a:gd name="connsiteY2" fmla="*/ 338202 h 440519"/>
              <a:gd name="connsiteX3" fmla="*/ 662496 w 12259658"/>
              <a:gd name="connsiteY3" fmla="*/ 275572 h 440519"/>
              <a:gd name="connsiteX4" fmla="*/ 1771050 w 12259658"/>
              <a:gd name="connsiteY4" fmla="*/ 43841 h 440519"/>
              <a:gd name="connsiteX5" fmla="*/ 2516348 w 12259658"/>
              <a:gd name="connsiteY5" fmla="*/ 125260 h 440519"/>
              <a:gd name="connsiteX6" fmla="*/ 2885866 w 12259658"/>
              <a:gd name="connsiteY6" fmla="*/ 350728 h 440519"/>
              <a:gd name="connsiteX7" fmla="*/ 3919264 w 12259658"/>
              <a:gd name="connsiteY7" fmla="*/ 187890 h 440519"/>
              <a:gd name="connsiteX8" fmla="*/ 4752693 w 12259658"/>
              <a:gd name="connsiteY8" fmla="*/ 254620 h 440519"/>
              <a:gd name="connsiteX9" fmla="*/ 5145101 w 12259658"/>
              <a:gd name="connsiteY9" fmla="*/ 319413 h 440519"/>
              <a:gd name="connsiteX10" fmla="*/ 5835746 w 12259658"/>
              <a:gd name="connsiteY10" fmla="*/ 219205 h 440519"/>
              <a:gd name="connsiteX11" fmla="*/ 6449521 w 12259658"/>
              <a:gd name="connsiteY11" fmla="*/ 300624 h 440519"/>
              <a:gd name="connsiteX12" fmla="*/ 7307554 w 12259658"/>
              <a:gd name="connsiteY12" fmla="*/ 0 h 440519"/>
              <a:gd name="connsiteX13" fmla="*/ 8754310 w 12259658"/>
              <a:gd name="connsiteY13" fmla="*/ 300624 h 440519"/>
              <a:gd name="connsiteX14" fmla="*/ 9656184 w 12259658"/>
              <a:gd name="connsiteY14" fmla="*/ 382043 h 440519"/>
              <a:gd name="connsiteX15" fmla="*/ 10720896 w 12259658"/>
              <a:gd name="connsiteY15" fmla="*/ 62630 h 440519"/>
              <a:gd name="connsiteX16" fmla="*/ 11403565 w 12259658"/>
              <a:gd name="connsiteY16" fmla="*/ 162838 h 440519"/>
              <a:gd name="connsiteX17" fmla="*/ 12054918 w 12259658"/>
              <a:gd name="connsiteY17" fmla="*/ 175364 h 440519"/>
              <a:gd name="connsiteX18" fmla="*/ 12236546 w 12259658"/>
              <a:gd name="connsiteY18" fmla="*/ 237994 h 440519"/>
              <a:gd name="connsiteX19" fmla="*/ 12242809 w 12259658"/>
              <a:gd name="connsiteY19" fmla="*/ 275572 h 440519"/>
              <a:gd name="connsiteX20" fmla="*/ 12105022 w 12259658"/>
              <a:gd name="connsiteY20" fmla="*/ 212942 h 440519"/>
              <a:gd name="connsiteX21" fmla="*/ 11403565 w 12259658"/>
              <a:gd name="connsiteY21" fmla="*/ 206679 h 440519"/>
              <a:gd name="connsiteX22" fmla="*/ 10889998 w 12259658"/>
              <a:gd name="connsiteY22" fmla="*/ 93945 h 440519"/>
              <a:gd name="connsiteX23" fmla="*/ 9931757 w 12259658"/>
              <a:gd name="connsiteY23" fmla="*/ 356991 h 440519"/>
              <a:gd name="connsiteX24" fmla="*/ 9230299 w 12259658"/>
              <a:gd name="connsiteY24" fmla="*/ 425885 h 440519"/>
              <a:gd name="connsiteX25" fmla="*/ 7821121 w 12259658"/>
              <a:gd name="connsiteY25" fmla="*/ 106471 h 440519"/>
              <a:gd name="connsiteX26" fmla="*/ 7150979 w 12259658"/>
              <a:gd name="connsiteY26" fmla="*/ 50104 h 440519"/>
              <a:gd name="connsiteX27" fmla="*/ 6493362 w 12259658"/>
              <a:gd name="connsiteY27" fmla="*/ 338202 h 440519"/>
              <a:gd name="connsiteX28" fmla="*/ 5892113 w 12259658"/>
              <a:gd name="connsiteY28" fmla="*/ 250520 h 440519"/>
              <a:gd name="connsiteX29" fmla="*/ 5422387 w 12259658"/>
              <a:gd name="connsiteY29" fmla="*/ 319413 h 440519"/>
              <a:gd name="connsiteX30" fmla="*/ 4814874 w 12259658"/>
              <a:gd name="connsiteY30" fmla="*/ 300624 h 440519"/>
              <a:gd name="connsiteX31" fmla="*/ 4044524 w 12259658"/>
              <a:gd name="connsiteY31" fmla="*/ 212942 h 440519"/>
              <a:gd name="connsiteX32" fmla="*/ 3054968 w 12259658"/>
              <a:gd name="connsiteY32" fmla="*/ 369517 h 440519"/>
              <a:gd name="connsiteX33" fmla="*/ 2697976 w 12259658"/>
              <a:gd name="connsiteY33" fmla="*/ 319413 h 440519"/>
              <a:gd name="connsiteX34" fmla="*/ 2566453 w 12259658"/>
              <a:gd name="connsiteY34" fmla="*/ 187890 h 440519"/>
              <a:gd name="connsiteX35" fmla="*/ 1990255 w 12259658"/>
              <a:gd name="connsiteY35" fmla="*/ 62630 h 440519"/>
              <a:gd name="connsiteX36" fmla="*/ 637444 w 12259658"/>
              <a:gd name="connsiteY36" fmla="*/ 306887 h 440519"/>
              <a:gd name="connsiteX37" fmla="*/ 305505 w 12259658"/>
              <a:gd name="connsiteY37" fmla="*/ 394569 h 440519"/>
              <a:gd name="connsiteX38" fmla="*/ 29932 w 12259658"/>
              <a:gd name="connsiteY38" fmla="*/ 306887 h 440519"/>
              <a:gd name="connsiteX39" fmla="*/ 29932 w 12259658"/>
              <a:gd name="connsiteY39" fmla="*/ 256783 h 440519"/>
              <a:gd name="connsiteX0" fmla="*/ 29932 w 12259658"/>
              <a:gd name="connsiteY0" fmla="*/ 256783 h 440519"/>
              <a:gd name="connsiteX1" fmla="*/ 230348 w 12259658"/>
              <a:gd name="connsiteY1" fmla="*/ 350728 h 440519"/>
              <a:gd name="connsiteX2" fmla="*/ 512184 w 12259658"/>
              <a:gd name="connsiteY2" fmla="*/ 338202 h 440519"/>
              <a:gd name="connsiteX3" fmla="*/ 662496 w 12259658"/>
              <a:gd name="connsiteY3" fmla="*/ 275572 h 440519"/>
              <a:gd name="connsiteX4" fmla="*/ 1771050 w 12259658"/>
              <a:gd name="connsiteY4" fmla="*/ 43841 h 440519"/>
              <a:gd name="connsiteX5" fmla="*/ 2516348 w 12259658"/>
              <a:gd name="connsiteY5" fmla="*/ 125260 h 440519"/>
              <a:gd name="connsiteX6" fmla="*/ 2885866 w 12259658"/>
              <a:gd name="connsiteY6" fmla="*/ 350728 h 440519"/>
              <a:gd name="connsiteX7" fmla="*/ 3919264 w 12259658"/>
              <a:gd name="connsiteY7" fmla="*/ 187890 h 440519"/>
              <a:gd name="connsiteX8" fmla="*/ 4752693 w 12259658"/>
              <a:gd name="connsiteY8" fmla="*/ 254620 h 440519"/>
              <a:gd name="connsiteX9" fmla="*/ 5145101 w 12259658"/>
              <a:gd name="connsiteY9" fmla="*/ 319413 h 440519"/>
              <a:gd name="connsiteX10" fmla="*/ 5835746 w 12259658"/>
              <a:gd name="connsiteY10" fmla="*/ 219205 h 440519"/>
              <a:gd name="connsiteX11" fmla="*/ 6449521 w 12259658"/>
              <a:gd name="connsiteY11" fmla="*/ 300624 h 440519"/>
              <a:gd name="connsiteX12" fmla="*/ 7307554 w 12259658"/>
              <a:gd name="connsiteY12" fmla="*/ 0 h 440519"/>
              <a:gd name="connsiteX13" fmla="*/ 8754310 w 12259658"/>
              <a:gd name="connsiteY13" fmla="*/ 300624 h 440519"/>
              <a:gd name="connsiteX14" fmla="*/ 9656184 w 12259658"/>
              <a:gd name="connsiteY14" fmla="*/ 382043 h 440519"/>
              <a:gd name="connsiteX15" fmla="*/ 10720896 w 12259658"/>
              <a:gd name="connsiteY15" fmla="*/ 62630 h 440519"/>
              <a:gd name="connsiteX16" fmla="*/ 11403565 w 12259658"/>
              <a:gd name="connsiteY16" fmla="*/ 162838 h 440519"/>
              <a:gd name="connsiteX17" fmla="*/ 12054918 w 12259658"/>
              <a:gd name="connsiteY17" fmla="*/ 175364 h 440519"/>
              <a:gd name="connsiteX18" fmla="*/ 12236546 w 12259658"/>
              <a:gd name="connsiteY18" fmla="*/ 237994 h 440519"/>
              <a:gd name="connsiteX19" fmla="*/ 12242809 w 12259658"/>
              <a:gd name="connsiteY19" fmla="*/ 275572 h 440519"/>
              <a:gd name="connsiteX20" fmla="*/ 12105022 w 12259658"/>
              <a:gd name="connsiteY20" fmla="*/ 212942 h 440519"/>
              <a:gd name="connsiteX21" fmla="*/ 11403565 w 12259658"/>
              <a:gd name="connsiteY21" fmla="*/ 206679 h 440519"/>
              <a:gd name="connsiteX22" fmla="*/ 10889998 w 12259658"/>
              <a:gd name="connsiteY22" fmla="*/ 93945 h 440519"/>
              <a:gd name="connsiteX23" fmla="*/ 9931757 w 12259658"/>
              <a:gd name="connsiteY23" fmla="*/ 356991 h 440519"/>
              <a:gd name="connsiteX24" fmla="*/ 9230299 w 12259658"/>
              <a:gd name="connsiteY24" fmla="*/ 425885 h 440519"/>
              <a:gd name="connsiteX25" fmla="*/ 7821121 w 12259658"/>
              <a:gd name="connsiteY25" fmla="*/ 106471 h 440519"/>
              <a:gd name="connsiteX26" fmla="*/ 7150979 w 12259658"/>
              <a:gd name="connsiteY26" fmla="*/ 50104 h 440519"/>
              <a:gd name="connsiteX27" fmla="*/ 6493362 w 12259658"/>
              <a:gd name="connsiteY27" fmla="*/ 338202 h 440519"/>
              <a:gd name="connsiteX28" fmla="*/ 5892113 w 12259658"/>
              <a:gd name="connsiteY28" fmla="*/ 250520 h 440519"/>
              <a:gd name="connsiteX29" fmla="*/ 5422387 w 12259658"/>
              <a:gd name="connsiteY29" fmla="*/ 319413 h 440519"/>
              <a:gd name="connsiteX30" fmla="*/ 4814874 w 12259658"/>
              <a:gd name="connsiteY30" fmla="*/ 300624 h 440519"/>
              <a:gd name="connsiteX31" fmla="*/ 4044524 w 12259658"/>
              <a:gd name="connsiteY31" fmla="*/ 212942 h 440519"/>
              <a:gd name="connsiteX32" fmla="*/ 3054968 w 12259658"/>
              <a:gd name="connsiteY32" fmla="*/ 369517 h 440519"/>
              <a:gd name="connsiteX33" fmla="*/ 2697976 w 12259658"/>
              <a:gd name="connsiteY33" fmla="*/ 319413 h 440519"/>
              <a:gd name="connsiteX34" fmla="*/ 2566453 w 12259658"/>
              <a:gd name="connsiteY34" fmla="*/ 187890 h 440519"/>
              <a:gd name="connsiteX35" fmla="*/ 1990255 w 12259658"/>
              <a:gd name="connsiteY35" fmla="*/ 62630 h 440519"/>
              <a:gd name="connsiteX36" fmla="*/ 637444 w 12259658"/>
              <a:gd name="connsiteY36" fmla="*/ 306887 h 440519"/>
              <a:gd name="connsiteX37" fmla="*/ 305505 w 12259658"/>
              <a:gd name="connsiteY37" fmla="*/ 394569 h 440519"/>
              <a:gd name="connsiteX38" fmla="*/ 29932 w 12259658"/>
              <a:gd name="connsiteY38" fmla="*/ 306887 h 440519"/>
              <a:gd name="connsiteX39" fmla="*/ 29932 w 12259658"/>
              <a:gd name="connsiteY39" fmla="*/ 256783 h 440519"/>
              <a:gd name="connsiteX0" fmla="*/ 29932 w 12259658"/>
              <a:gd name="connsiteY0" fmla="*/ 256783 h 440519"/>
              <a:gd name="connsiteX1" fmla="*/ 230348 w 12259658"/>
              <a:gd name="connsiteY1" fmla="*/ 350728 h 440519"/>
              <a:gd name="connsiteX2" fmla="*/ 512184 w 12259658"/>
              <a:gd name="connsiteY2" fmla="*/ 338202 h 440519"/>
              <a:gd name="connsiteX3" fmla="*/ 662496 w 12259658"/>
              <a:gd name="connsiteY3" fmla="*/ 275572 h 440519"/>
              <a:gd name="connsiteX4" fmla="*/ 1771050 w 12259658"/>
              <a:gd name="connsiteY4" fmla="*/ 43841 h 440519"/>
              <a:gd name="connsiteX5" fmla="*/ 2516348 w 12259658"/>
              <a:gd name="connsiteY5" fmla="*/ 125260 h 440519"/>
              <a:gd name="connsiteX6" fmla="*/ 2885866 w 12259658"/>
              <a:gd name="connsiteY6" fmla="*/ 350728 h 440519"/>
              <a:gd name="connsiteX7" fmla="*/ 3919264 w 12259658"/>
              <a:gd name="connsiteY7" fmla="*/ 187890 h 440519"/>
              <a:gd name="connsiteX8" fmla="*/ 4752693 w 12259658"/>
              <a:gd name="connsiteY8" fmla="*/ 254620 h 440519"/>
              <a:gd name="connsiteX9" fmla="*/ 5145101 w 12259658"/>
              <a:gd name="connsiteY9" fmla="*/ 319413 h 440519"/>
              <a:gd name="connsiteX10" fmla="*/ 5835746 w 12259658"/>
              <a:gd name="connsiteY10" fmla="*/ 219205 h 440519"/>
              <a:gd name="connsiteX11" fmla="*/ 6449521 w 12259658"/>
              <a:gd name="connsiteY11" fmla="*/ 300624 h 440519"/>
              <a:gd name="connsiteX12" fmla="*/ 7307554 w 12259658"/>
              <a:gd name="connsiteY12" fmla="*/ 0 h 440519"/>
              <a:gd name="connsiteX13" fmla="*/ 8754310 w 12259658"/>
              <a:gd name="connsiteY13" fmla="*/ 300624 h 440519"/>
              <a:gd name="connsiteX14" fmla="*/ 9656184 w 12259658"/>
              <a:gd name="connsiteY14" fmla="*/ 382043 h 440519"/>
              <a:gd name="connsiteX15" fmla="*/ 10720896 w 12259658"/>
              <a:gd name="connsiteY15" fmla="*/ 62630 h 440519"/>
              <a:gd name="connsiteX16" fmla="*/ 11403565 w 12259658"/>
              <a:gd name="connsiteY16" fmla="*/ 162838 h 440519"/>
              <a:gd name="connsiteX17" fmla="*/ 12054918 w 12259658"/>
              <a:gd name="connsiteY17" fmla="*/ 175364 h 440519"/>
              <a:gd name="connsiteX18" fmla="*/ 12236546 w 12259658"/>
              <a:gd name="connsiteY18" fmla="*/ 237994 h 440519"/>
              <a:gd name="connsiteX19" fmla="*/ 12242809 w 12259658"/>
              <a:gd name="connsiteY19" fmla="*/ 275572 h 440519"/>
              <a:gd name="connsiteX20" fmla="*/ 12105022 w 12259658"/>
              <a:gd name="connsiteY20" fmla="*/ 212942 h 440519"/>
              <a:gd name="connsiteX21" fmla="*/ 11403565 w 12259658"/>
              <a:gd name="connsiteY21" fmla="*/ 206679 h 440519"/>
              <a:gd name="connsiteX22" fmla="*/ 10889998 w 12259658"/>
              <a:gd name="connsiteY22" fmla="*/ 93945 h 440519"/>
              <a:gd name="connsiteX23" fmla="*/ 9931757 w 12259658"/>
              <a:gd name="connsiteY23" fmla="*/ 356991 h 440519"/>
              <a:gd name="connsiteX24" fmla="*/ 9230299 w 12259658"/>
              <a:gd name="connsiteY24" fmla="*/ 425885 h 440519"/>
              <a:gd name="connsiteX25" fmla="*/ 7821121 w 12259658"/>
              <a:gd name="connsiteY25" fmla="*/ 106471 h 440519"/>
              <a:gd name="connsiteX26" fmla="*/ 7150979 w 12259658"/>
              <a:gd name="connsiteY26" fmla="*/ 50104 h 440519"/>
              <a:gd name="connsiteX27" fmla="*/ 6493362 w 12259658"/>
              <a:gd name="connsiteY27" fmla="*/ 338202 h 440519"/>
              <a:gd name="connsiteX28" fmla="*/ 5892113 w 12259658"/>
              <a:gd name="connsiteY28" fmla="*/ 250520 h 440519"/>
              <a:gd name="connsiteX29" fmla="*/ 5434688 w 12259658"/>
              <a:gd name="connsiteY29" fmla="*/ 303011 h 440519"/>
              <a:gd name="connsiteX30" fmla="*/ 4814874 w 12259658"/>
              <a:gd name="connsiteY30" fmla="*/ 300624 h 440519"/>
              <a:gd name="connsiteX31" fmla="*/ 4044524 w 12259658"/>
              <a:gd name="connsiteY31" fmla="*/ 212942 h 440519"/>
              <a:gd name="connsiteX32" fmla="*/ 3054968 w 12259658"/>
              <a:gd name="connsiteY32" fmla="*/ 369517 h 440519"/>
              <a:gd name="connsiteX33" fmla="*/ 2697976 w 12259658"/>
              <a:gd name="connsiteY33" fmla="*/ 319413 h 440519"/>
              <a:gd name="connsiteX34" fmla="*/ 2566453 w 12259658"/>
              <a:gd name="connsiteY34" fmla="*/ 187890 h 440519"/>
              <a:gd name="connsiteX35" fmla="*/ 1990255 w 12259658"/>
              <a:gd name="connsiteY35" fmla="*/ 62630 h 440519"/>
              <a:gd name="connsiteX36" fmla="*/ 637444 w 12259658"/>
              <a:gd name="connsiteY36" fmla="*/ 306887 h 440519"/>
              <a:gd name="connsiteX37" fmla="*/ 305505 w 12259658"/>
              <a:gd name="connsiteY37" fmla="*/ 394569 h 440519"/>
              <a:gd name="connsiteX38" fmla="*/ 29932 w 12259658"/>
              <a:gd name="connsiteY38" fmla="*/ 306887 h 440519"/>
              <a:gd name="connsiteX39" fmla="*/ 29932 w 12259658"/>
              <a:gd name="connsiteY39" fmla="*/ 256783 h 440519"/>
              <a:gd name="connsiteX0" fmla="*/ 29932 w 12259658"/>
              <a:gd name="connsiteY0" fmla="*/ 256783 h 440519"/>
              <a:gd name="connsiteX1" fmla="*/ 230348 w 12259658"/>
              <a:gd name="connsiteY1" fmla="*/ 350728 h 440519"/>
              <a:gd name="connsiteX2" fmla="*/ 512184 w 12259658"/>
              <a:gd name="connsiteY2" fmla="*/ 338202 h 440519"/>
              <a:gd name="connsiteX3" fmla="*/ 662496 w 12259658"/>
              <a:gd name="connsiteY3" fmla="*/ 275572 h 440519"/>
              <a:gd name="connsiteX4" fmla="*/ 1771050 w 12259658"/>
              <a:gd name="connsiteY4" fmla="*/ 43841 h 440519"/>
              <a:gd name="connsiteX5" fmla="*/ 2516348 w 12259658"/>
              <a:gd name="connsiteY5" fmla="*/ 125260 h 440519"/>
              <a:gd name="connsiteX6" fmla="*/ 2885866 w 12259658"/>
              <a:gd name="connsiteY6" fmla="*/ 350728 h 440519"/>
              <a:gd name="connsiteX7" fmla="*/ 3919264 w 12259658"/>
              <a:gd name="connsiteY7" fmla="*/ 187890 h 440519"/>
              <a:gd name="connsiteX8" fmla="*/ 4752693 w 12259658"/>
              <a:gd name="connsiteY8" fmla="*/ 254620 h 440519"/>
              <a:gd name="connsiteX9" fmla="*/ 5145101 w 12259658"/>
              <a:gd name="connsiteY9" fmla="*/ 319413 h 440519"/>
              <a:gd name="connsiteX10" fmla="*/ 5835746 w 12259658"/>
              <a:gd name="connsiteY10" fmla="*/ 219205 h 440519"/>
              <a:gd name="connsiteX11" fmla="*/ 6449521 w 12259658"/>
              <a:gd name="connsiteY11" fmla="*/ 300624 h 440519"/>
              <a:gd name="connsiteX12" fmla="*/ 7307554 w 12259658"/>
              <a:gd name="connsiteY12" fmla="*/ 0 h 440519"/>
              <a:gd name="connsiteX13" fmla="*/ 8754310 w 12259658"/>
              <a:gd name="connsiteY13" fmla="*/ 300624 h 440519"/>
              <a:gd name="connsiteX14" fmla="*/ 9656184 w 12259658"/>
              <a:gd name="connsiteY14" fmla="*/ 382043 h 440519"/>
              <a:gd name="connsiteX15" fmla="*/ 10720896 w 12259658"/>
              <a:gd name="connsiteY15" fmla="*/ 62630 h 440519"/>
              <a:gd name="connsiteX16" fmla="*/ 11403565 w 12259658"/>
              <a:gd name="connsiteY16" fmla="*/ 162838 h 440519"/>
              <a:gd name="connsiteX17" fmla="*/ 12054918 w 12259658"/>
              <a:gd name="connsiteY17" fmla="*/ 175364 h 440519"/>
              <a:gd name="connsiteX18" fmla="*/ 12236546 w 12259658"/>
              <a:gd name="connsiteY18" fmla="*/ 237994 h 440519"/>
              <a:gd name="connsiteX19" fmla="*/ 12242809 w 12259658"/>
              <a:gd name="connsiteY19" fmla="*/ 275572 h 440519"/>
              <a:gd name="connsiteX20" fmla="*/ 12105022 w 12259658"/>
              <a:gd name="connsiteY20" fmla="*/ 212942 h 440519"/>
              <a:gd name="connsiteX21" fmla="*/ 11403565 w 12259658"/>
              <a:gd name="connsiteY21" fmla="*/ 206679 h 440519"/>
              <a:gd name="connsiteX22" fmla="*/ 10889998 w 12259658"/>
              <a:gd name="connsiteY22" fmla="*/ 93945 h 440519"/>
              <a:gd name="connsiteX23" fmla="*/ 9931757 w 12259658"/>
              <a:gd name="connsiteY23" fmla="*/ 356991 h 440519"/>
              <a:gd name="connsiteX24" fmla="*/ 9230299 w 12259658"/>
              <a:gd name="connsiteY24" fmla="*/ 425885 h 440519"/>
              <a:gd name="connsiteX25" fmla="*/ 7821121 w 12259658"/>
              <a:gd name="connsiteY25" fmla="*/ 106471 h 440519"/>
              <a:gd name="connsiteX26" fmla="*/ 7150979 w 12259658"/>
              <a:gd name="connsiteY26" fmla="*/ 50104 h 440519"/>
              <a:gd name="connsiteX27" fmla="*/ 6493362 w 12259658"/>
              <a:gd name="connsiteY27" fmla="*/ 338202 h 440519"/>
              <a:gd name="connsiteX28" fmla="*/ 5892113 w 12259658"/>
              <a:gd name="connsiteY28" fmla="*/ 250520 h 440519"/>
              <a:gd name="connsiteX29" fmla="*/ 5434688 w 12259658"/>
              <a:gd name="connsiteY29" fmla="*/ 303011 h 440519"/>
              <a:gd name="connsiteX30" fmla="*/ 4814874 w 12259658"/>
              <a:gd name="connsiteY30" fmla="*/ 300624 h 440519"/>
              <a:gd name="connsiteX31" fmla="*/ 4044524 w 12259658"/>
              <a:gd name="connsiteY31" fmla="*/ 212942 h 440519"/>
              <a:gd name="connsiteX32" fmla="*/ 3054968 w 12259658"/>
              <a:gd name="connsiteY32" fmla="*/ 369517 h 440519"/>
              <a:gd name="connsiteX33" fmla="*/ 2697976 w 12259658"/>
              <a:gd name="connsiteY33" fmla="*/ 319413 h 440519"/>
              <a:gd name="connsiteX34" fmla="*/ 2566453 w 12259658"/>
              <a:gd name="connsiteY34" fmla="*/ 187890 h 440519"/>
              <a:gd name="connsiteX35" fmla="*/ 1990255 w 12259658"/>
              <a:gd name="connsiteY35" fmla="*/ 62630 h 440519"/>
              <a:gd name="connsiteX36" fmla="*/ 637444 w 12259658"/>
              <a:gd name="connsiteY36" fmla="*/ 306887 h 440519"/>
              <a:gd name="connsiteX37" fmla="*/ 305505 w 12259658"/>
              <a:gd name="connsiteY37" fmla="*/ 394569 h 440519"/>
              <a:gd name="connsiteX38" fmla="*/ 29932 w 12259658"/>
              <a:gd name="connsiteY38" fmla="*/ 306887 h 440519"/>
              <a:gd name="connsiteX39" fmla="*/ 29932 w 12259658"/>
              <a:gd name="connsiteY39" fmla="*/ 256783 h 440519"/>
              <a:gd name="connsiteX0" fmla="*/ 29932 w 12259658"/>
              <a:gd name="connsiteY0" fmla="*/ 256783 h 440519"/>
              <a:gd name="connsiteX1" fmla="*/ 230348 w 12259658"/>
              <a:gd name="connsiteY1" fmla="*/ 350728 h 440519"/>
              <a:gd name="connsiteX2" fmla="*/ 512184 w 12259658"/>
              <a:gd name="connsiteY2" fmla="*/ 338202 h 440519"/>
              <a:gd name="connsiteX3" fmla="*/ 662496 w 12259658"/>
              <a:gd name="connsiteY3" fmla="*/ 275572 h 440519"/>
              <a:gd name="connsiteX4" fmla="*/ 1771050 w 12259658"/>
              <a:gd name="connsiteY4" fmla="*/ 43841 h 440519"/>
              <a:gd name="connsiteX5" fmla="*/ 2516348 w 12259658"/>
              <a:gd name="connsiteY5" fmla="*/ 125260 h 440519"/>
              <a:gd name="connsiteX6" fmla="*/ 2885866 w 12259658"/>
              <a:gd name="connsiteY6" fmla="*/ 350728 h 440519"/>
              <a:gd name="connsiteX7" fmla="*/ 3919264 w 12259658"/>
              <a:gd name="connsiteY7" fmla="*/ 187890 h 440519"/>
              <a:gd name="connsiteX8" fmla="*/ 4752693 w 12259658"/>
              <a:gd name="connsiteY8" fmla="*/ 254620 h 440519"/>
              <a:gd name="connsiteX9" fmla="*/ 5145101 w 12259658"/>
              <a:gd name="connsiteY9" fmla="*/ 319413 h 440519"/>
              <a:gd name="connsiteX10" fmla="*/ 5835746 w 12259658"/>
              <a:gd name="connsiteY10" fmla="*/ 219205 h 440519"/>
              <a:gd name="connsiteX11" fmla="*/ 6449521 w 12259658"/>
              <a:gd name="connsiteY11" fmla="*/ 300624 h 440519"/>
              <a:gd name="connsiteX12" fmla="*/ 7307554 w 12259658"/>
              <a:gd name="connsiteY12" fmla="*/ 0 h 440519"/>
              <a:gd name="connsiteX13" fmla="*/ 8754310 w 12259658"/>
              <a:gd name="connsiteY13" fmla="*/ 300624 h 440519"/>
              <a:gd name="connsiteX14" fmla="*/ 9656184 w 12259658"/>
              <a:gd name="connsiteY14" fmla="*/ 382043 h 440519"/>
              <a:gd name="connsiteX15" fmla="*/ 10720896 w 12259658"/>
              <a:gd name="connsiteY15" fmla="*/ 62630 h 440519"/>
              <a:gd name="connsiteX16" fmla="*/ 11403565 w 12259658"/>
              <a:gd name="connsiteY16" fmla="*/ 162838 h 440519"/>
              <a:gd name="connsiteX17" fmla="*/ 12054918 w 12259658"/>
              <a:gd name="connsiteY17" fmla="*/ 175364 h 440519"/>
              <a:gd name="connsiteX18" fmla="*/ 12236546 w 12259658"/>
              <a:gd name="connsiteY18" fmla="*/ 237994 h 440519"/>
              <a:gd name="connsiteX19" fmla="*/ 12242809 w 12259658"/>
              <a:gd name="connsiteY19" fmla="*/ 275572 h 440519"/>
              <a:gd name="connsiteX20" fmla="*/ 12105022 w 12259658"/>
              <a:gd name="connsiteY20" fmla="*/ 212942 h 440519"/>
              <a:gd name="connsiteX21" fmla="*/ 11403565 w 12259658"/>
              <a:gd name="connsiteY21" fmla="*/ 206679 h 440519"/>
              <a:gd name="connsiteX22" fmla="*/ 10889998 w 12259658"/>
              <a:gd name="connsiteY22" fmla="*/ 93945 h 440519"/>
              <a:gd name="connsiteX23" fmla="*/ 9931757 w 12259658"/>
              <a:gd name="connsiteY23" fmla="*/ 356991 h 440519"/>
              <a:gd name="connsiteX24" fmla="*/ 9230299 w 12259658"/>
              <a:gd name="connsiteY24" fmla="*/ 425885 h 440519"/>
              <a:gd name="connsiteX25" fmla="*/ 7821121 w 12259658"/>
              <a:gd name="connsiteY25" fmla="*/ 106471 h 440519"/>
              <a:gd name="connsiteX26" fmla="*/ 7150979 w 12259658"/>
              <a:gd name="connsiteY26" fmla="*/ 50104 h 440519"/>
              <a:gd name="connsiteX27" fmla="*/ 6493362 w 12259658"/>
              <a:gd name="connsiteY27" fmla="*/ 338202 h 440519"/>
              <a:gd name="connsiteX28" fmla="*/ 5892113 w 12259658"/>
              <a:gd name="connsiteY28" fmla="*/ 250520 h 440519"/>
              <a:gd name="connsiteX29" fmla="*/ 5434688 w 12259658"/>
              <a:gd name="connsiteY29" fmla="*/ 303011 h 440519"/>
              <a:gd name="connsiteX30" fmla="*/ 4814874 w 12259658"/>
              <a:gd name="connsiteY30" fmla="*/ 300624 h 440519"/>
              <a:gd name="connsiteX31" fmla="*/ 4044524 w 12259658"/>
              <a:gd name="connsiteY31" fmla="*/ 212942 h 440519"/>
              <a:gd name="connsiteX32" fmla="*/ 3054968 w 12259658"/>
              <a:gd name="connsiteY32" fmla="*/ 369517 h 440519"/>
              <a:gd name="connsiteX33" fmla="*/ 2697976 w 12259658"/>
              <a:gd name="connsiteY33" fmla="*/ 319413 h 440519"/>
              <a:gd name="connsiteX34" fmla="*/ 2566453 w 12259658"/>
              <a:gd name="connsiteY34" fmla="*/ 187890 h 440519"/>
              <a:gd name="connsiteX35" fmla="*/ 1990255 w 12259658"/>
              <a:gd name="connsiteY35" fmla="*/ 62630 h 440519"/>
              <a:gd name="connsiteX36" fmla="*/ 637444 w 12259658"/>
              <a:gd name="connsiteY36" fmla="*/ 306887 h 440519"/>
              <a:gd name="connsiteX37" fmla="*/ 305505 w 12259658"/>
              <a:gd name="connsiteY37" fmla="*/ 394569 h 440519"/>
              <a:gd name="connsiteX38" fmla="*/ 29932 w 12259658"/>
              <a:gd name="connsiteY38" fmla="*/ 306887 h 440519"/>
              <a:gd name="connsiteX39" fmla="*/ 29932 w 12259658"/>
              <a:gd name="connsiteY39" fmla="*/ 256783 h 440519"/>
              <a:gd name="connsiteX0" fmla="*/ 29932 w 12259658"/>
              <a:gd name="connsiteY0" fmla="*/ 256783 h 440519"/>
              <a:gd name="connsiteX1" fmla="*/ 230348 w 12259658"/>
              <a:gd name="connsiteY1" fmla="*/ 350728 h 440519"/>
              <a:gd name="connsiteX2" fmla="*/ 512184 w 12259658"/>
              <a:gd name="connsiteY2" fmla="*/ 338202 h 440519"/>
              <a:gd name="connsiteX3" fmla="*/ 662496 w 12259658"/>
              <a:gd name="connsiteY3" fmla="*/ 275572 h 440519"/>
              <a:gd name="connsiteX4" fmla="*/ 1771050 w 12259658"/>
              <a:gd name="connsiteY4" fmla="*/ 43841 h 440519"/>
              <a:gd name="connsiteX5" fmla="*/ 2516348 w 12259658"/>
              <a:gd name="connsiteY5" fmla="*/ 125260 h 440519"/>
              <a:gd name="connsiteX6" fmla="*/ 2885866 w 12259658"/>
              <a:gd name="connsiteY6" fmla="*/ 350728 h 440519"/>
              <a:gd name="connsiteX7" fmla="*/ 3919264 w 12259658"/>
              <a:gd name="connsiteY7" fmla="*/ 187890 h 440519"/>
              <a:gd name="connsiteX8" fmla="*/ 4752693 w 12259658"/>
              <a:gd name="connsiteY8" fmla="*/ 254620 h 440519"/>
              <a:gd name="connsiteX9" fmla="*/ 5145101 w 12259658"/>
              <a:gd name="connsiteY9" fmla="*/ 319413 h 440519"/>
              <a:gd name="connsiteX10" fmla="*/ 5835746 w 12259658"/>
              <a:gd name="connsiteY10" fmla="*/ 219205 h 440519"/>
              <a:gd name="connsiteX11" fmla="*/ 6449521 w 12259658"/>
              <a:gd name="connsiteY11" fmla="*/ 300624 h 440519"/>
              <a:gd name="connsiteX12" fmla="*/ 7307554 w 12259658"/>
              <a:gd name="connsiteY12" fmla="*/ 0 h 440519"/>
              <a:gd name="connsiteX13" fmla="*/ 8754310 w 12259658"/>
              <a:gd name="connsiteY13" fmla="*/ 300624 h 440519"/>
              <a:gd name="connsiteX14" fmla="*/ 9656184 w 12259658"/>
              <a:gd name="connsiteY14" fmla="*/ 382043 h 440519"/>
              <a:gd name="connsiteX15" fmla="*/ 10720896 w 12259658"/>
              <a:gd name="connsiteY15" fmla="*/ 62630 h 440519"/>
              <a:gd name="connsiteX16" fmla="*/ 11403565 w 12259658"/>
              <a:gd name="connsiteY16" fmla="*/ 162838 h 440519"/>
              <a:gd name="connsiteX17" fmla="*/ 12054918 w 12259658"/>
              <a:gd name="connsiteY17" fmla="*/ 175364 h 440519"/>
              <a:gd name="connsiteX18" fmla="*/ 12236546 w 12259658"/>
              <a:gd name="connsiteY18" fmla="*/ 237994 h 440519"/>
              <a:gd name="connsiteX19" fmla="*/ 12242809 w 12259658"/>
              <a:gd name="connsiteY19" fmla="*/ 275572 h 440519"/>
              <a:gd name="connsiteX20" fmla="*/ 12105022 w 12259658"/>
              <a:gd name="connsiteY20" fmla="*/ 212942 h 440519"/>
              <a:gd name="connsiteX21" fmla="*/ 11403565 w 12259658"/>
              <a:gd name="connsiteY21" fmla="*/ 206679 h 440519"/>
              <a:gd name="connsiteX22" fmla="*/ 10889998 w 12259658"/>
              <a:gd name="connsiteY22" fmla="*/ 93945 h 440519"/>
              <a:gd name="connsiteX23" fmla="*/ 9931757 w 12259658"/>
              <a:gd name="connsiteY23" fmla="*/ 356991 h 440519"/>
              <a:gd name="connsiteX24" fmla="*/ 9230299 w 12259658"/>
              <a:gd name="connsiteY24" fmla="*/ 425885 h 440519"/>
              <a:gd name="connsiteX25" fmla="*/ 7821121 w 12259658"/>
              <a:gd name="connsiteY25" fmla="*/ 106471 h 440519"/>
              <a:gd name="connsiteX26" fmla="*/ 7150979 w 12259658"/>
              <a:gd name="connsiteY26" fmla="*/ 50104 h 440519"/>
              <a:gd name="connsiteX27" fmla="*/ 6456458 w 12259658"/>
              <a:gd name="connsiteY27" fmla="*/ 325900 h 440519"/>
              <a:gd name="connsiteX28" fmla="*/ 5892113 w 12259658"/>
              <a:gd name="connsiteY28" fmla="*/ 250520 h 440519"/>
              <a:gd name="connsiteX29" fmla="*/ 5434688 w 12259658"/>
              <a:gd name="connsiteY29" fmla="*/ 303011 h 440519"/>
              <a:gd name="connsiteX30" fmla="*/ 4814874 w 12259658"/>
              <a:gd name="connsiteY30" fmla="*/ 300624 h 440519"/>
              <a:gd name="connsiteX31" fmla="*/ 4044524 w 12259658"/>
              <a:gd name="connsiteY31" fmla="*/ 212942 h 440519"/>
              <a:gd name="connsiteX32" fmla="*/ 3054968 w 12259658"/>
              <a:gd name="connsiteY32" fmla="*/ 369517 h 440519"/>
              <a:gd name="connsiteX33" fmla="*/ 2697976 w 12259658"/>
              <a:gd name="connsiteY33" fmla="*/ 319413 h 440519"/>
              <a:gd name="connsiteX34" fmla="*/ 2566453 w 12259658"/>
              <a:gd name="connsiteY34" fmla="*/ 187890 h 440519"/>
              <a:gd name="connsiteX35" fmla="*/ 1990255 w 12259658"/>
              <a:gd name="connsiteY35" fmla="*/ 62630 h 440519"/>
              <a:gd name="connsiteX36" fmla="*/ 637444 w 12259658"/>
              <a:gd name="connsiteY36" fmla="*/ 306887 h 440519"/>
              <a:gd name="connsiteX37" fmla="*/ 305505 w 12259658"/>
              <a:gd name="connsiteY37" fmla="*/ 394569 h 440519"/>
              <a:gd name="connsiteX38" fmla="*/ 29932 w 12259658"/>
              <a:gd name="connsiteY38" fmla="*/ 306887 h 440519"/>
              <a:gd name="connsiteX39" fmla="*/ 29932 w 12259658"/>
              <a:gd name="connsiteY39" fmla="*/ 256783 h 440519"/>
              <a:gd name="connsiteX0" fmla="*/ 29932 w 12259658"/>
              <a:gd name="connsiteY0" fmla="*/ 256783 h 440519"/>
              <a:gd name="connsiteX1" fmla="*/ 230348 w 12259658"/>
              <a:gd name="connsiteY1" fmla="*/ 350728 h 440519"/>
              <a:gd name="connsiteX2" fmla="*/ 512184 w 12259658"/>
              <a:gd name="connsiteY2" fmla="*/ 338202 h 440519"/>
              <a:gd name="connsiteX3" fmla="*/ 662496 w 12259658"/>
              <a:gd name="connsiteY3" fmla="*/ 275572 h 440519"/>
              <a:gd name="connsiteX4" fmla="*/ 1771050 w 12259658"/>
              <a:gd name="connsiteY4" fmla="*/ 43841 h 440519"/>
              <a:gd name="connsiteX5" fmla="*/ 2516348 w 12259658"/>
              <a:gd name="connsiteY5" fmla="*/ 125260 h 440519"/>
              <a:gd name="connsiteX6" fmla="*/ 2885866 w 12259658"/>
              <a:gd name="connsiteY6" fmla="*/ 350728 h 440519"/>
              <a:gd name="connsiteX7" fmla="*/ 3919264 w 12259658"/>
              <a:gd name="connsiteY7" fmla="*/ 187890 h 440519"/>
              <a:gd name="connsiteX8" fmla="*/ 4752693 w 12259658"/>
              <a:gd name="connsiteY8" fmla="*/ 254620 h 440519"/>
              <a:gd name="connsiteX9" fmla="*/ 5145101 w 12259658"/>
              <a:gd name="connsiteY9" fmla="*/ 319413 h 440519"/>
              <a:gd name="connsiteX10" fmla="*/ 5835746 w 12259658"/>
              <a:gd name="connsiteY10" fmla="*/ 219205 h 440519"/>
              <a:gd name="connsiteX11" fmla="*/ 6449521 w 12259658"/>
              <a:gd name="connsiteY11" fmla="*/ 300624 h 440519"/>
              <a:gd name="connsiteX12" fmla="*/ 7307554 w 12259658"/>
              <a:gd name="connsiteY12" fmla="*/ 0 h 440519"/>
              <a:gd name="connsiteX13" fmla="*/ 8754310 w 12259658"/>
              <a:gd name="connsiteY13" fmla="*/ 300624 h 440519"/>
              <a:gd name="connsiteX14" fmla="*/ 9656184 w 12259658"/>
              <a:gd name="connsiteY14" fmla="*/ 382043 h 440519"/>
              <a:gd name="connsiteX15" fmla="*/ 10720896 w 12259658"/>
              <a:gd name="connsiteY15" fmla="*/ 62630 h 440519"/>
              <a:gd name="connsiteX16" fmla="*/ 11403565 w 12259658"/>
              <a:gd name="connsiteY16" fmla="*/ 162838 h 440519"/>
              <a:gd name="connsiteX17" fmla="*/ 12054918 w 12259658"/>
              <a:gd name="connsiteY17" fmla="*/ 175364 h 440519"/>
              <a:gd name="connsiteX18" fmla="*/ 12236546 w 12259658"/>
              <a:gd name="connsiteY18" fmla="*/ 237994 h 440519"/>
              <a:gd name="connsiteX19" fmla="*/ 12242809 w 12259658"/>
              <a:gd name="connsiteY19" fmla="*/ 275572 h 440519"/>
              <a:gd name="connsiteX20" fmla="*/ 12105022 w 12259658"/>
              <a:gd name="connsiteY20" fmla="*/ 212942 h 440519"/>
              <a:gd name="connsiteX21" fmla="*/ 11403565 w 12259658"/>
              <a:gd name="connsiteY21" fmla="*/ 206679 h 440519"/>
              <a:gd name="connsiteX22" fmla="*/ 10889998 w 12259658"/>
              <a:gd name="connsiteY22" fmla="*/ 93945 h 440519"/>
              <a:gd name="connsiteX23" fmla="*/ 9931757 w 12259658"/>
              <a:gd name="connsiteY23" fmla="*/ 356991 h 440519"/>
              <a:gd name="connsiteX24" fmla="*/ 9230299 w 12259658"/>
              <a:gd name="connsiteY24" fmla="*/ 425885 h 440519"/>
              <a:gd name="connsiteX25" fmla="*/ 7821121 w 12259658"/>
              <a:gd name="connsiteY25" fmla="*/ 106471 h 440519"/>
              <a:gd name="connsiteX26" fmla="*/ 7146879 w 12259658"/>
              <a:gd name="connsiteY26" fmla="*/ 37802 h 440519"/>
              <a:gd name="connsiteX27" fmla="*/ 6456458 w 12259658"/>
              <a:gd name="connsiteY27" fmla="*/ 325900 h 440519"/>
              <a:gd name="connsiteX28" fmla="*/ 5892113 w 12259658"/>
              <a:gd name="connsiteY28" fmla="*/ 250520 h 440519"/>
              <a:gd name="connsiteX29" fmla="*/ 5434688 w 12259658"/>
              <a:gd name="connsiteY29" fmla="*/ 303011 h 440519"/>
              <a:gd name="connsiteX30" fmla="*/ 4814874 w 12259658"/>
              <a:gd name="connsiteY30" fmla="*/ 300624 h 440519"/>
              <a:gd name="connsiteX31" fmla="*/ 4044524 w 12259658"/>
              <a:gd name="connsiteY31" fmla="*/ 212942 h 440519"/>
              <a:gd name="connsiteX32" fmla="*/ 3054968 w 12259658"/>
              <a:gd name="connsiteY32" fmla="*/ 369517 h 440519"/>
              <a:gd name="connsiteX33" fmla="*/ 2697976 w 12259658"/>
              <a:gd name="connsiteY33" fmla="*/ 319413 h 440519"/>
              <a:gd name="connsiteX34" fmla="*/ 2566453 w 12259658"/>
              <a:gd name="connsiteY34" fmla="*/ 187890 h 440519"/>
              <a:gd name="connsiteX35" fmla="*/ 1990255 w 12259658"/>
              <a:gd name="connsiteY35" fmla="*/ 62630 h 440519"/>
              <a:gd name="connsiteX36" fmla="*/ 637444 w 12259658"/>
              <a:gd name="connsiteY36" fmla="*/ 306887 h 440519"/>
              <a:gd name="connsiteX37" fmla="*/ 305505 w 12259658"/>
              <a:gd name="connsiteY37" fmla="*/ 394569 h 440519"/>
              <a:gd name="connsiteX38" fmla="*/ 29932 w 12259658"/>
              <a:gd name="connsiteY38" fmla="*/ 306887 h 440519"/>
              <a:gd name="connsiteX39" fmla="*/ 29932 w 12259658"/>
              <a:gd name="connsiteY39" fmla="*/ 256783 h 440519"/>
              <a:gd name="connsiteX0" fmla="*/ 29932 w 12259658"/>
              <a:gd name="connsiteY0" fmla="*/ 256783 h 440519"/>
              <a:gd name="connsiteX1" fmla="*/ 230348 w 12259658"/>
              <a:gd name="connsiteY1" fmla="*/ 350728 h 440519"/>
              <a:gd name="connsiteX2" fmla="*/ 512184 w 12259658"/>
              <a:gd name="connsiteY2" fmla="*/ 338202 h 440519"/>
              <a:gd name="connsiteX3" fmla="*/ 662496 w 12259658"/>
              <a:gd name="connsiteY3" fmla="*/ 275572 h 440519"/>
              <a:gd name="connsiteX4" fmla="*/ 1771050 w 12259658"/>
              <a:gd name="connsiteY4" fmla="*/ 43841 h 440519"/>
              <a:gd name="connsiteX5" fmla="*/ 2516348 w 12259658"/>
              <a:gd name="connsiteY5" fmla="*/ 125260 h 440519"/>
              <a:gd name="connsiteX6" fmla="*/ 2885866 w 12259658"/>
              <a:gd name="connsiteY6" fmla="*/ 350728 h 440519"/>
              <a:gd name="connsiteX7" fmla="*/ 3919264 w 12259658"/>
              <a:gd name="connsiteY7" fmla="*/ 187890 h 440519"/>
              <a:gd name="connsiteX8" fmla="*/ 4752693 w 12259658"/>
              <a:gd name="connsiteY8" fmla="*/ 254620 h 440519"/>
              <a:gd name="connsiteX9" fmla="*/ 5145101 w 12259658"/>
              <a:gd name="connsiteY9" fmla="*/ 319413 h 440519"/>
              <a:gd name="connsiteX10" fmla="*/ 5835746 w 12259658"/>
              <a:gd name="connsiteY10" fmla="*/ 219205 h 440519"/>
              <a:gd name="connsiteX11" fmla="*/ 6449521 w 12259658"/>
              <a:gd name="connsiteY11" fmla="*/ 300624 h 440519"/>
              <a:gd name="connsiteX12" fmla="*/ 7307554 w 12259658"/>
              <a:gd name="connsiteY12" fmla="*/ 0 h 440519"/>
              <a:gd name="connsiteX13" fmla="*/ 8754310 w 12259658"/>
              <a:gd name="connsiteY13" fmla="*/ 300624 h 440519"/>
              <a:gd name="connsiteX14" fmla="*/ 9656184 w 12259658"/>
              <a:gd name="connsiteY14" fmla="*/ 382043 h 440519"/>
              <a:gd name="connsiteX15" fmla="*/ 10720896 w 12259658"/>
              <a:gd name="connsiteY15" fmla="*/ 62630 h 440519"/>
              <a:gd name="connsiteX16" fmla="*/ 11403565 w 12259658"/>
              <a:gd name="connsiteY16" fmla="*/ 162838 h 440519"/>
              <a:gd name="connsiteX17" fmla="*/ 12054918 w 12259658"/>
              <a:gd name="connsiteY17" fmla="*/ 175364 h 440519"/>
              <a:gd name="connsiteX18" fmla="*/ 12236546 w 12259658"/>
              <a:gd name="connsiteY18" fmla="*/ 237994 h 440519"/>
              <a:gd name="connsiteX19" fmla="*/ 12242809 w 12259658"/>
              <a:gd name="connsiteY19" fmla="*/ 275572 h 440519"/>
              <a:gd name="connsiteX20" fmla="*/ 12105022 w 12259658"/>
              <a:gd name="connsiteY20" fmla="*/ 212942 h 440519"/>
              <a:gd name="connsiteX21" fmla="*/ 11403565 w 12259658"/>
              <a:gd name="connsiteY21" fmla="*/ 206679 h 440519"/>
              <a:gd name="connsiteX22" fmla="*/ 10889998 w 12259658"/>
              <a:gd name="connsiteY22" fmla="*/ 93945 h 440519"/>
              <a:gd name="connsiteX23" fmla="*/ 9931757 w 12259658"/>
              <a:gd name="connsiteY23" fmla="*/ 356991 h 440519"/>
              <a:gd name="connsiteX24" fmla="*/ 9230299 w 12259658"/>
              <a:gd name="connsiteY24" fmla="*/ 425885 h 440519"/>
              <a:gd name="connsiteX25" fmla="*/ 7845723 w 12259658"/>
              <a:gd name="connsiteY25" fmla="*/ 106471 h 440519"/>
              <a:gd name="connsiteX26" fmla="*/ 7146879 w 12259658"/>
              <a:gd name="connsiteY26" fmla="*/ 37802 h 440519"/>
              <a:gd name="connsiteX27" fmla="*/ 6456458 w 12259658"/>
              <a:gd name="connsiteY27" fmla="*/ 325900 h 440519"/>
              <a:gd name="connsiteX28" fmla="*/ 5892113 w 12259658"/>
              <a:gd name="connsiteY28" fmla="*/ 250520 h 440519"/>
              <a:gd name="connsiteX29" fmla="*/ 5434688 w 12259658"/>
              <a:gd name="connsiteY29" fmla="*/ 303011 h 440519"/>
              <a:gd name="connsiteX30" fmla="*/ 4814874 w 12259658"/>
              <a:gd name="connsiteY30" fmla="*/ 300624 h 440519"/>
              <a:gd name="connsiteX31" fmla="*/ 4044524 w 12259658"/>
              <a:gd name="connsiteY31" fmla="*/ 212942 h 440519"/>
              <a:gd name="connsiteX32" fmla="*/ 3054968 w 12259658"/>
              <a:gd name="connsiteY32" fmla="*/ 369517 h 440519"/>
              <a:gd name="connsiteX33" fmla="*/ 2697976 w 12259658"/>
              <a:gd name="connsiteY33" fmla="*/ 319413 h 440519"/>
              <a:gd name="connsiteX34" fmla="*/ 2566453 w 12259658"/>
              <a:gd name="connsiteY34" fmla="*/ 187890 h 440519"/>
              <a:gd name="connsiteX35" fmla="*/ 1990255 w 12259658"/>
              <a:gd name="connsiteY35" fmla="*/ 62630 h 440519"/>
              <a:gd name="connsiteX36" fmla="*/ 637444 w 12259658"/>
              <a:gd name="connsiteY36" fmla="*/ 306887 h 440519"/>
              <a:gd name="connsiteX37" fmla="*/ 305505 w 12259658"/>
              <a:gd name="connsiteY37" fmla="*/ 394569 h 440519"/>
              <a:gd name="connsiteX38" fmla="*/ 29932 w 12259658"/>
              <a:gd name="connsiteY38" fmla="*/ 306887 h 440519"/>
              <a:gd name="connsiteX39" fmla="*/ 29932 w 12259658"/>
              <a:gd name="connsiteY39" fmla="*/ 256783 h 440519"/>
              <a:gd name="connsiteX0" fmla="*/ 29932 w 12259658"/>
              <a:gd name="connsiteY0" fmla="*/ 256783 h 440519"/>
              <a:gd name="connsiteX1" fmla="*/ 230348 w 12259658"/>
              <a:gd name="connsiteY1" fmla="*/ 350728 h 440519"/>
              <a:gd name="connsiteX2" fmla="*/ 512184 w 12259658"/>
              <a:gd name="connsiteY2" fmla="*/ 338202 h 440519"/>
              <a:gd name="connsiteX3" fmla="*/ 662496 w 12259658"/>
              <a:gd name="connsiteY3" fmla="*/ 275572 h 440519"/>
              <a:gd name="connsiteX4" fmla="*/ 1771050 w 12259658"/>
              <a:gd name="connsiteY4" fmla="*/ 43841 h 440519"/>
              <a:gd name="connsiteX5" fmla="*/ 2516348 w 12259658"/>
              <a:gd name="connsiteY5" fmla="*/ 125260 h 440519"/>
              <a:gd name="connsiteX6" fmla="*/ 2885866 w 12259658"/>
              <a:gd name="connsiteY6" fmla="*/ 350728 h 440519"/>
              <a:gd name="connsiteX7" fmla="*/ 3919264 w 12259658"/>
              <a:gd name="connsiteY7" fmla="*/ 187890 h 440519"/>
              <a:gd name="connsiteX8" fmla="*/ 4752693 w 12259658"/>
              <a:gd name="connsiteY8" fmla="*/ 254620 h 440519"/>
              <a:gd name="connsiteX9" fmla="*/ 5145101 w 12259658"/>
              <a:gd name="connsiteY9" fmla="*/ 319413 h 440519"/>
              <a:gd name="connsiteX10" fmla="*/ 5835746 w 12259658"/>
              <a:gd name="connsiteY10" fmla="*/ 219205 h 440519"/>
              <a:gd name="connsiteX11" fmla="*/ 6449521 w 12259658"/>
              <a:gd name="connsiteY11" fmla="*/ 300624 h 440519"/>
              <a:gd name="connsiteX12" fmla="*/ 7307554 w 12259658"/>
              <a:gd name="connsiteY12" fmla="*/ 0 h 440519"/>
              <a:gd name="connsiteX13" fmla="*/ 8754310 w 12259658"/>
              <a:gd name="connsiteY13" fmla="*/ 300624 h 440519"/>
              <a:gd name="connsiteX14" fmla="*/ 9656184 w 12259658"/>
              <a:gd name="connsiteY14" fmla="*/ 382043 h 440519"/>
              <a:gd name="connsiteX15" fmla="*/ 10720896 w 12259658"/>
              <a:gd name="connsiteY15" fmla="*/ 62630 h 440519"/>
              <a:gd name="connsiteX16" fmla="*/ 11403565 w 12259658"/>
              <a:gd name="connsiteY16" fmla="*/ 162838 h 440519"/>
              <a:gd name="connsiteX17" fmla="*/ 12054918 w 12259658"/>
              <a:gd name="connsiteY17" fmla="*/ 175364 h 440519"/>
              <a:gd name="connsiteX18" fmla="*/ 12236546 w 12259658"/>
              <a:gd name="connsiteY18" fmla="*/ 237994 h 440519"/>
              <a:gd name="connsiteX19" fmla="*/ 12242809 w 12259658"/>
              <a:gd name="connsiteY19" fmla="*/ 275572 h 440519"/>
              <a:gd name="connsiteX20" fmla="*/ 12105022 w 12259658"/>
              <a:gd name="connsiteY20" fmla="*/ 212942 h 440519"/>
              <a:gd name="connsiteX21" fmla="*/ 11403565 w 12259658"/>
              <a:gd name="connsiteY21" fmla="*/ 206679 h 440519"/>
              <a:gd name="connsiteX22" fmla="*/ 10889998 w 12259658"/>
              <a:gd name="connsiteY22" fmla="*/ 93945 h 440519"/>
              <a:gd name="connsiteX23" fmla="*/ 9931757 w 12259658"/>
              <a:gd name="connsiteY23" fmla="*/ 356991 h 440519"/>
              <a:gd name="connsiteX24" fmla="*/ 9230299 w 12259658"/>
              <a:gd name="connsiteY24" fmla="*/ 425885 h 440519"/>
              <a:gd name="connsiteX25" fmla="*/ 7845723 w 12259658"/>
              <a:gd name="connsiteY25" fmla="*/ 106471 h 440519"/>
              <a:gd name="connsiteX26" fmla="*/ 7146879 w 12259658"/>
              <a:gd name="connsiteY26" fmla="*/ 37802 h 440519"/>
              <a:gd name="connsiteX27" fmla="*/ 6456458 w 12259658"/>
              <a:gd name="connsiteY27" fmla="*/ 325900 h 440519"/>
              <a:gd name="connsiteX28" fmla="*/ 5892113 w 12259658"/>
              <a:gd name="connsiteY28" fmla="*/ 250520 h 440519"/>
              <a:gd name="connsiteX29" fmla="*/ 5434688 w 12259658"/>
              <a:gd name="connsiteY29" fmla="*/ 303011 h 440519"/>
              <a:gd name="connsiteX30" fmla="*/ 4814874 w 12259658"/>
              <a:gd name="connsiteY30" fmla="*/ 300624 h 440519"/>
              <a:gd name="connsiteX31" fmla="*/ 4044524 w 12259658"/>
              <a:gd name="connsiteY31" fmla="*/ 212942 h 440519"/>
              <a:gd name="connsiteX32" fmla="*/ 3054968 w 12259658"/>
              <a:gd name="connsiteY32" fmla="*/ 369517 h 440519"/>
              <a:gd name="connsiteX33" fmla="*/ 2697976 w 12259658"/>
              <a:gd name="connsiteY33" fmla="*/ 319413 h 440519"/>
              <a:gd name="connsiteX34" fmla="*/ 2566453 w 12259658"/>
              <a:gd name="connsiteY34" fmla="*/ 187890 h 440519"/>
              <a:gd name="connsiteX35" fmla="*/ 1990255 w 12259658"/>
              <a:gd name="connsiteY35" fmla="*/ 62630 h 440519"/>
              <a:gd name="connsiteX36" fmla="*/ 637444 w 12259658"/>
              <a:gd name="connsiteY36" fmla="*/ 306887 h 440519"/>
              <a:gd name="connsiteX37" fmla="*/ 305505 w 12259658"/>
              <a:gd name="connsiteY37" fmla="*/ 394569 h 440519"/>
              <a:gd name="connsiteX38" fmla="*/ 29932 w 12259658"/>
              <a:gd name="connsiteY38" fmla="*/ 306887 h 440519"/>
              <a:gd name="connsiteX39" fmla="*/ 29932 w 12259658"/>
              <a:gd name="connsiteY39" fmla="*/ 256783 h 440519"/>
              <a:gd name="connsiteX0" fmla="*/ 29932 w 12259658"/>
              <a:gd name="connsiteY0" fmla="*/ 256783 h 439377"/>
              <a:gd name="connsiteX1" fmla="*/ 230348 w 12259658"/>
              <a:gd name="connsiteY1" fmla="*/ 350728 h 439377"/>
              <a:gd name="connsiteX2" fmla="*/ 512184 w 12259658"/>
              <a:gd name="connsiteY2" fmla="*/ 338202 h 439377"/>
              <a:gd name="connsiteX3" fmla="*/ 662496 w 12259658"/>
              <a:gd name="connsiteY3" fmla="*/ 275572 h 439377"/>
              <a:gd name="connsiteX4" fmla="*/ 1771050 w 12259658"/>
              <a:gd name="connsiteY4" fmla="*/ 43841 h 439377"/>
              <a:gd name="connsiteX5" fmla="*/ 2516348 w 12259658"/>
              <a:gd name="connsiteY5" fmla="*/ 125260 h 439377"/>
              <a:gd name="connsiteX6" fmla="*/ 2885866 w 12259658"/>
              <a:gd name="connsiteY6" fmla="*/ 350728 h 439377"/>
              <a:gd name="connsiteX7" fmla="*/ 3919264 w 12259658"/>
              <a:gd name="connsiteY7" fmla="*/ 187890 h 439377"/>
              <a:gd name="connsiteX8" fmla="*/ 4752693 w 12259658"/>
              <a:gd name="connsiteY8" fmla="*/ 254620 h 439377"/>
              <a:gd name="connsiteX9" fmla="*/ 5145101 w 12259658"/>
              <a:gd name="connsiteY9" fmla="*/ 319413 h 439377"/>
              <a:gd name="connsiteX10" fmla="*/ 5835746 w 12259658"/>
              <a:gd name="connsiteY10" fmla="*/ 219205 h 439377"/>
              <a:gd name="connsiteX11" fmla="*/ 6449521 w 12259658"/>
              <a:gd name="connsiteY11" fmla="*/ 300624 h 439377"/>
              <a:gd name="connsiteX12" fmla="*/ 7307554 w 12259658"/>
              <a:gd name="connsiteY12" fmla="*/ 0 h 439377"/>
              <a:gd name="connsiteX13" fmla="*/ 8754310 w 12259658"/>
              <a:gd name="connsiteY13" fmla="*/ 300624 h 439377"/>
              <a:gd name="connsiteX14" fmla="*/ 9656184 w 12259658"/>
              <a:gd name="connsiteY14" fmla="*/ 382043 h 439377"/>
              <a:gd name="connsiteX15" fmla="*/ 10720896 w 12259658"/>
              <a:gd name="connsiteY15" fmla="*/ 62630 h 439377"/>
              <a:gd name="connsiteX16" fmla="*/ 11403565 w 12259658"/>
              <a:gd name="connsiteY16" fmla="*/ 162838 h 439377"/>
              <a:gd name="connsiteX17" fmla="*/ 12054918 w 12259658"/>
              <a:gd name="connsiteY17" fmla="*/ 175364 h 439377"/>
              <a:gd name="connsiteX18" fmla="*/ 12236546 w 12259658"/>
              <a:gd name="connsiteY18" fmla="*/ 237994 h 439377"/>
              <a:gd name="connsiteX19" fmla="*/ 12242809 w 12259658"/>
              <a:gd name="connsiteY19" fmla="*/ 275572 h 439377"/>
              <a:gd name="connsiteX20" fmla="*/ 12105022 w 12259658"/>
              <a:gd name="connsiteY20" fmla="*/ 212942 h 439377"/>
              <a:gd name="connsiteX21" fmla="*/ 11403565 w 12259658"/>
              <a:gd name="connsiteY21" fmla="*/ 206679 h 439377"/>
              <a:gd name="connsiteX22" fmla="*/ 10889998 w 12259658"/>
              <a:gd name="connsiteY22" fmla="*/ 93945 h 439377"/>
              <a:gd name="connsiteX23" fmla="*/ 9931757 w 12259658"/>
              <a:gd name="connsiteY23" fmla="*/ 356991 h 439377"/>
              <a:gd name="connsiteX24" fmla="*/ 9230299 w 12259658"/>
              <a:gd name="connsiteY24" fmla="*/ 425885 h 439377"/>
              <a:gd name="connsiteX25" fmla="*/ 7849824 w 12259658"/>
              <a:gd name="connsiteY25" fmla="*/ 122873 h 439377"/>
              <a:gd name="connsiteX26" fmla="*/ 7146879 w 12259658"/>
              <a:gd name="connsiteY26" fmla="*/ 37802 h 439377"/>
              <a:gd name="connsiteX27" fmla="*/ 6456458 w 12259658"/>
              <a:gd name="connsiteY27" fmla="*/ 325900 h 439377"/>
              <a:gd name="connsiteX28" fmla="*/ 5892113 w 12259658"/>
              <a:gd name="connsiteY28" fmla="*/ 250520 h 439377"/>
              <a:gd name="connsiteX29" fmla="*/ 5434688 w 12259658"/>
              <a:gd name="connsiteY29" fmla="*/ 303011 h 439377"/>
              <a:gd name="connsiteX30" fmla="*/ 4814874 w 12259658"/>
              <a:gd name="connsiteY30" fmla="*/ 300624 h 439377"/>
              <a:gd name="connsiteX31" fmla="*/ 4044524 w 12259658"/>
              <a:gd name="connsiteY31" fmla="*/ 212942 h 439377"/>
              <a:gd name="connsiteX32" fmla="*/ 3054968 w 12259658"/>
              <a:gd name="connsiteY32" fmla="*/ 369517 h 439377"/>
              <a:gd name="connsiteX33" fmla="*/ 2697976 w 12259658"/>
              <a:gd name="connsiteY33" fmla="*/ 319413 h 439377"/>
              <a:gd name="connsiteX34" fmla="*/ 2566453 w 12259658"/>
              <a:gd name="connsiteY34" fmla="*/ 187890 h 439377"/>
              <a:gd name="connsiteX35" fmla="*/ 1990255 w 12259658"/>
              <a:gd name="connsiteY35" fmla="*/ 62630 h 439377"/>
              <a:gd name="connsiteX36" fmla="*/ 637444 w 12259658"/>
              <a:gd name="connsiteY36" fmla="*/ 306887 h 439377"/>
              <a:gd name="connsiteX37" fmla="*/ 305505 w 12259658"/>
              <a:gd name="connsiteY37" fmla="*/ 394569 h 439377"/>
              <a:gd name="connsiteX38" fmla="*/ 29932 w 12259658"/>
              <a:gd name="connsiteY38" fmla="*/ 306887 h 439377"/>
              <a:gd name="connsiteX39" fmla="*/ 29932 w 12259658"/>
              <a:gd name="connsiteY39" fmla="*/ 256783 h 439377"/>
              <a:gd name="connsiteX0" fmla="*/ 29932 w 12259658"/>
              <a:gd name="connsiteY0" fmla="*/ 256783 h 439377"/>
              <a:gd name="connsiteX1" fmla="*/ 230348 w 12259658"/>
              <a:gd name="connsiteY1" fmla="*/ 350728 h 439377"/>
              <a:gd name="connsiteX2" fmla="*/ 512184 w 12259658"/>
              <a:gd name="connsiteY2" fmla="*/ 338202 h 439377"/>
              <a:gd name="connsiteX3" fmla="*/ 662496 w 12259658"/>
              <a:gd name="connsiteY3" fmla="*/ 275572 h 439377"/>
              <a:gd name="connsiteX4" fmla="*/ 1771050 w 12259658"/>
              <a:gd name="connsiteY4" fmla="*/ 43841 h 439377"/>
              <a:gd name="connsiteX5" fmla="*/ 2516348 w 12259658"/>
              <a:gd name="connsiteY5" fmla="*/ 125260 h 439377"/>
              <a:gd name="connsiteX6" fmla="*/ 2885866 w 12259658"/>
              <a:gd name="connsiteY6" fmla="*/ 350728 h 439377"/>
              <a:gd name="connsiteX7" fmla="*/ 3919264 w 12259658"/>
              <a:gd name="connsiteY7" fmla="*/ 187890 h 439377"/>
              <a:gd name="connsiteX8" fmla="*/ 4752693 w 12259658"/>
              <a:gd name="connsiteY8" fmla="*/ 254620 h 439377"/>
              <a:gd name="connsiteX9" fmla="*/ 5145101 w 12259658"/>
              <a:gd name="connsiteY9" fmla="*/ 319413 h 439377"/>
              <a:gd name="connsiteX10" fmla="*/ 5835746 w 12259658"/>
              <a:gd name="connsiteY10" fmla="*/ 219205 h 439377"/>
              <a:gd name="connsiteX11" fmla="*/ 6449521 w 12259658"/>
              <a:gd name="connsiteY11" fmla="*/ 300624 h 439377"/>
              <a:gd name="connsiteX12" fmla="*/ 7307554 w 12259658"/>
              <a:gd name="connsiteY12" fmla="*/ 0 h 439377"/>
              <a:gd name="connsiteX13" fmla="*/ 8754310 w 12259658"/>
              <a:gd name="connsiteY13" fmla="*/ 300624 h 439377"/>
              <a:gd name="connsiteX14" fmla="*/ 9656184 w 12259658"/>
              <a:gd name="connsiteY14" fmla="*/ 382043 h 439377"/>
              <a:gd name="connsiteX15" fmla="*/ 10720896 w 12259658"/>
              <a:gd name="connsiteY15" fmla="*/ 62630 h 439377"/>
              <a:gd name="connsiteX16" fmla="*/ 11403565 w 12259658"/>
              <a:gd name="connsiteY16" fmla="*/ 162838 h 439377"/>
              <a:gd name="connsiteX17" fmla="*/ 12054918 w 12259658"/>
              <a:gd name="connsiteY17" fmla="*/ 175364 h 439377"/>
              <a:gd name="connsiteX18" fmla="*/ 12236546 w 12259658"/>
              <a:gd name="connsiteY18" fmla="*/ 237994 h 439377"/>
              <a:gd name="connsiteX19" fmla="*/ 12242809 w 12259658"/>
              <a:gd name="connsiteY19" fmla="*/ 275572 h 439377"/>
              <a:gd name="connsiteX20" fmla="*/ 12105022 w 12259658"/>
              <a:gd name="connsiteY20" fmla="*/ 212942 h 439377"/>
              <a:gd name="connsiteX21" fmla="*/ 11403565 w 12259658"/>
              <a:gd name="connsiteY21" fmla="*/ 206679 h 439377"/>
              <a:gd name="connsiteX22" fmla="*/ 10889998 w 12259658"/>
              <a:gd name="connsiteY22" fmla="*/ 93945 h 439377"/>
              <a:gd name="connsiteX23" fmla="*/ 9931757 w 12259658"/>
              <a:gd name="connsiteY23" fmla="*/ 356991 h 439377"/>
              <a:gd name="connsiteX24" fmla="*/ 9230299 w 12259658"/>
              <a:gd name="connsiteY24" fmla="*/ 425885 h 439377"/>
              <a:gd name="connsiteX25" fmla="*/ 7849824 w 12259658"/>
              <a:gd name="connsiteY25" fmla="*/ 122873 h 439377"/>
              <a:gd name="connsiteX26" fmla="*/ 7146879 w 12259658"/>
              <a:gd name="connsiteY26" fmla="*/ 37802 h 439377"/>
              <a:gd name="connsiteX27" fmla="*/ 6456458 w 12259658"/>
              <a:gd name="connsiteY27" fmla="*/ 325900 h 439377"/>
              <a:gd name="connsiteX28" fmla="*/ 5892113 w 12259658"/>
              <a:gd name="connsiteY28" fmla="*/ 250520 h 439377"/>
              <a:gd name="connsiteX29" fmla="*/ 5434688 w 12259658"/>
              <a:gd name="connsiteY29" fmla="*/ 303011 h 439377"/>
              <a:gd name="connsiteX30" fmla="*/ 4814874 w 12259658"/>
              <a:gd name="connsiteY30" fmla="*/ 300624 h 439377"/>
              <a:gd name="connsiteX31" fmla="*/ 4044524 w 12259658"/>
              <a:gd name="connsiteY31" fmla="*/ 212942 h 439377"/>
              <a:gd name="connsiteX32" fmla="*/ 3054968 w 12259658"/>
              <a:gd name="connsiteY32" fmla="*/ 369517 h 439377"/>
              <a:gd name="connsiteX33" fmla="*/ 2697976 w 12259658"/>
              <a:gd name="connsiteY33" fmla="*/ 319413 h 439377"/>
              <a:gd name="connsiteX34" fmla="*/ 2566453 w 12259658"/>
              <a:gd name="connsiteY34" fmla="*/ 187890 h 439377"/>
              <a:gd name="connsiteX35" fmla="*/ 1990255 w 12259658"/>
              <a:gd name="connsiteY35" fmla="*/ 62630 h 439377"/>
              <a:gd name="connsiteX36" fmla="*/ 637444 w 12259658"/>
              <a:gd name="connsiteY36" fmla="*/ 306887 h 439377"/>
              <a:gd name="connsiteX37" fmla="*/ 305505 w 12259658"/>
              <a:gd name="connsiteY37" fmla="*/ 394569 h 439377"/>
              <a:gd name="connsiteX38" fmla="*/ 29932 w 12259658"/>
              <a:gd name="connsiteY38" fmla="*/ 306887 h 439377"/>
              <a:gd name="connsiteX39" fmla="*/ 29932 w 12259658"/>
              <a:gd name="connsiteY39" fmla="*/ 256783 h 439377"/>
              <a:gd name="connsiteX0" fmla="*/ 29932 w 12259658"/>
              <a:gd name="connsiteY0" fmla="*/ 256783 h 439662"/>
              <a:gd name="connsiteX1" fmla="*/ 230348 w 12259658"/>
              <a:gd name="connsiteY1" fmla="*/ 350728 h 439662"/>
              <a:gd name="connsiteX2" fmla="*/ 512184 w 12259658"/>
              <a:gd name="connsiteY2" fmla="*/ 338202 h 439662"/>
              <a:gd name="connsiteX3" fmla="*/ 662496 w 12259658"/>
              <a:gd name="connsiteY3" fmla="*/ 275572 h 439662"/>
              <a:gd name="connsiteX4" fmla="*/ 1771050 w 12259658"/>
              <a:gd name="connsiteY4" fmla="*/ 43841 h 439662"/>
              <a:gd name="connsiteX5" fmla="*/ 2516348 w 12259658"/>
              <a:gd name="connsiteY5" fmla="*/ 125260 h 439662"/>
              <a:gd name="connsiteX6" fmla="*/ 2885866 w 12259658"/>
              <a:gd name="connsiteY6" fmla="*/ 350728 h 439662"/>
              <a:gd name="connsiteX7" fmla="*/ 3919264 w 12259658"/>
              <a:gd name="connsiteY7" fmla="*/ 187890 h 439662"/>
              <a:gd name="connsiteX8" fmla="*/ 4752693 w 12259658"/>
              <a:gd name="connsiteY8" fmla="*/ 254620 h 439662"/>
              <a:gd name="connsiteX9" fmla="*/ 5145101 w 12259658"/>
              <a:gd name="connsiteY9" fmla="*/ 319413 h 439662"/>
              <a:gd name="connsiteX10" fmla="*/ 5835746 w 12259658"/>
              <a:gd name="connsiteY10" fmla="*/ 219205 h 439662"/>
              <a:gd name="connsiteX11" fmla="*/ 6449521 w 12259658"/>
              <a:gd name="connsiteY11" fmla="*/ 300624 h 439662"/>
              <a:gd name="connsiteX12" fmla="*/ 7307554 w 12259658"/>
              <a:gd name="connsiteY12" fmla="*/ 0 h 439662"/>
              <a:gd name="connsiteX13" fmla="*/ 8754310 w 12259658"/>
              <a:gd name="connsiteY13" fmla="*/ 300624 h 439662"/>
              <a:gd name="connsiteX14" fmla="*/ 9656184 w 12259658"/>
              <a:gd name="connsiteY14" fmla="*/ 382043 h 439662"/>
              <a:gd name="connsiteX15" fmla="*/ 10720896 w 12259658"/>
              <a:gd name="connsiteY15" fmla="*/ 62630 h 439662"/>
              <a:gd name="connsiteX16" fmla="*/ 11403565 w 12259658"/>
              <a:gd name="connsiteY16" fmla="*/ 162838 h 439662"/>
              <a:gd name="connsiteX17" fmla="*/ 12054918 w 12259658"/>
              <a:gd name="connsiteY17" fmla="*/ 175364 h 439662"/>
              <a:gd name="connsiteX18" fmla="*/ 12236546 w 12259658"/>
              <a:gd name="connsiteY18" fmla="*/ 237994 h 439662"/>
              <a:gd name="connsiteX19" fmla="*/ 12242809 w 12259658"/>
              <a:gd name="connsiteY19" fmla="*/ 275572 h 439662"/>
              <a:gd name="connsiteX20" fmla="*/ 12105022 w 12259658"/>
              <a:gd name="connsiteY20" fmla="*/ 212942 h 439662"/>
              <a:gd name="connsiteX21" fmla="*/ 11403565 w 12259658"/>
              <a:gd name="connsiteY21" fmla="*/ 206679 h 439662"/>
              <a:gd name="connsiteX22" fmla="*/ 10889998 w 12259658"/>
              <a:gd name="connsiteY22" fmla="*/ 93945 h 439662"/>
              <a:gd name="connsiteX23" fmla="*/ 9931757 w 12259658"/>
              <a:gd name="connsiteY23" fmla="*/ 356991 h 439662"/>
              <a:gd name="connsiteX24" fmla="*/ 9230299 w 12259658"/>
              <a:gd name="connsiteY24" fmla="*/ 425885 h 439662"/>
              <a:gd name="connsiteX25" fmla="*/ 7903130 w 12259658"/>
              <a:gd name="connsiteY25" fmla="*/ 118773 h 439662"/>
              <a:gd name="connsiteX26" fmla="*/ 7146879 w 12259658"/>
              <a:gd name="connsiteY26" fmla="*/ 37802 h 439662"/>
              <a:gd name="connsiteX27" fmla="*/ 6456458 w 12259658"/>
              <a:gd name="connsiteY27" fmla="*/ 325900 h 439662"/>
              <a:gd name="connsiteX28" fmla="*/ 5892113 w 12259658"/>
              <a:gd name="connsiteY28" fmla="*/ 250520 h 439662"/>
              <a:gd name="connsiteX29" fmla="*/ 5434688 w 12259658"/>
              <a:gd name="connsiteY29" fmla="*/ 303011 h 439662"/>
              <a:gd name="connsiteX30" fmla="*/ 4814874 w 12259658"/>
              <a:gd name="connsiteY30" fmla="*/ 300624 h 439662"/>
              <a:gd name="connsiteX31" fmla="*/ 4044524 w 12259658"/>
              <a:gd name="connsiteY31" fmla="*/ 212942 h 439662"/>
              <a:gd name="connsiteX32" fmla="*/ 3054968 w 12259658"/>
              <a:gd name="connsiteY32" fmla="*/ 369517 h 439662"/>
              <a:gd name="connsiteX33" fmla="*/ 2697976 w 12259658"/>
              <a:gd name="connsiteY33" fmla="*/ 319413 h 439662"/>
              <a:gd name="connsiteX34" fmla="*/ 2566453 w 12259658"/>
              <a:gd name="connsiteY34" fmla="*/ 187890 h 439662"/>
              <a:gd name="connsiteX35" fmla="*/ 1990255 w 12259658"/>
              <a:gd name="connsiteY35" fmla="*/ 62630 h 439662"/>
              <a:gd name="connsiteX36" fmla="*/ 637444 w 12259658"/>
              <a:gd name="connsiteY36" fmla="*/ 306887 h 439662"/>
              <a:gd name="connsiteX37" fmla="*/ 305505 w 12259658"/>
              <a:gd name="connsiteY37" fmla="*/ 394569 h 439662"/>
              <a:gd name="connsiteX38" fmla="*/ 29932 w 12259658"/>
              <a:gd name="connsiteY38" fmla="*/ 306887 h 439662"/>
              <a:gd name="connsiteX39" fmla="*/ 29932 w 12259658"/>
              <a:gd name="connsiteY39" fmla="*/ 256783 h 439662"/>
              <a:gd name="connsiteX0" fmla="*/ 29932 w 12259658"/>
              <a:gd name="connsiteY0" fmla="*/ 256917 h 439796"/>
              <a:gd name="connsiteX1" fmla="*/ 230348 w 12259658"/>
              <a:gd name="connsiteY1" fmla="*/ 350862 h 439796"/>
              <a:gd name="connsiteX2" fmla="*/ 512184 w 12259658"/>
              <a:gd name="connsiteY2" fmla="*/ 338336 h 439796"/>
              <a:gd name="connsiteX3" fmla="*/ 662496 w 12259658"/>
              <a:gd name="connsiteY3" fmla="*/ 275706 h 439796"/>
              <a:gd name="connsiteX4" fmla="*/ 1771050 w 12259658"/>
              <a:gd name="connsiteY4" fmla="*/ 43975 h 439796"/>
              <a:gd name="connsiteX5" fmla="*/ 2516348 w 12259658"/>
              <a:gd name="connsiteY5" fmla="*/ 125394 h 439796"/>
              <a:gd name="connsiteX6" fmla="*/ 2885866 w 12259658"/>
              <a:gd name="connsiteY6" fmla="*/ 350862 h 439796"/>
              <a:gd name="connsiteX7" fmla="*/ 3919264 w 12259658"/>
              <a:gd name="connsiteY7" fmla="*/ 188024 h 439796"/>
              <a:gd name="connsiteX8" fmla="*/ 4752693 w 12259658"/>
              <a:gd name="connsiteY8" fmla="*/ 254754 h 439796"/>
              <a:gd name="connsiteX9" fmla="*/ 5145101 w 12259658"/>
              <a:gd name="connsiteY9" fmla="*/ 319547 h 439796"/>
              <a:gd name="connsiteX10" fmla="*/ 5835746 w 12259658"/>
              <a:gd name="connsiteY10" fmla="*/ 219339 h 439796"/>
              <a:gd name="connsiteX11" fmla="*/ 6449521 w 12259658"/>
              <a:gd name="connsiteY11" fmla="*/ 300758 h 439796"/>
              <a:gd name="connsiteX12" fmla="*/ 7307554 w 12259658"/>
              <a:gd name="connsiteY12" fmla="*/ 134 h 439796"/>
              <a:gd name="connsiteX13" fmla="*/ 8664100 w 12259658"/>
              <a:gd name="connsiteY13" fmla="*/ 263854 h 439796"/>
              <a:gd name="connsiteX14" fmla="*/ 9656184 w 12259658"/>
              <a:gd name="connsiteY14" fmla="*/ 382177 h 439796"/>
              <a:gd name="connsiteX15" fmla="*/ 10720896 w 12259658"/>
              <a:gd name="connsiteY15" fmla="*/ 62764 h 439796"/>
              <a:gd name="connsiteX16" fmla="*/ 11403565 w 12259658"/>
              <a:gd name="connsiteY16" fmla="*/ 162972 h 439796"/>
              <a:gd name="connsiteX17" fmla="*/ 12054918 w 12259658"/>
              <a:gd name="connsiteY17" fmla="*/ 175498 h 439796"/>
              <a:gd name="connsiteX18" fmla="*/ 12236546 w 12259658"/>
              <a:gd name="connsiteY18" fmla="*/ 238128 h 439796"/>
              <a:gd name="connsiteX19" fmla="*/ 12242809 w 12259658"/>
              <a:gd name="connsiteY19" fmla="*/ 275706 h 439796"/>
              <a:gd name="connsiteX20" fmla="*/ 12105022 w 12259658"/>
              <a:gd name="connsiteY20" fmla="*/ 213076 h 439796"/>
              <a:gd name="connsiteX21" fmla="*/ 11403565 w 12259658"/>
              <a:gd name="connsiteY21" fmla="*/ 206813 h 439796"/>
              <a:gd name="connsiteX22" fmla="*/ 10889998 w 12259658"/>
              <a:gd name="connsiteY22" fmla="*/ 94079 h 439796"/>
              <a:gd name="connsiteX23" fmla="*/ 9931757 w 12259658"/>
              <a:gd name="connsiteY23" fmla="*/ 357125 h 439796"/>
              <a:gd name="connsiteX24" fmla="*/ 9230299 w 12259658"/>
              <a:gd name="connsiteY24" fmla="*/ 426019 h 439796"/>
              <a:gd name="connsiteX25" fmla="*/ 7903130 w 12259658"/>
              <a:gd name="connsiteY25" fmla="*/ 118907 h 439796"/>
              <a:gd name="connsiteX26" fmla="*/ 7146879 w 12259658"/>
              <a:gd name="connsiteY26" fmla="*/ 37936 h 439796"/>
              <a:gd name="connsiteX27" fmla="*/ 6456458 w 12259658"/>
              <a:gd name="connsiteY27" fmla="*/ 326034 h 439796"/>
              <a:gd name="connsiteX28" fmla="*/ 5892113 w 12259658"/>
              <a:gd name="connsiteY28" fmla="*/ 250654 h 439796"/>
              <a:gd name="connsiteX29" fmla="*/ 5434688 w 12259658"/>
              <a:gd name="connsiteY29" fmla="*/ 303145 h 439796"/>
              <a:gd name="connsiteX30" fmla="*/ 4814874 w 12259658"/>
              <a:gd name="connsiteY30" fmla="*/ 300758 h 439796"/>
              <a:gd name="connsiteX31" fmla="*/ 4044524 w 12259658"/>
              <a:gd name="connsiteY31" fmla="*/ 213076 h 439796"/>
              <a:gd name="connsiteX32" fmla="*/ 3054968 w 12259658"/>
              <a:gd name="connsiteY32" fmla="*/ 369651 h 439796"/>
              <a:gd name="connsiteX33" fmla="*/ 2697976 w 12259658"/>
              <a:gd name="connsiteY33" fmla="*/ 319547 h 439796"/>
              <a:gd name="connsiteX34" fmla="*/ 2566453 w 12259658"/>
              <a:gd name="connsiteY34" fmla="*/ 188024 h 439796"/>
              <a:gd name="connsiteX35" fmla="*/ 1990255 w 12259658"/>
              <a:gd name="connsiteY35" fmla="*/ 62764 h 439796"/>
              <a:gd name="connsiteX36" fmla="*/ 637444 w 12259658"/>
              <a:gd name="connsiteY36" fmla="*/ 307021 h 439796"/>
              <a:gd name="connsiteX37" fmla="*/ 305505 w 12259658"/>
              <a:gd name="connsiteY37" fmla="*/ 394703 h 439796"/>
              <a:gd name="connsiteX38" fmla="*/ 29932 w 12259658"/>
              <a:gd name="connsiteY38" fmla="*/ 307021 h 439796"/>
              <a:gd name="connsiteX39" fmla="*/ 29932 w 12259658"/>
              <a:gd name="connsiteY39" fmla="*/ 256917 h 439796"/>
              <a:gd name="connsiteX0" fmla="*/ 29932 w 12259658"/>
              <a:gd name="connsiteY0" fmla="*/ 256938 h 439817"/>
              <a:gd name="connsiteX1" fmla="*/ 230348 w 12259658"/>
              <a:gd name="connsiteY1" fmla="*/ 350883 h 439817"/>
              <a:gd name="connsiteX2" fmla="*/ 512184 w 12259658"/>
              <a:gd name="connsiteY2" fmla="*/ 338357 h 439817"/>
              <a:gd name="connsiteX3" fmla="*/ 662496 w 12259658"/>
              <a:gd name="connsiteY3" fmla="*/ 275727 h 439817"/>
              <a:gd name="connsiteX4" fmla="*/ 1771050 w 12259658"/>
              <a:gd name="connsiteY4" fmla="*/ 43996 h 439817"/>
              <a:gd name="connsiteX5" fmla="*/ 2516348 w 12259658"/>
              <a:gd name="connsiteY5" fmla="*/ 125415 h 439817"/>
              <a:gd name="connsiteX6" fmla="*/ 2885866 w 12259658"/>
              <a:gd name="connsiteY6" fmla="*/ 350883 h 439817"/>
              <a:gd name="connsiteX7" fmla="*/ 3919264 w 12259658"/>
              <a:gd name="connsiteY7" fmla="*/ 188045 h 439817"/>
              <a:gd name="connsiteX8" fmla="*/ 4752693 w 12259658"/>
              <a:gd name="connsiteY8" fmla="*/ 254775 h 439817"/>
              <a:gd name="connsiteX9" fmla="*/ 5145101 w 12259658"/>
              <a:gd name="connsiteY9" fmla="*/ 319568 h 439817"/>
              <a:gd name="connsiteX10" fmla="*/ 5835746 w 12259658"/>
              <a:gd name="connsiteY10" fmla="*/ 219360 h 439817"/>
              <a:gd name="connsiteX11" fmla="*/ 6449521 w 12259658"/>
              <a:gd name="connsiteY11" fmla="*/ 300779 h 439817"/>
              <a:gd name="connsiteX12" fmla="*/ 7307554 w 12259658"/>
              <a:gd name="connsiteY12" fmla="*/ 155 h 439817"/>
              <a:gd name="connsiteX13" fmla="*/ 8664100 w 12259658"/>
              <a:gd name="connsiteY13" fmla="*/ 263875 h 439817"/>
              <a:gd name="connsiteX14" fmla="*/ 9656184 w 12259658"/>
              <a:gd name="connsiteY14" fmla="*/ 382198 h 439817"/>
              <a:gd name="connsiteX15" fmla="*/ 10720896 w 12259658"/>
              <a:gd name="connsiteY15" fmla="*/ 62785 h 439817"/>
              <a:gd name="connsiteX16" fmla="*/ 11403565 w 12259658"/>
              <a:gd name="connsiteY16" fmla="*/ 162993 h 439817"/>
              <a:gd name="connsiteX17" fmla="*/ 12054918 w 12259658"/>
              <a:gd name="connsiteY17" fmla="*/ 175519 h 439817"/>
              <a:gd name="connsiteX18" fmla="*/ 12236546 w 12259658"/>
              <a:gd name="connsiteY18" fmla="*/ 238149 h 439817"/>
              <a:gd name="connsiteX19" fmla="*/ 12242809 w 12259658"/>
              <a:gd name="connsiteY19" fmla="*/ 275727 h 439817"/>
              <a:gd name="connsiteX20" fmla="*/ 12105022 w 12259658"/>
              <a:gd name="connsiteY20" fmla="*/ 213097 h 439817"/>
              <a:gd name="connsiteX21" fmla="*/ 11403565 w 12259658"/>
              <a:gd name="connsiteY21" fmla="*/ 206834 h 439817"/>
              <a:gd name="connsiteX22" fmla="*/ 10889998 w 12259658"/>
              <a:gd name="connsiteY22" fmla="*/ 94100 h 439817"/>
              <a:gd name="connsiteX23" fmla="*/ 9931757 w 12259658"/>
              <a:gd name="connsiteY23" fmla="*/ 357146 h 439817"/>
              <a:gd name="connsiteX24" fmla="*/ 9230299 w 12259658"/>
              <a:gd name="connsiteY24" fmla="*/ 426040 h 439817"/>
              <a:gd name="connsiteX25" fmla="*/ 7903130 w 12259658"/>
              <a:gd name="connsiteY25" fmla="*/ 118928 h 439817"/>
              <a:gd name="connsiteX26" fmla="*/ 7146879 w 12259658"/>
              <a:gd name="connsiteY26" fmla="*/ 37957 h 439817"/>
              <a:gd name="connsiteX27" fmla="*/ 6456458 w 12259658"/>
              <a:gd name="connsiteY27" fmla="*/ 326055 h 439817"/>
              <a:gd name="connsiteX28" fmla="*/ 5892113 w 12259658"/>
              <a:gd name="connsiteY28" fmla="*/ 250675 h 439817"/>
              <a:gd name="connsiteX29" fmla="*/ 5434688 w 12259658"/>
              <a:gd name="connsiteY29" fmla="*/ 303166 h 439817"/>
              <a:gd name="connsiteX30" fmla="*/ 4814874 w 12259658"/>
              <a:gd name="connsiteY30" fmla="*/ 300779 h 439817"/>
              <a:gd name="connsiteX31" fmla="*/ 4044524 w 12259658"/>
              <a:gd name="connsiteY31" fmla="*/ 213097 h 439817"/>
              <a:gd name="connsiteX32" fmla="*/ 3054968 w 12259658"/>
              <a:gd name="connsiteY32" fmla="*/ 369672 h 439817"/>
              <a:gd name="connsiteX33" fmla="*/ 2697976 w 12259658"/>
              <a:gd name="connsiteY33" fmla="*/ 319568 h 439817"/>
              <a:gd name="connsiteX34" fmla="*/ 2566453 w 12259658"/>
              <a:gd name="connsiteY34" fmla="*/ 188045 h 439817"/>
              <a:gd name="connsiteX35" fmla="*/ 1990255 w 12259658"/>
              <a:gd name="connsiteY35" fmla="*/ 62785 h 439817"/>
              <a:gd name="connsiteX36" fmla="*/ 637444 w 12259658"/>
              <a:gd name="connsiteY36" fmla="*/ 307042 h 439817"/>
              <a:gd name="connsiteX37" fmla="*/ 305505 w 12259658"/>
              <a:gd name="connsiteY37" fmla="*/ 394724 h 439817"/>
              <a:gd name="connsiteX38" fmla="*/ 29932 w 12259658"/>
              <a:gd name="connsiteY38" fmla="*/ 307042 h 439817"/>
              <a:gd name="connsiteX39" fmla="*/ 29932 w 12259658"/>
              <a:gd name="connsiteY39" fmla="*/ 256938 h 439817"/>
              <a:gd name="connsiteX0" fmla="*/ 29932 w 12259658"/>
              <a:gd name="connsiteY0" fmla="*/ 256875 h 439754"/>
              <a:gd name="connsiteX1" fmla="*/ 230348 w 12259658"/>
              <a:gd name="connsiteY1" fmla="*/ 350820 h 439754"/>
              <a:gd name="connsiteX2" fmla="*/ 512184 w 12259658"/>
              <a:gd name="connsiteY2" fmla="*/ 338294 h 439754"/>
              <a:gd name="connsiteX3" fmla="*/ 662496 w 12259658"/>
              <a:gd name="connsiteY3" fmla="*/ 275664 h 439754"/>
              <a:gd name="connsiteX4" fmla="*/ 1771050 w 12259658"/>
              <a:gd name="connsiteY4" fmla="*/ 43933 h 439754"/>
              <a:gd name="connsiteX5" fmla="*/ 2516348 w 12259658"/>
              <a:gd name="connsiteY5" fmla="*/ 125352 h 439754"/>
              <a:gd name="connsiteX6" fmla="*/ 2885866 w 12259658"/>
              <a:gd name="connsiteY6" fmla="*/ 350820 h 439754"/>
              <a:gd name="connsiteX7" fmla="*/ 3919264 w 12259658"/>
              <a:gd name="connsiteY7" fmla="*/ 187982 h 439754"/>
              <a:gd name="connsiteX8" fmla="*/ 4752693 w 12259658"/>
              <a:gd name="connsiteY8" fmla="*/ 254712 h 439754"/>
              <a:gd name="connsiteX9" fmla="*/ 5145101 w 12259658"/>
              <a:gd name="connsiteY9" fmla="*/ 319505 h 439754"/>
              <a:gd name="connsiteX10" fmla="*/ 5835746 w 12259658"/>
              <a:gd name="connsiteY10" fmla="*/ 219297 h 439754"/>
              <a:gd name="connsiteX11" fmla="*/ 6449521 w 12259658"/>
              <a:gd name="connsiteY11" fmla="*/ 300716 h 439754"/>
              <a:gd name="connsiteX12" fmla="*/ 7307554 w 12259658"/>
              <a:gd name="connsiteY12" fmla="*/ 92 h 439754"/>
              <a:gd name="connsiteX13" fmla="*/ 8610794 w 12259658"/>
              <a:gd name="connsiteY13" fmla="*/ 272013 h 439754"/>
              <a:gd name="connsiteX14" fmla="*/ 9656184 w 12259658"/>
              <a:gd name="connsiteY14" fmla="*/ 382135 h 439754"/>
              <a:gd name="connsiteX15" fmla="*/ 10720896 w 12259658"/>
              <a:gd name="connsiteY15" fmla="*/ 62722 h 439754"/>
              <a:gd name="connsiteX16" fmla="*/ 11403565 w 12259658"/>
              <a:gd name="connsiteY16" fmla="*/ 162930 h 439754"/>
              <a:gd name="connsiteX17" fmla="*/ 12054918 w 12259658"/>
              <a:gd name="connsiteY17" fmla="*/ 175456 h 439754"/>
              <a:gd name="connsiteX18" fmla="*/ 12236546 w 12259658"/>
              <a:gd name="connsiteY18" fmla="*/ 238086 h 439754"/>
              <a:gd name="connsiteX19" fmla="*/ 12242809 w 12259658"/>
              <a:gd name="connsiteY19" fmla="*/ 275664 h 439754"/>
              <a:gd name="connsiteX20" fmla="*/ 12105022 w 12259658"/>
              <a:gd name="connsiteY20" fmla="*/ 213034 h 439754"/>
              <a:gd name="connsiteX21" fmla="*/ 11403565 w 12259658"/>
              <a:gd name="connsiteY21" fmla="*/ 206771 h 439754"/>
              <a:gd name="connsiteX22" fmla="*/ 10889998 w 12259658"/>
              <a:gd name="connsiteY22" fmla="*/ 94037 h 439754"/>
              <a:gd name="connsiteX23" fmla="*/ 9931757 w 12259658"/>
              <a:gd name="connsiteY23" fmla="*/ 357083 h 439754"/>
              <a:gd name="connsiteX24" fmla="*/ 9230299 w 12259658"/>
              <a:gd name="connsiteY24" fmla="*/ 425977 h 439754"/>
              <a:gd name="connsiteX25" fmla="*/ 7903130 w 12259658"/>
              <a:gd name="connsiteY25" fmla="*/ 118865 h 439754"/>
              <a:gd name="connsiteX26" fmla="*/ 7146879 w 12259658"/>
              <a:gd name="connsiteY26" fmla="*/ 37894 h 439754"/>
              <a:gd name="connsiteX27" fmla="*/ 6456458 w 12259658"/>
              <a:gd name="connsiteY27" fmla="*/ 325992 h 439754"/>
              <a:gd name="connsiteX28" fmla="*/ 5892113 w 12259658"/>
              <a:gd name="connsiteY28" fmla="*/ 250612 h 439754"/>
              <a:gd name="connsiteX29" fmla="*/ 5434688 w 12259658"/>
              <a:gd name="connsiteY29" fmla="*/ 303103 h 439754"/>
              <a:gd name="connsiteX30" fmla="*/ 4814874 w 12259658"/>
              <a:gd name="connsiteY30" fmla="*/ 300716 h 439754"/>
              <a:gd name="connsiteX31" fmla="*/ 4044524 w 12259658"/>
              <a:gd name="connsiteY31" fmla="*/ 213034 h 439754"/>
              <a:gd name="connsiteX32" fmla="*/ 3054968 w 12259658"/>
              <a:gd name="connsiteY32" fmla="*/ 369609 h 439754"/>
              <a:gd name="connsiteX33" fmla="*/ 2697976 w 12259658"/>
              <a:gd name="connsiteY33" fmla="*/ 319505 h 439754"/>
              <a:gd name="connsiteX34" fmla="*/ 2566453 w 12259658"/>
              <a:gd name="connsiteY34" fmla="*/ 187982 h 439754"/>
              <a:gd name="connsiteX35" fmla="*/ 1990255 w 12259658"/>
              <a:gd name="connsiteY35" fmla="*/ 62722 h 439754"/>
              <a:gd name="connsiteX36" fmla="*/ 637444 w 12259658"/>
              <a:gd name="connsiteY36" fmla="*/ 306979 h 439754"/>
              <a:gd name="connsiteX37" fmla="*/ 305505 w 12259658"/>
              <a:gd name="connsiteY37" fmla="*/ 394661 h 439754"/>
              <a:gd name="connsiteX38" fmla="*/ 29932 w 12259658"/>
              <a:gd name="connsiteY38" fmla="*/ 306979 h 439754"/>
              <a:gd name="connsiteX39" fmla="*/ 29932 w 12259658"/>
              <a:gd name="connsiteY39" fmla="*/ 256875 h 439754"/>
              <a:gd name="connsiteX0" fmla="*/ 29932 w 12259658"/>
              <a:gd name="connsiteY0" fmla="*/ 256875 h 439754"/>
              <a:gd name="connsiteX1" fmla="*/ 230348 w 12259658"/>
              <a:gd name="connsiteY1" fmla="*/ 350820 h 439754"/>
              <a:gd name="connsiteX2" fmla="*/ 512184 w 12259658"/>
              <a:gd name="connsiteY2" fmla="*/ 338294 h 439754"/>
              <a:gd name="connsiteX3" fmla="*/ 662496 w 12259658"/>
              <a:gd name="connsiteY3" fmla="*/ 275664 h 439754"/>
              <a:gd name="connsiteX4" fmla="*/ 1771050 w 12259658"/>
              <a:gd name="connsiteY4" fmla="*/ 43933 h 439754"/>
              <a:gd name="connsiteX5" fmla="*/ 2516348 w 12259658"/>
              <a:gd name="connsiteY5" fmla="*/ 125352 h 439754"/>
              <a:gd name="connsiteX6" fmla="*/ 2885866 w 12259658"/>
              <a:gd name="connsiteY6" fmla="*/ 350820 h 439754"/>
              <a:gd name="connsiteX7" fmla="*/ 3919264 w 12259658"/>
              <a:gd name="connsiteY7" fmla="*/ 187982 h 439754"/>
              <a:gd name="connsiteX8" fmla="*/ 4752693 w 12259658"/>
              <a:gd name="connsiteY8" fmla="*/ 254712 h 439754"/>
              <a:gd name="connsiteX9" fmla="*/ 5145101 w 12259658"/>
              <a:gd name="connsiteY9" fmla="*/ 319505 h 439754"/>
              <a:gd name="connsiteX10" fmla="*/ 5835746 w 12259658"/>
              <a:gd name="connsiteY10" fmla="*/ 219297 h 439754"/>
              <a:gd name="connsiteX11" fmla="*/ 6449521 w 12259658"/>
              <a:gd name="connsiteY11" fmla="*/ 300716 h 439754"/>
              <a:gd name="connsiteX12" fmla="*/ 7307554 w 12259658"/>
              <a:gd name="connsiteY12" fmla="*/ 92 h 439754"/>
              <a:gd name="connsiteX13" fmla="*/ 8610794 w 12259658"/>
              <a:gd name="connsiteY13" fmla="*/ 272013 h 439754"/>
              <a:gd name="connsiteX14" fmla="*/ 9656184 w 12259658"/>
              <a:gd name="connsiteY14" fmla="*/ 382135 h 439754"/>
              <a:gd name="connsiteX15" fmla="*/ 10720896 w 12259658"/>
              <a:gd name="connsiteY15" fmla="*/ 62722 h 439754"/>
              <a:gd name="connsiteX16" fmla="*/ 11403565 w 12259658"/>
              <a:gd name="connsiteY16" fmla="*/ 162930 h 439754"/>
              <a:gd name="connsiteX17" fmla="*/ 12054918 w 12259658"/>
              <a:gd name="connsiteY17" fmla="*/ 175456 h 439754"/>
              <a:gd name="connsiteX18" fmla="*/ 12236546 w 12259658"/>
              <a:gd name="connsiteY18" fmla="*/ 238086 h 439754"/>
              <a:gd name="connsiteX19" fmla="*/ 12242809 w 12259658"/>
              <a:gd name="connsiteY19" fmla="*/ 275664 h 439754"/>
              <a:gd name="connsiteX20" fmla="*/ 12105022 w 12259658"/>
              <a:gd name="connsiteY20" fmla="*/ 213034 h 439754"/>
              <a:gd name="connsiteX21" fmla="*/ 11403565 w 12259658"/>
              <a:gd name="connsiteY21" fmla="*/ 206771 h 439754"/>
              <a:gd name="connsiteX22" fmla="*/ 10889998 w 12259658"/>
              <a:gd name="connsiteY22" fmla="*/ 94037 h 439754"/>
              <a:gd name="connsiteX23" fmla="*/ 9931757 w 12259658"/>
              <a:gd name="connsiteY23" fmla="*/ 357083 h 439754"/>
              <a:gd name="connsiteX24" fmla="*/ 9230299 w 12259658"/>
              <a:gd name="connsiteY24" fmla="*/ 425977 h 439754"/>
              <a:gd name="connsiteX25" fmla="*/ 7903130 w 12259658"/>
              <a:gd name="connsiteY25" fmla="*/ 118865 h 439754"/>
              <a:gd name="connsiteX26" fmla="*/ 7146879 w 12259658"/>
              <a:gd name="connsiteY26" fmla="*/ 37894 h 439754"/>
              <a:gd name="connsiteX27" fmla="*/ 6456458 w 12259658"/>
              <a:gd name="connsiteY27" fmla="*/ 325992 h 439754"/>
              <a:gd name="connsiteX28" fmla="*/ 5892113 w 12259658"/>
              <a:gd name="connsiteY28" fmla="*/ 250612 h 439754"/>
              <a:gd name="connsiteX29" fmla="*/ 5434688 w 12259658"/>
              <a:gd name="connsiteY29" fmla="*/ 303103 h 439754"/>
              <a:gd name="connsiteX30" fmla="*/ 4814874 w 12259658"/>
              <a:gd name="connsiteY30" fmla="*/ 300716 h 439754"/>
              <a:gd name="connsiteX31" fmla="*/ 4044524 w 12259658"/>
              <a:gd name="connsiteY31" fmla="*/ 213034 h 439754"/>
              <a:gd name="connsiteX32" fmla="*/ 3054968 w 12259658"/>
              <a:gd name="connsiteY32" fmla="*/ 369609 h 439754"/>
              <a:gd name="connsiteX33" fmla="*/ 2697976 w 12259658"/>
              <a:gd name="connsiteY33" fmla="*/ 319505 h 439754"/>
              <a:gd name="connsiteX34" fmla="*/ 2566453 w 12259658"/>
              <a:gd name="connsiteY34" fmla="*/ 187982 h 439754"/>
              <a:gd name="connsiteX35" fmla="*/ 1990255 w 12259658"/>
              <a:gd name="connsiteY35" fmla="*/ 62722 h 439754"/>
              <a:gd name="connsiteX36" fmla="*/ 637444 w 12259658"/>
              <a:gd name="connsiteY36" fmla="*/ 306979 h 439754"/>
              <a:gd name="connsiteX37" fmla="*/ 305505 w 12259658"/>
              <a:gd name="connsiteY37" fmla="*/ 394661 h 439754"/>
              <a:gd name="connsiteX38" fmla="*/ 29932 w 12259658"/>
              <a:gd name="connsiteY38" fmla="*/ 306979 h 439754"/>
              <a:gd name="connsiteX39" fmla="*/ 29932 w 12259658"/>
              <a:gd name="connsiteY39" fmla="*/ 256875 h 439754"/>
              <a:gd name="connsiteX0" fmla="*/ 29932 w 12259658"/>
              <a:gd name="connsiteY0" fmla="*/ 256863 h 439742"/>
              <a:gd name="connsiteX1" fmla="*/ 230348 w 12259658"/>
              <a:gd name="connsiteY1" fmla="*/ 350808 h 439742"/>
              <a:gd name="connsiteX2" fmla="*/ 512184 w 12259658"/>
              <a:gd name="connsiteY2" fmla="*/ 338282 h 439742"/>
              <a:gd name="connsiteX3" fmla="*/ 662496 w 12259658"/>
              <a:gd name="connsiteY3" fmla="*/ 275652 h 439742"/>
              <a:gd name="connsiteX4" fmla="*/ 1771050 w 12259658"/>
              <a:gd name="connsiteY4" fmla="*/ 43921 h 439742"/>
              <a:gd name="connsiteX5" fmla="*/ 2516348 w 12259658"/>
              <a:gd name="connsiteY5" fmla="*/ 125340 h 439742"/>
              <a:gd name="connsiteX6" fmla="*/ 2885866 w 12259658"/>
              <a:gd name="connsiteY6" fmla="*/ 350808 h 439742"/>
              <a:gd name="connsiteX7" fmla="*/ 3919264 w 12259658"/>
              <a:gd name="connsiteY7" fmla="*/ 187970 h 439742"/>
              <a:gd name="connsiteX8" fmla="*/ 4752693 w 12259658"/>
              <a:gd name="connsiteY8" fmla="*/ 254700 h 439742"/>
              <a:gd name="connsiteX9" fmla="*/ 5145101 w 12259658"/>
              <a:gd name="connsiteY9" fmla="*/ 319493 h 439742"/>
              <a:gd name="connsiteX10" fmla="*/ 5835746 w 12259658"/>
              <a:gd name="connsiteY10" fmla="*/ 219285 h 439742"/>
              <a:gd name="connsiteX11" fmla="*/ 6449521 w 12259658"/>
              <a:gd name="connsiteY11" fmla="*/ 300704 h 439742"/>
              <a:gd name="connsiteX12" fmla="*/ 7307554 w 12259658"/>
              <a:gd name="connsiteY12" fmla="*/ 80 h 439742"/>
              <a:gd name="connsiteX13" fmla="*/ 8610794 w 12259658"/>
              <a:gd name="connsiteY13" fmla="*/ 272001 h 439742"/>
              <a:gd name="connsiteX14" fmla="*/ 9668486 w 12259658"/>
              <a:gd name="connsiteY14" fmla="*/ 390323 h 439742"/>
              <a:gd name="connsiteX15" fmla="*/ 10720896 w 12259658"/>
              <a:gd name="connsiteY15" fmla="*/ 62710 h 439742"/>
              <a:gd name="connsiteX16" fmla="*/ 11403565 w 12259658"/>
              <a:gd name="connsiteY16" fmla="*/ 162918 h 439742"/>
              <a:gd name="connsiteX17" fmla="*/ 12054918 w 12259658"/>
              <a:gd name="connsiteY17" fmla="*/ 175444 h 439742"/>
              <a:gd name="connsiteX18" fmla="*/ 12236546 w 12259658"/>
              <a:gd name="connsiteY18" fmla="*/ 238074 h 439742"/>
              <a:gd name="connsiteX19" fmla="*/ 12242809 w 12259658"/>
              <a:gd name="connsiteY19" fmla="*/ 275652 h 439742"/>
              <a:gd name="connsiteX20" fmla="*/ 12105022 w 12259658"/>
              <a:gd name="connsiteY20" fmla="*/ 213022 h 439742"/>
              <a:gd name="connsiteX21" fmla="*/ 11403565 w 12259658"/>
              <a:gd name="connsiteY21" fmla="*/ 206759 h 439742"/>
              <a:gd name="connsiteX22" fmla="*/ 10889998 w 12259658"/>
              <a:gd name="connsiteY22" fmla="*/ 94025 h 439742"/>
              <a:gd name="connsiteX23" fmla="*/ 9931757 w 12259658"/>
              <a:gd name="connsiteY23" fmla="*/ 357071 h 439742"/>
              <a:gd name="connsiteX24" fmla="*/ 9230299 w 12259658"/>
              <a:gd name="connsiteY24" fmla="*/ 425965 h 439742"/>
              <a:gd name="connsiteX25" fmla="*/ 7903130 w 12259658"/>
              <a:gd name="connsiteY25" fmla="*/ 118853 h 439742"/>
              <a:gd name="connsiteX26" fmla="*/ 7146879 w 12259658"/>
              <a:gd name="connsiteY26" fmla="*/ 37882 h 439742"/>
              <a:gd name="connsiteX27" fmla="*/ 6456458 w 12259658"/>
              <a:gd name="connsiteY27" fmla="*/ 325980 h 439742"/>
              <a:gd name="connsiteX28" fmla="*/ 5892113 w 12259658"/>
              <a:gd name="connsiteY28" fmla="*/ 250600 h 439742"/>
              <a:gd name="connsiteX29" fmla="*/ 5434688 w 12259658"/>
              <a:gd name="connsiteY29" fmla="*/ 303091 h 439742"/>
              <a:gd name="connsiteX30" fmla="*/ 4814874 w 12259658"/>
              <a:gd name="connsiteY30" fmla="*/ 300704 h 439742"/>
              <a:gd name="connsiteX31" fmla="*/ 4044524 w 12259658"/>
              <a:gd name="connsiteY31" fmla="*/ 213022 h 439742"/>
              <a:gd name="connsiteX32" fmla="*/ 3054968 w 12259658"/>
              <a:gd name="connsiteY32" fmla="*/ 369597 h 439742"/>
              <a:gd name="connsiteX33" fmla="*/ 2697976 w 12259658"/>
              <a:gd name="connsiteY33" fmla="*/ 319493 h 439742"/>
              <a:gd name="connsiteX34" fmla="*/ 2566453 w 12259658"/>
              <a:gd name="connsiteY34" fmla="*/ 187970 h 439742"/>
              <a:gd name="connsiteX35" fmla="*/ 1990255 w 12259658"/>
              <a:gd name="connsiteY35" fmla="*/ 62710 h 439742"/>
              <a:gd name="connsiteX36" fmla="*/ 637444 w 12259658"/>
              <a:gd name="connsiteY36" fmla="*/ 306967 h 439742"/>
              <a:gd name="connsiteX37" fmla="*/ 305505 w 12259658"/>
              <a:gd name="connsiteY37" fmla="*/ 394649 h 439742"/>
              <a:gd name="connsiteX38" fmla="*/ 29932 w 12259658"/>
              <a:gd name="connsiteY38" fmla="*/ 306967 h 439742"/>
              <a:gd name="connsiteX39" fmla="*/ 29932 w 12259658"/>
              <a:gd name="connsiteY39" fmla="*/ 256863 h 439742"/>
              <a:gd name="connsiteX0" fmla="*/ 29932 w 12259658"/>
              <a:gd name="connsiteY0" fmla="*/ 256877 h 439756"/>
              <a:gd name="connsiteX1" fmla="*/ 230348 w 12259658"/>
              <a:gd name="connsiteY1" fmla="*/ 350822 h 439756"/>
              <a:gd name="connsiteX2" fmla="*/ 512184 w 12259658"/>
              <a:gd name="connsiteY2" fmla="*/ 338296 h 439756"/>
              <a:gd name="connsiteX3" fmla="*/ 662496 w 12259658"/>
              <a:gd name="connsiteY3" fmla="*/ 275666 h 439756"/>
              <a:gd name="connsiteX4" fmla="*/ 1771050 w 12259658"/>
              <a:gd name="connsiteY4" fmla="*/ 43935 h 439756"/>
              <a:gd name="connsiteX5" fmla="*/ 2516348 w 12259658"/>
              <a:gd name="connsiteY5" fmla="*/ 125354 h 439756"/>
              <a:gd name="connsiteX6" fmla="*/ 2885866 w 12259658"/>
              <a:gd name="connsiteY6" fmla="*/ 350822 h 439756"/>
              <a:gd name="connsiteX7" fmla="*/ 3919264 w 12259658"/>
              <a:gd name="connsiteY7" fmla="*/ 187984 h 439756"/>
              <a:gd name="connsiteX8" fmla="*/ 4752693 w 12259658"/>
              <a:gd name="connsiteY8" fmla="*/ 254714 h 439756"/>
              <a:gd name="connsiteX9" fmla="*/ 5145101 w 12259658"/>
              <a:gd name="connsiteY9" fmla="*/ 319507 h 439756"/>
              <a:gd name="connsiteX10" fmla="*/ 5835746 w 12259658"/>
              <a:gd name="connsiteY10" fmla="*/ 219299 h 439756"/>
              <a:gd name="connsiteX11" fmla="*/ 6449521 w 12259658"/>
              <a:gd name="connsiteY11" fmla="*/ 300718 h 439756"/>
              <a:gd name="connsiteX12" fmla="*/ 7307554 w 12259658"/>
              <a:gd name="connsiteY12" fmla="*/ 94 h 439756"/>
              <a:gd name="connsiteX13" fmla="*/ 8610794 w 12259658"/>
              <a:gd name="connsiteY13" fmla="*/ 272015 h 439756"/>
              <a:gd name="connsiteX14" fmla="*/ 9668486 w 12259658"/>
              <a:gd name="connsiteY14" fmla="*/ 390337 h 439756"/>
              <a:gd name="connsiteX15" fmla="*/ 10720896 w 12259658"/>
              <a:gd name="connsiteY15" fmla="*/ 62724 h 439756"/>
              <a:gd name="connsiteX16" fmla="*/ 11403565 w 12259658"/>
              <a:gd name="connsiteY16" fmla="*/ 162932 h 439756"/>
              <a:gd name="connsiteX17" fmla="*/ 12054918 w 12259658"/>
              <a:gd name="connsiteY17" fmla="*/ 175458 h 439756"/>
              <a:gd name="connsiteX18" fmla="*/ 12236546 w 12259658"/>
              <a:gd name="connsiteY18" fmla="*/ 238088 h 439756"/>
              <a:gd name="connsiteX19" fmla="*/ 12242809 w 12259658"/>
              <a:gd name="connsiteY19" fmla="*/ 275666 h 439756"/>
              <a:gd name="connsiteX20" fmla="*/ 12105022 w 12259658"/>
              <a:gd name="connsiteY20" fmla="*/ 213036 h 439756"/>
              <a:gd name="connsiteX21" fmla="*/ 11403565 w 12259658"/>
              <a:gd name="connsiteY21" fmla="*/ 206773 h 439756"/>
              <a:gd name="connsiteX22" fmla="*/ 10889998 w 12259658"/>
              <a:gd name="connsiteY22" fmla="*/ 94039 h 439756"/>
              <a:gd name="connsiteX23" fmla="*/ 9931757 w 12259658"/>
              <a:gd name="connsiteY23" fmla="*/ 357085 h 439756"/>
              <a:gd name="connsiteX24" fmla="*/ 9230299 w 12259658"/>
              <a:gd name="connsiteY24" fmla="*/ 425979 h 439756"/>
              <a:gd name="connsiteX25" fmla="*/ 7903130 w 12259658"/>
              <a:gd name="connsiteY25" fmla="*/ 118867 h 439756"/>
              <a:gd name="connsiteX26" fmla="*/ 7146879 w 12259658"/>
              <a:gd name="connsiteY26" fmla="*/ 37896 h 439756"/>
              <a:gd name="connsiteX27" fmla="*/ 6456458 w 12259658"/>
              <a:gd name="connsiteY27" fmla="*/ 325994 h 439756"/>
              <a:gd name="connsiteX28" fmla="*/ 5892113 w 12259658"/>
              <a:gd name="connsiteY28" fmla="*/ 250614 h 439756"/>
              <a:gd name="connsiteX29" fmla="*/ 5434688 w 12259658"/>
              <a:gd name="connsiteY29" fmla="*/ 303105 h 439756"/>
              <a:gd name="connsiteX30" fmla="*/ 4814874 w 12259658"/>
              <a:gd name="connsiteY30" fmla="*/ 300718 h 439756"/>
              <a:gd name="connsiteX31" fmla="*/ 4044524 w 12259658"/>
              <a:gd name="connsiteY31" fmla="*/ 213036 h 439756"/>
              <a:gd name="connsiteX32" fmla="*/ 3054968 w 12259658"/>
              <a:gd name="connsiteY32" fmla="*/ 369611 h 439756"/>
              <a:gd name="connsiteX33" fmla="*/ 2697976 w 12259658"/>
              <a:gd name="connsiteY33" fmla="*/ 319507 h 439756"/>
              <a:gd name="connsiteX34" fmla="*/ 2566453 w 12259658"/>
              <a:gd name="connsiteY34" fmla="*/ 187984 h 439756"/>
              <a:gd name="connsiteX35" fmla="*/ 1990255 w 12259658"/>
              <a:gd name="connsiteY35" fmla="*/ 62724 h 439756"/>
              <a:gd name="connsiteX36" fmla="*/ 637444 w 12259658"/>
              <a:gd name="connsiteY36" fmla="*/ 306981 h 439756"/>
              <a:gd name="connsiteX37" fmla="*/ 305505 w 12259658"/>
              <a:gd name="connsiteY37" fmla="*/ 394663 h 439756"/>
              <a:gd name="connsiteX38" fmla="*/ 29932 w 12259658"/>
              <a:gd name="connsiteY38" fmla="*/ 306981 h 439756"/>
              <a:gd name="connsiteX39" fmla="*/ 29932 w 12259658"/>
              <a:gd name="connsiteY39" fmla="*/ 256877 h 439756"/>
              <a:gd name="connsiteX0" fmla="*/ 29932 w 12259658"/>
              <a:gd name="connsiteY0" fmla="*/ 256877 h 439756"/>
              <a:gd name="connsiteX1" fmla="*/ 230348 w 12259658"/>
              <a:gd name="connsiteY1" fmla="*/ 350822 h 439756"/>
              <a:gd name="connsiteX2" fmla="*/ 512184 w 12259658"/>
              <a:gd name="connsiteY2" fmla="*/ 338296 h 439756"/>
              <a:gd name="connsiteX3" fmla="*/ 662496 w 12259658"/>
              <a:gd name="connsiteY3" fmla="*/ 275666 h 439756"/>
              <a:gd name="connsiteX4" fmla="*/ 1771050 w 12259658"/>
              <a:gd name="connsiteY4" fmla="*/ 43935 h 439756"/>
              <a:gd name="connsiteX5" fmla="*/ 2516348 w 12259658"/>
              <a:gd name="connsiteY5" fmla="*/ 125354 h 439756"/>
              <a:gd name="connsiteX6" fmla="*/ 2885866 w 12259658"/>
              <a:gd name="connsiteY6" fmla="*/ 350822 h 439756"/>
              <a:gd name="connsiteX7" fmla="*/ 3919264 w 12259658"/>
              <a:gd name="connsiteY7" fmla="*/ 187984 h 439756"/>
              <a:gd name="connsiteX8" fmla="*/ 4752693 w 12259658"/>
              <a:gd name="connsiteY8" fmla="*/ 254714 h 439756"/>
              <a:gd name="connsiteX9" fmla="*/ 5145101 w 12259658"/>
              <a:gd name="connsiteY9" fmla="*/ 319507 h 439756"/>
              <a:gd name="connsiteX10" fmla="*/ 5835746 w 12259658"/>
              <a:gd name="connsiteY10" fmla="*/ 219299 h 439756"/>
              <a:gd name="connsiteX11" fmla="*/ 6449521 w 12259658"/>
              <a:gd name="connsiteY11" fmla="*/ 300718 h 439756"/>
              <a:gd name="connsiteX12" fmla="*/ 7307554 w 12259658"/>
              <a:gd name="connsiteY12" fmla="*/ 94 h 439756"/>
              <a:gd name="connsiteX13" fmla="*/ 8610794 w 12259658"/>
              <a:gd name="connsiteY13" fmla="*/ 272015 h 439756"/>
              <a:gd name="connsiteX14" fmla="*/ 9668486 w 12259658"/>
              <a:gd name="connsiteY14" fmla="*/ 390337 h 439756"/>
              <a:gd name="connsiteX15" fmla="*/ 10720896 w 12259658"/>
              <a:gd name="connsiteY15" fmla="*/ 62724 h 439756"/>
              <a:gd name="connsiteX16" fmla="*/ 11403565 w 12259658"/>
              <a:gd name="connsiteY16" fmla="*/ 162932 h 439756"/>
              <a:gd name="connsiteX17" fmla="*/ 12054918 w 12259658"/>
              <a:gd name="connsiteY17" fmla="*/ 175458 h 439756"/>
              <a:gd name="connsiteX18" fmla="*/ 12236546 w 12259658"/>
              <a:gd name="connsiteY18" fmla="*/ 238088 h 439756"/>
              <a:gd name="connsiteX19" fmla="*/ 12242809 w 12259658"/>
              <a:gd name="connsiteY19" fmla="*/ 275666 h 439756"/>
              <a:gd name="connsiteX20" fmla="*/ 12105022 w 12259658"/>
              <a:gd name="connsiteY20" fmla="*/ 213036 h 439756"/>
              <a:gd name="connsiteX21" fmla="*/ 11403565 w 12259658"/>
              <a:gd name="connsiteY21" fmla="*/ 206773 h 439756"/>
              <a:gd name="connsiteX22" fmla="*/ 10889998 w 12259658"/>
              <a:gd name="connsiteY22" fmla="*/ 94039 h 439756"/>
              <a:gd name="connsiteX23" fmla="*/ 9931757 w 12259658"/>
              <a:gd name="connsiteY23" fmla="*/ 357085 h 439756"/>
              <a:gd name="connsiteX24" fmla="*/ 9230299 w 12259658"/>
              <a:gd name="connsiteY24" fmla="*/ 425979 h 439756"/>
              <a:gd name="connsiteX25" fmla="*/ 7903130 w 12259658"/>
              <a:gd name="connsiteY25" fmla="*/ 118867 h 439756"/>
              <a:gd name="connsiteX26" fmla="*/ 7146879 w 12259658"/>
              <a:gd name="connsiteY26" fmla="*/ 37896 h 439756"/>
              <a:gd name="connsiteX27" fmla="*/ 6456458 w 12259658"/>
              <a:gd name="connsiteY27" fmla="*/ 325994 h 439756"/>
              <a:gd name="connsiteX28" fmla="*/ 5892113 w 12259658"/>
              <a:gd name="connsiteY28" fmla="*/ 250614 h 439756"/>
              <a:gd name="connsiteX29" fmla="*/ 5434688 w 12259658"/>
              <a:gd name="connsiteY29" fmla="*/ 303105 h 439756"/>
              <a:gd name="connsiteX30" fmla="*/ 4814874 w 12259658"/>
              <a:gd name="connsiteY30" fmla="*/ 300718 h 439756"/>
              <a:gd name="connsiteX31" fmla="*/ 4044524 w 12259658"/>
              <a:gd name="connsiteY31" fmla="*/ 213036 h 439756"/>
              <a:gd name="connsiteX32" fmla="*/ 3054968 w 12259658"/>
              <a:gd name="connsiteY32" fmla="*/ 369611 h 439756"/>
              <a:gd name="connsiteX33" fmla="*/ 2697976 w 12259658"/>
              <a:gd name="connsiteY33" fmla="*/ 319507 h 439756"/>
              <a:gd name="connsiteX34" fmla="*/ 2566453 w 12259658"/>
              <a:gd name="connsiteY34" fmla="*/ 187984 h 439756"/>
              <a:gd name="connsiteX35" fmla="*/ 1990255 w 12259658"/>
              <a:gd name="connsiteY35" fmla="*/ 62724 h 439756"/>
              <a:gd name="connsiteX36" fmla="*/ 637444 w 12259658"/>
              <a:gd name="connsiteY36" fmla="*/ 306981 h 439756"/>
              <a:gd name="connsiteX37" fmla="*/ 305505 w 12259658"/>
              <a:gd name="connsiteY37" fmla="*/ 394663 h 439756"/>
              <a:gd name="connsiteX38" fmla="*/ 29932 w 12259658"/>
              <a:gd name="connsiteY38" fmla="*/ 306981 h 439756"/>
              <a:gd name="connsiteX39" fmla="*/ 29932 w 12259658"/>
              <a:gd name="connsiteY39" fmla="*/ 256877 h 439756"/>
              <a:gd name="connsiteX0" fmla="*/ 29932 w 12259658"/>
              <a:gd name="connsiteY0" fmla="*/ 256877 h 438903"/>
              <a:gd name="connsiteX1" fmla="*/ 230348 w 12259658"/>
              <a:gd name="connsiteY1" fmla="*/ 350822 h 438903"/>
              <a:gd name="connsiteX2" fmla="*/ 512184 w 12259658"/>
              <a:gd name="connsiteY2" fmla="*/ 338296 h 438903"/>
              <a:gd name="connsiteX3" fmla="*/ 662496 w 12259658"/>
              <a:gd name="connsiteY3" fmla="*/ 275666 h 438903"/>
              <a:gd name="connsiteX4" fmla="*/ 1771050 w 12259658"/>
              <a:gd name="connsiteY4" fmla="*/ 43935 h 438903"/>
              <a:gd name="connsiteX5" fmla="*/ 2516348 w 12259658"/>
              <a:gd name="connsiteY5" fmla="*/ 125354 h 438903"/>
              <a:gd name="connsiteX6" fmla="*/ 2885866 w 12259658"/>
              <a:gd name="connsiteY6" fmla="*/ 350822 h 438903"/>
              <a:gd name="connsiteX7" fmla="*/ 3919264 w 12259658"/>
              <a:gd name="connsiteY7" fmla="*/ 187984 h 438903"/>
              <a:gd name="connsiteX8" fmla="*/ 4752693 w 12259658"/>
              <a:gd name="connsiteY8" fmla="*/ 254714 h 438903"/>
              <a:gd name="connsiteX9" fmla="*/ 5145101 w 12259658"/>
              <a:gd name="connsiteY9" fmla="*/ 319507 h 438903"/>
              <a:gd name="connsiteX10" fmla="*/ 5835746 w 12259658"/>
              <a:gd name="connsiteY10" fmla="*/ 219299 h 438903"/>
              <a:gd name="connsiteX11" fmla="*/ 6449521 w 12259658"/>
              <a:gd name="connsiteY11" fmla="*/ 300718 h 438903"/>
              <a:gd name="connsiteX12" fmla="*/ 7307554 w 12259658"/>
              <a:gd name="connsiteY12" fmla="*/ 94 h 438903"/>
              <a:gd name="connsiteX13" fmla="*/ 8610794 w 12259658"/>
              <a:gd name="connsiteY13" fmla="*/ 272015 h 438903"/>
              <a:gd name="connsiteX14" fmla="*/ 9668486 w 12259658"/>
              <a:gd name="connsiteY14" fmla="*/ 390337 h 438903"/>
              <a:gd name="connsiteX15" fmla="*/ 10720896 w 12259658"/>
              <a:gd name="connsiteY15" fmla="*/ 62724 h 438903"/>
              <a:gd name="connsiteX16" fmla="*/ 11403565 w 12259658"/>
              <a:gd name="connsiteY16" fmla="*/ 162932 h 438903"/>
              <a:gd name="connsiteX17" fmla="*/ 12054918 w 12259658"/>
              <a:gd name="connsiteY17" fmla="*/ 175458 h 438903"/>
              <a:gd name="connsiteX18" fmla="*/ 12236546 w 12259658"/>
              <a:gd name="connsiteY18" fmla="*/ 238088 h 438903"/>
              <a:gd name="connsiteX19" fmla="*/ 12242809 w 12259658"/>
              <a:gd name="connsiteY19" fmla="*/ 275666 h 438903"/>
              <a:gd name="connsiteX20" fmla="*/ 12105022 w 12259658"/>
              <a:gd name="connsiteY20" fmla="*/ 213036 h 438903"/>
              <a:gd name="connsiteX21" fmla="*/ 11403565 w 12259658"/>
              <a:gd name="connsiteY21" fmla="*/ 206773 h 438903"/>
              <a:gd name="connsiteX22" fmla="*/ 10889998 w 12259658"/>
              <a:gd name="connsiteY22" fmla="*/ 94039 h 438903"/>
              <a:gd name="connsiteX23" fmla="*/ 9931757 w 12259658"/>
              <a:gd name="connsiteY23" fmla="*/ 357085 h 438903"/>
              <a:gd name="connsiteX24" fmla="*/ 9230299 w 12259658"/>
              <a:gd name="connsiteY24" fmla="*/ 425979 h 438903"/>
              <a:gd name="connsiteX25" fmla="*/ 7981038 w 12259658"/>
              <a:gd name="connsiteY25" fmla="*/ 131169 h 438903"/>
              <a:gd name="connsiteX26" fmla="*/ 7146879 w 12259658"/>
              <a:gd name="connsiteY26" fmla="*/ 37896 h 438903"/>
              <a:gd name="connsiteX27" fmla="*/ 6456458 w 12259658"/>
              <a:gd name="connsiteY27" fmla="*/ 325994 h 438903"/>
              <a:gd name="connsiteX28" fmla="*/ 5892113 w 12259658"/>
              <a:gd name="connsiteY28" fmla="*/ 250614 h 438903"/>
              <a:gd name="connsiteX29" fmla="*/ 5434688 w 12259658"/>
              <a:gd name="connsiteY29" fmla="*/ 303105 h 438903"/>
              <a:gd name="connsiteX30" fmla="*/ 4814874 w 12259658"/>
              <a:gd name="connsiteY30" fmla="*/ 300718 h 438903"/>
              <a:gd name="connsiteX31" fmla="*/ 4044524 w 12259658"/>
              <a:gd name="connsiteY31" fmla="*/ 213036 h 438903"/>
              <a:gd name="connsiteX32" fmla="*/ 3054968 w 12259658"/>
              <a:gd name="connsiteY32" fmla="*/ 369611 h 438903"/>
              <a:gd name="connsiteX33" fmla="*/ 2697976 w 12259658"/>
              <a:gd name="connsiteY33" fmla="*/ 319507 h 438903"/>
              <a:gd name="connsiteX34" fmla="*/ 2566453 w 12259658"/>
              <a:gd name="connsiteY34" fmla="*/ 187984 h 438903"/>
              <a:gd name="connsiteX35" fmla="*/ 1990255 w 12259658"/>
              <a:gd name="connsiteY35" fmla="*/ 62724 h 438903"/>
              <a:gd name="connsiteX36" fmla="*/ 637444 w 12259658"/>
              <a:gd name="connsiteY36" fmla="*/ 306981 h 438903"/>
              <a:gd name="connsiteX37" fmla="*/ 305505 w 12259658"/>
              <a:gd name="connsiteY37" fmla="*/ 394663 h 438903"/>
              <a:gd name="connsiteX38" fmla="*/ 29932 w 12259658"/>
              <a:gd name="connsiteY38" fmla="*/ 306981 h 438903"/>
              <a:gd name="connsiteX39" fmla="*/ 29932 w 12259658"/>
              <a:gd name="connsiteY39" fmla="*/ 256877 h 438903"/>
              <a:gd name="connsiteX0" fmla="*/ 29932 w 12259658"/>
              <a:gd name="connsiteY0" fmla="*/ 256877 h 438903"/>
              <a:gd name="connsiteX1" fmla="*/ 230348 w 12259658"/>
              <a:gd name="connsiteY1" fmla="*/ 350822 h 438903"/>
              <a:gd name="connsiteX2" fmla="*/ 512184 w 12259658"/>
              <a:gd name="connsiteY2" fmla="*/ 338296 h 438903"/>
              <a:gd name="connsiteX3" fmla="*/ 662496 w 12259658"/>
              <a:gd name="connsiteY3" fmla="*/ 275666 h 438903"/>
              <a:gd name="connsiteX4" fmla="*/ 1771050 w 12259658"/>
              <a:gd name="connsiteY4" fmla="*/ 43935 h 438903"/>
              <a:gd name="connsiteX5" fmla="*/ 2516348 w 12259658"/>
              <a:gd name="connsiteY5" fmla="*/ 125354 h 438903"/>
              <a:gd name="connsiteX6" fmla="*/ 2885866 w 12259658"/>
              <a:gd name="connsiteY6" fmla="*/ 350822 h 438903"/>
              <a:gd name="connsiteX7" fmla="*/ 3919264 w 12259658"/>
              <a:gd name="connsiteY7" fmla="*/ 187984 h 438903"/>
              <a:gd name="connsiteX8" fmla="*/ 4752693 w 12259658"/>
              <a:gd name="connsiteY8" fmla="*/ 254714 h 438903"/>
              <a:gd name="connsiteX9" fmla="*/ 5145101 w 12259658"/>
              <a:gd name="connsiteY9" fmla="*/ 319507 h 438903"/>
              <a:gd name="connsiteX10" fmla="*/ 5835746 w 12259658"/>
              <a:gd name="connsiteY10" fmla="*/ 219299 h 438903"/>
              <a:gd name="connsiteX11" fmla="*/ 6449521 w 12259658"/>
              <a:gd name="connsiteY11" fmla="*/ 300718 h 438903"/>
              <a:gd name="connsiteX12" fmla="*/ 7307554 w 12259658"/>
              <a:gd name="connsiteY12" fmla="*/ 94 h 438903"/>
              <a:gd name="connsiteX13" fmla="*/ 8610794 w 12259658"/>
              <a:gd name="connsiteY13" fmla="*/ 272015 h 438903"/>
              <a:gd name="connsiteX14" fmla="*/ 9668486 w 12259658"/>
              <a:gd name="connsiteY14" fmla="*/ 390337 h 438903"/>
              <a:gd name="connsiteX15" fmla="*/ 10720896 w 12259658"/>
              <a:gd name="connsiteY15" fmla="*/ 62724 h 438903"/>
              <a:gd name="connsiteX16" fmla="*/ 11403565 w 12259658"/>
              <a:gd name="connsiteY16" fmla="*/ 162932 h 438903"/>
              <a:gd name="connsiteX17" fmla="*/ 12054918 w 12259658"/>
              <a:gd name="connsiteY17" fmla="*/ 175458 h 438903"/>
              <a:gd name="connsiteX18" fmla="*/ 12236546 w 12259658"/>
              <a:gd name="connsiteY18" fmla="*/ 238088 h 438903"/>
              <a:gd name="connsiteX19" fmla="*/ 12242809 w 12259658"/>
              <a:gd name="connsiteY19" fmla="*/ 275666 h 438903"/>
              <a:gd name="connsiteX20" fmla="*/ 12105022 w 12259658"/>
              <a:gd name="connsiteY20" fmla="*/ 213036 h 438903"/>
              <a:gd name="connsiteX21" fmla="*/ 11403565 w 12259658"/>
              <a:gd name="connsiteY21" fmla="*/ 206773 h 438903"/>
              <a:gd name="connsiteX22" fmla="*/ 10889998 w 12259658"/>
              <a:gd name="connsiteY22" fmla="*/ 94039 h 438903"/>
              <a:gd name="connsiteX23" fmla="*/ 9931757 w 12259658"/>
              <a:gd name="connsiteY23" fmla="*/ 357085 h 438903"/>
              <a:gd name="connsiteX24" fmla="*/ 9230299 w 12259658"/>
              <a:gd name="connsiteY24" fmla="*/ 425979 h 438903"/>
              <a:gd name="connsiteX25" fmla="*/ 7981038 w 12259658"/>
              <a:gd name="connsiteY25" fmla="*/ 131169 h 438903"/>
              <a:gd name="connsiteX26" fmla="*/ 7183783 w 12259658"/>
              <a:gd name="connsiteY26" fmla="*/ 41997 h 438903"/>
              <a:gd name="connsiteX27" fmla="*/ 6456458 w 12259658"/>
              <a:gd name="connsiteY27" fmla="*/ 325994 h 438903"/>
              <a:gd name="connsiteX28" fmla="*/ 5892113 w 12259658"/>
              <a:gd name="connsiteY28" fmla="*/ 250614 h 438903"/>
              <a:gd name="connsiteX29" fmla="*/ 5434688 w 12259658"/>
              <a:gd name="connsiteY29" fmla="*/ 303105 h 438903"/>
              <a:gd name="connsiteX30" fmla="*/ 4814874 w 12259658"/>
              <a:gd name="connsiteY30" fmla="*/ 300718 h 438903"/>
              <a:gd name="connsiteX31" fmla="*/ 4044524 w 12259658"/>
              <a:gd name="connsiteY31" fmla="*/ 213036 h 438903"/>
              <a:gd name="connsiteX32" fmla="*/ 3054968 w 12259658"/>
              <a:gd name="connsiteY32" fmla="*/ 369611 h 438903"/>
              <a:gd name="connsiteX33" fmla="*/ 2697976 w 12259658"/>
              <a:gd name="connsiteY33" fmla="*/ 319507 h 438903"/>
              <a:gd name="connsiteX34" fmla="*/ 2566453 w 12259658"/>
              <a:gd name="connsiteY34" fmla="*/ 187984 h 438903"/>
              <a:gd name="connsiteX35" fmla="*/ 1990255 w 12259658"/>
              <a:gd name="connsiteY35" fmla="*/ 62724 h 438903"/>
              <a:gd name="connsiteX36" fmla="*/ 637444 w 12259658"/>
              <a:gd name="connsiteY36" fmla="*/ 306981 h 438903"/>
              <a:gd name="connsiteX37" fmla="*/ 305505 w 12259658"/>
              <a:gd name="connsiteY37" fmla="*/ 394663 h 438903"/>
              <a:gd name="connsiteX38" fmla="*/ 29932 w 12259658"/>
              <a:gd name="connsiteY38" fmla="*/ 306981 h 438903"/>
              <a:gd name="connsiteX39" fmla="*/ 29932 w 12259658"/>
              <a:gd name="connsiteY39" fmla="*/ 256877 h 438903"/>
              <a:gd name="connsiteX0" fmla="*/ 29932 w 12259658"/>
              <a:gd name="connsiteY0" fmla="*/ 256877 h 438903"/>
              <a:gd name="connsiteX1" fmla="*/ 230348 w 12259658"/>
              <a:gd name="connsiteY1" fmla="*/ 350822 h 438903"/>
              <a:gd name="connsiteX2" fmla="*/ 512184 w 12259658"/>
              <a:gd name="connsiteY2" fmla="*/ 338296 h 438903"/>
              <a:gd name="connsiteX3" fmla="*/ 662496 w 12259658"/>
              <a:gd name="connsiteY3" fmla="*/ 275666 h 438903"/>
              <a:gd name="connsiteX4" fmla="*/ 1771050 w 12259658"/>
              <a:gd name="connsiteY4" fmla="*/ 43935 h 438903"/>
              <a:gd name="connsiteX5" fmla="*/ 2516348 w 12259658"/>
              <a:gd name="connsiteY5" fmla="*/ 125354 h 438903"/>
              <a:gd name="connsiteX6" fmla="*/ 2885866 w 12259658"/>
              <a:gd name="connsiteY6" fmla="*/ 350822 h 438903"/>
              <a:gd name="connsiteX7" fmla="*/ 3919264 w 12259658"/>
              <a:gd name="connsiteY7" fmla="*/ 187984 h 438903"/>
              <a:gd name="connsiteX8" fmla="*/ 4752693 w 12259658"/>
              <a:gd name="connsiteY8" fmla="*/ 254714 h 438903"/>
              <a:gd name="connsiteX9" fmla="*/ 5145101 w 12259658"/>
              <a:gd name="connsiteY9" fmla="*/ 319507 h 438903"/>
              <a:gd name="connsiteX10" fmla="*/ 5835746 w 12259658"/>
              <a:gd name="connsiteY10" fmla="*/ 219299 h 438903"/>
              <a:gd name="connsiteX11" fmla="*/ 6449521 w 12259658"/>
              <a:gd name="connsiteY11" fmla="*/ 300718 h 438903"/>
              <a:gd name="connsiteX12" fmla="*/ 7307554 w 12259658"/>
              <a:gd name="connsiteY12" fmla="*/ 94 h 438903"/>
              <a:gd name="connsiteX13" fmla="*/ 8610794 w 12259658"/>
              <a:gd name="connsiteY13" fmla="*/ 272015 h 438903"/>
              <a:gd name="connsiteX14" fmla="*/ 9668486 w 12259658"/>
              <a:gd name="connsiteY14" fmla="*/ 390337 h 438903"/>
              <a:gd name="connsiteX15" fmla="*/ 10720896 w 12259658"/>
              <a:gd name="connsiteY15" fmla="*/ 62724 h 438903"/>
              <a:gd name="connsiteX16" fmla="*/ 11403565 w 12259658"/>
              <a:gd name="connsiteY16" fmla="*/ 162932 h 438903"/>
              <a:gd name="connsiteX17" fmla="*/ 12054918 w 12259658"/>
              <a:gd name="connsiteY17" fmla="*/ 175458 h 438903"/>
              <a:gd name="connsiteX18" fmla="*/ 12236546 w 12259658"/>
              <a:gd name="connsiteY18" fmla="*/ 238088 h 438903"/>
              <a:gd name="connsiteX19" fmla="*/ 12242809 w 12259658"/>
              <a:gd name="connsiteY19" fmla="*/ 275666 h 438903"/>
              <a:gd name="connsiteX20" fmla="*/ 12105022 w 12259658"/>
              <a:gd name="connsiteY20" fmla="*/ 213036 h 438903"/>
              <a:gd name="connsiteX21" fmla="*/ 11403565 w 12259658"/>
              <a:gd name="connsiteY21" fmla="*/ 206773 h 438903"/>
              <a:gd name="connsiteX22" fmla="*/ 10889998 w 12259658"/>
              <a:gd name="connsiteY22" fmla="*/ 94039 h 438903"/>
              <a:gd name="connsiteX23" fmla="*/ 9931757 w 12259658"/>
              <a:gd name="connsiteY23" fmla="*/ 357085 h 438903"/>
              <a:gd name="connsiteX24" fmla="*/ 9230299 w 12259658"/>
              <a:gd name="connsiteY24" fmla="*/ 425979 h 438903"/>
              <a:gd name="connsiteX25" fmla="*/ 7981038 w 12259658"/>
              <a:gd name="connsiteY25" fmla="*/ 131169 h 438903"/>
              <a:gd name="connsiteX26" fmla="*/ 7183783 w 12259658"/>
              <a:gd name="connsiteY26" fmla="*/ 41997 h 438903"/>
              <a:gd name="connsiteX27" fmla="*/ 6456458 w 12259658"/>
              <a:gd name="connsiteY27" fmla="*/ 325994 h 438903"/>
              <a:gd name="connsiteX28" fmla="*/ 5892113 w 12259658"/>
              <a:gd name="connsiteY28" fmla="*/ 250614 h 438903"/>
              <a:gd name="connsiteX29" fmla="*/ 5434688 w 12259658"/>
              <a:gd name="connsiteY29" fmla="*/ 303105 h 438903"/>
              <a:gd name="connsiteX30" fmla="*/ 4814874 w 12259658"/>
              <a:gd name="connsiteY30" fmla="*/ 300718 h 438903"/>
              <a:gd name="connsiteX31" fmla="*/ 4044524 w 12259658"/>
              <a:gd name="connsiteY31" fmla="*/ 213036 h 438903"/>
              <a:gd name="connsiteX32" fmla="*/ 3054968 w 12259658"/>
              <a:gd name="connsiteY32" fmla="*/ 369611 h 438903"/>
              <a:gd name="connsiteX33" fmla="*/ 2697976 w 12259658"/>
              <a:gd name="connsiteY33" fmla="*/ 319507 h 438903"/>
              <a:gd name="connsiteX34" fmla="*/ 2566453 w 12259658"/>
              <a:gd name="connsiteY34" fmla="*/ 187984 h 438903"/>
              <a:gd name="connsiteX35" fmla="*/ 1990255 w 12259658"/>
              <a:gd name="connsiteY35" fmla="*/ 62724 h 438903"/>
              <a:gd name="connsiteX36" fmla="*/ 637444 w 12259658"/>
              <a:gd name="connsiteY36" fmla="*/ 306981 h 438903"/>
              <a:gd name="connsiteX37" fmla="*/ 305505 w 12259658"/>
              <a:gd name="connsiteY37" fmla="*/ 394663 h 438903"/>
              <a:gd name="connsiteX38" fmla="*/ 29932 w 12259658"/>
              <a:gd name="connsiteY38" fmla="*/ 306981 h 438903"/>
              <a:gd name="connsiteX39" fmla="*/ 29932 w 12259658"/>
              <a:gd name="connsiteY39" fmla="*/ 256877 h 438903"/>
              <a:gd name="connsiteX0" fmla="*/ 29932 w 12259658"/>
              <a:gd name="connsiteY0" fmla="*/ 256877 h 442808"/>
              <a:gd name="connsiteX1" fmla="*/ 230348 w 12259658"/>
              <a:gd name="connsiteY1" fmla="*/ 350822 h 442808"/>
              <a:gd name="connsiteX2" fmla="*/ 512184 w 12259658"/>
              <a:gd name="connsiteY2" fmla="*/ 338296 h 442808"/>
              <a:gd name="connsiteX3" fmla="*/ 662496 w 12259658"/>
              <a:gd name="connsiteY3" fmla="*/ 275666 h 442808"/>
              <a:gd name="connsiteX4" fmla="*/ 1771050 w 12259658"/>
              <a:gd name="connsiteY4" fmla="*/ 43935 h 442808"/>
              <a:gd name="connsiteX5" fmla="*/ 2516348 w 12259658"/>
              <a:gd name="connsiteY5" fmla="*/ 125354 h 442808"/>
              <a:gd name="connsiteX6" fmla="*/ 2885866 w 12259658"/>
              <a:gd name="connsiteY6" fmla="*/ 350822 h 442808"/>
              <a:gd name="connsiteX7" fmla="*/ 3919264 w 12259658"/>
              <a:gd name="connsiteY7" fmla="*/ 187984 h 442808"/>
              <a:gd name="connsiteX8" fmla="*/ 4752693 w 12259658"/>
              <a:gd name="connsiteY8" fmla="*/ 254714 h 442808"/>
              <a:gd name="connsiteX9" fmla="*/ 5145101 w 12259658"/>
              <a:gd name="connsiteY9" fmla="*/ 319507 h 442808"/>
              <a:gd name="connsiteX10" fmla="*/ 5835746 w 12259658"/>
              <a:gd name="connsiteY10" fmla="*/ 219299 h 442808"/>
              <a:gd name="connsiteX11" fmla="*/ 6449521 w 12259658"/>
              <a:gd name="connsiteY11" fmla="*/ 300718 h 442808"/>
              <a:gd name="connsiteX12" fmla="*/ 7307554 w 12259658"/>
              <a:gd name="connsiteY12" fmla="*/ 94 h 442808"/>
              <a:gd name="connsiteX13" fmla="*/ 8610794 w 12259658"/>
              <a:gd name="connsiteY13" fmla="*/ 272015 h 442808"/>
              <a:gd name="connsiteX14" fmla="*/ 9668486 w 12259658"/>
              <a:gd name="connsiteY14" fmla="*/ 390337 h 442808"/>
              <a:gd name="connsiteX15" fmla="*/ 10720896 w 12259658"/>
              <a:gd name="connsiteY15" fmla="*/ 62724 h 442808"/>
              <a:gd name="connsiteX16" fmla="*/ 11403565 w 12259658"/>
              <a:gd name="connsiteY16" fmla="*/ 162932 h 442808"/>
              <a:gd name="connsiteX17" fmla="*/ 12054918 w 12259658"/>
              <a:gd name="connsiteY17" fmla="*/ 175458 h 442808"/>
              <a:gd name="connsiteX18" fmla="*/ 12236546 w 12259658"/>
              <a:gd name="connsiteY18" fmla="*/ 238088 h 442808"/>
              <a:gd name="connsiteX19" fmla="*/ 12242809 w 12259658"/>
              <a:gd name="connsiteY19" fmla="*/ 275666 h 442808"/>
              <a:gd name="connsiteX20" fmla="*/ 12105022 w 12259658"/>
              <a:gd name="connsiteY20" fmla="*/ 213036 h 442808"/>
              <a:gd name="connsiteX21" fmla="*/ 11403565 w 12259658"/>
              <a:gd name="connsiteY21" fmla="*/ 206773 h 442808"/>
              <a:gd name="connsiteX22" fmla="*/ 10889998 w 12259658"/>
              <a:gd name="connsiteY22" fmla="*/ 94039 h 442808"/>
              <a:gd name="connsiteX23" fmla="*/ 9931757 w 12259658"/>
              <a:gd name="connsiteY23" fmla="*/ 357085 h 442808"/>
              <a:gd name="connsiteX24" fmla="*/ 9230299 w 12259658"/>
              <a:gd name="connsiteY24" fmla="*/ 425979 h 442808"/>
              <a:gd name="connsiteX25" fmla="*/ 7981038 w 12259658"/>
              <a:gd name="connsiteY25" fmla="*/ 131169 h 442808"/>
              <a:gd name="connsiteX26" fmla="*/ 7183783 w 12259658"/>
              <a:gd name="connsiteY26" fmla="*/ 41997 h 442808"/>
              <a:gd name="connsiteX27" fmla="*/ 6456458 w 12259658"/>
              <a:gd name="connsiteY27" fmla="*/ 325994 h 442808"/>
              <a:gd name="connsiteX28" fmla="*/ 5892113 w 12259658"/>
              <a:gd name="connsiteY28" fmla="*/ 250614 h 442808"/>
              <a:gd name="connsiteX29" fmla="*/ 5434688 w 12259658"/>
              <a:gd name="connsiteY29" fmla="*/ 303105 h 442808"/>
              <a:gd name="connsiteX30" fmla="*/ 4814874 w 12259658"/>
              <a:gd name="connsiteY30" fmla="*/ 300718 h 442808"/>
              <a:gd name="connsiteX31" fmla="*/ 4044524 w 12259658"/>
              <a:gd name="connsiteY31" fmla="*/ 213036 h 442808"/>
              <a:gd name="connsiteX32" fmla="*/ 3054968 w 12259658"/>
              <a:gd name="connsiteY32" fmla="*/ 369611 h 442808"/>
              <a:gd name="connsiteX33" fmla="*/ 2697976 w 12259658"/>
              <a:gd name="connsiteY33" fmla="*/ 319507 h 442808"/>
              <a:gd name="connsiteX34" fmla="*/ 2566453 w 12259658"/>
              <a:gd name="connsiteY34" fmla="*/ 187984 h 442808"/>
              <a:gd name="connsiteX35" fmla="*/ 1990255 w 12259658"/>
              <a:gd name="connsiteY35" fmla="*/ 62724 h 442808"/>
              <a:gd name="connsiteX36" fmla="*/ 637444 w 12259658"/>
              <a:gd name="connsiteY36" fmla="*/ 306981 h 442808"/>
              <a:gd name="connsiteX37" fmla="*/ 305505 w 12259658"/>
              <a:gd name="connsiteY37" fmla="*/ 394663 h 442808"/>
              <a:gd name="connsiteX38" fmla="*/ 29932 w 12259658"/>
              <a:gd name="connsiteY38" fmla="*/ 306981 h 442808"/>
              <a:gd name="connsiteX39" fmla="*/ 29932 w 12259658"/>
              <a:gd name="connsiteY39" fmla="*/ 256877 h 442808"/>
              <a:gd name="connsiteX0" fmla="*/ 29932 w 12259658"/>
              <a:gd name="connsiteY0" fmla="*/ 256877 h 438624"/>
              <a:gd name="connsiteX1" fmla="*/ 230348 w 12259658"/>
              <a:gd name="connsiteY1" fmla="*/ 350822 h 438624"/>
              <a:gd name="connsiteX2" fmla="*/ 512184 w 12259658"/>
              <a:gd name="connsiteY2" fmla="*/ 338296 h 438624"/>
              <a:gd name="connsiteX3" fmla="*/ 662496 w 12259658"/>
              <a:gd name="connsiteY3" fmla="*/ 275666 h 438624"/>
              <a:gd name="connsiteX4" fmla="*/ 1771050 w 12259658"/>
              <a:gd name="connsiteY4" fmla="*/ 43935 h 438624"/>
              <a:gd name="connsiteX5" fmla="*/ 2516348 w 12259658"/>
              <a:gd name="connsiteY5" fmla="*/ 125354 h 438624"/>
              <a:gd name="connsiteX6" fmla="*/ 2885866 w 12259658"/>
              <a:gd name="connsiteY6" fmla="*/ 350822 h 438624"/>
              <a:gd name="connsiteX7" fmla="*/ 3919264 w 12259658"/>
              <a:gd name="connsiteY7" fmla="*/ 187984 h 438624"/>
              <a:gd name="connsiteX8" fmla="*/ 4752693 w 12259658"/>
              <a:gd name="connsiteY8" fmla="*/ 254714 h 438624"/>
              <a:gd name="connsiteX9" fmla="*/ 5145101 w 12259658"/>
              <a:gd name="connsiteY9" fmla="*/ 319507 h 438624"/>
              <a:gd name="connsiteX10" fmla="*/ 5835746 w 12259658"/>
              <a:gd name="connsiteY10" fmla="*/ 219299 h 438624"/>
              <a:gd name="connsiteX11" fmla="*/ 6449521 w 12259658"/>
              <a:gd name="connsiteY11" fmla="*/ 300718 h 438624"/>
              <a:gd name="connsiteX12" fmla="*/ 7307554 w 12259658"/>
              <a:gd name="connsiteY12" fmla="*/ 94 h 438624"/>
              <a:gd name="connsiteX13" fmla="*/ 8610794 w 12259658"/>
              <a:gd name="connsiteY13" fmla="*/ 272015 h 438624"/>
              <a:gd name="connsiteX14" fmla="*/ 9668486 w 12259658"/>
              <a:gd name="connsiteY14" fmla="*/ 390337 h 438624"/>
              <a:gd name="connsiteX15" fmla="*/ 10720896 w 12259658"/>
              <a:gd name="connsiteY15" fmla="*/ 62724 h 438624"/>
              <a:gd name="connsiteX16" fmla="*/ 11403565 w 12259658"/>
              <a:gd name="connsiteY16" fmla="*/ 162932 h 438624"/>
              <a:gd name="connsiteX17" fmla="*/ 12054918 w 12259658"/>
              <a:gd name="connsiteY17" fmla="*/ 175458 h 438624"/>
              <a:gd name="connsiteX18" fmla="*/ 12236546 w 12259658"/>
              <a:gd name="connsiteY18" fmla="*/ 238088 h 438624"/>
              <a:gd name="connsiteX19" fmla="*/ 12242809 w 12259658"/>
              <a:gd name="connsiteY19" fmla="*/ 275666 h 438624"/>
              <a:gd name="connsiteX20" fmla="*/ 12105022 w 12259658"/>
              <a:gd name="connsiteY20" fmla="*/ 213036 h 438624"/>
              <a:gd name="connsiteX21" fmla="*/ 11403565 w 12259658"/>
              <a:gd name="connsiteY21" fmla="*/ 206773 h 438624"/>
              <a:gd name="connsiteX22" fmla="*/ 10889998 w 12259658"/>
              <a:gd name="connsiteY22" fmla="*/ 94039 h 438624"/>
              <a:gd name="connsiteX23" fmla="*/ 9944058 w 12259658"/>
              <a:gd name="connsiteY23" fmla="*/ 340683 h 438624"/>
              <a:gd name="connsiteX24" fmla="*/ 9230299 w 12259658"/>
              <a:gd name="connsiteY24" fmla="*/ 425979 h 438624"/>
              <a:gd name="connsiteX25" fmla="*/ 7981038 w 12259658"/>
              <a:gd name="connsiteY25" fmla="*/ 131169 h 438624"/>
              <a:gd name="connsiteX26" fmla="*/ 7183783 w 12259658"/>
              <a:gd name="connsiteY26" fmla="*/ 41997 h 438624"/>
              <a:gd name="connsiteX27" fmla="*/ 6456458 w 12259658"/>
              <a:gd name="connsiteY27" fmla="*/ 325994 h 438624"/>
              <a:gd name="connsiteX28" fmla="*/ 5892113 w 12259658"/>
              <a:gd name="connsiteY28" fmla="*/ 250614 h 438624"/>
              <a:gd name="connsiteX29" fmla="*/ 5434688 w 12259658"/>
              <a:gd name="connsiteY29" fmla="*/ 303105 h 438624"/>
              <a:gd name="connsiteX30" fmla="*/ 4814874 w 12259658"/>
              <a:gd name="connsiteY30" fmla="*/ 300718 h 438624"/>
              <a:gd name="connsiteX31" fmla="*/ 4044524 w 12259658"/>
              <a:gd name="connsiteY31" fmla="*/ 213036 h 438624"/>
              <a:gd name="connsiteX32" fmla="*/ 3054968 w 12259658"/>
              <a:gd name="connsiteY32" fmla="*/ 369611 h 438624"/>
              <a:gd name="connsiteX33" fmla="*/ 2697976 w 12259658"/>
              <a:gd name="connsiteY33" fmla="*/ 319507 h 438624"/>
              <a:gd name="connsiteX34" fmla="*/ 2566453 w 12259658"/>
              <a:gd name="connsiteY34" fmla="*/ 187984 h 438624"/>
              <a:gd name="connsiteX35" fmla="*/ 1990255 w 12259658"/>
              <a:gd name="connsiteY35" fmla="*/ 62724 h 438624"/>
              <a:gd name="connsiteX36" fmla="*/ 637444 w 12259658"/>
              <a:gd name="connsiteY36" fmla="*/ 306981 h 438624"/>
              <a:gd name="connsiteX37" fmla="*/ 305505 w 12259658"/>
              <a:gd name="connsiteY37" fmla="*/ 394663 h 438624"/>
              <a:gd name="connsiteX38" fmla="*/ 29932 w 12259658"/>
              <a:gd name="connsiteY38" fmla="*/ 306981 h 438624"/>
              <a:gd name="connsiteX39" fmla="*/ 29932 w 12259658"/>
              <a:gd name="connsiteY39" fmla="*/ 256877 h 438624"/>
              <a:gd name="connsiteX0" fmla="*/ 29932 w 12259658"/>
              <a:gd name="connsiteY0" fmla="*/ 256877 h 435895"/>
              <a:gd name="connsiteX1" fmla="*/ 230348 w 12259658"/>
              <a:gd name="connsiteY1" fmla="*/ 350822 h 435895"/>
              <a:gd name="connsiteX2" fmla="*/ 512184 w 12259658"/>
              <a:gd name="connsiteY2" fmla="*/ 338296 h 435895"/>
              <a:gd name="connsiteX3" fmla="*/ 662496 w 12259658"/>
              <a:gd name="connsiteY3" fmla="*/ 275666 h 435895"/>
              <a:gd name="connsiteX4" fmla="*/ 1771050 w 12259658"/>
              <a:gd name="connsiteY4" fmla="*/ 43935 h 435895"/>
              <a:gd name="connsiteX5" fmla="*/ 2516348 w 12259658"/>
              <a:gd name="connsiteY5" fmla="*/ 125354 h 435895"/>
              <a:gd name="connsiteX6" fmla="*/ 2885866 w 12259658"/>
              <a:gd name="connsiteY6" fmla="*/ 350822 h 435895"/>
              <a:gd name="connsiteX7" fmla="*/ 3919264 w 12259658"/>
              <a:gd name="connsiteY7" fmla="*/ 187984 h 435895"/>
              <a:gd name="connsiteX8" fmla="*/ 4752693 w 12259658"/>
              <a:gd name="connsiteY8" fmla="*/ 254714 h 435895"/>
              <a:gd name="connsiteX9" fmla="*/ 5145101 w 12259658"/>
              <a:gd name="connsiteY9" fmla="*/ 319507 h 435895"/>
              <a:gd name="connsiteX10" fmla="*/ 5835746 w 12259658"/>
              <a:gd name="connsiteY10" fmla="*/ 219299 h 435895"/>
              <a:gd name="connsiteX11" fmla="*/ 6449521 w 12259658"/>
              <a:gd name="connsiteY11" fmla="*/ 300718 h 435895"/>
              <a:gd name="connsiteX12" fmla="*/ 7307554 w 12259658"/>
              <a:gd name="connsiteY12" fmla="*/ 94 h 435895"/>
              <a:gd name="connsiteX13" fmla="*/ 8610794 w 12259658"/>
              <a:gd name="connsiteY13" fmla="*/ 272015 h 435895"/>
              <a:gd name="connsiteX14" fmla="*/ 9668486 w 12259658"/>
              <a:gd name="connsiteY14" fmla="*/ 390337 h 435895"/>
              <a:gd name="connsiteX15" fmla="*/ 10720896 w 12259658"/>
              <a:gd name="connsiteY15" fmla="*/ 62724 h 435895"/>
              <a:gd name="connsiteX16" fmla="*/ 11403565 w 12259658"/>
              <a:gd name="connsiteY16" fmla="*/ 162932 h 435895"/>
              <a:gd name="connsiteX17" fmla="*/ 12054918 w 12259658"/>
              <a:gd name="connsiteY17" fmla="*/ 175458 h 435895"/>
              <a:gd name="connsiteX18" fmla="*/ 12236546 w 12259658"/>
              <a:gd name="connsiteY18" fmla="*/ 238088 h 435895"/>
              <a:gd name="connsiteX19" fmla="*/ 12242809 w 12259658"/>
              <a:gd name="connsiteY19" fmla="*/ 275666 h 435895"/>
              <a:gd name="connsiteX20" fmla="*/ 12105022 w 12259658"/>
              <a:gd name="connsiteY20" fmla="*/ 213036 h 435895"/>
              <a:gd name="connsiteX21" fmla="*/ 11403565 w 12259658"/>
              <a:gd name="connsiteY21" fmla="*/ 206773 h 435895"/>
              <a:gd name="connsiteX22" fmla="*/ 10697277 w 12259658"/>
              <a:gd name="connsiteY22" fmla="*/ 89939 h 435895"/>
              <a:gd name="connsiteX23" fmla="*/ 9944058 w 12259658"/>
              <a:gd name="connsiteY23" fmla="*/ 340683 h 435895"/>
              <a:gd name="connsiteX24" fmla="*/ 9230299 w 12259658"/>
              <a:gd name="connsiteY24" fmla="*/ 425979 h 435895"/>
              <a:gd name="connsiteX25" fmla="*/ 7981038 w 12259658"/>
              <a:gd name="connsiteY25" fmla="*/ 131169 h 435895"/>
              <a:gd name="connsiteX26" fmla="*/ 7183783 w 12259658"/>
              <a:gd name="connsiteY26" fmla="*/ 41997 h 435895"/>
              <a:gd name="connsiteX27" fmla="*/ 6456458 w 12259658"/>
              <a:gd name="connsiteY27" fmla="*/ 325994 h 435895"/>
              <a:gd name="connsiteX28" fmla="*/ 5892113 w 12259658"/>
              <a:gd name="connsiteY28" fmla="*/ 250614 h 435895"/>
              <a:gd name="connsiteX29" fmla="*/ 5434688 w 12259658"/>
              <a:gd name="connsiteY29" fmla="*/ 303105 h 435895"/>
              <a:gd name="connsiteX30" fmla="*/ 4814874 w 12259658"/>
              <a:gd name="connsiteY30" fmla="*/ 300718 h 435895"/>
              <a:gd name="connsiteX31" fmla="*/ 4044524 w 12259658"/>
              <a:gd name="connsiteY31" fmla="*/ 213036 h 435895"/>
              <a:gd name="connsiteX32" fmla="*/ 3054968 w 12259658"/>
              <a:gd name="connsiteY32" fmla="*/ 369611 h 435895"/>
              <a:gd name="connsiteX33" fmla="*/ 2697976 w 12259658"/>
              <a:gd name="connsiteY33" fmla="*/ 319507 h 435895"/>
              <a:gd name="connsiteX34" fmla="*/ 2566453 w 12259658"/>
              <a:gd name="connsiteY34" fmla="*/ 187984 h 435895"/>
              <a:gd name="connsiteX35" fmla="*/ 1990255 w 12259658"/>
              <a:gd name="connsiteY35" fmla="*/ 62724 h 435895"/>
              <a:gd name="connsiteX36" fmla="*/ 637444 w 12259658"/>
              <a:gd name="connsiteY36" fmla="*/ 306981 h 435895"/>
              <a:gd name="connsiteX37" fmla="*/ 305505 w 12259658"/>
              <a:gd name="connsiteY37" fmla="*/ 394663 h 435895"/>
              <a:gd name="connsiteX38" fmla="*/ 29932 w 12259658"/>
              <a:gd name="connsiteY38" fmla="*/ 306981 h 435895"/>
              <a:gd name="connsiteX39" fmla="*/ 29932 w 12259658"/>
              <a:gd name="connsiteY39" fmla="*/ 256877 h 435895"/>
              <a:gd name="connsiteX0" fmla="*/ 29932 w 12259658"/>
              <a:gd name="connsiteY0" fmla="*/ 256877 h 435895"/>
              <a:gd name="connsiteX1" fmla="*/ 230348 w 12259658"/>
              <a:gd name="connsiteY1" fmla="*/ 350822 h 435895"/>
              <a:gd name="connsiteX2" fmla="*/ 512184 w 12259658"/>
              <a:gd name="connsiteY2" fmla="*/ 338296 h 435895"/>
              <a:gd name="connsiteX3" fmla="*/ 662496 w 12259658"/>
              <a:gd name="connsiteY3" fmla="*/ 275666 h 435895"/>
              <a:gd name="connsiteX4" fmla="*/ 1771050 w 12259658"/>
              <a:gd name="connsiteY4" fmla="*/ 43935 h 435895"/>
              <a:gd name="connsiteX5" fmla="*/ 2516348 w 12259658"/>
              <a:gd name="connsiteY5" fmla="*/ 125354 h 435895"/>
              <a:gd name="connsiteX6" fmla="*/ 2885866 w 12259658"/>
              <a:gd name="connsiteY6" fmla="*/ 350822 h 435895"/>
              <a:gd name="connsiteX7" fmla="*/ 3919264 w 12259658"/>
              <a:gd name="connsiteY7" fmla="*/ 187984 h 435895"/>
              <a:gd name="connsiteX8" fmla="*/ 4752693 w 12259658"/>
              <a:gd name="connsiteY8" fmla="*/ 254714 h 435895"/>
              <a:gd name="connsiteX9" fmla="*/ 5145101 w 12259658"/>
              <a:gd name="connsiteY9" fmla="*/ 319507 h 435895"/>
              <a:gd name="connsiteX10" fmla="*/ 5835746 w 12259658"/>
              <a:gd name="connsiteY10" fmla="*/ 219299 h 435895"/>
              <a:gd name="connsiteX11" fmla="*/ 6449521 w 12259658"/>
              <a:gd name="connsiteY11" fmla="*/ 300718 h 435895"/>
              <a:gd name="connsiteX12" fmla="*/ 7307554 w 12259658"/>
              <a:gd name="connsiteY12" fmla="*/ 94 h 435895"/>
              <a:gd name="connsiteX13" fmla="*/ 8610794 w 12259658"/>
              <a:gd name="connsiteY13" fmla="*/ 272015 h 435895"/>
              <a:gd name="connsiteX14" fmla="*/ 9668486 w 12259658"/>
              <a:gd name="connsiteY14" fmla="*/ 390337 h 435895"/>
              <a:gd name="connsiteX15" fmla="*/ 10720896 w 12259658"/>
              <a:gd name="connsiteY15" fmla="*/ 62724 h 435895"/>
              <a:gd name="connsiteX16" fmla="*/ 11403565 w 12259658"/>
              <a:gd name="connsiteY16" fmla="*/ 162932 h 435895"/>
              <a:gd name="connsiteX17" fmla="*/ 12054918 w 12259658"/>
              <a:gd name="connsiteY17" fmla="*/ 175458 h 435895"/>
              <a:gd name="connsiteX18" fmla="*/ 12236546 w 12259658"/>
              <a:gd name="connsiteY18" fmla="*/ 238088 h 435895"/>
              <a:gd name="connsiteX19" fmla="*/ 12242809 w 12259658"/>
              <a:gd name="connsiteY19" fmla="*/ 275666 h 435895"/>
              <a:gd name="connsiteX20" fmla="*/ 12105022 w 12259658"/>
              <a:gd name="connsiteY20" fmla="*/ 213036 h 435895"/>
              <a:gd name="connsiteX21" fmla="*/ 11407665 w 12259658"/>
              <a:gd name="connsiteY21" fmla="*/ 186271 h 435895"/>
              <a:gd name="connsiteX22" fmla="*/ 10697277 w 12259658"/>
              <a:gd name="connsiteY22" fmla="*/ 89939 h 435895"/>
              <a:gd name="connsiteX23" fmla="*/ 9944058 w 12259658"/>
              <a:gd name="connsiteY23" fmla="*/ 340683 h 435895"/>
              <a:gd name="connsiteX24" fmla="*/ 9230299 w 12259658"/>
              <a:gd name="connsiteY24" fmla="*/ 425979 h 435895"/>
              <a:gd name="connsiteX25" fmla="*/ 7981038 w 12259658"/>
              <a:gd name="connsiteY25" fmla="*/ 131169 h 435895"/>
              <a:gd name="connsiteX26" fmla="*/ 7183783 w 12259658"/>
              <a:gd name="connsiteY26" fmla="*/ 41997 h 435895"/>
              <a:gd name="connsiteX27" fmla="*/ 6456458 w 12259658"/>
              <a:gd name="connsiteY27" fmla="*/ 325994 h 435895"/>
              <a:gd name="connsiteX28" fmla="*/ 5892113 w 12259658"/>
              <a:gd name="connsiteY28" fmla="*/ 250614 h 435895"/>
              <a:gd name="connsiteX29" fmla="*/ 5434688 w 12259658"/>
              <a:gd name="connsiteY29" fmla="*/ 303105 h 435895"/>
              <a:gd name="connsiteX30" fmla="*/ 4814874 w 12259658"/>
              <a:gd name="connsiteY30" fmla="*/ 300718 h 435895"/>
              <a:gd name="connsiteX31" fmla="*/ 4044524 w 12259658"/>
              <a:gd name="connsiteY31" fmla="*/ 213036 h 435895"/>
              <a:gd name="connsiteX32" fmla="*/ 3054968 w 12259658"/>
              <a:gd name="connsiteY32" fmla="*/ 369611 h 435895"/>
              <a:gd name="connsiteX33" fmla="*/ 2697976 w 12259658"/>
              <a:gd name="connsiteY33" fmla="*/ 319507 h 435895"/>
              <a:gd name="connsiteX34" fmla="*/ 2566453 w 12259658"/>
              <a:gd name="connsiteY34" fmla="*/ 187984 h 435895"/>
              <a:gd name="connsiteX35" fmla="*/ 1990255 w 12259658"/>
              <a:gd name="connsiteY35" fmla="*/ 62724 h 435895"/>
              <a:gd name="connsiteX36" fmla="*/ 637444 w 12259658"/>
              <a:gd name="connsiteY36" fmla="*/ 306981 h 435895"/>
              <a:gd name="connsiteX37" fmla="*/ 305505 w 12259658"/>
              <a:gd name="connsiteY37" fmla="*/ 394663 h 435895"/>
              <a:gd name="connsiteX38" fmla="*/ 29932 w 12259658"/>
              <a:gd name="connsiteY38" fmla="*/ 306981 h 435895"/>
              <a:gd name="connsiteX39" fmla="*/ 29932 w 12259658"/>
              <a:gd name="connsiteY39" fmla="*/ 256877 h 435895"/>
              <a:gd name="connsiteX0" fmla="*/ 29932 w 12259658"/>
              <a:gd name="connsiteY0" fmla="*/ 256877 h 435895"/>
              <a:gd name="connsiteX1" fmla="*/ 230348 w 12259658"/>
              <a:gd name="connsiteY1" fmla="*/ 350822 h 435895"/>
              <a:gd name="connsiteX2" fmla="*/ 512184 w 12259658"/>
              <a:gd name="connsiteY2" fmla="*/ 338296 h 435895"/>
              <a:gd name="connsiteX3" fmla="*/ 662496 w 12259658"/>
              <a:gd name="connsiteY3" fmla="*/ 275666 h 435895"/>
              <a:gd name="connsiteX4" fmla="*/ 1771050 w 12259658"/>
              <a:gd name="connsiteY4" fmla="*/ 43935 h 435895"/>
              <a:gd name="connsiteX5" fmla="*/ 2516348 w 12259658"/>
              <a:gd name="connsiteY5" fmla="*/ 125354 h 435895"/>
              <a:gd name="connsiteX6" fmla="*/ 2885866 w 12259658"/>
              <a:gd name="connsiteY6" fmla="*/ 350822 h 435895"/>
              <a:gd name="connsiteX7" fmla="*/ 3919264 w 12259658"/>
              <a:gd name="connsiteY7" fmla="*/ 187984 h 435895"/>
              <a:gd name="connsiteX8" fmla="*/ 4752693 w 12259658"/>
              <a:gd name="connsiteY8" fmla="*/ 254714 h 435895"/>
              <a:gd name="connsiteX9" fmla="*/ 5145101 w 12259658"/>
              <a:gd name="connsiteY9" fmla="*/ 319507 h 435895"/>
              <a:gd name="connsiteX10" fmla="*/ 5835746 w 12259658"/>
              <a:gd name="connsiteY10" fmla="*/ 219299 h 435895"/>
              <a:gd name="connsiteX11" fmla="*/ 6449521 w 12259658"/>
              <a:gd name="connsiteY11" fmla="*/ 300718 h 435895"/>
              <a:gd name="connsiteX12" fmla="*/ 7307554 w 12259658"/>
              <a:gd name="connsiteY12" fmla="*/ 94 h 435895"/>
              <a:gd name="connsiteX13" fmla="*/ 8610794 w 12259658"/>
              <a:gd name="connsiteY13" fmla="*/ 272015 h 435895"/>
              <a:gd name="connsiteX14" fmla="*/ 9668486 w 12259658"/>
              <a:gd name="connsiteY14" fmla="*/ 390337 h 435895"/>
              <a:gd name="connsiteX15" fmla="*/ 10720896 w 12259658"/>
              <a:gd name="connsiteY15" fmla="*/ 62724 h 435895"/>
              <a:gd name="connsiteX16" fmla="*/ 11403565 w 12259658"/>
              <a:gd name="connsiteY16" fmla="*/ 162932 h 435895"/>
              <a:gd name="connsiteX17" fmla="*/ 12054918 w 12259658"/>
              <a:gd name="connsiteY17" fmla="*/ 175458 h 435895"/>
              <a:gd name="connsiteX18" fmla="*/ 12236546 w 12259658"/>
              <a:gd name="connsiteY18" fmla="*/ 238088 h 435895"/>
              <a:gd name="connsiteX19" fmla="*/ 12242809 w 12259658"/>
              <a:gd name="connsiteY19" fmla="*/ 275666 h 435895"/>
              <a:gd name="connsiteX20" fmla="*/ 12105022 w 12259658"/>
              <a:gd name="connsiteY20" fmla="*/ 213036 h 435895"/>
              <a:gd name="connsiteX21" fmla="*/ 11407665 w 12259658"/>
              <a:gd name="connsiteY21" fmla="*/ 186271 h 435895"/>
              <a:gd name="connsiteX22" fmla="*/ 10697277 w 12259658"/>
              <a:gd name="connsiteY22" fmla="*/ 89939 h 435895"/>
              <a:gd name="connsiteX23" fmla="*/ 9944058 w 12259658"/>
              <a:gd name="connsiteY23" fmla="*/ 340683 h 435895"/>
              <a:gd name="connsiteX24" fmla="*/ 9230299 w 12259658"/>
              <a:gd name="connsiteY24" fmla="*/ 425979 h 435895"/>
              <a:gd name="connsiteX25" fmla="*/ 7981038 w 12259658"/>
              <a:gd name="connsiteY25" fmla="*/ 131169 h 435895"/>
              <a:gd name="connsiteX26" fmla="*/ 7183783 w 12259658"/>
              <a:gd name="connsiteY26" fmla="*/ 41997 h 435895"/>
              <a:gd name="connsiteX27" fmla="*/ 6456458 w 12259658"/>
              <a:gd name="connsiteY27" fmla="*/ 325994 h 435895"/>
              <a:gd name="connsiteX28" fmla="*/ 5892113 w 12259658"/>
              <a:gd name="connsiteY28" fmla="*/ 250614 h 435895"/>
              <a:gd name="connsiteX29" fmla="*/ 5434688 w 12259658"/>
              <a:gd name="connsiteY29" fmla="*/ 303105 h 435895"/>
              <a:gd name="connsiteX30" fmla="*/ 4814874 w 12259658"/>
              <a:gd name="connsiteY30" fmla="*/ 300718 h 435895"/>
              <a:gd name="connsiteX31" fmla="*/ 4044524 w 12259658"/>
              <a:gd name="connsiteY31" fmla="*/ 213036 h 435895"/>
              <a:gd name="connsiteX32" fmla="*/ 3054968 w 12259658"/>
              <a:gd name="connsiteY32" fmla="*/ 369611 h 435895"/>
              <a:gd name="connsiteX33" fmla="*/ 2697976 w 12259658"/>
              <a:gd name="connsiteY33" fmla="*/ 319507 h 435895"/>
              <a:gd name="connsiteX34" fmla="*/ 2566453 w 12259658"/>
              <a:gd name="connsiteY34" fmla="*/ 187984 h 435895"/>
              <a:gd name="connsiteX35" fmla="*/ 1990255 w 12259658"/>
              <a:gd name="connsiteY35" fmla="*/ 62724 h 435895"/>
              <a:gd name="connsiteX36" fmla="*/ 637444 w 12259658"/>
              <a:gd name="connsiteY36" fmla="*/ 306981 h 435895"/>
              <a:gd name="connsiteX37" fmla="*/ 305505 w 12259658"/>
              <a:gd name="connsiteY37" fmla="*/ 394663 h 435895"/>
              <a:gd name="connsiteX38" fmla="*/ 29932 w 12259658"/>
              <a:gd name="connsiteY38" fmla="*/ 306981 h 435895"/>
              <a:gd name="connsiteX39" fmla="*/ 29932 w 12259658"/>
              <a:gd name="connsiteY39" fmla="*/ 256877 h 435895"/>
              <a:gd name="connsiteX0" fmla="*/ 29932 w 12259658"/>
              <a:gd name="connsiteY0" fmla="*/ 256877 h 435769"/>
              <a:gd name="connsiteX1" fmla="*/ 230348 w 12259658"/>
              <a:gd name="connsiteY1" fmla="*/ 350822 h 435769"/>
              <a:gd name="connsiteX2" fmla="*/ 512184 w 12259658"/>
              <a:gd name="connsiteY2" fmla="*/ 338296 h 435769"/>
              <a:gd name="connsiteX3" fmla="*/ 662496 w 12259658"/>
              <a:gd name="connsiteY3" fmla="*/ 275666 h 435769"/>
              <a:gd name="connsiteX4" fmla="*/ 1771050 w 12259658"/>
              <a:gd name="connsiteY4" fmla="*/ 43935 h 435769"/>
              <a:gd name="connsiteX5" fmla="*/ 2516348 w 12259658"/>
              <a:gd name="connsiteY5" fmla="*/ 125354 h 435769"/>
              <a:gd name="connsiteX6" fmla="*/ 2885866 w 12259658"/>
              <a:gd name="connsiteY6" fmla="*/ 350822 h 435769"/>
              <a:gd name="connsiteX7" fmla="*/ 3919264 w 12259658"/>
              <a:gd name="connsiteY7" fmla="*/ 187984 h 435769"/>
              <a:gd name="connsiteX8" fmla="*/ 4752693 w 12259658"/>
              <a:gd name="connsiteY8" fmla="*/ 254714 h 435769"/>
              <a:gd name="connsiteX9" fmla="*/ 5145101 w 12259658"/>
              <a:gd name="connsiteY9" fmla="*/ 319507 h 435769"/>
              <a:gd name="connsiteX10" fmla="*/ 5835746 w 12259658"/>
              <a:gd name="connsiteY10" fmla="*/ 219299 h 435769"/>
              <a:gd name="connsiteX11" fmla="*/ 6449521 w 12259658"/>
              <a:gd name="connsiteY11" fmla="*/ 300718 h 435769"/>
              <a:gd name="connsiteX12" fmla="*/ 7307554 w 12259658"/>
              <a:gd name="connsiteY12" fmla="*/ 94 h 435769"/>
              <a:gd name="connsiteX13" fmla="*/ 8610794 w 12259658"/>
              <a:gd name="connsiteY13" fmla="*/ 272015 h 435769"/>
              <a:gd name="connsiteX14" fmla="*/ 9668486 w 12259658"/>
              <a:gd name="connsiteY14" fmla="*/ 390337 h 435769"/>
              <a:gd name="connsiteX15" fmla="*/ 10720896 w 12259658"/>
              <a:gd name="connsiteY15" fmla="*/ 62724 h 435769"/>
              <a:gd name="connsiteX16" fmla="*/ 11403565 w 12259658"/>
              <a:gd name="connsiteY16" fmla="*/ 162932 h 435769"/>
              <a:gd name="connsiteX17" fmla="*/ 12054918 w 12259658"/>
              <a:gd name="connsiteY17" fmla="*/ 175458 h 435769"/>
              <a:gd name="connsiteX18" fmla="*/ 12236546 w 12259658"/>
              <a:gd name="connsiteY18" fmla="*/ 238088 h 435769"/>
              <a:gd name="connsiteX19" fmla="*/ 12242809 w 12259658"/>
              <a:gd name="connsiteY19" fmla="*/ 275666 h 435769"/>
              <a:gd name="connsiteX20" fmla="*/ 12105022 w 12259658"/>
              <a:gd name="connsiteY20" fmla="*/ 213036 h 435769"/>
              <a:gd name="connsiteX21" fmla="*/ 11407665 w 12259658"/>
              <a:gd name="connsiteY21" fmla="*/ 186271 h 435769"/>
              <a:gd name="connsiteX22" fmla="*/ 10717779 w 12259658"/>
              <a:gd name="connsiteY22" fmla="*/ 98140 h 435769"/>
              <a:gd name="connsiteX23" fmla="*/ 9944058 w 12259658"/>
              <a:gd name="connsiteY23" fmla="*/ 340683 h 435769"/>
              <a:gd name="connsiteX24" fmla="*/ 9230299 w 12259658"/>
              <a:gd name="connsiteY24" fmla="*/ 425979 h 435769"/>
              <a:gd name="connsiteX25" fmla="*/ 7981038 w 12259658"/>
              <a:gd name="connsiteY25" fmla="*/ 131169 h 435769"/>
              <a:gd name="connsiteX26" fmla="*/ 7183783 w 12259658"/>
              <a:gd name="connsiteY26" fmla="*/ 41997 h 435769"/>
              <a:gd name="connsiteX27" fmla="*/ 6456458 w 12259658"/>
              <a:gd name="connsiteY27" fmla="*/ 325994 h 435769"/>
              <a:gd name="connsiteX28" fmla="*/ 5892113 w 12259658"/>
              <a:gd name="connsiteY28" fmla="*/ 250614 h 435769"/>
              <a:gd name="connsiteX29" fmla="*/ 5434688 w 12259658"/>
              <a:gd name="connsiteY29" fmla="*/ 303105 h 435769"/>
              <a:gd name="connsiteX30" fmla="*/ 4814874 w 12259658"/>
              <a:gd name="connsiteY30" fmla="*/ 300718 h 435769"/>
              <a:gd name="connsiteX31" fmla="*/ 4044524 w 12259658"/>
              <a:gd name="connsiteY31" fmla="*/ 213036 h 435769"/>
              <a:gd name="connsiteX32" fmla="*/ 3054968 w 12259658"/>
              <a:gd name="connsiteY32" fmla="*/ 369611 h 435769"/>
              <a:gd name="connsiteX33" fmla="*/ 2697976 w 12259658"/>
              <a:gd name="connsiteY33" fmla="*/ 319507 h 435769"/>
              <a:gd name="connsiteX34" fmla="*/ 2566453 w 12259658"/>
              <a:gd name="connsiteY34" fmla="*/ 187984 h 435769"/>
              <a:gd name="connsiteX35" fmla="*/ 1990255 w 12259658"/>
              <a:gd name="connsiteY35" fmla="*/ 62724 h 435769"/>
              <a:gd name="connsiteX36" fmla="*/ 637444 w 12259658"/>
              <a:gd name="connsiteY36" fmla="*/ 306981 h 435769"/>
              <a:gd name="connsiteX37" fmla="*/ 305505 w 12259658"/>
              <a:gd name="connsiteY37" fmla="*/ 394663 h 435769"/>
              <a:gd name="connsiteX38" fmla="*/ 29932 w 12259658"/>
              <a:gd name="connsiteY38" fmla="*/ 306981 h 435769"/>
              <a:gd name="connsiteX39" fmla="*/ 29932 w 12259658"/>
              <a:gd name="connsiteY39" fmla="*/ 256877 h 435769"/>
              <a:gd name="connsiteX0" fmla="*/ 29932 w 12259658"/>
              <a:gd name="connsiteY0" fmla="*/ 256877 h 435769"/>
              <a:gd name="connsiteX1" fmla="*/ 230348 w 12259658"/>
              <a:gd name="connsiteY1" fmla="*/ 350822 h 435769"/>
              <a:gd name="connsiteX2" fmla="*/ 512184 w 12259658"/>
              <a:gd name="connsiteY2" fmla="*/ 338296 h 435769"/>
              <a:gd name="connsiteX3" fmla="*/ 662496 w 12259658"/>
              <a:gd name="connsiteY3" fmla="*/ 275666 h 435769"/>
              <a:gd name="connsiteX4" fmla="*/ 1771050 w 12259658"/>
              <a:gd name="connsiteY4" fmla="*/ 43935 h 435769"/>
              <a:gd name="connsiteX5" fmla="*/ 2516348 w 12259658"/>
              <a:gd name="connsiteY5" fmla="*/ 125354 h 435769"/>
              <a:gd name="connsiteX6" fmla="*/ 2885866 w 12259658"/>
              <a:gd name="connsiteY6" fmla="*/ 350822 h 435769"/>
              <a:gd name="connsiteX7" fmla="*/ 3919264 w 12259658"/>
              <a:gd name="connsiteY7" fmla="*/ 187984 h 435769"/>
              <a:gd name="connsiteX8" fmla="*/ 4752693 w 12259658"/>
              <a:gd name="connsiteY8" fmla="*/ 254714 h 435769"/>
              <a:gd name="connsiteX9" fmla="*/ 5145101 w 12259658"/>
              <a:gd name="connsiteY9" fmla="*/ 319507 h 435769"/>
              <a:gd name="connsiteX10" fmla="*/ 5835746 w 12259658"/>
              <a:gd name="connsiteY10" fmla="*/ 219299 h 435769"/>
              <a:gd name="connsiteX11" fmla="*/ 6449521 w 12259658"/>
              <a:gd name="connsiteY11" fmla="*/ 300718 h 435769"/>
              <a:gd name="connsiteX12" fmla="*/ 7307554 w 12259658"/>
              <a:gd name="connsiteY12" fmla="*/ 94 h 435769"/>
              <a:gd name="connsiteX13" fmla="*/ 8610794 w 12259658"/>
              <a:gd name="connsiteY13" fmla="*/ 272015 h 435769"/>
              <a:gd name="connsiteX14" fmla="*/ 9668486 w 12259658"/>
              <a:gd name="connsiteY14" fmla="*/ 390337 h 435769"/>
              <a:gd name="connsiteX15" fmla="*/ 10720896 w 12259658"/>
              <a:gd name="connsiteY15" fmla="*/ 62724 h 435769"/>
              <a:gd name="connsiteX16" fmla="*/ 11403565 w 12259658"/>
              <a:gd name="connsiteY16" fmla="*/ 162932 h 435769"/>
              <a:gd name="connsiteX17" fmla="*/ 12054918 w 12259658"/>
              <a:gd name="connsiteY17" fmla="*/ 175458 h 435769"/>
              <a:gd name="connsiteX18" fmla="*/ 12236546 w 12259658"/>
              <a:gd name="connsiteY18" fmla="*/ 238088 h 435769"/>
              <a:gd name="connsiteX19" fmla="*/ 12242809 w 12259658"/>
              <a:gd name="connsiteY19" fmla="*/ 275666 h 435769"/>
              <a:gd name="connsiteX20" fmla="*/ 12105022 w 12259658"/>
              <a:gd name="connsiteY20" fmla="*/ 213036 h 435769"/>
              <a:gd name="connsiteX21" fmla="*/ 11407665 w 12259658"/>
              <a:gd name="connsiteY21" fmla="*/ 186271 h 435769"/>
              <a:gd name="connsiteX22" fmla="*/ 10717779 w 12259658"/>
              <a:gd name="connsiteY22" fmla="*/ 98140 h 435769"/>
              <a:gd name="connsiteX23" fmla="*/ 9944058 w 12259658"/>
              <a:gd name="connsiteY23" fmla="*/ 340683 h 435769"/>
              <a:gd name="connsiteX24" fmla="*/ 9230299 w 12259658"/>
              <a:gd name="connsiteY24" fmla="*/ 425979 h 435769"/>
              <a:gd name="connsiteX25" fmla="*/ 7981038 w 12259658"/>
              <a:gd name="connsiteY25" fmla="*/ 131169 h 435769"/>
              <a:gd name="connsiteX26" fmla="*/ 7183783 w 12259658"/>
              <a:gd name="connsiteY26" fmla="*/ 41997 h 435769"/>
              <a:gd name="connsiteX27" fmla="*/ 6456458 w 12259658"/>
              <a:gd name="connsiteY27" fmla="*/ 325994 h 435769"/>
              <a:gd name="connsiteX28" fmla="*/ 5892113 w 12259658"/>
              <a:gd name="connsiteY28" fmla="*/ 250614 h 435769"/>
              <a:gd name="connsiteX29" fmla="*/ 5434688 w 12259658"/>
              <a:gd name="connsiteY29" fmla="*/ 303105 h 435769"/>
              <a:gd name="connsiteX30" fmla="*/ 4814874 w 12259658"/>
              <a:gd name="connsiteY30" fmla="*/ 300718 h 435769"/>
              <a:gd name="connsiteX31" fmla="*/ 4044524 w 12259658"/>
              <a:gd name="connsiteY31" fmla="*/ 213036 h 435769"/>
              <a:gd name="connsiteX32" fmla="*/ 3054968 w 12259658"/>
              <a:gd name="connsiteY32" fmla="*/ 369611 h 435769"/>
              <a:gd name="connsiteX33" fmla="*/ 2697976 w 12259658"/>
              <a:gd name="connsiteY33" fmla="*/ 319507 h 435769"/>
              <a:gd name="connsiteX34" fmla="*/ 2566453 w 12259658"/>
              <a:gd name="connsiteY34" fmla="*/ 187984 h 435769"/>
              <a:gd name="connsiteX35" fmla="*/ 1990255 w 12259658"/>
              <a:gd name="connsiteY35" fmla="*/ 62724 h 435769"/>
              <a:gd name="connsiteX36" fmla="*/ 637444 w 12259658"/>
              <a:gd name="connsiteY36" fmla="*/ 306981 h 435769"/>
              <a:gd name="connsiteX37" fmla="*/ 305505 w 12259658"/>
              <a:gd name="connsiteY37" fmla="*/ 394663 h 435769"/>
              <a:gd name="connsiteX38" fmla="*/ 29932 w 12259658"/>
              <a:gd name="connsiteY38" fmla="*/ 306981 h 435769"/>
              <a:gd name="connsiteX39" fmla="*/ 29932 w 12259658"/>
              <a:gd name="connsiteY39" fmla="*/ 256877 h 435769"/>
              <a:gd name="connsiteX0" fmla="*/ 29932 w 12259658"/>
              <a:gd name="connsiteY0" fmla="*/ 256877 h 435769"/>
              <a:gd name="connsiteX1" fmla="*/ 230348 w 12259658"/>
              <a:gd name="connsiteY1" fmla="*/ 350822 h 435769"/>
              <a:gd name="connsiteX2" fmla="*/ 512184 w 12259658"/>
              <a:gd name="connsiteY2" fmla="*/ 338296 h 435769"/>
              <a:gd name="connsiteX3" fmla="*/ 662496 w 12259658"/>
              <a:gd name="connsiteY3" fmla="*/ 275666 h 435769"/>
              <a:gd name="connsiteX4" fmla="*/ 1771050 w 12259658"/>
              <a:gd name="connsiteY4" fmla="*/ 43935 h 435769"/>
              <a:gd name="connsiteX5" fmla="*/ 2516348 w 12259658"/>
              <a:gd name="connsiteY5" fmla="*/ 125354 h 435769"/>
              <a:gd name="connsiteX6" fmla="*/ 2885866 w 12259658"/>
              <a:gd name="connsiteY6" fmla="*/ 350822 h 435769"/>
              <a:gd name="connsiteX7" fmla="*/ 3919264 w 12259658"/>
              <a:gd name="connsiteY7" fmla="*/ 187984 h 435769"/>
              <a:gd name="connsiteX8" fmla="*/ 4752693 w 12259658"/>
              <a:gd name="connsiteY8" fmla="*/ 254714 h 435769"/>
              <a:gd name="connsiteX9" fmla="*/ 5145101 w 12259658"/>
              <a:gd name="connsiteY9" fmla="*/ 319507 h 435769"/>
              <a:gd name="connsiteX10" fmla="*/ 5835746 w 12259658"/>
              <a:gd name="connsiteY10" fmla="*/ 219299 h 435769"/>
              <a:gd name="connsiteX11" fmla="*/ 6449521 w 12259658"/>
              <a:gd name="connsiteY11" fmla="*/ 300718 h 435769"/>
              <a:gd name="connsiteX12" fmla="*/ 7307554 w 12259658"/>
              <a:gd name="connsiteY12" fmla="*/ 94 h 435769"/>
              <a:gd name="connsiteX13" fmla="*/ 8610794 w 12259658"/>
              <a:gd name="connsiteY13" fmla="*/ 272015 h 435769"/>
              <a:gd name="connsiteX14" fmla="*/ 9668486 w 12259658"/>
              <a:gd name="connsiteY14" fmla="*/ 390337 h 435769"/>
              <a:gd name="connsiteX15" fmla="*/ 10766001 w 12259658"/>
              <a:gd name="connsiteY15" fmla="*/ 62724 h 435769"/>
              <a:gd name="connsiteX16" fmla="*/ 11403565 w 12259658"/>
              <a:gd name="connsiteY16" fmla="*/ 162932 h 435769"/>
              <a:gd name="connsiteX17" fmla="*/ 12054918 w 12259658"/>
              <a:gd name="connsiteY17" fmla="*/ 175458 h 435769"/>
              <a:gd name="connsiteX18" fmla="*/ 12236546 w 12259658"/>
              <a:gd name="connsiteY18" fmla="*/ 238088 h 435769"/>
              <a:gd name="connsiteX19" fmla="*/ 12242809 w 12259658"/>
              <a:gd name="connsiteY19" fmla="*/ 275666 h 435769"/>
              <a:gd name="connsiteX20" fmla="*/ 12105022 w 12259658"/>
              <a:gd name="connsiteY20" fmla="*/ 213036 h 435769"/>
              <a:gd name="connsiteX21" fmla="*/ 11407665 w 12259658"/>
              <a:gd name="connsiteY21" fmla="*/ 186271 h 435769"/>
              <a:gd name="connsiteX22" fmla="*/ 10717779 w 12259658"/>
              <a:gd name="connsiteY22" fmla="*/ 98140 h 435769"/>
              <a:gd name="connsiteX23" fmla="*/ 9944058 w 12259658"/>
              <a:gd name="connsiteY23" fmla="*/ 340683 h 435769"/>
              <a:gd name="connsiteX24" fmla="*/ 9230299 w 12259658"/>
              <a:gd name="connsiteY24" fmla="*/ 425979 h 435769"/>
              <a:gd name="connsiteX25" fmla="*/ 7981038 w 12259658"/>
              <a:gd name="connsiteY25" fmla="*/ 131169 h 435769"/>
              <a:gd name="connsiteX26" fmla="*/ 7183783 w 12259658"/>
              <a:gd name="connsiteY26" fmla="*/ 41997 h 435769"/>
              <a:gd name="connsiteX27" fmla="*/ 6456458 w 12259658"/>
              <a:gd name="connsiteY27" fmla="*/ 325994 h 435769"/>
              <a:gd name="connsiteX28" fmla="*/ 5892113 w 12259658"/>
              <a:gd name="connsiteY28" fmla="*/ 250614 h 435769"/>
              <a:gd name="connsiteX29" fmla="*/ 5434688 w 12259658"/>
              <a:gd name="connsiteY29" fmla="*/ 303105 h 435769"/>
              <a:gd name="connsiteX30" fmla="*/ 4814874 w 12259658"/>
              <a:gd name="connsiteY30" fmla="*/ 300718 h 435769"/>
              <a:gd name="connsiteX31" fmla="*/ 4044524 w 12259658"/>
              <a:gd name="connsiteY31" fmla="*/ 213036 h 435769"/>
              <a:gd name="connsiteX32" fmla="*/ 3054968 w 12259658"/>
              <a:gd name="connsiteY32" fmla="*/ 369611 h 435769"/>
              <a:gd name="connsiteX33" fmla="*/ 2697976 w 12259658"/>
              <a:gd name="connsiteY33" fmla="*/ 319507 h 435769"/>
              <a:gd name="connsiteX34" fmla="*/ 2566453 w 12259658"/>
              <a:gd name="connsiteY34" fmla="*/ 187984 h 435769"/>
              <a:gd name="connsiteX35" fmla="*/ 1990255 w 12259658"/>
              <a:gd name="connsiteY35" fmla="*/ 62724 h 435769"/>
              <a:gd name="connsiteX36" fmla="*/ 637444 w 12259658"/>
              <a:gd name="connsiteY36" fmla="*/ 306981 h 435769"/>
              <a:gd name="connsiteX37" fmla="*/ 305505 w 12259658"/>
              <a:gd name="connsiteY37" fmla="*/ 394663 h 435769"/>
              <a:gd name="connsiteX38" fmla="*/ 29932 w 12259658"/>
              <a:gd name="connsiteY38" fmla="*/ 306981 h 435769"/>
              <a:gd name="connsiteX39" fmla="*/ 29932 w 12259658"/>
              <a:gd name="connsiteY39" fmla="*/ 256877 h 435769"/>
              <a:gd name="connsiteX0" fmla="*/ 29932 w 12259658"/>
              <a:gd name="connsiteY0" fmla="*/ 256877 h 438814"/>
              <a:gd name="connsiteX1" fmla="*/ 230348 w 12259658"/>
              <a:gd name="connsiteY1" fmla="*/ 350822 h 438814"/>
              <a:gd name="connsiteX2" fmla="*/ 512184 w 12259658"/>
              <a:gd name="connsiteY2" fmla="*/ 338296 h 438814"/>
              <a:gd name="connsiteX3" fmla="*/ 662496 w 12259658"/>
              <a:gd name="connsiteY3" fmla="*/ 275666 h 438814"/>
              <a:gd name="connsiteX4" fmla="*/ 1771050 w 12259658"/>
              <a:gd name="connsiteY4" fmla="*/ 43935 h 438814"/>
              <a:gd name="connsiteX5" fmla="*/ 2516348 w 12259658"/>
              <a:gd name="connsiteY5" fmla="*/ 125354 h 438814"/>
              <a:gd name="connsiteX6" fmla="*/ 2885866 w 12259658"/>
              <a:gd name="connsiteY6" fmla="*/ 350822 h 438814"/>
              <a:gd name="connsiteX7" fmla="*/ 3919264 w 12259658"/>
              <a:gd name="connsiteY7" fmla="*/ 187984 h 438814"/>
              <a:gd name="connsiteX8" fmla="*/ 4752693 w 12259658"/>
              <a:gd name="connsiteY8" fmla="*/ 254714 h 438814"/>
              <a:gd name="connsiteX9" fmla="*/ 5145101 w 12259658"/>
              <a:gd name="connsiteY9" fmla="*/ 319507 h 438814"/>
              <a:gd name="connsiteX10" fmla="*/ 5835746 w 12259658"/>
              <a:gd name="connsiteY10" fmla="*/ 219299 h 438814"/>
              <a:gd name="connsiteX11" fmla="*/ 6449521 w 12259658"/>
              <a:gd name="connsiteY11" fmla="*/ 300718 h 438814"/>
              <a:gd name="connsiteX12" fmla="*/ 7307554 w 12259658"/>
              <a:gd name="connsiteY12" fmla="*/ 94 h 438814"/>
              <a:gd name="connsiteX13" fmla="*/ 8610794 w 12259658"/>
              <a:gd name="connsiteY13" fmla="*/ 272015 h 438814"/>
              <a:gd name="connsiteX14" fmla="*/ 9668486 w 12259658"/>
              <a:gd name="connsiteY14" fmla="*/ 390337 h 438814"/>
              <a:gd name="connsiteX15" fmla="*/ 10766001 w 12259658"/>
              <a:gd name="connsiteY15" fmla="*/ 62724 h 438814"/>
              <a:gd name="connsiteX16" fmla="*/ 11403565 w 12259658"/>
              <a:gd name="connsiteY16" fmla="*/ 162932 h 438814"/>
              <a:gd name="connsiteX17" fmla="*/ 12054918 w 12259658"/>
              <a:gd name="connsiteY17" fmla="*/ 175458 h 438814"/>
              <a:gd name="connsiteX18" fmla="*/ 12236546 w 12259658"/>
              <a:gd name="connsiteY18" fmla="*/ 238088 h 438814"/>
              <a:gd name="connsiteX19" fmla="*/ 12242809 w 12259658"/>
              <a:gd name="connsiteY19" fmla="*/ 275666 h 438814"/>
              <a:gd name="connsiteX20" fmla="*/ 12105022 w 12259658"/>
              <a:gd name="connsiteY20" fmla="*/ 213036 h 438814"/>
              <a:gd name="connsiteX21" fmla="*/ 11407665 w 12259658"/>
              <a:gd name="connsiteY21" fmla="*/ 186271 h 438814"/>
              <a:gd name="connsiteX22" fmla="*/ 10717779 w 12259658"/>
              <a:gd name="connsiteY22" fmla="*/ 98140 h 438814"/>
              <a:gd name="connsiteX23" fmla="*/ 9952259 w 12259658"/>
              <a:gd name="connsiteY23" fmla="*/ 357084 h 438814"/>
              <a:gd name="connsiteX24" fmla="*/ 9230299 w 12259658"/>
              <a:gd name="connsiteY24" fmla="*/ 425979 h 438814"/>
              <a:gd name="connsiteX25" fmla="*/ 7981038 w 12259658"/>
              <a:gd name="connsiteY25" fmla="*/ 131169 h 438814"/>
              <a:gd name="connsiteX26" fmla="*/ 7183783 w 12259658"/>
              <a:gd name="connsiteY26" fmla="*/ 41997 h 438814"/>
              <a:gd name="connsiteX27" fmla="*/ 6456458 w 12259658"/>
              <a:gd name="connsiteY27" fmla="*/ 325994 h 438814"/>
              <a:gd name="connsiteX28" fmla="*/ 5892113 w 12259658"/>
              <a:gd name="connsiteY28" fmla="*/ 250614 h 438814"/>
              <a:gd name="connsiteX29" fmla="*/ 5434688 w 12259658"/>
              <a:gd name="connsiteY29" fmla="*/ 303105 h 438814"/>
              <a:gd name="connsiteX30" fmla="*/ 4814874 w 12259658"/>
              <a:gd name="connsiteY30" fmla="*/ 300718 h 438814"/>
              <a:gd name="connsiteX31" fmla="*/ 4044524 w 12259658"/>
              <a:gd name="connsiteY31" fmla="*/ 213036 h 438814"/>
              <a:gd name="connsiteX32" fmla="*/ 3054968 w 12259658"/>
              <a:gd name="connsiteY32" fmla="*/ 369611 h 438814"/>
              <a:gd name="connsiteX33" fmla="*/ 2697976 w 12259658"/>
              <a:gd name="connsiteY33" fmla="*/ 319507 h 438814"/>
              <a:gd name="connsiteX34" fmla="*/ 2566453 w 12259658"/>
              <a:gd name="connsiteY34" fmla="*/ 187984 h 438814"/>
              <a:gd name="connsiteX35" fmla="*/ 1990255 w 12259658"/>
              <a:gd name="connsiteY35" fmla="*/ 62724 h 438814"/>
              <a:gd name="connsiteX36" fmla="*/ 637444 w 12259658"/>
              <a:gd name="connsiteY36" fmla="*/ 306981 h 438814"/>
              <a:gd name="connsiteX37" fmla="*/ 305505 w 12259658"/>
              <a:gd name="connsiteY37" fmla="*/ 394663 h 438814"/>
              <a:gd name="connsiteX38" fmla="*/ 29932 w 12259658"/>
              <a:gd name="connsiteY38" fmla="*/ 306981 h 438814"/>
              <a:gd name="connsiteX39" fmla="*/ 29932 w 12259658"/>
              <a:gd name="connsiteY39" fmla="*/ 256877 h 438814"/>
              <a:gd name="connsiteX0" fmla="*/ 29932 w 12259658"/>
              <a:gd name="connsiteY0" fmla="*/ 256877 h 437190"/>
              <a:gd name="connsiteX1" fmla="*/ 230348 w 12259658"/>
              <a:gd name="connsiteY1" fmla="*/ 350822 h 437190"/>
              <a:gd name="connsiteX2" fmla="*/ 512184 w 12259658"/>
              <a:gd name="connsiteY2" fmla="*/ 338296 h 437190"/>
              <a:gd name="connsiteX3" fmla="*/ 662496 w 12259658"/>
              <a:gd name="connsiteY3" fmla="*/ 275666 h 437190"/>
              <a:gd name="connsiteX4" fmla="*/ 1771050 w 12259658"/>
              <a:gd name="connsiteY4" fmla="*/ 43935 h 437190"/>
              <a:gd name="connsiteX5" fmla="*/ 2516348 w 12259658"/>
              <a:gd name="connsiteY5" fmla="*/ 125354 h 437190"/>
              <a:gd name="connsiteX6" fmla="*/ 2885866 w 12259658"/>
              <a:gd name="connsiteY6" fmla="*/ 350822 h 437190"/>
              <a:gd name="connsiteX7" fmla="*/ 3919264 w 12259658"/>
              <a:gd name="connsiteY7" fmla="*/ 187984 h 437190"/>
              <a:gd name="connsiteX8" fmla="*/ 4752693 w 12259658"/>
              <a:gd name="connsiteY8" fmla="*/ 254714 h 437190"/>
              <a:gd name="connsiteX9" fmla="*/ 5145101 w 12259658"/>
              <a:gd name="connsiteY9" fmla="*/ 319507 h 437190"/>
              <a:gd name="connsiteX10" fmla="*/ 5835746 w 12259658"/>
              <a:gd name="connsiteY10" fmla="*/ 219299 h 437190"/>
              <a:gd name="connsiteX11" fmla="*/ 6449521 w 12259658"/>
              <a:gd name="connsiteY11" fmla="*/ 300718 h 437190"/>
              <a:gd name="connsiteX12" fmla="*/ 7307554 w 12259658"/>
              <a:gd name="connsiteY12" fmla="*/ 94 h 437190"/>
              <a:gd name="connsiteX13" fmla="*/ 8610794 w 12259658"/>
              <a:gd name="connsiteY13" fmla="*/ 272015 h 437190"/>
              <a:gd name="connsiteX14" fmla="*/ 9668486 w 12259658"/>
              <a:gd name="connsiteY14" fmla="*/ 390337 h 437190"/>
              <a:gd name="connsiteX15" fmla="*/ 10766001 w 12259658"/>
              <a:gd name="connsiteY15" fmla="*/ 62724 h 437190"/>
              <a:gd name="connsiteX16" fmla="*/ 11403565 w 12259658"/>
              <a:gd name="connsiteY16" fmla="*/ 162932 h 437190"/>
              <a:gd name="connsiteX17" fmla="*/ 12054918 w 12259658"/>
              <a:gd name="connsiteY17" fmla="*/ 175458 h 437190"/>
              <a:gd name="connsiteX18" fmla="*/ 12236546 w 12259658"/>
              <a:gd name="connsiteY18" fmla="*/ 238088 h 437190"/>
              <a:gd name="connsiteX19" fmla="*/ 12242809 w 12259658"/>
              <a:gd name="connsiteY19" fmla="*/ 275666 h 437190"/>
              <a:gd name="connsiteX20" fmla="*/ 12105022 w 12259658"/>
              <a:gd name="connsiteY20" fmla="*/ 213036 h 437190"/>
              <a:gd name="connsiteX21" fmla="*/ 11407665 w 12259658"/>
              <a:gd name="connsiteY21" fmla="*/ 186271 h 437190"/>
              <a:gd name="connsiteX22" fmla="*/ 10717779 w 12259658"/>
              <a:gd name="connsiteY22" fmla="*/ 98140 h 437190"/>
              <a:gd name="connsiteX23" fmla="*/ 9960460 w 12259658"/>
              <a:gd name="connsiteY23" fmla="*/ 348883 h 437190"/>
              <a:gd name="connsiteX24" fmla="*/ 9230299 w 12259658"/>
              <a:gd name="connsiteY24" fmla="*/ 425979 h 437190"/>
              <a:gd name="connsiteX25" fmla="*/ 7981038 w 12259658"/>
              <a:gd name="connsiteY25" fmla="*/ 131169 h 437190"/>
              <a:gd name="connsiteX26" fmla="*/ 7183783 w 12259658"/>
              <a:gd name="connsiteY26" fmla="*/ 41997 h 437190"/>
              <a:gd name="connsiteX27" fmla="*/ 6456458 w 12259658"/>
              <a:gd name="connsiteY27" fmla="*/ 325994 h 437190"/>
              <a:gd name="connsiteX28" fmla="*/ 5892113 w 12259658"/>
              <a:gd name="connsiteY28" fmla="*/ 250614 h 437190"/>
              <a:gd name="connsiteX29" fmla="*/ 5434688 w 12259658"/>
              <a:gd name="connsiteY29" fmla="*/ 303105 h 437190"/>
              <a:gd name="connsiteX30" fmla="*/ 4814874 w 12259658"/>
              <a:gd name="connsiteY30" fmla="*/ 300718 h 437190"/>
              <a:gd name="connsiteX31" fmla="*/ 4044524 w 12259658"/>
              <a:gd name="connsiteY31" fmla="*/ 213036 h 437190"/>
              <a:gd name="connsiteX32" fmla="*/ 3054968 w 12259658"/>
              <a:gd name="connsiteY32" fmla="*/ 369611 h 437190"/>
              <a:gd name="connsiteX33" fmla="*/ 2697976 w 12259658"/>
              <a:gd name="connsiteY33" fmla="*/ 319507 h 437190"/>
              <a:gd name="connsiteX34" fmla="*/ 2566453 w 12259658"/>
              <a:gd name="connsiteY34" fmla="*/ 187984 h 437190"/>
              <a:gd name="connsiteX35" fmla="*/ 1990255 w 12259658"/>
              <a:gd name="connsiteY35" fmla="*/ 62724 h 437190"/>
              <a:gd name="connsiteX36" fmla="*/ 637444 w 12259658"/>
              <a:gd name="connsiteY36" fmla="*/ 306981 h 437190"/>
              <a:gd name="connsiteX37" fmla="*/ 305505 w 12259658"/>
              <a:gd name="connsiteY37" fmla="*/ 394663 h 437190"/>
              <a:gd name="connsiteX38" fmla="*/ 29932 w 12259658"/>
              <a:gd name="connsiteY38" fmla="*/ 306981 h 437190"/>
              <a:gd name="connsiteX39" fmla="*/ 29932 w 12259658"/>
              <a:gd name="connsiteY39" fmla="*/ 256877 h 437190"/>
              <a:gd name="connsiteX0" fmla="*/ 29932 w 12259658"/>
              <a:gd name="connsiteY0" fmla="*/ 256877 h 437190"/>
              <a:gd name="connsiteX1" fmla="*/ 230348 w 12259658"/>
              <a:gd name="connsiteY1" fmla="*/ 350822 h 437190"/>
              <a:gd name="connsiteX2" fmla="*/ 512184 w 12259658"/>
              <a:gd name="connsiteY2" fmla="*/ 338296 h 437190"/>
              <a:gd name="connsiteX3" fmla="*/ 662496 w 12259658"/>
              <a:gd name="connsiteY3" fmla="*/ 275666 h 437190"/>
              <a:gd name="connsiteX4" fmla="*/ 1771050 w 12259658"/>
              <a:gd name="connsiteY4" fmla="*/ 43935 h 437190"/>
              <a:gd name="connsiteX5" fmla="*/ 2516348 w 12259658"/>
              <a:gd name="connsiteY5" fmla="*/ 125354 h 437190"/>
              <a:gd name="connsiteX6" fmla="*/ 2885866 w 12259658"/>
              <a:gd name="connsiteY6" fmla="*/ 350822 h 437190"/>
              <a:gd name="connsiteX7" fmla="*/ 3919264 w 12259658"/>
              <a:gd name="connsiteY7" fmla="*/ 187984 h 437190"/>
              <a:gd name="connsiteX8" fmla="*/ 4752693 w 12259658"/>
              <a:gd name="connsiteY8" fmla="*/ 254714 h 437190"/>
              <a:gd name="connsiteX9" fmla="*/ 5145101 w 12259658"/>
              <a:gd name="connsiteY9" fmla="*/ 319507 h 437190"/>
              <a:gd name="connsiteX10" fmla="*/ 5835746 w 12259658"/>
              <a:gd name="connsiteY10" fmla="*/ 219299 h 437190"/>
              <a:gd name="connsiteX11" fmla="*/ 6449521 w 12259658"/>
              <a:gd name="connsiteY11" fmla="*/ 300718 h 437190"/>
              <a:gd name="connsiteX12" fmla="*/ 7307554 w 12259658"/>
              <a:gd name="connsiteY12" fmla="*/ 94 h 437190"/>
              <a:gd name="connsiteX13" fmla="*/ 8610794 w 12259658"/>
              <a:gd name="connsiteY13" fmla="*/ 272015 h 437190"/>
              <a:gd name="connsiteX14" fmla="*/ 9668486 w 12259658"/>
              <a:gd name="connsiteY14" fmla="*/ 390337 h 437190"/>
              <a:gd name="connsiteX15" fmla="*/ 10766001 w 12259658"/>
              <a:gd name="connsiteY15" fmla="*/ 62724 h 437190"/>
              <a:gd name="connsiteX16" fmla="*/ 11440469 w 12259658"/>
              <a:gd name="connsiteY16" fmla="*/ 167032 h 437190"/>
              <a:gd name="connsiteX17" fmla="*/ 12054918 w 12259658"/>
              <a:gd name="connsiteY17" fmla="*/ 175458 h 437190"/>
              <a:gd name="connsiteX18" fmla="*/ 12236546 w 12259658"/>
              <a:gd name="connsiteY18" fmla="*/ 238088 h 437190"/>
              <a:gd name="connsiteX19" fmla="*/ 12242809 w 12259658"/>
              <a:gd name="connsiteY19" fmla="*/ 275666 h 437190"/>
              <a:gd name="connsiteX20" fmla="*/ 12105022 w 12259658"/>
              <a:gd name="connsiteY20" fmla="*/ 213036 h 437190"/>
              <a:gd name="connsiteX21" fmla="*/ 11407665 w 12259658"/>
              <a:gd name="connsiteY21" fmla="*/ 186271 h 437190"/>
              <a:gd name="connsiteX22" fmla="*/ 10717779 w 12259658"/>
              <a:gd name="connsiteY22" fmla="*/ 98140 h 437190"/>
              <a:gd name="connsiteX23" fmla="*/ 9960460 w 12259658"/>
              <a:gd name="connsiteY23" fmla="*/ 348883 h 437190"/>
              <a:gd name="connsiteX24" fmla="*/ 9230299 w 12259658"/>
              <a:gd name="connsiteY24" fmla="*/ 425979 h 437190"/>
              <a:gd name="connsiteX25" fmla="*/ 7981038 w 12259658"/>
              <a:gd name="connsiteY25" fmla="*/ 131169 h 437190"/>
              <a:gd name="connsiteX26" fmla="*/ 7183783 w 12259658"/>
              <a:gd name="connsiteY26" fmla="*/ 41997 h 437190"/>
              <a:gd name="connsiteX27" fmla="*/ 6456458 w 12259658"/>
              <a:gd name="connsiteY27" fmla="*/ 325994 h 437190"/>
              <a:gd name="connsiteX28" fmla="*/ 5892113 w 12259658"/>
              <a:gd name="connsiteY28" fmla="*/ 250614 h 437190"/>
              <a:gd name="connsiteX29" fmla="*/ 5434688 w 12259658"/>
              <a:gd name="connsiteY29" fmla="*/ 303105 h 437190"/>
              <a:gd name="connsiteX30" fmla="*/ 4814874 w 12259658"/>
              <a:gd name="connsiteY30" fmla="*/ 300718 h 437190"/>
              <a:gd name="connsiteX31" fmla="*/ 4044524 w 12259658"/>
              <a:gd name="connsiteY31" fmla="*/ 213036 h 437190"/>
              <a:gd name="connsiteX32" fmla="*/ 3054968 w 12259658"/>
              <a:gd name="connsiteY32" fmla="*/ 369611 h 437190"/>
              <a:gd name="connsiteX33" fmla="*/ 2697976 w 12259658"/>
              <a:gd name="connsiteY33" fmla="*/ 319507 h 437190"/>
              <a:gd name="connsiteX34" fmla="*/ 2566453 w 12259658"/>
              <a:gd name="connsiteY34" fmla="*/ 187984 h 437190"/>
              <a:gd name="connsiteX35" fmla="*/ 1990255 w 12259658"/>
              <a:gd name="connsiteY35" fmla="*/ 62724 h 437190"/>
              <a:gd name="connsiteX36" fmla="*/ 637444 w 12259658"/>
              <a:gd name="connsiteY36" fmla="*/ 306981 h 437190"/>
              <a:gd name="connsiteX37" fmla="*/ 305505 w 12259658"/>
              <a:gd name="connsiteY37" fmla="*/ 394663 h 437190"/>
              <a:gd name="connsiteX38" fmla="*/ 29932 w 12259658"/>
              <a:gd name="connsiteY38" fmla="*/ 306981 h 437190"/>
              <a:gd name="connsiteX39" fmla="*/ 29932 w 12259658"/>
              <a:gd name="connsiteY39" fmla="*/ 256877 h 437190"/>
              <a:gd name="connsiteX0" fmla="*/ 29932 w 12259658"/>
              <a:gd name="connsiteY0" fmla="*/ 256877 h 437190"/>
              <a:gd name="connsiteX1" fmla="*/ 230348 w 12259658"/>
              <a:gd name="connsiteY1" fmla="*/ 350822 h 437190"/>
              <a:gd name="connsiteX2" fmla="*/ 512184 w 12259658"/>
              <a:gd name="connsiteY2" fmla="*/ 338296 h 437190"/>
              <a:gd name="connsiteX3" fmla="*/ 662496 w 12259658"/>
              <a:gd name="connsiteY3" fmla="*/ 275666 h 437190"/>
              <a:gd name="connsiteX4" fmla="*/ 1771050 w 12259658"/>
              <a:gd name="connsiteY4" fmla="*/ 43935 h 437190"/>
              <a:gd name="connsiteX5" fmla="*/ 2516348 w 12259658"/>
              <a:gd name="connsiteY5" fmla="*/ 125354 h 437190"/>
              <a:gd name="connsiteX6" fmla="*/ 2885866 w 12259658"/>
              <a:gd name="connsiteY6" fmla="*/ 350822 h 437190"/>
              <a:gd name="connsiteX7" fmla="*/ 3919264 w 12259658"/>
              <a:gd name="connsiteY7" fmla="*/ 187984 h 437190"/>
              <a:gd name="connsiteX8" fmla="*/ 4752693 w 12259658"/>
              <a:gd name="connsiteY8" fmla="*/ 254714 h 437190"/>
              <a:gd name="connsiteX9" fmla="*/ 5145101 w 12259658"/>
              <a:gd name="connsiteY9" fmla="*/ 319507 h 437190"/>
              <a:gd name="connsiteX10" fmla="*/ 5835746 w 12259658"/>
              <a:gd name="connsiteY10" fmla="*/ 219299 h 437190"/>
              <a:gd name="connsiteX11" fmla="*/ 6449521 w 12259658"/>
              <a:gd name="connsiteY11" fmla="*/ 300718 h 437190"/>
              <a:gd name="connsiteX12" fmla="*/ 7307554 w 12259658"/>
              <a:gd name="connsiteY12" fmla="*/ 94 h 437190"/>
              <a:gd name="connsiteX13" fmla="*/ 8610794 w 12259658"/>
              <a:gd name="connsiteY13" fmla="*/ 272015 h 437190"/>
              <a:gd name="connsiteX14" fmla="*/ 9668486 w 12259658"/>
              <a:gd name="connsiteY14" fmla="*/ 390337 h 437190"/>
              <a:gd name="connsiteX15" fmla="*/ 10766001 w 12259658"/>
              <a:gd name="connsiteY15" fmla="*/ 62724 h 437190"/>
              <a:gd name="connsiteX16" fmla="*/ 11440469 w 12259658"/>
              <a:gd name="connsiteY16" fmla="*/ 167032 h 437190"/>
              <a:gd name="connsiteX17" fmla="*/ 12054918 w 12259658"/>
              <a:gd name="connsiteY17" fmla="*/ 175458 h 437190"/>
              <a:gd name="connsiteX18" fmla="*/ 12236546 w 12259658"/>
              <a:gd name="connsiteY18" fmla="*/ 238088 h 437190"/>
              <a:gd name="connsiteX19" fmla="*/ 12242809 w 12259658"/>
              <a:gd name="connsiteY19" fmla="*/ 275666 h 437190"/>
              <a:gd name="connsiteX20" fmla="*/ 12105022 w 12259658"/>
              <a:gd name="connsiteY20" fmla="*/ 213036 h 437190"/>
              <a:gd name="connsiteX21" fmla="*/ 11407665 w 12259658"/>
              <a:gd name="connsiteY21" fmla="*/ 186271 h 437190"/>
              <a:gd name="connsiteX22" fmla="*/ 10717779 w 12259658"/>
              <a:gd name="connsiteY22" fmla="*/ 98140 h 437190"/>
              <a:gd name="connsiteX23" fmla="*/ 9960460 w 12259658"/>
              <a:gd name="connsiteY23" fmla="*/ 348883 h 437190"/>
              <a:gd name="connsiteX24" fmla="*/ 9230299 w 12259658"/>
              <a:gd name="connsiteY24" fmla="*/ 425979 h 437190"/>
              <a:gd name="connsiteX25" fmla="*/ 7981038 w 12259658"/>
              <a:gd name="connsiteY25" fmla="*/ 131169 h 437190"/>
              <a:gd name="connsiteX26" fmla="*/ 7183783 w 12259658"/>
              <a:gd name="connsiteY26" fmla="*/ 41997 h 437190"/>
              <a:gd name="connsiteX27" fmla="*/ 6456458 w 12259658"/>
              <a:gd name="connsiteY27" fmla="*/ 325994 h 437190"/>
              <a:gd name="connsiteX28" fmla="*/ 5892113 w 12259658"/>
              <a:gd name="connsiteY28" fmla="*/ 250614 h 437190"/>
              <a:gd name="connsiteX29" fmla="*/ 5434688 w 12259658"/>
              <a:gd name="connsiteY29" fmla="*/ 303105 h 437190"/>
              <a:gd name="connsiteX30" fmla="*/ 4814874 w 12259658"/>
              <a:gd name="connsiteY30" fmla="*/ 300718 h 437190"/>
              <a:gd name="connsiteX31" fmla="*/ 4044524 w 12259658"/>
              <a:gd name="connsiteY31" fmla="*/ 213036 h 437190"/>
              <a:gd name="connsiteX32" fmla="*/ 3054968 w 12259658"/>
              <a:gd name="connsiteY32" fmla="*/ 369611 h 437190"/>
              <a:gd name="connsiteX33" fmla="*/ 2697976 w 12259658"/>
              <a:gd name="connsiteY33" fmla="*/ 319507 h 437190"/>
              <a:gd name="connsiteX34" fmla="*/ 2566453 w 12259658"/>
              <a:gd name="connsiteY34" fmla="*/ 187984 h 437190"/>
              <a:gd name="connsiteX35" fmla="*/ 1990255 w 12259658"/>
              <a:gd name="connsiteY35" fmla="*/ 62724 h 437190"/>
              <a:gd name="connsiteX36" fmla="*/ 637444 w 12259658"/>
              <a:gd name="connsiteY36" fmla="*/ 306981 h 437190"/>
              <a:gd name="connsiteX37" fmla="*/ 305505 w 12259658"/>
              <a:gd name="connsiteY37" fmla="*/ 394663 h 437190"/>
              <a:gd name="connsiteX38" fmla="*/ 29932 w 12259658"/>
              <a:gd name="connsiteY38" fmla="*/ 306981 h 437190"/>
              <a:gd name="connsiteX39" fmla="*/ 29932 w 12259658"/>
              <a:gd name="connsiteY39" fmla="*/ 256877 h 437190"/>
              <a:gd name="connsiteX0" fmla="*/ 29932 w 12259658"/>
              <a:gd name="connsiteY0" fmla="*/ 256877 h 437190"/>
              <a:gd name="connsiteX1" fmla="*/ 230348 w 12259658"/>
              <a:gd name="connsiteY1" fmla="*/ 350822 h 437190"/>
              <a:gd name="connsiteX2" fmla="*/ 512184 w 12259658"/>
              <a:gd name="connsiteY2" fmla="*/ 338296 h 437190"/>
              <a:gd name="connsiteX3" fmla="*/ 662496 w 12259658"/>
              <a:gd name="connsiteY3" fmla="*/ 275666 h 437190"/>
              <a:gd name="connsiteX4" fmla="*/ 1771050 w 12259658"/>
              <a:gd name="connsiteY4" fmla="*/ 43935 h 437190"/>
              <a:gd name="connsiteX5" fmla="*/ 2516348 w 12259658"/>
              <a:gd name="connsiteY5" fmla="*/ 125354 h 437190"/>
              <a:gd name="connsiteX6" fmla="*/ 2885866 w 12259658"/>
              <a:gd name="connsiteY6" fmla="*/ 350822 h 437190"/>
              <a:gd name="connsiteX7" fmla="*/ 3919264 w 12259658"/>
              <a:gd name="connsiteY7" fmla="*/ 187984 h 437190"/>
              <a:gd name="connsiteX8" fmla="*/ 4752693 w 12259658"/>
              <a:gd name="connsiteY8" fmla="*/ 254714 h 437190"/>
              <a:gd name="connsiteX9" fmla="*/ 5145101 w 12259658"/>
              <a:gd name="connsiteY9" fmla="*/ 319507 h 437190"/>
              <a:gd name="connsiteX10" fmla="*/ 5835746 w 12259658"/>
              <a:gd name="connsiteY10" fmla="*/ 219299 h 437190"/>
              <a:gd name="connsiteX11" fmla="*/ 6449521 w 12259658"/>
              <a:gd name="connsiteY11" fmla="*/ 300718 h 437190"/>
              <a:gd name="connsiteX12" fmla="*/ 7307554 w 12259658"/>
              <a:gd name="connsiteY12" fmla="*/ 94 h 437190"/>
              <a:gd name="connsiteX13" fmla="*/ 8610794 w 12259658"/>
              <a:gd name="connsiteY13" fmla="*/ 272015 h 437190"/>
              <a:gd name="connsiteX14" fmla="*/ 9668486 w 12259658"/>
              <a:gd name="connsiteY14" fmla="*/ 390337 h 437190"/>
              <a:gd name="connsiteX15" fmla="*/ 10720896 w 12259658"/>
              <a:gd name="connsiteY15" fmla="*/ 70925 h 437190"/>
              <a:gd name="connsiteX16" fmla="*/ 11440469 w 12259658"/>
              <a:gd name="connsiteY16" fmla="*/ 167032 h 437190"/>
              <a:gd name="connsiteX17" fmla="*/ 12054918 w 12259658"/>
              <a:gd name="connsiteY17" fmla="*/ 175458 h 437190"/>
              <a:gd name="connsiteX18" fmla="*/ 12236546 w 12259658"/>
              <a:gd name="connsiteY18" fmla="*/ 238088 h 437190"/>
              <a:gd name="connsiteX19" fmla="*/ 12242809 w 12259658"/>
              <a:gd name="connsiteY19" fmla="*/ 275666 h 437190"/>
              <a:gd name="connsiteX20" fmla="*/ 12105022 w 12259658"/>
              <a:gd name="connsiteY20" fmla="*/ 213036 h 437190"/>
              <a:gd name="connsiteX21" fmla="*/ 11407665 w 12259658"/>
              <a:gd name="connsiteY21" fmla="*/ 186271 h 437190"/>
              <a:gd name="connsiteX22" fmla="*/ 10717779 w 12259658"/>
              <a:gd name="connsiteY22" fmla="*/ 98140 h 437190"/>
              <a:gd name="connsiteX23" fmla="*/ 9960460 w 12259658"/>
              <a:gd name="connsiteY23" fmla="*/ 348883 h 437190"/>
              <a:gd name="connsiteX24" fmla="*/ 9230299 w 12259658"/>
              <a:gd name="connsiteY24" fmla="*/ 425979 h 437190"/>
              <a:gd name="connsiteX25" fmla="*/ 7981038 w 12259658"/>
              <a:gd name="connsiteY25" fmla="*/ 131169 h 437190"/>
              <a:gd name="connsiteX26" fmla="*/ 7183783 w 12259658"/>
              <a:gd name="connsiteY26" fmla="*/ 41997 h 437190"/>
              <a:gd name="connsiteX27" fmla="*/ 6456458 w 12259658"/>
              <a:gd name="connsiteY27" fmla="*/ 325994 h 437190"/>
              <a:gd name="connsiteX28" fmla="*/ 5892113 w 12259658"/>
              <a:gd name="connsiteY28" fmla="*/ 250614 h 437190"/>
              <a:gd name="connsiteX29" fmla="*/ 5434688 w 12259658"/>
              <a:gd name="connsiteY29" fmla="*/ 303105 h 437190"/>
              <a:gd name="connsiteX30" fmla="*/ 4814874 w 12259658"/>
              <a:gd name="connsiteY30" fmla="*/ 300718 h 437190"/>
              <a:gd name="connsiteX31" fmla="*/ 4044524 w 12259658"/>
              <a:gd name="connsiteY31" fmla="*/ 213036 h 437190"/>
              <a:gd name="connsiteX32" fmla="*/ 3054968 w 12259658"/>
              <a:gd name="connsiteY32" fmla="*/ 369611 h 437190"/>
              <a:gd name="connsiteX33" fmla="*/ 2697976 w 12259658"/>
              <a:gd name="connsiteY33" fmla="*/ 319507 h 437190"/>
              <a:gd name="connsiteX34" fmla="*/ 2566453 w 12259658"/>
              <a:gd name="connsiteY34" fmla="*/ 187984 h 437190"/>
              <a:gd name="connsiteX35" fmla="*/ 1990255 w 12259658"/>
              <a:gd name="connsiteY35" fmla="*/ 62724 h 437190"/>
              <a:gd name="connsiteX36" fmla="*/ 637444 w 12259658"/>
              <a:gd name="connsiteY36" fmla="*/ 306981 h 437190"/>
              <a:gd name="connsiteX37" fmla="*/ 305505 w 12259658"/>
              <a:gd name="connsiteY37" fmla="*/ 394663 h 437190"/>
              <a:gd name="connsiteX38" fmla="*/ 29932 w 12259658"/>
              <a:gd name="connsiteY38" fmla="*/ 306981 h 437190"/>
              <a:gd name="connsiteX39" fmla="*/ 29932 w 12259658"/>
              <a:gd name="connsiteY39" fmla="*/ 256877 h 437190"/>
              <a:gd name="connsiteX0" fmla="*/ 29932 w 12259658"/>
              <a:gd name="connsiteY0" fmla="*/ 256877 h 439829"/>
              <a:gd name="connsiteX1" fmla="*/ 230348 w 12259658"/>
              <a:gd name="connsiteY1" fmla="*/ 350822 h 439829"/>
              <a:gd name="connsiteX2" fmla="*/ 512184 w 12259658"/>
              <a:gd name="connsiteY2" fmla="*/ 338296 h 439829"/>
              <a:gd name="connsiteX3" fmla="*/ 662496 w 12259658"/>
              <a:gd name="connsiteY3" fmla="*/ 275666 h 439829"/>
              <a:gd name="connsiteX4" fmla="*/ 1771050 w 12259658"/>
              <a:gd name="connsiteY4" fmla="*/ 43935 h 439829"/>
              <a:gd name="connsiteX5" fmla="*/ 2516348 w 12259658"/>
              <a:gd name="connsiteY5" fmla="*/ 125354 h 439829"/>
              <a:gd name="connsiteX6" fmla="*/ 2885866 w 12259658"/>
              <a:gd name="connsiteY6" fmla="*/ 350822 h 439829"/>
              <a:gd name="connsiteX7" fmla="*/ 3919264 w 12259658"/>
              <a:gd name="connsiteY7" fmla="*/ 187984 h 439829"/>
              <a:gd name="connsiteX8" fmla="*/ 4752693 w 12259658"/>
              <a:gd name="connsiteY8" fmla="*/ 254714 h 439829"/>
              <a:gd name="connsiteX9" fmla="*/ 5145101 w 12259658"/>
              <a:gd name="connsiteY9" fmla="*/ 319507 h 439829"/>
              <a:gd name="connsiteX10" fmla="*/ 5835746 w 12259658"/>
              <a:gd name="connsiteY10" fmla="*/ 219299 h 439829"/>
              <a:gd name="connsiteX11" fmla="*/ 6449521 w 12259658"/>
              <a:gd name="connsiteY11" fmla="*/ 300718 h 439829"/>
              <a:gd name="connsiteX12" fmla="*/ 7307554 w 12259658"/>
              <a:gd name="connsiteY12" fmla="*/ 94 h 439829"/>
              <a:gd name="connsiteX13" fmla="*/ 8610794 w 12259658"/>
              <a:gd name="connsiteY13" fmla="*/ 272015 h 439829"/>
              <a:gd name="connsiteX14" fmla="*/ 9668486 w 12259658"/>
              <a:gd name="connsiteY14" fmla="*/ 390337 h 439829"/>
              <a:gd name="connsiteX15" fmla="*/ 10720896 w 12259658"/>
              <a:gd name="connsiteY15" fmla="*/ 70925 h 439829"/>
              <a:gd name="connsiteX16" fmla="*/ 11440469 w 12259658"/>
              <a:gd name="connsiteY16" fmla="*/ 167032 h 439829"/>
              <a:gd name="connsiteX17" fmla="*/ 12054918 w 12259658"/>
              <a:gd name="connsiteY17" fmla="*/ 175458 h 439829"/>
              <a:gd name="connsiteX18" fmla="*/ 12236546 w 12259658"/>
              <a:gd name="connsiteY18" fmla="*/ 238088 h 439829"/>
              <a:gd name="connsiteX19" fmla="*/ 12242809 w 12259658"/>
              <a:gd name="connsiteY19" fmla="*/ 275666 h 439829"/>
              <a:gd name="connsiteX20" fmla="*/ 12105022 w 12259658"/>
              <a:gd name="connsiteY20" fmla="*/ 213036 h 439829"/>
              <a:gd name="connsiteX21" fmla="*/ 11407665 w 12259658"/>
              <a:gd name="connsiteY21" fmla="*/ 186271 h 439829"/>
              <a:gd name="connsiteX22" fmla="*/ 10717779 w 12259658"/>
              <a:gd name="connsiteY22" fmla="*/ 98140 h 439829"/>
              <a:gd name="connsiteX23" fmla="*/ 9960460 w 12259658"/>
              <a:gd name="connsiteY23" fmla="*/ 348883 h 439829"/>
              <a:gd name="connsiteX24" fmla="*/ 9230299 w 12259658"/>
              <a:gd name="connsiteY24" fmla="*/ 425979 h 439829"/>
              <a:gd name="connsiteX25" fmla="*/ 7981038 w 12259658"/>
              <a:gd name="connsiteY25" fmla="*/ 131169 h 439829"/>
              <a:gd name="connsiteX26" fmla="*/ 7183783 w 12259658"/>
              <a:gd name="connsiteY26" fmla="*/ 41997 h 439829"/>
              <a:gd name="connsiteX27" fmla="*/ 6456458 w 12259658"/>
              <a:gd name="connsiteY27" fmla="*/ 325994 h 439829"/>
              <a:gd name="connsiteX28" fmla="*/ 5892113 w 12259658"/>
              <a:gd name="connsiteY28" fmla="*/ 250614 h 439829"/>
              <a:gd name="connsiteX29" fmla="*/ 5434688 w 12259658"/>
              <a:gd name="connsiteY29" fmla="*/ 303105 h 439829"/>
              <a:gd name="connsiteX30" fmla="*/ 4814874 w 12259658"/>
              <a:gd name="connsiteY30" fmla="*/ 300718 h 439829"/>
              <a:gd name="connsiteX31" fmla="*/ 4044524 w 12259658"/>
              <a:gd name="connsiteY31" fmla="*/ 213036 h 439829"/>
              <a:gd name="connsiteX32" fmla="*/ 3054968 w 12259658"/>
              <a:gd name="connsiteY32" fmla="*/ 369611 h 439829"/>
              <a:gd name="connsiteX33" fmla="*/ 2697976 w 12259658"/>
              <a:gd name="connsiteY33" fmla="*/ 319507 h 439829"/>
              <a:gd name="connsiteX34" fmla="*/ 2566453 w 12259658"/>
              <a:gd name="connsiteY34" fmla="*/ 187984 h 439829"/>
              <a:gd name="connsiteX35" fmla="*/ 1990255 w 12259658"/>
              <a:gd name="connsiteY35" fmla="*/ 62724 h 439829"/>
              <a:gd name="connsiteX36" fmla="*/ 637444 w 12259658"/>
              <a:gd name="connsiteY36" fmla="*/ 306981 h 439829"/>
              <a:gd name="connsiteX37" fmla="*/ 305505 w 12259658"/>
              <a:gd name="connsiteY37" fmla="*/ 394663 h 439829"/>
              <a:gd name="connsiteX38" fmla="*/ 29932 w 12259658"/>
              <a:gd name="connsiteY38" fmla="*/ 306981 h 439829"/>
              <a:gd name="connsiteX39" fmla="*/ 29932 w 12259658"/>
              <a:gd name="connsiteY39" fmla="*/ 256877 h 439829"/>
              <a:gd name="connsiteX0" fmla="*/ 29932 w 12259658"/>
              <a:gd name="connsiteY0" fmla="*/ 256877 h 439829"/>
              <a:gd name="connsiteX1" fmla="*/ 230348 w 12259658"/>
              <a:gd name="connsiteY1" fmla="*/ 350822 h 439829"/>
              <a:gd name="connsiteX2" fmla="*/ 512184 w 12259658"/>
              <a:gd name="connsiteY2" fmla="*/ 338296 h 439829"/>
              <a:gd name="connsiteX3" fmla="*/ 662496 w 12259658"/>
              <a:gd name="connsiteY3" fmla="*/ 275666 h 439829"/>
              <a:gd name="connsiteX4" fmla="*/ 1771050 w 12259658"/>
              <a:gd name="connsiteY4" fmla="*/ 43935 h 439829"/>
              <a:gd name="connsiteX5" fmla="*/ 2516348 w 12259658"/>
              <a:gd name="connsiteY5" fmla="*/ 125354 h 439829"/>
              <a:gd name="connsiteX6" fmla="*/ 2885866 w 12259658"/>
              <a:gd name="connsiteY6" fmla="*/ 350822 h 439829"/>
              <a:gd name="connsiteX7" fmla="*/ 3919264 w 12259658"/>
              <a:gd name="connsiteY7" fmla="*/ 187984 h 439829"/>
              <a:gd name="connsiteX8" fmla="*/ 4752693 w 12259658"/>
              <a:gd name="connsiteY8" fmla="*/ 254714 h 439829"/>
              <a:gd name="connsiteX9" fmla="*/ 5145101 w 12259658"/>
              <a:gd name="connsiteY9" fmla="*/ 319507 h 439829"/>
              <a:gd name="connsiteX10" fmla="*/ 5835746 w 12259658"/>
              <a:gd name="connsiteY10" fmla="*/ 219299 h 439829"/>
              <a:gd name="connsiteX11" fmla="*/ 6449521 w 12259658"/>
              <a:gd name="connsiteY11" fmla="*/ 300718 h 439829"/>
              <a:gd name="connsiteX12" fmla="*/ 7307554 w 12259658"/>
              <a:gd name="connsiteY12" fmla="*/ 94 h 439829"/>
              <a:gd name="connsiteX13" fmla="*/ 8610794 w 12259658"/>
              <a:gd name="connsiteY13" fmla="*/ 272015 h 439829"/>
              <a:gd name="connsiteX14" fmla="*/ 9668486 w 12259658"/>
              <a:gd name="connsiteY14" fmla="*/ 390337 h 439829"/>
              <a:gd name="connsiteX15" fmla="*/ 10692193 w 12259658"/>
              <a:gd name="connsiteY15" fmla="*/ 75025 h 439829"/>
              <a:gd name="connsiteX16" fmla="*/ 11440469 w 12259658"/>
              <a:gd name="connsiteY16" fmla="*/ 167032 h 439829"/>
              <a:gd name="connsiteX17" fmla="*/ 12054918 w 12259658"/>
              <a:gd name="connsiteY17" fmla="*/ 175458 h 439829"/>
              <a:gd name="connsiteX18" fmla="*/ 12236546 w 12259658"/>
              <a:gd name="connsiteY18" fmla="*/ 238088 h 439829"/>
              <a:gd name="connsiteX19" fmla="*/ 12242809 w 12259658"/>
              <a:gd name="connsiteY19" fmla="*/ 275666 h 439829"/>
              <a:gd name="connsiteX20" fmla="*/ 12105022 w 12259658"/>
              <a:gd name="connsiteY20" fmla="*/ 213036 h 439829"/>
              <a:gd name="connsiteX21" fmla="*/ 11407665 w 12259658"/>
              <a:gd name="connsiteY21" fmla="*/ 186271 h 439829"/>
              <a:gd name="connsiteX22" fmla="*/ 10717779 w 12259658"/>
              <a:gd name="connsiteY22" fmla="*/ 98140 h 439829"/>
              <a:gd name="connsiteX23" fmla="*/ 9960460 w 12259658"/>
              <a:gd name="connsiteY23" fmla="*/ 348883 h 439829"/>
              <a:gd name="connsiteX24" fmla="*/ 9230299 w 12259658"/>
              <a:gd name="connsiteY24" fmla="*/ 425979 h 439829"/>
              <a:gd name="connsiteX25" fmla="*/ 7981038 w 12259658"/>
              <a:gd name="connsiteY25" fmla="*/ 131169 h 439829"/>
              <a:gd name="connsiteX26" fmla="*/ 7183783 w 12259658"/>
              <a:gd name="connsiteY26" fmla="*/ 41997 h 439829"/>
              <a:gd name="connsiteX27" fmla="*/ 6456458 w 12259658"/>
              <a:gd name="connsiteY27" fmla="*/ 325994 h 439829"/>
              <a:gd name="connsiteX28" fmla="*/ 5892113 w 12259658"/>
              <a:gd name="connsiteY28" fmla="*/ 250614 h 439829"/>
              <a:gd name="connsiteX29" fmla="*/ 5434688 w 12259658"/>
              <a:gd name="connsiteY29" fmla="*/ 303105 h 439829"/>
              <a:gd name="connsiteX30" fmla="*/ 4814874 w 12259658"/>
              <a:gd name="connsiteY30" fmla="*/ 300718 h 439829"/>
              <a:gd name="connsiteX31" fmla="*/ 4044524 w 12259658"/>
              <a:gd name="connsiteY31" fmla="*/ 213036 h 439829"/>
              <a:gd name="connsiteX32" fmla="*/ 3054968 w 12259658"/>
              <a:gd name="connsiteY32" fmla="*/ 369611 h 439829"/>
              <a:gd name="connsiteX33" fmla="*/ 2697976 w 12259658"/>
              <a:gd name="connsiteY33" fmla="*/ 319507 h 439829"/>
              <a:gd name="connsiteX34" fmla="*/ 2566453 w 12259658"/>
              <a:gd name="connsiteY34" fmla="*/ 187984 h 439829"/>
              <a:gd name="connsiteX35" fmla="*/ 1990255 w 12259658"/>
              <a:gd name="connsiteY35" fmla="*/ 62724 h 439829"/>
              <a:gd name="connsiteX36" fmla="*/ 637444 w 12259658"/>
              <a:gd name="connsiteY36" fmla="*/ 306981 h 439829"/>
              <a:gd name="connsiteX37" fmla="*/ 305505 w 12259658"/>
              <a:gd name="connsiteY37" fmla="*/ 394663 h 439829"/>
              <a:gd name="connsiteX38" fmla="*/ 29932 w 12259658"/>
              <a:gd name="connsiteY38" fmla="*/ 306981 h 439829"/>
              <a:gd name="connsiteX39" fmla="*/ 29932 w 12259658"/>
              <a:gd name="connsiteY39" fmla="*/ 256877 h 439829"/>
              <a:gd name="connsiteX0" fmla="*/ 29932 w 12259658"/>
              <a:gd name="connsiteY0" fmla="*/ 256864 h 439816"/>
              <a:gd name="connsiteX1" fmla="*/ 230348 w 12259658"/>
              <a:gd name="connsiteY1" fmla="*/ 350809 h 439816"/>
              <a:gd name="connsiteX2" fmla="*/ 512184 w 12259658"/>
              <a:gd name="connsiteY2" fmla="*/ 338283 h 439816"/>
              <a:gd name="connsiteX3" fmla="*/ 662496 w 12259658"/>
              <a:gd name="connsiteY3" fmla="*/ 275653 h 439816"/>
              <a:gd name="connsiteX4" fmla="*/ 1771050 w 12259658"/>
              <a:gd name="connsiteY4" fmla="*/ 43922 h 439816"/>
              <a:gd name="connsiteX5" fmla="*/ 2516348 w 12259658"/>
              <a:gd name="connsiteY5" fmla="*/ 125341 h 439816"/>
              <a:gd name="connsiteX6" fmla="*/ 2885866 w 12259658"/>
              <a:gd name="connsiteY6" fmla="*/ 350809 h 439816"/>
              <a:gd name="connsiteX7" fmla="*/ 3919264 w 12259658"/>
              <a:gd name="connsiteY7" fmla="*/ 187971 h 439816"/>
              <a:gd name="connsiteX8" fmla="*/ 4752693 w 12259658"/>
              <a:gd name="connsiteY8" fmla="*/ 254701 h 439816"/>
              <a:gd name="connsiteX9" fmla="*/ 5145101 w 12259658"/>
              <a:gd name="connsiteY9" fmla="*/ 319494 h 439816"/>
              <a:gd name="connsiteX10" fmla="*/ 5835746 w 12259658"/>
              <a:gd name="connsiteY10" fmla="*/ 219286 h 439816"/>
              <a:gd name="connsiteX11" fmla="*/ 6449521 w 12259658"/>
              <a:gd name="connsiteY11" fmla="*/ 300705 h 439816"/>
              <a:gd name="connsiteX12" fmla="*/ 7307554 w 12259658"/>
              <a:gd name="connsiteY12" fmla="*/ 81 h 439816"/>
              <a:gd name="connsiteX13" fmla="*/ 8610794 w 12259658"/>
              <a:gd name="connsiteY13" fmla="*/ 272002 h 439816"/>
              <a:gd name="connsiteX14" fmla="*/ 9602879 w 12259658"/>
              <a:gd name="connsiteY14" fmla="*/ 406725 h 439816"/>
              <a:gd name="connsiteX15" fmla="*/ 10692193 w 12259658"/>
              <a:gd name="connsiteY15" fmla="*/ 75012 h 439816"/>
              <a:gd name="connsiteX16" fmla="*/ 11440469 w 12259658"/>
              <a:gd name="connsiteY16" fmla="*/ 167019 h 439816"/>
              <a:gd name="connsiteX17" fmla="*/ 12054918 w 12259658"/>
              <a:gd name="connsiteY17" fmla="*/ 175445 h 439816"/>
              <a:gd name="connsiteX18" fmla="*/ 12236546 w 12259658"/>
              <a:gd name="connsiteY18" fmla="*/ 238075 h 439816"/>
              <a:gd name="connsiteX19" fmla="*/ 12242809 w 12259658"/>
              <a:gd name="connsiteY19" fmla="*/ 275653 h 439816"/>
              <a:gd name="connsiteX20" fmla="*/ 12105022 w 12259658"/>
              <a:gd name="connsiteY20" fmla="*/ 213023 h 439816"/>
              <a:gd name="connsiteX21" fmla="*/ 11407665 w 12259658"/>
              <a:gd name="connsiteY21" fmla="*/ 186258 h 439816"/>
              <a:gd name="connsiteX22" fmla="*/ 10717779 w 12259658"/>
              <a:gd name="connsiteY22" fmla="*/ 98127 h 439816"/>
              <a:gd name="connsiteX23" fmla="*/ 9960460 w 12259658"/>
              <a:gd name="connsiteY23" fmla="*/ 348870 h 439816"/>
              <a:gd name="connsiteX24" fmla="*/ 9230299 w 12259658"/>
              <a:gd name="connsiteY24" fmla="*/ 425966 h 439816"/>
              <a:gd name="connsiteX25" fmla="*/ 7981038 w 12259658"/>
              <a:gd name="connsiteY25" fmla="*/ 131156 h 439816"/>
              <a:gd name="connsiteX26" fmla="*/ 7183783 w 12259658"/>
              <a:gd name="connsiteY26" fmla="*/ 41984 h 439816"/>
              <a:gd name="connsiteX27" fmla="*/ 6456458 w 12259658"/>
              <a:gd name="connsiteY27" fmla="*/ 325981 h 439816"/>
              <a:gd name="connsiteX28" fmla="*/ 5892113 w 12259658"/>
              <a:gd name="connsiteY28" fmla="*/ 250601 h 439816"/>
              <a:gd name="connsiteX29" fmla="*/ 5434688 w 12259658"/>
              <a:gd name="connsiteY29" fmla="*/ 303092 h 439816"/>
              <a:gd name="connsiteX30" fmla="*/ 4814874 w 12259658"/>
              <a:gd name="connsiteY30" fmla="*/ 300705 h 439816"/>
              <a:gd name="connsiteX31" fmla="*/ 4044524 w 12259658"/>
              <a:gd name="connsiteY31" fmla="*/ 213023 h 439816"/>
              <a:gd name="connsiteX32" fmla="*/ 3054968 w 12259658"/>
              <a:gd name="connsiteY32" fmla="*/ 369598 h 439816"/>
              <a:gd name="connsiteX33" fmla="*/ 2697976 w 12259658"/>
              <a:gd name="connsiteY33" fmla="*/ 319494 h 439816"/>
              <a:gd name="connsiteX34" fmla="*/ 2566453 w 12259658"/>
              <a:gd name="connsiteY34" fmla="*/ 187971 h 439816"/>
              <a:gd name="connsiteX35" fmla="*/ 1990255 w 12259658"/>
              <a:gd name="connsiteY35" fmla="*/ 62711 h 439816"/>
              <a:gd name="connsiteX36" fmla="*/ 637444 w 12259658"/>
              <a:gd name="connsiteY36" fmla="*/ 306968 h 439816"/>
              <a:gd name="connsiteX37" fmla="*/ 305505 w 12259658"/>
              <a:gd name="connsiteY37" fmla="*/ 394650 h 439816"/>
              <a:gd name="connsiteX38" fmla="*/ 29932 w 12259658"/>
              <a:gd name="connsiteY38" fmla="*/ 306968 h 439816"/>
              <a:gd name="connsiteX39" fmla="*/ 29932 w 12259658"/>
              <a:gd name="connsiteY39" fmla="*/ 256864 h 439816"/>
              <a:gd name="connsiteX0" fmla="*/ 29932 w 12259658"/>
              <a:gd name="connsiteY0" fmla="*/ 256876 h 439828"/>
              <a:gd name="connsiteX1" fmla="*/ 230348 w 12259658"/>
              <a:gd name="connsiteY1" fmla="*/ 350821 h 439828"/>
              <a:gd name="connsiteX2" fmla="*/ 512184 w 12259658"/>
              <a:gd name="connsiteY2" fmla="*/ 338295 h 439828"/>
              <a:gd name="connsiteX3" fmla="*/ 662496 w 12259658"/>
              <a:gd name="connsiteY3" fmla="*/ 275665 h 439828"/>
              <a:gd name="connsiteX4" fmla="*/ 1771050 w 12259658"/>
              <a:gd name="connsiteY4" fmla="*/ 43934 h 439828"/>
              <a:gd name="connsiteX5" fmla="*/ 2516348 w 12259658"/>
              <a:gd name="connsiteY5" fmla="*/ 125353 h 439828"/>
              <a:gd name="connsiteX6" fmla="*/ 2885866 w 12259658"/>
              <a:gd name="connsiteY6" fmla="*/ 350821 h 439828"/>
              <a:gd name="connsiteX7" fmla="*/ 3919264 w 12259658"/>
              <a:gd name="connsiteY7" fmla="*/ 187983 h 439828"/>
              <a:gd name="connsiteX8" fmla="*/ 4752693 w 12259658"/>
              <a:gd name="connsiteY8" fmla="*/ 254713 h 439828"/>
              <a:gd name="connsiteX9" fmla="*/ 5145101 w 12259658"/>
              <a:gd name="connsiteY9" fmla="*/ 319506 h 439828"/>
              <a:gd name="connsiteX10" fmla="*/ 5835746 w 12259658"/>
              <a:gd name="connsiteY10" fmla="*/ 219298 h 439828"/>
              <a:gd name="connsiteX11" fmla="*/ 6449521 w 12259658"/>
              <a:gd name="connsiteY11" fmla="*/ 300717 h 439828"/>
              <a:gd name="connsiteX12" fmla="*/ 7307554 w 12259658"/>
              <a:gd name="connsiteY12" fmla="*/ 93 h 439828"/>
              <a:gd name="connsiteX13" fmla="*/ 8610794 w 12259658"/>
              <a:gd name="connsiteY13" fmla="*/ 272014 h 439828"/>
              <a:gd name="connsiteX14" fmla="*/ 9602879 w 12259658"/>
              <a:gd name="connsiteY14" fmla="*/ 406737 h 439828"/>
              <a:gd name="connsiteX15" fmla="*/ 10692193 w 12259658"/>
              <a:gd name="connsiteY15" fmla="*/ 75024 h 439828"/>
              <a:gd name="connsiteX16" fmla="*/ 11440469 w 12259658"/>
              <a:gd name="connsiteY16" fmla="*/ 167031 h 439828"/>
              <a:gd name="connsiteX17" fmla="*/ 12054918 w 12259658"/>
              <a:gd name="connsiteY17" fmla="*/ 175457 h 439828"/>
              <a:gd name="connsiteX18" fmla="*/ 12236546 w 12259658"/>
              <a:gd name="connsiteY18" fmla="*/ 238087 h 439828"/>
              <a:gd name="connsiteX19" fmla="*/ 12242809 w 12259658"/>
              <a:gd name="connsiteY19" fmla="*/ 275665 h 439828"/>
              <a:gd name="connsiteX20" fmla="*/ 12105022 w 12259658"/>
              <a:gd name="connsiteY20" fmla="*/ 213035 h 439828"/>
              <a:gd name="connsiteX21" fmla="*/ 11407665 w 12259658"/>
              <a:gd name="connsiteY21" fmla="*/ 186270 h 439828"/>
              <a:gd name="connsiteX22" fmla="*/ 10717779 w 12259658"/>
              <a:gd name="connsiteY22" fmla="*/ 98139 h 439828"/>
              <a:gd name="connsiteX23" fmla="*/ 9960460 w 12259658"/>
              <a:gd name="connsiteY23" fmla="*/ 348882 h 439828"/>
              <a:gd name="connsiteX24" fmla="*/ 9230299 w 12259658"/>
              <a:gd name="connsiteY24" fmla="*/ 425978 h 439828"/>
              <a:gd name="connsiteX25" fmla="*/ 7981038 w 12259658"/>
              <a:gd name="connsiteY25" fmla="*/ 131168 h 439828"/>
              <a:gd name="connsiteX26" fmla="*/ 7183783 w 12259658"/>
              <a:gd name="connsiteY26" fmla="*/ 41996 h 439828"/>
              <a:gd name="connsiteX27" fmla="*/ 6456458 w 12259658"/>
              <a:gd name="connsiteY27" fmla="*/ 325993 h 439828"/>
              <a:gd name="connsiteX28" fmla="*/ 5892113 w 12259658"/>
              <a:gd name="connsiteY28" fmla="*/ 250613 h 439828"/>
              <a:gd name="connsiteX29" fmla="*/ 5434688 w 12259658"/>
              <a:gd name="connsiteY29" fmla="*/ 303104 h 439828"/>
              <a:gd name="connsiteX30" fmla="*/ 4814874 w 12259658"/>
              <a:gd name="connsiteY30" fmla="*/ 300717 h 439828"/>
              <a:gd name="connsiteX31" fmla="*/ 4044524 w 12259658"/>
              <a:gd name="connsiteY31" fmla="*/ 213035 h 439828"/>
              <a:gd name="connsiteX32" fmla="*/ 3054968 w 12259658"/>
              <a:gd name="connsiteY32" fmla="*/ 369610 h 439828"/>
              <a:gd name="connsiteX33" fmla="*/ 2697976 w 12259658"/>
              <a:gd name="connsiteY33" fmla="*/ 319506 h 439828"/>
              <a:gd name="connsiteX34" fmla="*/ 2566453 w 12259658"/>
              <a:gd name="connsiteY34" fmla="*/ 187983 h 439828"/>
              <a:gd name="connsiteX35" fmla="*/ 1990255 w 12259658"/>
              <a:gd name="connsiteY35" fmla="*/ 62723 h 439828"/>
              <a:gd name="connsiteX36" fmla="*/ 637444 w 12259658"/>
              <a:gd name="connsiteY36" fmla="*/ 306980 h 439828"/>
              <a:gd name="connsiteX37" fmla="*/ 305505 w 12259658"/>
              <a:gd name="connsiteY37" fmla="*/ 394662 h 439828"/>
              <a:gd name="connsiteX38" fmla="*/ 29932 w 12259658"/>
              <a:gd name="connsiteY38" fmla="*/ 306980 h 439828"/>
              <a:gd name="connsiteX39" fmla="*/ 29932 w 12259658"/>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516348 w 12257053"/>
              <a:gd name="connsiteY5" fmla="*/ 125353 h 439828"/>
              <a:gd name="connsiteX6" fmla="*/ 2885866 w 12257053"/>
              <a:gd name="connsiteY6" fmla="*/ 350821 h 439828"/>
              <a:gd name="connsiteX7" fmla="*/ 3919264 w 12257053"/>
              <a:gd name="connsiteY7" fmla="*/ 187983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0469 w 12257053"/>
              <a:gd name="connsiteY16" fmla="*/ 1670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54968 w 12257053"/>
              <a:gd name="connsiteY32" fmla="*/ 369610 h 439828"/>
              <a:gd name="connsiteX33" fmla="*/ 2697976 w 12257053"/>
              <a:gd name="connsiteY33" fmla="*/ 319506 h 439828"/>
              <a:gd name="connsiteX34" fmla="*/ 2566453 w 12257053"/>
              <a:gd name="connsiteY34" fmla="*/ 187983 h 439828"/>
              <a:gd name="connsiteX35" fmla="*/ 1990255 w 12257053"/>
              <a:gd name="connsiteY35" fmla="*/ 62723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516348 w 12257053"/>
              <a:gd name="connsiteY5" fmla="*/ 125353 h 439828"/>
              <a:gd name="connsiteX6" fmla="*/ 2885866 w 12257053"/>
              <a:gd name="connsiteY6" fmla="*/ 350821 h 439828"/>
              <a:gd name="connsiteX7" fmla="*/ 3919264 w 12257053"/>
              <a:gd name="connsiteY7" fmla="*/ 187983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54968 w 12257053"/>
              <a:gd name="connsiteY32" fmla="*/ 369610 h 439828"/>
              <a:gd name="connsiteX33" fmla="*/ 2697976 w 12257053"/>
              <a:gd name="connsiteY33" fmla="*/ 319506 h 439828"/>
              <a:gd name="connsiteX34" fmla="*/ 2566453 w 12257053"/>
              <a:gd name="connsiteY34" fmla="*/ 187983 h 439828"/>
              <a:gd name="connsiteX35" fmla="*/ 1990255 w 12257053"/>
              <a:gd name="connsiteY35" fmla="*/ 62723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516348 w 12257053"/>
              <a:gd name="connsiteY5" fmla="*/ 125353 h 439828"/>
              <a:gd name="connsiteX6" fmla="*/ 2885866 w 12257053"/>
              <a:gd name="connsiteY6" fmla="*/ 350821 h 439828"/>
              <a:gd name="connsiteX7" fmla="*/ 3919264 w 12257053"/>
              <a:gd name="connsiteY7" fmla="*/ 187983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54968 w 12257053"/>
              <a:gd name="connsiteY32" fmla="*/ 369610 h 439828"/>
              <a:gd name="connsiteX33" fmla="*/ 2697976 w 12257053"/>
              <a:gd name="connsiteY33" fmla="*/ 319506 h 439828"/>
              <a:gd name="connsiteX34" fmla="*/ 2566453 w 12257053"/>
              <a:gd name="connsiteY34" fmla="*/ 187983 h 439828"/>
              <a:gd name="connsiteX35" fmla="*/ 1990255 w 12257053"/>
              <a:gd name="connsiteY35" fmla="*/ 62723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516348 w 12257053"/>
              <a:gd name="connsiteY5" fmla="*/ 125353 h 439828"/>
              <a:gd name="connsiteX6" fmla="*/ 2885866 w 12257053"/>
              <a:gd name="connsiteY6" fmla="*/ 3508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54968 w 12257053"/>
              <a:gd name="connsiteY32" fmla="*/ 369610 h 439828"/>
              <a:gd name="connsiteX33" fmla="*/ 2697976 w 12257053"/>
              <a:gd name="connsiteY33" fmla="*/ 319506 h 439828"/>
              <a:gd name="connsiteX34" fmla="*/ 2566453 w 12257053"/>
              <a:gd name="connsiteY34" fmla="*/ 187983 h 439828"/>
              <a:gd name="connsiteX35" fmla="*/ 1990255 w 12257053"/>
              <a:gd name="connsiteY35" fmla="*/ 62723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516348 w 12257053"/>
              <a:gd name="connsiteY5" fmla="*/ 125353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54968 w 12257053"/>
              <a:gd name="connsiteY32" fmla="*/ 369610 h 439828"/>
              <a:gd name="connsiteX33" fmla="*/ 2697976 w 12257053"/>
              <a:gd name="connsiteY33" fmla="*/ 319506 h 439828"/>
              <a:gd name="connsiteX34" fmla="*/ 2566453 w 12257053"/>
              <a:gd name="connsiteY34" fmla="*/ 187983 h 439828"/>
              <a:gd name="connsiteX35" fmla="*/ 1990255 w 12257053"/>
              <a:gd name="connsiteY35" fmla="*/ 62723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516348 w 12257053"/>
              <a:gd name="connsiteY5" fmla="*/ 125353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54968 w 12257053"/>
              <a:gd name="connsiteY32" fmla="*/ 369610 h 439828"/>
              <a:gd name="connsiteX33" fmla="*/ 2697976 w 12257053"/>
              <a:gd name="connsiteY33" fmla="*/ 319506 h 439828"/>
              <a:gd name="connsiteX34" fmla="*/ 2566453 w 12257053"/>
              <a:gd name="connsiteY34" fmla="*/ 187983 h 439828"/>
              <a:gd name="connsiteX35" fmla="*/ 1990255 w 12257053"/>
              <a:gd name="connsiteY35" fmla="*/ 62723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516348 w 12257053"/>
              <a:gd name="connsiteY5" fmla="*/ 125353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54968 w 12257053"/>
              <a:gd name="connsiteY32" fmla="*/ 369610 h 439828"/>
              <a:gd name="connsiteX33" fmla="*/ 2726679 w 12257053"/>
              <a:gd name="connsiteY33" fmla="*/ 315406 h 439828"/>
              <a:gd name="connsiteX34" fmla="*/ 2566453 w 12257053"/>
              <a:gd name="connsiteY34" fmla="*/ 187983 h 439828"/>
              <a:gd name="connsiteX35" fmla="*/ 1990255 w 12257053"/>
              <a:gd name="connsiteY35" fmla="*/ 62723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516348 w 12257053"/>
              <a:gd name="connsiteY5" fmla="*/ 125353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34466 w 12257053"/>
              <a:gd name="connsiteY32" fmla="*/ 377811 h 439828"/>
              <a:gd name="connsiteX33" fmla="*/ 2726679 w 12257053"/>
              <a:gd name="connsiteY33" fmla="*/ 315406 h 439828"/>
              <a:gd name="connsiteX34" fmla="*/ 2566453 w 12257053"/>
              <a:gd name="connsiteY34" fmla="*/ 187983 h 439828"/>
              <a:gd name="connsiteX35" fmla="*/ 1990255 w 12257053"/>
              <a:gd name="connsiteY35" fmla="*/ 62723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499946 w 12257053"/>
              <a:gd name="connsiteY5" fmla="*/ 117152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34466 w 12257053"/>
              <a:gd name="connsiteY32" fmla="*/ 377811 h 439828"/>
              <a:gd name="connsiteX33" fmla="*/ 2726679 w 12257053"/>
              <a:gd name="connsiteY33" fmla="*/ 315406 h 439828"/>
              <a:gd name="connsiteX34" fmla="*/ 2566453 w 12257053"/>
              <a:gd name="connsiteY34" fmla="*/ 187983 h 439828"/>
              <a:gd name="connsiteX35" fmla="*/ 1990255 w 12257053"/>
              <a:gd name="connsiteY35" fmla="*/ 62723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499946 w 12257053"/>
              <a:gd name="connsiteY5" fmla="*/ 117152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34466 w 12257053"/>
              <a:gd name="connsiteY32" fmla="*/ 377811 h 439828"/>
              <a:gd name="connsiteX33" fmla="*/ 2726679 w 12257053"/>
              <a:gd name="connsiteY33" fmla="*/ 315406 h 439828"/>
              <a:gd name="connsiteX34" fmla="*/ 2521349 w 12257053"/>
              <a:gd name="connsiteY34" fmla="*/ 163380 h 439828"/>
              <a:gd name="connsiteX35" fmla="*/ 1990255 w 12257053"/>
              <a:gd name="connsiteY35" fmla="*/ 62723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499946 w 12257053"/>
              <a:gd name="connsiteY5" fmla="*/ 117152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34466 w 12257053"/>
              <a:gd name="connsiteY32" fmla="*/ 377811 h 439828"/>
              <a:gd name="connsiteX33" fmla="*/ 2726679 w 12257053"/>
              <a:gd name="connsiteY33" fmla="*/ 315406 h 439828"/>
              <a:gd name="connsiteX34" fmla="*/ 2521349 w 12257053"/>
              <a:gd name="connsiteY34" fmla="*/ 163380 h 439828"/>
              <a:gd name="connsiteX35" fmla="*/ 1752429 w 12257053"/>
              <a:gd name="connsiteY35" fmla="*/ 70924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499946 w 12257053"/>
              <a:gd name="connsiteY5" fmla="*/ 117152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34466 w 12257053"/>
              <a:gd name="connsiteY32" fmla="*/ 377811 h 439828"/>
              <a:gd name="connsiteX33" fmla="*/ 2726679 w 12257053"/>
              <a:gd name="connsiteY33" fmla="*/ 315406 h 439828"/>
              <a:gd name="connsiteX34" fmla="*/ 2484445 w 12257053"/>
              <a:gd name="connsiteY34" fmla="*/ 151078 h 439828"/>
              <a:gd name="connsiteX35" fmla="*/ 1752429 w 12257053"/>
              <a:gd name="connsiteY35" fmla="*/ 70924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499946 w 12257053"/>
              <a:gd name="connsiteY5" fmla="*/ 117152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34466 w 12257053"/>
              <a:gd name="connsiteY32" fmla="*/ 377811 h 439828"/>
              <a:gd name="connsiteX33" fmla="*/ 2726679 w 12257053"/>
              <a:gd name="connsiteY33" fmla="*/ 315406 h 439828"/>
              <a:gd name="connsiteX34" fmla="*/ 2484445 w 12257053"/>
              <a:gd name="connsiteY34" fmla="*/ 151078 h 439828"/>
              <a:gd name="connsiteX35" fmla="*/ 1752429 w 12257053"/>
              <a:gd name="connsiteY35" fmla="*/ 70924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499946 w 12257053"/>
              <a:gd name="connsiteY5" fmla="*/ 117152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34466 w 12257053"/>
              <a:gd name="connsiteY32" fmla="*/ 377811 h 439828"/>
              <a:gd name="connsiteX33" fmla="*/ 2726679 w 12257053"/>
              <a:gd name="connsiteY33" fmla="*/ 315406 h 439828"/>
              <a:gd name="connsiteX34" fmla="*/ 2521349 w 12257053"/>
              <a:gd name="connsiteY34" fmla="*/ 163380 h 439828"/>
              <a:gd name="connsiteX35" fmla="*/ 1752429 w 12257053"/>
              <a:gd name="connsiteY35" fmla="*/ 70924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499946 w 12257053"/>
              <a:gd name="connsiteY5" fmla="*/ 117152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34466 w 12257053"/>
              <a:gd name="connsiteY32" fmla="*/ 377811 h 439828"/>
              <a:gd name="connsiteX33" fmla="*/ 2726679 w 12257053"/>
              <a:gd name="connsiteY33" fmla="*/ 315406 h 439828"/>
              <a:gd name="connsiteX34" fmla="*/ 2521349 w 12257053"/>
              <a:gd name="connsiteY34" fmla="*/ 163380 h 439828"/>
              <a:gd name="connsiteX35" fmla="*/ 1752429 w 12257053"/>
              <a:gd name="connsiteY35" fmla="*/ 70924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499946 w 12257053"/>
              <a:gd name="connsiteY5" fmla="*/ 117152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34466 w 12257053"/>
              <a:gd name="connsiteY32" fmla="*/ 377811 h 439828"/>
              <a:gd name="connsiteX33" fmla="*/ 2726679 w 12257053"/>
              <a:gd name="connsiteY33" fmla="*/ 315406 h 439828"/>
              <a:gd name="connsiteX34" fmla="*/ 2484445 w 12257053"/>
              <a:gd name="connsiteY34" fmla="*/ 138777 h 439828"/>
              <a:gd name="connsiteX35" fmla="*/ 1752429 w 12257053"/>
              <a:gd name="connsiteY35" fmla="*/ 70924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499946 w 12257053"/>
              <a:gd name="connsiteY5" fmla="*/ 117152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34466 w 12257053"/>
              <a:gd name="connsiteY32" fmla="*/ 377811 h 439828"/>
              <a:gd name="connsiteX33" fmla="*/ 2726679 w 12257053"/>
              <a:gd name="connsiteY33" fmla="*/ 315406 h 439828"/>
              <a:gd name="connsiteX34" fmla="*/ 2484445 w 12257053"/>
              <a:gd name="connsiteY34" fmla="*/ 138777 h 439828"/>
              <a:gd name="connsiteX35" fmla="*/ 1752429 w 12257053"/>
              <a:gd name="connsiteY35" fmla="*/ 70924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499946 w 12257053"/>
              <a:gd name="connsiteY5" fmla="*/ 117152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42667 w 12257053"/>
              <a:gd name="connsiteY32" fmla="*/ 377811 h 439828"/>
              <a:gd name="connsiteX33" fmla="*/ 2726679 w 12257053"/>
              <a:gd name="connsiteY33" fmla="*/ 315406 h 439828"/>
              <a:gd name="connsiteX34" fmla="*/ 2484445 w 12257053"/>
              <a:gd name="connsiteY34" fmla="*/ 138777 h 439828"/>
              <a:gd name="connsiteX35" fmla="*/ 1752429 w 12257053"/>
              <a:gd name="connsiteY35" fmla="*/ 70924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499946 w 12257053"/>
              <a:gd name="connsiteY5" fmla="*/ 117152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42667 w 12257053"/>
              <a:gd name="connsiteY32" fmla="*/ 377811 h 439828"/>
              <a:gd name="connsiteX33" fmla="*/ 2726679 w 12257053"/>
              <a:gd name="connsiteY33" fmla="*/ 315406 h 439828"/>
              <a:gd name="connsiteX34" fmla="*/ 2484445 w 12257053"/>
              <a:gd name="connsiteY34" fmla="*/ 138777 h 439828"/>
              <a:gd name="connsiteX35" fmla="*/ 1752429 w 12257053"/>
              <a:gd name="connsiteY35" fmla="*/ 70924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499946 w 12257053"/>
              <a:gd name="connsiteY5" fmla="*/ 117152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42667 w 12257053"/>
              <a:gd name="connsiteY32" fmla="*/ 377811 h 439828"/>
              <a:gd name="connsiteX33" fmla="*/ 2726679 w 12257053"/>
              <a:gd name="connsiteY33" fmla="*/ 315406 h 439828"/>
              <a:gd name="connsiteX34" fmla="*/ 2484445 w 12257053"/>
              <a:gd name="connsiteY34" fmla="*/ 138777 h 439828"/>
              <a:gd name="connsiteX35" fmla="*/ 1752429 w 12257053"/>
              <a:gd name="connsiteY35" fmla="*/ 70924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499946 w 12257053"/>
              <a:gd name="connsiteY5" fmla="*/ 117152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42667 w 12257053"/>
              <a:gd name="connsiteY32" fmla="*/ 377811 h 439828"/>
              <a:gd name="connsiteX33" fmla="*/ 2726679 w 12257053"/>
              <a:gd name="connsiteY33" fmla="*/ 315406 h 439828"/>
              <a:gd name="connsiteX34" fmla="*/ 2484445 w 12257053"/>
              <a:gd name="connsiteY34" fmla="*/ 138777 h 439828"/>
              <a:gd name="connsiteX35" fmla="*/ 1752429 w 12257053"/>
              <a:gd name="connsiteY35" fmla="*/ 70924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499946 w 12257053"/>
              <a:gd name="connsiteY5" fmla="*/ 117152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42667 w 12257053"/>
              <a:gd name="connsiteY32" fmla="*/ 377811 h 439828"/>
              <a:gd name="connsiteX33" fmla="*/ 2726679 w 12257053"/>
              <a:gd name="connsiteY33" fmla="*/ 311306 h 439828"/>
              <a:gd name="connsiteX34" fmla="*/ 2484445 w 12257053"/>
              <a:gd name="connsiteY34" fmla="*/ 138777 h 439828"/>
              <a:gd name="connsiteX35" fmla="*/ 1752429 w 12257053"/>
              <a:gd name="connsiteY35" fmla="*/ 70924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499946 w 12257053"/>
              <a:gd name="connsiteY5" fmla="*/ 117152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42667 w 12257053"/>
              <a:gd name="connsiteY32" fmla="*/ 377811 h 439828"/>
              <a:gd name="connsiteX33" fmla="*/ 2726679 w 12257053"/>
              <a:gd name="connsiteY33" fmla="*/ 311306 h 439828"/>
              <a:gd name="connsiteX34" fmla="*/ 2480345 w 12257053"/>
              <a:gd name="connsiteY34" fmla="*/ 138777 h 439828"/>
              <a:gd name="connsiteX35" fmla="*/ 1752429 w 12257053"/>
              <a:gd name="connsiteY35" fmla="*/ 70924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512184 w 12257053"/>
              <a:gd name="connsiteY2" fmla="*/ 338295 h 439828"/>
              <a:gd name="connsiteX3" fmla="*/ 662496 w 12257053"/>
              <a:gd name="connsiteY3" fmla="*/ 275665 h 439828"/>
              <a:gd name="connsiteX4" fmla="*/ 1771050 w 12257053"/>
              <a:gd name="connsiteY4" fmla="*/ 43934 h 439828"/>
              <a:gd name="connsiteX5" fmla="*/ 2499946 w 12257053"/>
              <a:gd name="connsiteY5" fmla="*/ 117152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42667 w 12257053"/>
              <a:gd name="connsiteY32" fmla="*/ 377811 h 439828"/>
              <a:gd name="connsiteX33" fmla="*/ 2726679 w 12257053"/>
              <a:gd name="connsiteY33" fmla="*/ 311306 h 439828"/>
              <a:gd name="connsiteX34" fmla="*/ 2480345 w 12257053"/>
              <a:gd name="connsiteY34" fmla="*/ 138777 h 439828"/>
              <a:gd name="connsiteX35" fmla="*/ 1752429 w 12257053"/>
              <a:gd name="connsiteY35" fmla="*/ 70924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29932 w 12257053"/>
              <a:gd name="connsiteY0" fmla="*/ 256876 h 439828"/>
              <a:gd name="connsiteX1" fmla="*/ 230348 w 12257053"/>
              <a:gd name="connsiteY1" fmla="*/ 350821 h 439828"/>
              <a:gd name="connsiteX2" fmla="*/ 430175 w 12257053"/>
              <a:gd name="connsiteY2" fmla="*/ 342395 h 439828"/>
              <a:gd name="connsiteX3" fmla="*/ 662496 w 12257053"/>
              <a:gd name="connsiteY3" fmla="*/ 275665 h 439828"/>
              <a:gd name="connsiteX4" fmla="*/ 1771050 w 12257053"/>
              <a:gd name="connsiteY4" fmla="*/ 43934 h 439828"/>
              <a:gd name="connsiteX5" fmla="*/ 2499946 w 12257053"/>
              <a:gd name="connsiteY5" fmla="*/ 117152 h 439828"/>
              <a:gd name="connsiteX6" fmla="*/ 2918670 w 12257053"/>
              <a:gd name="connsiteY6" fmla="*/ 354921 h 439828"/>
              <a:gd name="connsiteX7" fmla="*/ 3956168 w 12257053"/>
              <a:gd name="connsiteY7" fmla="*/ 192084 h 439828"/>
              <a:gd name="connsiteX8" fmla="*/ 4752693 w 12257053"/>
              <a:gd name="connsiteY8" fmla="*/ 254713 h 439828"/>
              <a:gd name="connsiteX9" fmla="*/ 5145101 w 12257053"/>
              <a:gd name="connsiteY9" fmla="*/ 319506 h 439828"/>
              <a:gd name="connsiteX10" fmla="*/ 5835746 w 12257053"/>
              <a:gd name="connsiteY10" fmla="*/ 219298 h 439828"/>
              <a:gd name="connsiteX11" fmla="*/ 6449521 w 12257053"/>
              <a:gd name="connsiteY11" fmla="*/ 300717 h 439828"/>
              <a:gd name="connsiteX12" fmla="*/ 7307554 w 12257053"/>
              <a:gd name="connsiteY12" fmla="*/ 93 h 439828"/>
              <a:gd name="connsiteX13" fmla="*/ 8610794 w 12257053"/>
              <a:gd name="connsiteY13" fmla="*/ 272014 h 439828"/>
              <a:gd name="connsiteX14" fmla="*/ 9602879 w 12257053"/>
              <a:gd name="connsiteY14" fmla="*/ 406737 h 439828"/>
              <a:gd name="connsiteX15" fmla="*/ 10692193 w 12257053"/>
              <a:gd name="connsiteY15" fmla="*/ 75024 h 439828"/>
              <a:gd name="connsiteX16" fmla="*/ 11444570 w 12257053"/>
              <a:gd name="connsiteY16" fmla="*/ 162931 h 439828"/>
              <a:gd name="connsiteX17" fmla="*/ 12100023 w 12257053"/>
              <a:gd name="connsiteY17" fmla="*/ 187758 h 439828"/>
              <a:gd name="connsiteX18" fmla="*/ 12236546 w 12257053"/>
              <a:gd name="connsiteY18" fmla="*/ 238087 h 439828"/>
              <a:gd name="connsiteX19" fmla="*/ 12242809 w 12257053"/>
              <a:gd name="connsiteY19" fmla="*/ 275665 h 439828"/>
              <a:gd name="connsiteX20" fmla="*/ 12105022 w 12257053"/>
              <a:gd name="connsiteY20" fmla="*/ 213035 h 439828"/>
              <a:gd name="connsiteX21" fmla="*/ 11407665 w 12257053"/>
              <a:gd name="connsiteY21" fmla="*/ 186270 h 439828"/>
              <a:gd name="connsiteX22" fmla="*/ 10717779 w 12257053"/>
              <a:gd name="connsiteY22" fmla="*/ 98139 h 439828"/>
              <a:gd name="connsiteX23" fmla="*/ 9960460 w 12257053"/>
              <a:gd name="connsiteY23" fmla="*/ 348882 h 439828"/>
              <a:gd name="connsiteX24" fmla="*/ 9230299 w 12257053"/>
              <a:gd name="connsiteY24" fmla="*/ 425978 h 439828"/>
              <a:gd name="connsiteX25" fmla="*/ 7981038 w 12257053"/>
              <a:gd name="connsiteY25" fmla="*/ 131168 h 439828"/>
              <a:gd name="connsiteX26" fmla="*/ 7183783 w 12257053"/>
              <a:gd name="connsiteY26" fmla="*/ 41996 h 439828"/>
              <a:gd name="connsiteX27" fmla="*/ 6456458 w 12257053"/>
              <a:gd name="connsiteY27" fmla="*/ 325993 h 439828"/>
              <a:gd name="connsiteX28" fmla="*/ 5892113 w 12257053"/>
              <a:gd name="connsiteY28" fmla="*/ 250613 h 439828"/>
              <a:gd name="connsiteX29" fmla="*/ 5434688 w 12257053"/>
              <a:gd name="connsiteY29" fmla="*/ 303104 h 439828"/>
              <a:gd name="connsiteX30" fmla="*/ 4814874 w 12257053"/>
              <a:gd name="connsiteY30" fmla="*/ 300717 h 439828"/>
              <a:gd name="connsiteX31" fmla="*/ 4044524 w 12257053"/>
              <a:gd name="connsiteY31" fmla="*/ 213035 h 439828"/>
              <a:gd name="connsiteX32" fmla="*/ 3042667 w 12257053"/>
              <a:gd name="connsiteY32" fmla="*/ 377811 h 439828"/>
              <a:gd name="connsiteX33" fmla="*/ 2726679 w 12257053"/>
              <a:gd name="connsiteY33" fmla="*/ 311306 h 439828"/>
              <a:gd name="connsiteX34" fmla="*/ 2480345 w 12257053"/>
              <a:gd name="connsiteY34" fmla="*/ 138777 h 439828"/>
              <a:gd name="connsiteX35" fmla="*/ 1752429 w 12257053"/>
              <a:gd name="connsiteY35" fmla="*/ 70924 h 439828"/>
              <a:gd name="connsiteX36" fmla="*/ 637444 w 12257053"/>
              <a:gd name="connsiteY36" fmla="*/ 306980 h 439828"/>
              <a:gd name="connsiteX37" fmla="*/ 305505 w 12257053"/>
              <a:gd name="connsiteY37" fmla="*/ 394662 h 439828"/>
              <a:gd name="connsiteX38" fmla="*/ 29932 w 12257053"/>
              <a:gd name="connsiteY38" fmla="*/ 306980 h 439828"/>
              <a:gd name="connsiteX39" fmla="*/ 29932 w 12257053"/>
              <a:gd name="connsiteY39" fmla="*/ 256876 h 439828"/>
              <a:gd name="connsiteX0" fmla="*/ 17872 w 12277797"/>
              <a:gd name="connsiteY0" fmla="*/ 248675 h 439828"/>
              <a:gd name="connsiteX1" fmla="*/ 251092 w 12277797"/>
              <a:gd name="connsiteY1" fmla="*/ 350821 h 439828"/>
              <a:gd name="connsiteX2" fmla="*/ 450919 w 12277797"/>
              <a:gd name="connsiteY2" fmla="*/ 342395 h 439828"/>
              <a:gd name="connsiteX3" fmla="*/ 683240 w 12277797"/>
              <a:gd name="connsiteY3" fmla="*/ 275665 h 439828"/>
              <a:gd name="connsiteX4" fmla="*/ 1791794 w 12277797"/>
              <a:gd name="connsiteY4" fmla="*/ 43934 h 439828"/>
              <a:gd name="connsiteX5" fmla="*/ 2520690 w 12277797"/>
              <a:gd name="connsiteY5" fmla="*/ 117152 h 439828"/>
              <a:gd name="connsiteX6" fmla="*/ 2939414 w 12277797"/>
              <a:gd name="connsiteY6" fmla="*/ 354921 h 439828"/>
              <a:gd name="connsiteX7" fmla="*/ 3976912 w 12277797"/>
              <a:gd name="connsiteY7" fmla="*/ 192084 h 439828"/>
              <a:gd name="connsiteX8" fmla="*/ 4773437 w 12277797"/>
              <a:gd name="connsiteY8" fmla="*/ 254713 h 439828"/>
              <a:gd name="connsiteX9" fmla="*/ 5165845 w 12277797"/>
              <a:gd name="connsiteY9" fmla="*/ 319506 h 439828"/>
              <a:gd name="connsiteX10" fmla="*/ 5856490 w 12277797"/>
              <a:gd name="connsiteY10" fmla="*/ 219298 h 439828"/>
              <a:gd name="connsiteX11" fmla="*/ 6470265 w 12277797"/>
              <a:gd name="connsiteY11" fmla="*/ 300717 h 439828"/>
              <a:gd name="connsiteX12" fmla="*/ 7328298 w 12277797"/>
              <a:gd name="connsiteY12" fmla="*/ 93 h 439828"/>
              <a:gd name="connsiteX13" fmla="*/ 8631538 w 12277797"/>
              <a:gd name="connsiteY13" fmla="*/ 272014 h 439828"/>
              <a:gd name="connsiteX14" fmla="*/ 9623623 w 12277797"/>
              <a:gd name="connsiteY14" fmla="*/ 406737 h 439828"/>
              <a:gd name="connsiteX15" fmla="*/ 10712937 w 12277797"/>
              <a:gd name="connsiteY15" fmla="*/ 75024 h 439828"/>
              <a:gd name="connsiteX16" fmla="*/ 11465314 w 12277797"/>
              <a:gd name="connsiteY16" fmla="*/ 162931 h 439828"/>
              <a:gd name="connsiteX17" fmla="*/ 12120767 w 12277797"/>
              <a:gd name="connsiteY17" fmla="*/ 187758 h 439828"/>
              <a:gd name="connsiteX18" fmla="*/ 12257290 w 12277797"/>
              <a:gd name="connsiteY18" fmla="*/ 238087 h 439828"/>
              <a:gd name="connsiteX19" fmla="*/ 12263553 w 12277797"/>
              <a:gd name="connsiteY19" fmla="*/ 275665 h 439828"/>
              <a:gd name="connsiteX20" fmla="*/ 12125766 w 12277797"/>
              <a:gd name="connsiteY20" fmla="*/ 213035 h 439828"/>
              <a:gd name="connsiteX21" fmla="*/ 11428409 w 12277797"/>
              <a:gd name="connsiteY21" fmla="*/ 186270 h 439828"/>
              <a:gd name="connsiteX22" fmla="*/ 10738523 w 12277797"/>
              <a:gd name="connsiteY22" fmla="*/ 98139 h 439828"/>
              <a:gd name="connsiteX23" fmla="*/ 9981204 w 12277797"/>
              <a:gd name="connsiteY23" fmla="*/ 348882 h 439828"/>
              <a:gd name="connsiteX24" fmla="*/ 9251043 w 12277797"/>
              <a:gd name="connsiteY24" fmla="*/ 425978 h 439828"/>
              <a:gd name="connsiteX25" fmla="*/ 8001782 w 12277797"/>
              <a:gd name="connsiteY25" fmla="*/ 131168 h 439828"/>
              <a:gd name="connsiteX26" fmla="*/ 7204527 w 12277797"/>
              <a:gd name="connsiteY26" fmla="*/ 41996 h 439828"/>
              <a:gd name="connsiteX27" fmla="*/ 6477202 w 12277797"/>
              <a:gd name="connsiteY27" fmla="*/ 325993 h 439828"/>
              <a:gd name="connsiteX28" fmla="*/ 5912857 w 12277797"/>
              <a:gd name="connsiteY28" fmla="*/ 250613 h 439828"/>
              <a:gd name="connsiteX29" fmla="*/ 5455432 w 12277797"/>
              <a:gd name="connsiteY29" fmla="*/ 303104 h 439828"/>
              <a:gd name="connsiteX30" fmla="*/ 4835618 w 12277797"/>
              <a:gd name="connsiteY30" fmla="*/ 300717 h 439828"/>
              <a:gd name="connsiteX31" fmla="*/ 4065268 w 12277797"/>
              <a:gd name="connsiteY31" fmla="*/ 213035 h 439828"/>
              <a:gd name="connsiteX32" fmla="*/ 3063411 w 12277797"/>
              <a:gd name="connsiteY32" fmla="*/ 377811 h 439828"/>
              <a:gd name="connsiteX33" fmla="*/ 2747423 w 12277797"/>
              <a:gd name="connsiteY33" fmla="*/ 311306 h 439828"/>
              <a:gd name="connsiteX34" fmla="*/ 2501089 w 12277797"/>
              <a:gd name="connsiteY34" fmla="*/ 138777 h 439828"/>
              <a:gd name="connsiteX35" fmla="*/ 1773173 w 12277797"/>
              <a:gd name="connsiteY35" fmla="*/ 70924 h 439828"/>
              <a:gd name="connsiteX36" fmla="*/ 658188 w 12277797"/>
              <a:gd name="connsiteY36" fmla="*/ 306980 h 439828"/>
              <a:gd name="connsiteX37" fmla="*/ 326249 w 12277797"/>
              <a:gd name="connsiteY37" fmla="*/ 394662 h 439828"/>
              <a:gd name="connsiteX38" fmla="*/ 50676 w 12277797"/>
              <a:gd name="connsiteY38" fmla="*/ 306980 h 439828"/>
              <a:gd name="connsiteX39" fmla="*/ 17872 w 12277797"/>
              <a:gd name="connsiteY39" fmla="*/ 248675 h 439828"/>
              <a:gd name="connsiteX0" fmla="*/ 39220 w 12299145"/>
              <a:gd name="connsiteY0" fmla="*/ 248675 h 439828"/>
              <a:gd name="connsiteX1" fmla="*/ 272440 w 12299145"/>
              <a:gd name="connsiteY1" fmla="*/ 350821 h 439828"/>
              <a:gd name="connsiteX2" fmla="*/ 472267 w 12299145"/>
              <a:gd name="connsiteY2" fmla="*/ 342395 h 439828"/>
              <a:gd name="connsiteX3" fmla="*/ 704588 w 12299145"/>
              <a:gd name="connsiteY3" fmla="*/ 275665 h 439828"/>
              <a:gd name="connsiteX4" fmla="*/ 1813142 w 12299145"/>
              <a:gd name="connsiteY4" fmla="*/ 43934 h 439828"/>
              <a:gd name="connsiteX5" fmla="*/ 2542038 w 12299145"/>
              <a:gd name="connsiteY5" fmla="*/ 117152 h 439828"/>
              <a:gd name="connsiteX6" fmla="*/ 2960762 w 12299145"/>
              <a:gd name="connsiteY6" fmla="*/ 354921 h 439828"/>
              <a:gd name="connsiteX7" fmla="*/ 3998260 w 12299145"/>
              <a:gd name="connsiteY7" fmla="*/ 192084 h 439828"/>
              <a:gd name="connsiteX8" fmla="*/ 4794785 w 12299145"/>
              <a:gd name="connsiteY8" fmla="*/ 254713 h 439828"/>
              <a:gd name="connsiteX9" fmla="*/ 5187193 w 12299145"/>
              <a:gd name="connsiteY9" fmla="*/ 319506 h 439828"/>
              <a:gd name="connsiteX10" fmla="*/ 5877838 w 12299145"/>
              <a:gd name="connsiteY10" fmla="*/ 219298 h 439828"/>
              <a:gd name="connsiteX11" fmla="*/ 6491613 w 12299145"/>
              <a:gd name="connsiteY11" fmla="*/ 300717 h 439828"/>
              <a:gd name="connsiteX12" fmla="*/ 7349646 w 12299145"/>
              <a:gd name="connsiteY12" fmla="*/ 93 h 439828"/>
              <a:gd name="connsiteX13" fmla="*/ 8652886 w 12299145"/>
              <a:gd name="connsiteY13" fmla="*/ 272014 h 439828"/>
              <a:gd name="connsiteX14" fmla="*/ 9644971 w 12299145"/>
              <a:gd name="connsiteY14" fmla="*/ 406737 h 439828"/>
              <a:gd name="connsiteX15" fmla="*/ 10734285 w 12299145"/>
              <a:gd name="connsiteY15" fmla="*/ 75024 h 439828"/>
              <a:gd name="connsiteX16" fmla="*/ 11486662 w 12299145"/>
              <a:gd name="connsiteY16" fmla="*/ 162931 h 439828"/>
              <a:gd name="connsiteX17" fmla="*/ 12142115 w 12299145"/>
              <a:gd name="connsiteY17" fmla="*/ 187758 h 439828"/>
              <a:gd name="connsiteX18" fmla="*/ 12278638 w 12299145"/>
              <a:gd name="connsiteY18" fmla="*/ 238087 h 439828"/>
              <a:gd name="connsiteX19" fmla="*/ 12284901 w 12299145"/>
              <a:gd name="connsiteY19" fmla="*/ 275665 h 439828"/>
              <a:gd name="connsiteX20" fmla="*/ 12147114 w 12299145"/>
              <a:gd name="connsiteY20" fmla="*/ 213035 h 439828"/>
              <a:gd name="connsiteX21" fmla="*/ 11449757 w 12299145"/>
              <a:gd name="connsiteY21" fmla="*/ 186270 h 439828"/>
              <a:gd name="connsiteX22" fmla="*/ 10759871 w 12299145"/>
              <a:gd name="connsiteY22" fmla="*/ 98139 h 439828"/>
              <a:gd name="connsiteX23" fmla="*/ 10002552 w 12299145"/>
              <a:gd name="connsiteY23" fmla="*/ 348882 h 439828"/>
              <a:gd name="connsiteX24" fmla="*/ 9272391 w 12299145"/>
              <a:gd name="connsiteY24" fmla="*/ 425978 h 439828"/>
              <a:gd name="connsiteX25" fmla="*/ 8023130 w 12299145"/>
              <a:gd name="connsiteY25" fmla="*/ 131168 h 439828"/>
              <a:gd name="connsiteX26" fmla="*/ 7225875 w 12299145"/>
              <a:gd name="connsiteY26" fmla="*/ 41996 h 439828"/>
              <a:gd name="connsiteX27" fmla="*/ 6498550 w 12299145"/>
              <a:gd name="connsiteY27" fmla="*/ 325993 h 439828"/>
              <a:gd name="connsiteX28" fmla="*/ 5934205 w 12299145"/>
              <a:gd name="connsiteY28" fmla="*/ 250613 h 439828"/>
              <a:gd name="connsiteX29" fmla="*/ 5476780 w 12299145"/>
              <a:gd name="connsiteY29" fmla="*/ 303104 h 439828"/>
              <a:gd name="connsiteX30" fmla="*/ 4856966 w 12299145"/>
              <a:gd name="connsiteY30" fmla="*/ 300717 h 439828"/>
              <a:gd name="connsiteX31" fmla="*/ 4086616 w 12299145"/>
              <a:gd name="connsiteY31" fmla="*/ 213035 h 439828"/>
              <a:gd name="connsiteX32" fmla="*/ 3084759 w 12299145"/>
              <a:gd name="connsiteY32" fmla="*/ 377811 h 439828"/>
              <a:gd name="connsiteX33" fmla="*/ 2768771 w 12299145"/>
              <a:gd name="connsiteY33" fmla="*/ 311306 h 439828"/>
              <a:gd name="connsiteX34" fmla="*/ 2522437 w 12299145"/>
              <a:gd name="connsiteY34" fmla="*/ 138777 h 439828"/>
              <a:gd name="connsiteX35" fmla="*/ 1794521 w 12299145"/>
              <a:gd name="connsiteY35" fmla="*/ 70924 h 439828"/>
              <a:gd name="connsiteX36" fmla="*/ 679536 w 12299145"/>
              <a:gd name="connsiteY36" fmla="*/ 306980 h 439828"/>
              <a:gd name="connsiteX37" fmla="*/ 347597 w 12299145"/>
              <a:gd name="connsiteY37" fmla="*/ 394662 h 439828"/>
              <a:gd name="connsiteX38" fmla="*/ 31019 w 12299145"/>
              <a:gd name="connsiteY38" fmla="*/ 270076 h 439828"/>
              <a:gd name="connsiteX39" fmla="*/ 39220 w 12299145"/>
              <a:gd name="connsiteY39" fmla="*/ 248675 h 439828"/>
              <a:gd name="connsiteX0" fmla="*/ 36936 w 12296861"/>
              <a:gd name="connsiteY0" fmla="*/ 248675 h 439828"/>
              <a:gd name="connsiteX1" fmla="*/ 270156 w 12296861"/>
              <a:gd name="connsiteY1" fmla="*/ 350821 h 439828"/>
              <a:gd name="connsiteX2" fmla="*/ 469983 w 12296861"/>
              <a:gd name="connsiteY2" fmla="*/ 342395 h 439828"/>
              <a:gd name="connsiteX3" fmla="*/ 702304 w 12296861"/>
              <a:gd name="connsiteY3" fmla="*/ 275665 h 439828"/>
              <a:gd name="connsiteX4" fmla="*/ 1810858 w 12296861"/>
              <a:gd name="connsiteY4" fmla="*/ 43934 h 439828"/>
              <a:gd name="connsiteX5" fmla="*/ 2539754 w 12296861"/>
              <a:gd name="connsiteY5" fmla="*/ 117152 h 439828"/>
              <a:gd name="connsiteX6" fmla="*/ 2958478 w 12296861"/>
              <a:gd name="connsiteY6" fmla="*/ 354921 h 439828"/>
              <a:gd name="connsiteX7" fmla="*/ 3995976 w 12296861"/>
              <a:gd name="connsiteY7" fmla="*/ 192084 h 439828"/>
              <a:gd name="connsiteX8" fmla="*/ 4792501 w 12296861"/>
              <a:gd name="connsiteY8" fmla="*/ 254713 h 439828"/>
              <a:gd name="connsiteX9" fmla="*/ 5184909 w 12296861"/>
              <a:gd name="connsiteY9" fmla="*/ 319506 h 439828"/>
              <a:gd name="connsiteX10" fmla="*/ 5875554 w 12296861"/>
              <a:gd name="connsiteY10" fmla="*/ 219298 h 439828"/>
              <a:gd name="connsiteX11" fmla="*/ 6489329 w 12296861"/>
              <a:gd name="connsiteY11" fmla="*/ 300717 h 439828"/>
              <a:gd name="connsiteX12" fmla="*/ 7347362 w 12296861"/>
              <a:gd name="connsiteY12" fmla="*/ 93 h 439828"/>
              <a:gd name="connsiteX13" fmla="*/ 8650602 w 12296861"/>
              <a:gd name="connsiteY13" fmla="*/ 272014 h 439828"/>
              <a:gd name="connsiteX14" fmla="*/ 9642687 w 12296861"/>
              <a:gd name="connsiteY14" fmla="*/ 406737 h 439828"/>
              <a:gd name="connsiteX15" fmla="*/ 10732001 w 12296861"/>
              <a:gd name="connsiteY15" fmla="*/ 75024 h 439828"/>
              <a:gd name="connsiteX16" fmla="*/ 11484378 w 12296861"/>
              <a:gd name="connsiteY16" fmla="*/ 162931 h 439828"/>
              <a:gd name="connsiteX17" fmla="*/ 12139831 w 12296861"/>
              <a:gd name="connsiteY17" fmla="*/ 187758 h 439828"/>
              <a:gd name="connsiteX18" fmla="*/ 12276354 w 12296861"/>
              <a:gd name="connsiteY18" fmla="*/ 238087 h 439828"/>
              <a:gd name="connsiteX19" fmla="*/ 12282617 w 12296861"/>
              <a:gd name="connsiteY19" fmla="*/ 275665 h 439828"/>
              <a:gd name="connsiteX20" fmla="*/ 12144830 w 12296861"/>
              <a:gd name="connsiteY20" fmla="*/ 213035 h 439828"/>
              <a:gd name="connsiteX21" fmla="*/ 11447473 w 12296861"/>
              <a:gd name="connsiteY21" fmla="*/ 186270 h 439828"/>
              <a:gd name="connsiteX22" fmla="*/ 10757587 w 12296861"/>
              <a:gd name="connsiteY22" fmla="*/ 98139 h 439828"/>
              <a:gd name="connsiteX23" fmla="*/ 10000268 w 12296861"/>
              <a:gd name="connsiteY23" fmla="*/ 348882 h 439828"/>
              <a:gd name="connsiteX24" fmla="*/ 9270107 w 12296861"/>
              <a:gd name="connsiteY24" fmla="*/ 425978 h 439828"/>
              <a:gd name="connsiteX25" fmla="*/ 8020846 w 12296861"/>
              <a:gd name="connsiteY25" fmla="*/ 131168 h 439828"/>
              <a:gd name="connsiteX26" fmla="*/ 7223591 w 12296861"/>
              <a:gd name="connsiteY26" fmla="*/ 41996 h 439828"/>
              <a:gd name="connsiteX27" fmla="*/ 6496266 w 12296861"/>
              <a:gd name="connsiteY27" fmla="*/ 325993 h 439828"/>
              <a:gd name="connsiteX28" fmla="*/ 5931921 w 12296861"/>
              <a:gd name="connsiteY28" fmla="*/ 250613 h 439828"/>
              <a:gd name="connsiteX29" fmla="*/ 5474496 w 12296861"/>
              <a:gd name="connsiteY29" fmla="*/ 303104 h 439828"/>
              <a:gd name="connsiteX30" fmla="*/ 4854682 w 12296861"/>
              <a:gd name="connsiteY30" fmla="*/ 300717 h 439828"/>
              <a:gd name="connsiteX31" fmla="*/ 4084332 w 12296861"/>
              <a:gd name="connsiteY31" fmla="*/ 213035 h 439828"/>
              <a:gd name="connsiteX32" fmla="*/ 3082475 w 12296861"/>
              <a:gd name="connsiteY32" fmla="*/ 377811 h 439828"/>
              <a:gd name="connsiteX33" fmla="*/ 2766487 w 12296861"/>
              <a:gd name="connsiteY33" fmla="*/ 311306 h 439828"/>
              <a:gd name="connsiteX34" fmla="*/ 2520153 w 12296861"/>
              <a:gd name="connsiteY34" fmla="*/ 138777 h 439828"/>
              <a:gd name="connsiteX35" fmla="*/ 1792237 w 12296861"/>
              <a:gd name="connsiteY35" fmla="*/ 70924 h 439828"/>
              <a:gd name="connsiteX36" fmla="*/ 677252 w 12296861"/>
              <a:gd name="connsiteY36" fmla="*/ 306980 h 439828"/>
              <a:gd name="connsiteX37" fmla="*/ 312509 w 12296861"/>
              <a:gd name="connsiteY37" fmla="*/ 386461 h 439828"/>
              <a:gd name="connsiteX38" fmla="*/ 28735 w 12296861"/>
              <a:gd name="connsiteY38" fmla="*/ 270076 h 439828"/>
              <a:gd name="connsiteX39" fmla="*/ 36936 w 12296861"/>
              <a:gd name="connsiteY39" fmla="*/ 248675 h 439828"/>
              <a:gd name="connsiteX0" fmla="*/ 36936 w 12296861"/>
              <a:gd name="connsiteY0" fmla="*/ 248675 h 439828"/>
              <a:gd name="connsiteX1" fmla="*/ 270156 w 12296861"/>
              <a:gd name="connsiteY1" fmla="*/ 350821 h 439828"/>
              <a:gd name="connsiteX2" fmla="*/ 465882 w 12296861"/>
              <a:gd name="connsiteY2" fmla="*/ 313691 h 439828"/>
              <a:gd name="connsiteX3" fmla="*/ 702304 w 12296861"/>
              <a:gd name="connsiteY3" fmla="*/ 275665 h 439828"/>
              <a:gd name="connsiteX4" fmla="*/ 1810858 w 12296861"/>
              <a:gd name="connsiteY4" fmla="*/ 43934 h 439828"/>
              <a:gd name="connsiteX5" fmla="*/ 2539754 w 12296861"/>
              <a:gd name="connsiteY5" fmla="*/ 117152 h 439828"/>
              <a:gd name="connsiteX6" fmla="*/ 2958478 w 12296861"/>
              <a:gd name="connsiteY6" fmla="*/ 354921 h 439828"/>
              <a:gd name="connsiteX7" fmla="*/ 3995976 w 12296861"/>
              <a:gd name="connsiteY7" fmla="*/ 192084 h 439828"/>
              <a:gd name="connsiteX8" fmla="*/ 4792501 w 12296861"/>
              <a:gd name="connsiteY8" fmla="*/ 254713 h 439828"/>
              <a:gd name="connsiteX9" fmla="*/ 5184909 w 12296861"/>
              <a:gd name="connsiteY9" fmla="*/ 319506 h 439828"/>
              <a:gd name="connsiteX10" fmla="*/ 5875554 w 12296861"/>
              <a:gd name="connsiteY10" fmla="*/ 219298 h 439828"/>
              <a:gd name="connsiteX11" fmla="*/ 6489329 w 12296861"/>
              <a:gd name="connsiteY11" fmla="*/ 300717 h 439828"/>
              <a:gd name="connsiteX12" fmla="*/ 7347362 w 12296861"/>
              <a:gd name="connsiteY12" fmla="*/ 93 h 439828"/>
              <a:gd name="connsiteX13" fmla="*/ 8650602 w 12296861"/>
              <a:gd name="connsiteY13" fmla="*/ 272014 h 439828"/>
              <a:gd name="connsiteX14" fmla="*/ 9642687 w 12296861"/>
              <a:gd name="connsiteY14" fmla="*/ 406737 h 439828"/>
              <a:gd name="connsiteX15" fmla="*/ 10732001 w 12296861"/>
              <a:gd name="connsiteY15" fmla="*/ 75024 h 439828"/>
              <a:gd name="connsiteX16" fmla="*/ 11484378 w 12296861"/>
              <a:gd name="connsiteY16" fmla="*/ 162931 h 439828"/>
              <a:gd name="connsiteX17" fmla="*/ 12139831 w 12296861"/>
              <a:gd name="connsiteY17" fmla="*/ 187758 h 439828"/>
              <a:gd name="connsiteX18" fmla="*/ 12276354 w 12296861"/>
              <a:gd name="connsiteY18" fmla="*/ 238087 h 439828"/>
              <a:gd name="connsiteX19" fmla="*/ 12282617 w 12296861"/>
              <a:gd name="connsiteY19" fmla="*/ 275665 h 439828"/>
              <a:gd name="connsiteX20" fmla="*/ 12144830 w 12296861"/>
              <a:gd name="connsiteY20" fmla="*/ 213035 h 439828"/>
              <a:gd name="connsiteX21" fmla="*/ 11447473 w 12296861"/>
              <a:gd name="connsiteY21" fmla="*/ 186270 h 439828"/>
              <a:gd name="connsiteX22" fmla="*/ 10757587 w 12296861"/>
              <a:gd name="connsiteY22" fmla="*/ 98139 h 439828"/>
              <a:gd name="connsiteX23" fmla="*/ 10000268 w 12296861"/>
              <a:gd name="connsiteY23" fmla="*/ 348882 h 439828"/>
              <a:gd name="connsiteX24" fmla="*/ 9270107 w 12296861"/>
              <a:gd name="connsiteY24" fmla="*/ 425978 h 439828"/>
              <a:gd name="connsiteX25" fmla="*/ 8020846 w 12296861"/>
              <a:gd name="connsiteY25" fmla="*/ 131168 h 439828"/>
              <a:gd name="connsiteX26" fmla="*/ 7223591 w 12296861"/>
              <a:gd name="connsiteY26" fmla="*/ 41996 h 439828"/>
              <a:gd name="connsiteX27" fmla="*/ 6496266 w 12296861"/>
              <a:gd name="connsiteY27" fmla="*/ 325993 h 439828"/>
              <a:gd name="connsiteX28" fmla="*/ 5931921 w 12296861"/>
              <a:gd name="connsiteY28" fmla="*/ 250613 h 439828"/>
              <a:gd name="connsiteX29" fmla="*/ 5474496 w 12296861"/>
              <a:gd name="connsiteY29" fmla="*/ 303104 h 439828"/>
              <a:gd name="connsiteX30" fmla="*/ 4854682 w 12296861"/>
              <a:gd name="connsiteY30" fmla="*/ 300717 h 439828"/>
              <a:gd name="connsiteX31" fmla="*/ 4084332 w 12296861"/>
              <a:gd name="connsiteY31" fmla="*/ 213035 h 439828"/>
              <a:gd name="connsiteX32" fmla="*/ 3082475 w 12296861"/>
              <a:gd name="connsiteY32" fmla="*/ 377811 h 439828"/>
              <a:gd name="connsiteX33" fmla="*/ 2766487 w 12296861"/>
              <a:gd name="connsiteY33" fmla="*/ 311306 h 439828"/>
              <a:gd name="connsiteX34" fmla="*/ 2520153 w 12296861"/>
              <a:gd name="connsiteY34" fmla="*/ 138777 h 439828"/>
              <a:gd name="connsiteX35" fmla="*/ 1792237 w 12296861"/>
              <a:gd name="connsiteY35" fmla="*/ 70924 h 439828"/>
              <a:gd name="connsiteX36" fmla="*/ 677252 w 12296861"/>
              <a:gd name="connsiteY36" fmla="*/ 306980 h 439828"/>
              <a:gd name="connsiteX37" fmla="*/ 312509 w 12296861"/>
              <a:gd name="connsiteY37" fmla="*/ 386461 h 439828"/>
              <a:gd name="connsiteX38" fmla="*/ 28735 w 12296861"/>
              <a:gd name="connsiteY38" fmla="*/ 270076 h 439828"/>
              <a:gd name="connsiteX39" fmla="*/ 36936 w 12296861"/>
              <a:gd name="connsiteY39" fmla="*/ 248675 h 439828"/>
              <a:gd name="connsiteX0" fmla="*/ 36936 w 12296861"/>
              <a:gd name="connsiteY0" fmla="*/ 248675 h 439828"/>
              <a:gd name="connsiteX1" fmla="*/ 270156 w 12296861"/>
              <a:gd name="connsiteY1" fmla="*/ 350821 h 439828"/>
              <a:gd name="connsiteX2" fmla="*/ 702304 w 12296861"/>
              <a:gd name="connsiteY2" fmla="*/ 275665 h 439828"/>
              <a:gd name="connsiteX3" fmla="*/ 1810858 w 12296861"/>
              <a:gd name="connsiteY3" fmla="*/ 43934 h 439828"/>
              <a:gd name="connsiteX4" fmla="*/ 2539754 w 12296861"/>
              <a:gd name="connsiteY4" fmla="*/ 117152 h 439828"/>
              <a:gd name="connsiteX5" fmla="*/ 2958478 w 12296861"/>
              <a:gd name="connsiteY5" fmla="*/ 354921 h 439828"/>
              <a:gd name="connsiteX6" fmla="*/ 3995976 w 12296861"/>
              <a:gd name="connsiteY6" fmla="*/ 192084 h 439828"/>
              <a:gd name="connsiteX7" fmla="*/ 4792501 w 12296861"/>
              <a:gd name="connsiteY7" fmla="*/ 254713 h 439828"/>
              <a:gd name="connsiteX8" fmla="*/ 5184909 w 12296861"/>
              <a:gd name="connsiteY8" fmla="*/ 319506 h 439828"/>
              <a:gd name="connsiteX9" fmla="*/ 5875554 w 12296861"/>
              <a:gd name="connsiteY9" fmla="*/ 219298 h 439828"/>
              <a:gd name="connsiteX10" fmla="*/ 6489329 w 12296861"/>
              <a:gd name="connsiteY10" fmla="*/ 300717 h 439828"/>
              <a:gd name="connsiteX11" fmla="*/ 7347362 w 12296861"/>
              <a:gd name="connsiteY11" fmla="*/ 93 h 439828"/>
              <a:gd name="connsiteX12" fmla="*/ 8650602 w 12296861"/>
              <a:gd name="connsiteY12" fmla="*/ 272014 h 439828"/>
              <a:gd name="connsiteX13" fmla="*/ 9642687 w 12296861"/>
              <a:gd name="connsiteY13" fmla="*/ 406737 h 439828"/>
              <a:gd name="connsiteX14" fmla="*/ 10732001 w 12296861"/>
              <a:gd name="connsiteY14" fmla="*/ 75024 h 439828"/>
              <a:gd name="connsiteX15" fmla="*/ 11484378 w 12296861"/>
              <a:gd name="connsiteY15" fmla="*/ 162931 h 439828"/>
              <a:gd name="connsiteX16" fmla="*/ 12139831 w 12296861"/>
              <a:gd name="connsiteY16" fmla="*/ 187758 h 439828"/>
              <a:gd name="connsiteX17" fmla="*/ 12276354 w 12296861"/>
              <a:gd name="connsiteY17" fmla="*/ 238087 h 439828"/>
              <a:gd name="connsiteX18" fmla="*/ 12282617 w 12296861"/>
              <a:gd name="connsiteY18" fmla="*/ 275665 h 439828"/>
              <a:gd name="connsiteX19" fmla="*/ 12144830 w 12296861"/>
              <a:gd name="connsiteY19" fmla="*/ 213035 h 439828"/>
              <a:gd name="connsiteX20" fmla="*/ 11447473 w 12296861"/>
              <a:gd name="connsiteY20" fmla="*/ 186270 h 439828"/>
              <a:gd name="connsiteX21" fmla="*/ 10757587 w 12296861"/>
              <a:gd name="connsiteY21" fmla="*/ 98139 h 439828"/>
              <a:gd name="connsiteX22" fmla="*/ 10000268 w 12296861"/>
              <a:gd name="connsiteY22" fmla="*/ 348882 h 439828"/>
              <a:gd name="connsiteX23" fmla="*/ 9270107 w 12296861"/>
              <a:gd name="connsiteY23" fmla="*/ 425978 h 439828"/>
              <a:gd name="connsiteX24" fmla="*/ 8020846 w 12296861"/>
              <a:gd name="connsiteY24" fmla="*/ 131168 h 439828"/>
              <a:gd name="connsiteX25" fmla="*/ 7223591 w 12296861"/>
              <a:gd name="connsiteY25" fmla="*/ 41996 h 439828"/>
              <a:gd name="connsiteX26" fmla="*/ 6496266 w 12296861"/>
              <a:gd name="connsiteY26" fmla="*/ 325993 h 439828"/>
              <a:gd name="connsiteX27" fmla="*/ 5931921 w 12296861"/>
              <a:gd name="connsiteY27" fmla="*/ 250613 h 439828"/>
              <a:gd name="connsiteX28" fmla="*/ 5474496 w 12296861"/>
              <a:gd name="connsiteY28" fmla="*/ 303104 h 439828"/>
              <a:gd name="connsiteX29" fmla="*/ 4854682 w 12296861"/>
              <a:gd name="connsiteY29" fmla="*/ 300717 h 439828"/>
              <a:gd name="connsiteX30" fmla="*/ 4084332 w 12296861"/>
              <a:gd name="connsiteY30" fmla="*/ 213035 h 439828"/>
              <a:gd name="connsiteX31" fmla="*/ 3082475 w 12296861"/>
              <a:gd name="connsiteY31" fmla="*/ 377811 h 439828"/>
              <a:gd name="connsiteX32" fmla="*/ 2766487 w 12296861"/>
              <a:gd name="connsiteY32" fmla="*/ 311306 h 439828"/>
              <a:gd name="connsiteX33" fmla="*/ 2520153 w 12296861"/>
              <a:gd name="connsiteY33" fmla="*/ 138777 h 439828"/>
              <a:gd name="connsiteX34" fmla="*/ 1792237 w 12296861"/>
              <a:gd name="connsiteY34" fmla="*/ 70924 h 439828"/>
              <a:gd name="connsiteX35" fmla="*/ 677252 w 12296861"/>
              <a:gd name="connsiteY35" fmla="*/ 306980 h 439828"/>
              <a:gd name="connsiteX36" fmla="*/ 312509 w 12296861"/>
              <a:gd name="connsiteY36" fmla="*/ 386461 h 439828"/>
              <a:gd name="connsiteX37" fmla="*/ 28735 w 12296861"/>
              <a:gd name="connsiteY37" fmla="*/ 270076 h 439828"/>
              <a:gd name="connsiteX38" fmla="*/ 36936 w 12296861"/>
              <a:gd name="connsiteY38" fmla="*/ 248675 h 439828"/>
              <a:gd name="connsiteX0" fmla="*/ 39209 w 12299134"/>
              <a:gd name="connsiteY0" fmla="*/ 248675 h 439828"/>
              <a:gd name="connsiteX1" fmla="*/ 313433 w 12299134"/>
              <a:gd name="connsiteY1" fmla="*/ 359022 h 439828"/>
              <a:gd name="connsiteX2" fmla="*/ 704577 w 12299134"/>
              <a:gd name="connsiteY2" fmla="*/ 275665 h 439828"/>
              <a:gd name="connsiteX3" fmla="*/ 1813131 w 12299134"/>
              <a:gd name="connsiteY3" fmla="*/ 43934 h 439828"/>
              <a:gd name="connsiteX4" fmla="*/ 2542027 w 12299134"/>
              <a:gd name="connsiteY4" fmla="*/ 117152 h 439828"/>
              <a:gd name="connsiteX5" fmla="*/ 2960751 w 12299134"/>
              <a:gd name="connsiteY5" fmla="*/ 354921 h 439828"/>
              <a:gd name="connsiteX6" fmla="*/ 3998249 w 12299134"/>
              <a:gd name="connsiteY6" fmla="*/ 192084 h 439828"/>
              <a:gd name="connsiteX7" fmla="*/ 4794774 w 12299134"/>
              <a:gd name="connsiteY7" fmla="*/ 254713 h 439828"/>
              <a:gd name="connsiteX8" fmla="*/ 5187182 w 12299134"/>
              <a:gd name="connsiteY8" fmla="*/ 319506 h 439828"/>
              <a:gd name="connsiteX9" fmla="*/ 5877827 w 12299134"/>
              <a:gd name="connsiteY9" fmla="*/ 219298 h 439828"/>
              <a:gd name="connsiteX10" fmla="*/ 6491602 w 12299134"/>
              <a:gd name="connsiteY10" fmla="*/ 300717 h 439828"/>
              <a:gd name="connsiteX11" fmla="*/ 7349635 w 12299134"/>
              <a:gd name="connsiteY11" fmla="*/ 93 h 439828"/>
              <a:gd name="connsiteX12" fmla="*/ 8652875 w 12299134"/>
              <a:gd name="connsiteY12" fmla="*/ 272014 h 439828"/>
              <a:gd name="connsiteX13" fmla="*/ 9644960 w 12299134"/>
              <a:gd name="connsiteY13" fmla="*/ 406737 h 439828"/>
              <a:gd name="connsiteX14" fmla="*/ 10734274 w 12299134"/>
              <a:gd name="connsiteY14" fmla="*/ 75024 h 439828"/>
              <a:gd name="connsiteX15" fmla="*/ 11486651 w 12299134"/>
              <a:gd name="connsiteY15" fmla="*/ 162931 h 439828"/>
              <a:gd name="connsiteX16" fmla="*/ 12142104 w 12299134"/>
              <a:gd name="connsiteY16" fmla="*/ 187758 h 439828"/>
              <a:gd name="connsiteX17" fmla="*/ 12278627 w 12299134"/>
              <a:gd name="connsiteY17" fmla="*/ 238087 h 439828"/>
              <a:gd name="connsiteX18" fmla="*/ 12284890 w 12299134"/>
              <a:gd name="connsiteY18" fmla="*/ 275665 h 439828"/>
              <a:gd name="connsiteX19" fmla="*/ 12147103 w 12299134"/>
              <a:gd name="connsiteY19" fmla="*/ 213035 h 439828"/>
              <a:gd name="connsiteX20" fmla="*/ 11449746 w 12299134"/>
              <a:gd name="connsiteY20" fmla="*/ 186270 h 439828"/>
              <a:gd name="connsiteX21" fmla="*/ 10759860 w 12299134"/>
              <a:gd name="connsiteY21" fmla="*/ 98139 h 439828"/>
              <a:gd name="connsiteX22" fmla="*/ 10002541 w 12299134"/>
              <a:gd name="connsiteY22" fmla="*/ 348882 h 439828"/>
              <a:gd name="connsiteX23" fmla="*/ 9272380 w 12299134"/>
              <a:gd name="connsiteY23" fmla="*/ 425978 h 439828"/>
              <a:gd name="connsiteX24" fmla="*/ 8023119 w 12299134"/>
              <a:gd name="connsiteY24" fmla="*/ 131168 h 439828"/>
              <a:gd name="connsiteX25" fmla="*/ 7225864 w 12299134"/>
              <a:gd name="connsiteY25" fmla="*/ 41996 h 439828"/>
              <a:gd name="connsiteX26" fmla="*/ 6498539 w 12299134"/>
              <a:gd name="connsiteY26" fmla="*/ 325993 h 439828"/>
              <a:gd name="connsiteX27" fmla="*/ 5934194 w 12299134"/>
              <a:gd name="connsiteY27" fmla="*/ 250613 h 439828"/>
              <a:gd name="connsiteX28" fmla="*/ 5476769 w 12299134"/>
              <a:gd name="connsiteY28" fmla="*/ 303104 h 439828"/>
              <a:gd name="connsiteX29" fmla="*/ 4856955 w 12299134"/>
              <a:gd name="connsiteY29" fmla="*/ 300717 h 439828"/>
              <a:gd name="connsiteX30" fmla="*/ 4086605 w 12299134"/>
              <a:gd name="connsiteY30" fmla="*/ 213035 h 439828"/>
              <a:gd name="connsiteX31" fmla="*/ 3084748 w 12299134"/>
              <a:gd name="connsiteY31" fmla="*/ 377811 h 439828"/>
              <a:gd name="connsiteX32" fmla="*/ 2768760 w 12299134"/>
              <a:gd name="connsiteY32" fmla="*/ 311306 h 439828"/>
              <a:gd name="connsiteX33" fmla="*/ 2522426 w 12299134"/>
              <a:gd name="connsiteY33" fmla="*/ 138777 h 439828"/>
              <a:gd name="connsiteX34" fmla="*/ 1794510 w 12299134"/>
              <a:gd name="connsiteY34" fmla="*/ 70924 h 439828"/>
              <a:gd name="connsiteX35" fmla="*/ 679525 w 12299134"/>
              <a:gd name="connsiteY35" fmla="*/ 306980 h 439828"/>
              <a:gd name="connsiteX36" fmla="*/ 314782 w 12299134"/>
              <a:gd name="connsiteY36" fmla="*/ 386461 h 439828"/>
              <a:gd name="connsiteX37" fmla="*/ 31008 w 12299134"/>
              <a:gd name="connsiteY37" fmla="*/ 270076 h 439828"/>
              <a:gd name="connsiteX38" fmla="*/ 39209 w 12299134"/>
              <a:gd name="connsiteY38" fmla="*/ 248675 h 439828"/>
              <a:gd name="connsiteX0" fmla="*/ 39209 w 12299134"/>
              <a:gd name="connsiteY0" fmla="*/ 248675 h 439828"/>
              <a:gd name="connsiteX1" fmla="*/ 313433 w 12299134"/>
              <a:gd name="connsiteY1" fmla="*/ 359022 h 439828"/>
              <a:gd name="connsiteX2" fmla="*/ 704577 w 12299134"/>
              <a:gd name="connsiteY2" fmla="*/ 275665 h 439828"/>
              <a:gd name="connsiteX3" fmla="*/ 1813131 w 12299134"/>
              <a:gd name="connsiteY3" fmla="*/ 43934 h 439828"/>
              <a:gd name="connsiteX4" fmla="*/ 2542027 w 12299134"/>
              <a:gd name="connsiteY4" fmla="*/ 117152 h 439828"/>
              <a:gd name="connsiteX5" fmla="*/ 2960751 w 12299134"/>
              <a:gd name="connsiteY5" fmla="*/ 354921 h 439828"/>
              <a:gd name="connsiteX6" fmla="*/ 3998249 w 12299134"/>
              <a:gd name="connsiteY6" fmla="*/ 192084 h 439828"/>
              <a:gd name="connsiteX7" fmla="*/ 4794774 w 12299134"/>
              <a:gd name="connsiteY7" fmla="*/ 254713 h 439828"/>
              <a:gd name="connsiteX8" fmla="*/ 5187182 w 12299134"/>
              <a:gd name="connsiteY8" fmla="*/ 319506 h 439828"/>
              <a:gd name="connsiteX9" fmla="*/ 5877827 w 12299134"/>
              <a:gd name="connsiteY9" fmla="*/ 219298 h 439828"/>
              <a:gd name="connsiteX10" fmla="*/ 6491602 w 12299134"/>
              <a:gd name="connsiteY10" fmla="*/ 300717 h 439828"/>
              <a:gd name="connsiteX11" fmla="*/ 7349635 w 12299134"/>
              <a:gd name="connsiteY11" fmla="*/ 93 h 439828"/>
              <a:gd name="connsiteX12" fmla="*/ 8652875 w 12299134"/>
              <a:gd name="connsiteY12" fmla="*/ 272014 h 439828"/>
              <a:gd name="connsiteX13" fmla="*/ 9644960 w 12299134"/>
              <a:gd name="connsiteY13" fmla="*/ 406737 h 439828"/>
              <a:gd name="connsiteX14" fmla="*/ 10734274 w 12299134"/>
              <a:gd name="connsiteY14" fmla="*/ 75024 h 439828"/>
              <a:gd name="connsiteX15" fmla="*/ 11486651 w 12299134"/>
              <a:gd name="connsiteY15" fmla="*/ 162931 h 439828"/>
              <a:gd name="connsiteX16" fmla="*/ 12142104 w 12299134"/>
              <a:gd name="connsiteY16" fmla="*/ 187758 h 439828"/>
              <a:gd name="connsiteX17" fmla="*/ 12278627 w 12299134"/>
              <a:gd name="connsiteY17" fmla="*/ 238087 h 439828"/>
              <a:gd name="connsiteX18" fmla="*/ 12284890 w 12299134"/>
              <a:gd name="connsiteY18" fmla="*/ 275665 h 439828"/>
              <a:gd name="connsiteX19" fmla="*/ 12147103 w 12299134"/>
              <a:gd name="connsiteY19" fmla="*/ 213035 h 439828"/>
              <a:gd name="connsiteX20" fmla="*/ 11449746 w 12299134"/>
              <a:gd name="connsiteY20" fmla="*/ 186270 h 439828"/>
              <a:gd name="connsiteX21" fmla="*/ 10759860 w 12299134"/>
              <a:gd name="connsiteY21" fmla="*/ 98139 h 439828"/>
              <a:gd name="connsiteX22" fmla="*/ 10002541 w 12299134"/>
              <a:gd name="connsiteY22" fmla="*/ 348882 h 439828"/>
              <a:gd name="connsiteX23" fmla="*/ 9272380 w 12299134"/>
              <a:gd name="connsiteY23" fmla="*/ 425978 h 439828"/>
              <a:gd name="connsiteX24" fmla="*/ 8023119 w 12299134"/>
              <a:gd name="connsiteY24" fmla="*/ 131168 h 439828"/>
              <a:gd name="connsiteX25" fmla="*/ 7225864 w 12299134"/>
              <a:gd name="connsiteY25" fmla="*/ 41996 h 439828"/>
              <a:gd name="connsiteX26" fmla="*/ 6498539 w 12299134"/>
              <a:gd name="connsiteY26" fmla="*/ 325993 h 439828"/>
              <a:gd name="connsiteX27" fmla="*/ 5934194 w 12299134"/>
              <a:gd name="connsiteY27" fmla="*/ 250613 h 439828"/>
              <a:gd name="connsiteX28" fmla="*/ 5476769 w 12299134"/>
              <a:gd name="connsiteY28" fmla="*/ 303104 h 439828"/>
              <a:gd name="connsiteX29" fmla="*/ 4856955 w 12299134"/>
              <a:gd name="connsiteY29" fmla="*/ 300717 h 439828"/>
              <a:gd name="connsiteX30" fmla="*/ 4086605 w 12299134"/>
              <a:gd name="connsiteY30" fmla="*/ 213035 h 439828"/>
              <a:gd name="connsiteX31" fmla="*/ 3084748 w 12299134"/>
              <a:gd name="connsiteY31" fmla="*/ 377811 h 439828"/>
              <a:gd name="connsiteX32" fmla="*/ 2768760 w 12299134"/>
              <a:gd name="connsiteY32" fmla="*/ 311306 h 439828"/>
              <a:gd name="connsiteX33" fmla="*/ 2522426 w 12299134"/>
              <a:gd name="connsiteY33" fmla="*/ 138777 h 439828"/>
              <a:gd name="connsiteX34" fmla="*/ 1794510 w 12299134"/>
              <a:gd name="connsiteY34" fmla="*/ 70924 h 439828"/>
              <a:gd name="connsiteX35" fmla="*/ 679525 w 12299134"/>
              <a:gd name="connsiteY35" fmla="*/ 306980 h 439828"/>
              <a:gd name="connsiteX36" fmla="*/ 314782 w 12299134"/>
              <a:gd name="connsiteY36" fmla="*/ 386461 h 439828"/>
              <a:gd name="connsiteX37" fmla="*/ 31008 w 12299134"/>
              <a:gd name="connsiteY37" fmla="*/ 270076 h 439828"/>
              <a:gd name="connsiteX38" fmla="*/ 39209 w 12299134"/>
              <a:gd name="connsiteY38" fmla="*/ 248675 h 439828"/>
              <a:gd name="connsiteX0" fmla="*/ 39209 w 12299134"/>
              <a:gd name="connsiteY0" fmla="*/ 248675 h 439828"/>
              <a:gd name="connsiteX1" fmla="*/ 313433 w 12299134"/>
              <a:gd name="connsiteY1" fmla="*/ 359022 h 439828"/>
              <a:gd name="connsiteX2" fmla="*/ 704577 w 12299134"/>
              <a:gd name="connsiteY2" fmla="*/ 275665 h 439828"/>
              <a:gd name="connsiteX3" fmla="*/ 1813131 w 12299134"/>
              <a:gd name="connsiteY3" fmla="*/ 43934 h 439828"/>
              <a:gd name="connsiteX4" fmla="*/ 2542027 w 12299134"/>
              <a:gd name="connsiteY4" fmla="*/ 117152 h 439828"/>
              <a:gd name="connsiteX5" fmla="*/ 2960751 w 12299134"/>
              <a:gd name="connsiteY5" fmla="*/ 354921 h 439828"/>
              <a:gd name="connsiteX6" fmla="*/ 3998249 w 12299134"/>
              <a:gd name="connsiteY6" fmla="*/ 192084 h 439828"/>
              <a:gd name="connsiteX7" fmla="*/ 4794774 w 12299134"/>
              <a:gd name="connsiteY7" fmla="*/ 254713 h 439828"/>
              <a:gd name="connsiteX8" fmla="*/ 5187182 w 12299134"/>
              <a:gd name="connsiteY8" fmla="*/ 319506 h 439828"/>
              <a:gd name="connsiteX9" fmla="*/ 5877827 w 12299134"/>
              <a:gd name="connsiteY9" fmla="*/ 219298 h 439828"/>
              <a:gd name="connsiteX10" fmla="*/ 6491602 w 12299134"/>
              <a:gd name="connsiteY10" fmla="*/ 300717 h 439828"/>
              <a:gd name="connsiteX11" fmla="*/ 7349635 w 12299134"/>
              <a:gd name="connsiteY11" fmla="*/ 93 h 439828"/>
              <a:gd name="connsiteX12" fmla="*/ 8652875 w 12299134"/>
              <a:gd name="connsiteY12" fmla="*/ 272014 h 439828"/>
              <a:gd name="connsiteX13" fmla="*/ 9644960 w 12299134"/>
              <a:gd name="connsiteY13" fmla="*/ 406737 h 439828"/>
              <a:gd name="connsiteX14" fmla="*/ 10734274 w 12299134"/>
              <a:gd name="connsiteY14" fmla="*/ 75024 h 439828"/>
              <a:gd name="connsiteX15" fmla="*/ 11486651 w 12299134"/>
              <a:gd name="connsiteY15" fmla="*/ 162931 h 439828"/>
              <a:gd name="connsiteX16" fmla="*/ 12142104 w 12299134"/>
              <a:gd name="connsiteY16" fmla="*/ 187758 h 439828"/>
              <a:gd name="connsiteX17" fmla="*/ 12278627 w 12299134"/>
              <a:gd name="connsiteY17" fmla="*/ 238087 h 439828"/>
              <a:gd name="connsiteX18" fmla="*/ 12284890 w 12299134"/>
              <a:gd name="connsiteY18" fmla="*/ 275665 h 439828"/>
              <a:gd name="connsiteX19" fmla="*/ 12147103 w 12299134"/>
              <a:gd name="connsiteY19" fmla="*/ 213035 h 439828"/>
              <a:gd name="connsiteX20" fmla="*/ 11449746 w 12299134"/>
              <a:gd name="connsiteY20" fmla="*/ 186270 h 439828"/>
              <a:gd name="connsiteX21" fmla="*/ 10759860 w 12299134"/>
              <a:gd name="connsiteY21" fmla="*/ 98139 h 439828"/>
              <a:gd name="connsiteX22" fmla="*/ 10002541 w 12299134"/>
              <a:gd name="connsiteY22" fmla="*/ 348882 h 439828"/>
              <a:gd name="connsiteX23" fmla="*/ 9272380 w 12299134"/>
              <a:gd name="connsiteY23" fmla="*/ 425978 h 439828"/>
              <a:gd name="connsiteX24" fmla="*/ 8023119 w 12299134"/>
              <a:gd name="connsiteY24" fmla="*/ 131168 h 439828"/>
              <a:gd name="connsiteX25" fmla="*/ 7225864 w 12299134"/>
              <a:gd name="connsiteY25" fmla="*/ 41996 h 439828"/>
              <a:gd name="connsiteX26" fmla="*/ 6498539 w 12299134"/>
              <a:gd name="connsiteY26" fmla="*/ 325993 h 439828"/>
              <a:gd name="connsiteX27" fmla="*/ 5934194 w 12299134"/>
              <a:gd name="connsiteY27" fmla="*/ 250613 h 439828"/>
              <a:gd name="connsiteX28" fmla="*/ 5476769 w 12299134"/>
              <a:gd name="connsiteY28" fmla="*/ 303104 h 439828"/>
              <a:gd name="connsiteX29" fmla="*/ 4856955 w 12299134"/>
              <a:gd name="connsiteY29" fmla="*/ 300717 h 439828"/>
              <a:gd name="connsiteX30" fmla="*/ 4086605 w 12299134"/>
              <a:gd name="connsiteY30" fmla="*/ 213035 h 439828"/>
              <a:gd name="connsiteX31" fmla="*/ 3084748 w 12299134"/>
              <a:gd name="connsiteY31" fmla="*/ 377811 h 439828"/>
              <a:gd name="connsiteX32" fmla="*/ 2768760 w 12299134"/>
              <a:gd name="connsiteY32" fmla="*/ 311306 h 439828"/>
              <a:gd name="connsiteX33" fmla="*/ 2507989 w 12299134"/>
              <a:gd name="connsiteY33" fmla="*/ 138777 h 439828"/>
              <a:gd name="connsiteX34" fmla="*/ 1794510 w 12299134"/>
              <a:gd name="connsiteY34" fmla="*/ 70924 h 439828"/>
              <a:gd name="connsiteX35" fmla="*/ 679525 w 12299134"/>
              <a:gd name="connsiteY35" fmla="*/ 306980 h 439828"/>
              <a:gd name="connsiteX36" fmla="*/ 314782 w 12299134"/>
              <a:gd name="connsiteY36" fmla="*/ 386461 h 439828"/>
              <a:gd name="connsiteX37" fmla="*/ 31008 w 12299134"/>
              <a:gd name="connsiteY37" fmla="*/ 270076 h 439828"/>
              <a:gd name="connsiteX38" fmla="*/ 39209 w 12299134"/>
              <a:gd name="connsiteY38" fmla="*/ 248675 h 439828"/>
              <a:gd name="connsiteX0" fmla="*/ 39209 w 12299134"/>
              <a:gd name="connsiteY0" fmla="*/ 248675 h 439828"/>
              <a:gd name="connsiteX1" fmla="*/ 313433 w 12299134"/>
              <a:gd name="connsiteY1" fmla="*/ 359022 h 439828"/>
              <a:gd name="connsiteX2" fmla="*/ 704577 w 12299134"/>
              <a:gd name="connsiteY2" fmla="*/ 275665 h 439828"/>
              <a:gd name="connsiteX3" fmla="*/ 1813131 w 12299134"/>
              <a:gd name="connsiteY3" fmla="*/ 43934 h 439828"/>
              <a:gd name="connsiteX4" fmla="*/ 2542027 w 12299134"/>
              <a:gd name="connsiteY4" fmla="*/ 117152 h 439828"/>
              <a:gd name="connsiteX5" fmla="*/ 2960751 w 12299134"/>
              <a:gd name="connsiteY5" fmla="*/ 354921 h 439828"/>
              <a:gd name="connsiteX6" fmla="*/ 3998249 w 12299134"/>
              <a:gd name="connsiteY6" fmla="*/ 192084 h 439828"/>
              <a:gd name="connsiteX7" fmla="*/ 4794774 w 12299134"/>
              <a:gd name="connsiteY7" fmla="*/ 254713 h 439828"/>
              <a:gd name="connsiteX8" fmla="*/ 5187182 w 12299134"/>
              <a:gd name="connsiteY8" fmla="*/ 319506 h 439828"/>
              <a:gd name="connsiteX9" fmla="*/ 5877827 w 12299134"/>
              <a:gd name="connsiteY9" fmla="*/ 219298 h 439828"/>
              <a:gd name="connsiteX10" fmla="*/ 6491602 w 12299134"/>
              <a:gd name="connsiteY10" fmla="*/ 300717 h 439828"/>
              <a:gd name="connsiteX11" fmla="*/ 7349635 w 12299134"/>
              <a:gd name="connsiteY11" fmla="*/ 93 h 439828"/>
              <a:gd name="connsiteX12" fmla="*/ 8652875 w 12299134"/>
              <a:gd name="connsiteY12" fmla="*/ 272014 h 439828"/>
              <a:gd name="connsiteX13" fmla="*/ 9644960 w 12299134"/>
              <a:gd name="connsiteY13" fmla="*/ 406737 h 439828"/>
              <a:gd name="connsiteX14" fmla="*/ 10734274 w 12299134"/>
              <a:gd name="connsiteY14" fmla="*/ 75024 h 439828"/>
              <a:gd name="connsiteX15" fmla="*/ 11486651 w 12299134"/>
              <a:gd name="connsiteY15" fmla="*/ 162931 h 439828"/>
              <a:gd name="connsiteX16" fmla="*/ 12142104 w 12299134"/>
              <a:gd name="connsiteY16" fmla="*/ 187758 h 439828"/>
              <a:gd name="connsiteX17" fmla="*/ 12278627 w 12299134"/>
              <a:gd name="connsiteY17" fmla="*/ 238087 h 439828"/>
              <a:gd name="connsiteX18" fmla="*/ 12284890 w 12299134"/>
              <a:gd name="connsiteY18" fmla="*/ 275665 h 439828"/>
              <a:gd name="connsiteX19" fmla="*/ 12147103 w 12299134"/>
              <a:gd name="connsiteY19" fmla="*/ 213035 h 439828"/>
              <a:gd name="connsiteX20" fmla="*/ 11449746 w 12299134"/>
              <a:gd name="connsiteY20" fmla="*/ 186270 h 439828"/>
              <a:gd name="connsiteX21" fmla="*/ 10759860 w 12299134"/>
              <a:gd name="connsiteY21" fmla="*/ 98139 h 439828"/>
              <a:gd name="connsiteX22" fmla="*/ 10002541 w 12299134"/>
              <a:gd name="connsiteY22" fmla="*/ 348882 h 439828"/>
              <a:gd name="connsiteX23" fmla="*/ 9272380 w 12299134"/>
              <a:gd name="connsiteY23" fmla="*/ 425978 h 439828"/>
              <a:gd name="connsiteX24" fmla="*/ 8023119 w 12299134"/>
              <a:gd name="connsiteY24" fmla="*/ 131168 h 439828"/>
              <a:gd name="connsiteX25" fmla="*/ 7225864 w 12299134"/>
              <a:gd name="connsiteY25" fmla="*/ 41996 h 439828"/>
              <a:gd name="connsiteX26" fmla="*/ 6498539 w 12299134"/>
              <a:gd name="connsiteY26" fmla="*/ 325993 h 439828"/>
              <a:gd name="connsiteX27" fmla="*/ 5934194 w 12299134"/>
              <a:gd name="connsiteY27" fmla="*/ 250613 h 439828"/>
              <a:gd name="connsiteX28" fmla="*/ 5476769 w 12299134"/>
              <a:gd name="connsiteY28" fmla="*/ 303104 h 439828"/>
              <a:gd name="connsiteX29" fmla="*/ 4856955 w 12299134"/>
              <a:gd name="connsiteY29" fmla="*/ 300717 h 439828"/>
              <a:gd name="connsiteX30" fmla="*/ 4086605 w 12299134"/>
              <a:gd name="connsiteY30" fmla="*/ 213035 h 439828"/>
              <a:gd name="connsiteX31" fmla="*/ 3084748 w 12299134"/>
              <a:gd name="connsiteY31" fmla="*/ 377811 h 439828"/>
              <a:gd name="connsiteX32" fmla="*/ 2749509 w 12299134"/>
              <a:gd name="connsiteY32" fmla="*/ 344995 h 439828"/>
              <a:gd name="connsiteX33" fmla="*/ 2507989 w 12299134"/>
              <a:gd name="connsiteY33" fmla="*/ 138777 h 439828"/>
              <a:gd name="connsiteX34" fmla="*/ 1794510 w 12299134"/>
              <a:gd name="connsiteY34" fmla="*/ 70924 h 439828"/>
              <a:gd name="connsiteX35" fmla="*/ 679525 w 12299134"/>
              <a:gd name="connsiteY35" fmla="*/ 306980 h 439828"/>
              <a:gd name="connsiteX36" fmla="*/ 314782 w 12299134"/>
              <a:gd name="connsiteY36" fmla="*/ 386461 h 439828"/>
              <a:gd name="connsiteX37" fmla="*/ 31008 w 12299134"/>
              <a:gd name="connsiteY37" fmla="*/ 270076 h 439828"/>
              <a:gd name="connsiteX38" fmla="*/ 39209 w 12299134"/>
              <a:gd name="connsiteY38" fmla="*/ 248675 h 439828"/>
              <a:gd name="connsiteX0" fmla="*/ 39209 w 12299134"/>
              <a:gd name="connsiteY0" fmla="*/ 248675 h 439828"/>
              <a:gd name="connsiteX1" fmla="*/ 313433 w 12299134"/>
              <a:gd name="connsiteY1" fmla="*/ 359022 h 439828"/>
              <a:gd name="connsiteX2" fmla="*/ 704577 w 12299134"/>
              <a:gd name="connsiteY2" fmla="*/ 275665 h 439828"/>
              <a:gd name="connsiteX3" fmla="*/ 1813131 w 12299134"/>
              <a:gd name="connsiteY3" fmla="*/ 43934 h 439828"/>
              <a:gd name="connsiteX4" fmla="*/ 2542027 w 12299134"/>
              <a:gd name="connsiteY4" fmla="*/ 117152 h 439828"/>
              <a:gd name="connsiteX5" fmla="*/ 2960751 w 12299134"/>
              <a:gd name="connsiteY5" fmla="*/ 354921 h 439828"/>
              <a:gd name="connsiteX6" fmla="*/ 3998249 w 12299134"/>
              <a:gd name="connsiteY6" fmla="*/ 192084 h 439828"/>
              <a:gd name="connsiteX7" fmla="*/ 4794774 w 12299134"/>
              <a:gd name="connsiteY7" fmla="*/ 254713 h 439828"/>
              <a:gd name="connsiteX8" fmla="*/ 5187182 w 12299134"/>
              <a:gd name="connsiteY8" fmla="*/ 319506 h 439828"/>
              <a:gd name="connsiteX9" fmla="*/ 5877827 w 12299134"/>
              <a:gd name="connsiteY9" fmla="*/ 219298 h 439828"/>
              <a:gd name="connsiteX10" fmla="*/ 6491602 w 12299134"/>
              <a:gd name="connsiteY10" fmla="*/ 300717 h 439828"/>
              <a:gd name="connsiteX11" fmla="*/ 7349635 w 12299134"/>
              <a:gd name="connsiteY11" fmla="*/ 93 h 439828"/>
              <a:gd name="connsiteX12" fmla="*/ 8652875 w 12299134"/>
              <a:gd name="connsiteY12" fmla="*/ 272014 h 439828"/>
              <a:gd name="connsiteX13" fmla="*/ 9644960 w 12299134"/>
              <a:gd name="connsiteY13" fmla="*/ 406737 h 439828"/>
              <a:gd name="connsiteX14" fmla="*/ 10734274 w 12299134"/>
              <a:gd name="connsiteY14" fmla="*/ 75024 h 439828"/>
              <a:gd name="connsiteX15" fmla="*/ 11486651 w 12299134"/>
              <a:gd name="connsiteY15" fmla="*/ 162931 h 439828"/>
              <a:gd name="connsiteX16" fmla="*/ 12142104 w 12299134"/>
              <a:gd name="connsiteY16" fmla="*/ 187758 h 439828"/>
              <a:gd name="connsiteX17" fmla="*/ 12278627 w 12299134"/>
              <a:gd name="connsiteY17" fmla="*/ 238087 h 439828"/>
              <a:gd name="connsiteX18" fmla="*/ 12284890 w 12299134"/>
              <a:gd name="connsiteY18" fmla="*/ 275665 h 439828"/>
              <a:gd name="connsiteX19" fmla="*/ 12147103 w 12299134"/>
              <a:gd name="connsiteY19" fmla="*/ 213035 h 439828"/>
              <a:gd name="connsiteX20" fmla="*/ 11449746 w 12299134"/>
              <a:gd name="connsiteY20" fmla="*/ 186270 h 439828"/>
              <a:gd name="connsiteX21" fmla="*/ 10759860 w 12299134"/>
              <a:gd name="connsiteY21" fmla="*/ 98139 h 439828"/>
              <a:gd name="connsiteX22" fmla="*/ 10002541 w 12299134"/>
              <a:gd name="connsiteY22" fmla="*/ 348882 h 439828"/>
              <a:gd name="connsiteX23" fmla="*/ 9272380 w 12299134"/>
              <a:gd name="connsiteY23" fmla="*/ 425978 h 439828"/>
              <a:gd name="connsiteX24" fmla="*/ 8023119 w 12299134"/>
              <a:gd name="connsiteY24" fmla="*/ 131168 h 439828"/>
              <a:gd name="connsiteX25" fmla="*/ 7225864 w 12299134"/>
              <a:gd name="connsiteY25" fmla="*/ 41996 h 439828"/>
              <a:gd name="connsiteX26" fmla="*/ 6498539 w 12299134"/>
              <a:gd name="connsiteY26" fmla="*/ 325993 h 439828"/>
              <a:gd name="connsiteX27" fmla="*/ 5934194 w 12299134"/>
              <a:gd name="connsiteY27" fmla="*/ 250613 h 439828"/>
              <a:gd name="connsiteX28" fmla="*/ 5476769 w 12299134"/>
              <a:gd name="connsiteY28" fmla="*/ 303104 h 439828"/>
              <a:gd name="connsiteX29" fmla="*/ 4856955 w 12299134"/>
              <a:gd name="connsiteY29" fmla="*/ 300717 h 439828"/>
              <a:gd name="connsiteX30" fmla="*/ 4086605 w 12299134"/>
              <a:gd name="connsiteY30" fmla="*/ 213035 h 439828"/>
              <a:gd name="connsiteX31" fmla="*/ 3084748 w 12299134"/>
              <a:gd name="connsiteY31" fmla="*/ 377811 h 439828"/>
              <a:gd name="connsiteX32" fmla="*/ 2749509 w 12299134"/>
              <a:gd name="connsiteY32" fmla="*/ 344995 h 439828"/>
              <a:gd name="connsiteX33" fmla="*/ 2507989 w 12299134"/>
              <a:gd name="connsiteY33" fmla="*/ 138777 h 439828"/>
              <a:gd name="connsiteX34" fmla="*/ 1794510 w 12299134"/>
              <a:gd name="connsiteY34" fmla="*/ 70924 h 439828"/>
              <a:gd name="connsiteX35" fmla="*/ 679525 w 12299134"/>
              <a:gd name="connsiteY35" fmla="*/ 306980 h 439828"/>
              <a:gd name="connsiteX36" fmla="*/ 314782 w 12299134"/>
              <a:gd name="connsiteY36" fmla="*/ 386461 h 439828"/>
              <a:gd name="connsiteX37" fmla="*/ 31008 w 12299134"/>
              <a:gd name="connsiteY37" fmla="*/ 270076 h 439828"/>
              <a:gd name="connsiteX38" fmla="*/ 39209 w 12299134"/>
              <a:gd name="connsiteY38" fmla="*/ 248675 h 439828"/>
              <a:gd name="connsiteX0" fmla="*/ 39209 w 12299134"/>
              <a:gd name="connsiteY0" fmla="*/ 248675 h 439828"/>
              <a:gd name="connsiteX1" fmla="*/ 313433 w 12299134"/>
              <a:gd name="connsiteY1" fmla="*/ 359022 h 439828"/>
              <a:gd name="connsiteX2" fmla="*/ 704577 w 12299134"/>
              <a:gd name="connsiteY2" fmla="*/ 275665 h 439828"/>
              <a:gd name="connsiteX3" fmla="*/ 1813131 w 12299134"/>
              <a:gd name="connsiteY3" fmla="*/ 43934 h 439828"/>
              <a:gd name="connsiteX4" fmla="*/ 2542027 w 12299134"/>
              <a:gd name="connsiteY4" fmla="*/ 117152 h 439828"/>
              <a:gd name="connsiteX5" fmla="*/ 2960751 w 12299134"/>
              <a:gd name="connsiteY5" fmla="*/ 354921 h 439828"/>
              <a:gd name="connsiteX6" fmla="*/ 3998249 w 12299134"/>
              <a:gd name="connsiteY6" fmla="*/ 192084 h 439828"/>
              <a:gd name="connsiteX7" fmla="*/ 4794774 w 12299134"/>
              <a:gd name="connsiteY7" fmla="*/ 254713 h 439828"/>
              <a:gd name="connsiteX8" fmla="*/ 5187182 w 12299134"/>
              <a:gd name="connsiteY8" fmla="*/ 319506 h 439828"/>
              <a:gd name="connsiteX9" fmla="*/ 5877827 w 12299134"/>
              <a:gd name="connsiteY9" fmla="*/ 219298 h 439828"/>
              <a:gd name="connsiteX10" fmla="*/ 6491602 w 12299134"/>
              <a:gd name="connsiteY10" fmla="*/ 300717 h 439828"/>
              <a:gd name="connsiteX11" fmla="*/ 7349635 w 12299134"/>
              <a:gd name="connsiteY11" fmla="*/ 93 h 439828"/>
              <a:gd name="connsiteX12" fmla="*/ 8652875 w 12299134"/>
              <a:gd name="connsiteY12" fmla="*/ 272014 h 439828"/>
              <a:gd name="connsiteX13" fmla="*/ 9644960 w 12299134"/>
              <a:gd name="connsiteY13" fmla="*/ 406737 h 439828"/>
              <a:gd name="connsiteX14" fmla="*/ 10734274 w 12299134"/>
              <a:gd name="connsiteY14" fmla="*/ 75024 h 439828"/>
              <a:gd name="connsiteX15" fmla="*/ 11486651 w 12299134"/>
              <a:gd name="connsiteY15" fmla="*/ 162931 h 439828"/>
              <a:gd name="connsiteX16" fmla="*/ 12142104 w 12299134"/>
              <a:gd name="connsiteY16" fmla="*/ 187758 h 439828"/>
              <a:gd name="connsiteX17" fmla="*/ 12278627 w 12299134"/>
              <a:gd name="connsiteY17" fmla="*/ 238087 h 439828"/>
              <a:gd name="connsiteX18" fmla="*/ 12284890 w 12299134"/>
              <a:gd name="connsiteY18" fmla="*/ 275665 h 439828"/>
              <a:gd name="connsiteX19" fmla="*/ 12147103 w 12299134"/>
              <a:gd name="connsiteY19" fmla="*/ 213035 h 439828"/>
              <a:gd name="connsiteX20" fmla="*/ 11449746 w 12299134"/>
              <a:gd name="connsiteY20" fmla="*/ 186270 h 439828"/>
              <a:gd name="connsiteX21" fmla="*/ 10759860 w 12299134"/>
              <a:gd name="connsiteY21" fmla="*/ 98139 h 439828"/>
              <a:gd name="connsiteX22" fmla="*/ 10002541 w 12299134"/>
              <a:gd name="connsiteY22" fmla="*/ 348882 h 439828"/>
              <a:gd name="connsiteX23" fmla="*/ 9272380 w 12299134"/>
              <a:gd name="connsiteY23" fmla="*/ 425978 h 439828"/>
              <a:gd name="connsiteX24" fmla="*/ 8023119 w 12299134"/>
              <a:gd name="connsiteY24" fmla="*/ 131168 h 439828"/>
              <a:gd name="connsiteX25" fmla="*/ 7225864 w 12299134"/>
              <a:gd name="connsiteY25" fmla="*/ 41996 h 439828"/>
              <a:gd name="connsiteX26" fmla="*/ 6498539 w 12299134"/>
              <a:gd name="connsiteY26" fmla="*/ 325993 h 439828"/>
              <a:gd name="connsiteX27" fmla="*/ 5934194 w 12299134"/>
              <a:gd name="connsiteY27" fmla="*/ 250613 h 439828"/>
              <a:gd name="connsiteX28" fmla="*/ 5476769 w 12299134"/>
              <a:gd name="connsiteY28" fmla="*/ 303104 h 439828"/>
              <a:gd name="connsiteX29" fmla="*/ 4856955 w 12299134"/>
              <a:gd name="connsiteY29" fmla="*/ 300717 h 439828"/>
              <a:gd name="connsiteX30" fmla="*/ 4086605 w 12299134"/>
              <a:gd name="connsiteY30" fmla="*/ 213035 h 439828"/>
              <a:gd name="connsiteX31" fmla="*/ 3084748 w 12299134"/>
              <a:gd name="connsiteY31" fmla="*/ 377811 h 439828"/>
              <a:gd name="connsiteX32" fmla="*/ 2768760 w 12299134"/>
              <a:gd name="connsiteY32" fmla="*/ 316120 h 439828"/>
              <a:gd name="connsiteX33" fmla="*/ 2507989 w 12299134"/>
              <a:gd name="connsiteY33" fmla="*/ 138777 h 439828"/>
              <a:gd name="connsiteX34" fmla="*/ 1794510 w 12299134"/>
              <a:gd name="connsiteY34" fmla="*/ 70924 h 439828"/>
              <a:gd name="connsiteX35" fmla="*/ 679525 w 12299134"/>
              <a:gd name="connsiteY35" fmla="*/ 306980 h 439828"/>
              <a:gd name="connsiteX36" fmla="*/ 314782 w 12299134"/>
              <a:gd name="connsiteY36" fmla="*/ 386461 h 439828"/>
              <a:gd name="connsiteX37" fmla="*/ 31008 w 12299134"/>
              <a:gd name="connsiteY37" fmla="*/ 270076 h 439828"/>
              <a:gd name="connsiteX38" fmla="*/ 39209 w 12299134"/>
              <a:gd name="connsiteY38" fmla="*/ 248675 h 439828"/>
              <a:gd name="connsiteX0" fmla="*/ 39209 w 12299134"/>
              <a:gd name="connsiteY0" fmla="*/ 248675 h 439828"/>
              <a:gd name="connsiteX1" fmla="*/ 313433 w 12299134"/>
              <a:gd name="connsiteY1" fmla="*/ 359022 h 439828"/>
              <a:gd name="connsiteX2" fmla="*/ 704577 w 12299134"/>
              <a:gd name="connsiteY2" fmla="*/ 275665 h 439828"/>
              <a:gd name="connsiteX3" fmla="*/ 1813131 w 12299134"/>
              <a:gd name="connsiteY3" fmla="*/ 43934 h 439828"/>
              <a:gd name="connsiteX4" fmla="*/ 2542027 w 12299134"/>
              <a:gd name="connsiteY4" fmla="*/ 117152 h 439828"/>
              <a:gd name="connsiteX5" fmla="*/ 2960751 w 12299134"/>
              <a:gd name="connsiteY5" fmla="*/ 354921 h 439828"/>
              <a:gd name="connsiteX6" fmla="*/ 3998249 w 12299134"/>
              <a:gd name="connsiteY6" fmla="*/ 192084 h 439828"/>
              <a:gd name="connsiteX7" fmla="*/ 4794774 w 12299134"/>
              <a:gd name="connsiteY7" fmla="*/ 254713 h 439828"/>
              <a:gd name="connsiteX8" fmla="*/ 5187182 w 12299134"/>
              <a:gd name="connsiteY8" fmla="*/ 319506 h 439828"/>
              <a:gd name="connsiteX9" fmla="*/ 5877827 w 12299134"/>
              <a:gd name="connsiteY9" fmla="*/ 219298 h 439828"/>
              <a:gd name="connsiteX10" fmla="*/ 6491602 w 12299134"/>
              <a:gd name="connsiteY10" fmla="*/ 300717 h 439828"/>
              <a:gd name="connsiteX11" fmla="*/ 7349635 w 12299134"/>
              <a:gd name="connsiteY11" fmla="*/ 93 h 439828"/>
              <a:gd name="connsiteX12" fmla="*/ 8652875 w 12299134"/>
              <a:gd name="connsiteY12" fmla="*/ 272014 h 439828"/>
              <a:gd name="connsiteX13" fmla="*/ 9644960 w 12299134"/>
              <a:gd name="connsiteY13" fmla="*/ 406737 h 439828"/>
              <a:gd name="connsiteX14" fmla="*/ 10734274 w 12299134"/>
              <a:gd name="connsiteY14" fmla="*/ 75024 h 439828"/>
              <a:gd name="connsiteX15" fmla="*/ 11486651 w 12299134"/>
              <a:gd name="connsiteY15" fmla="*/ 162931 h 439828"/>
              <a:gd name="connsiteX16" fmla="*/ 12142104 w 12299134"/>
              <a:gd name="connsiteY16" fmla="*/ 187758 h 439828"/>
              <a:gd name="connsiteX17" fmla="*/ 12278627 w 12299134"/>
              <a:gd name="connsiteY17" fmla="*/ 238087 h 439828"/>
              <a:gd name="connsiteX18" fmla="*/ 12284890 w 12299134"/>
              <a:gd name="connsiteY18" fmla="*/ 275665 h 439828"/>
              <a:gd name="connsiteX19" fmla="*/ 12147103 w 12299134"/>
              <a:gd name="connsiteY19" fmla="*/ 213035 h 439828"/>
              <a:gd name="connsiteX20" fmla="*/ 11449746 w 12299134"/>
              <a:gd name="connsiteY20" fmla="*/ 186270 h 439828"/>
              <a:gd name="connsiteX21" fmla="*/ 10759860 w 12299134"/>
              <a:gd name="connsiteY21" fmla="*/ 98139 h 439828"/>
              <a:gd name="connsiteX22" fmla="*/ 10002541 w 12299134"/>
              <a:gd name="connsiteY22" fmla="*/ 348882 h 439828"/>
              <a:gd name="connsiteX23" fmla="*/ 9272380 w 12299134"/>
              <a:gd name="connsiteY23" fmla="*/ 425978 h 439828"/>
              <a:gd name="connsiteX24" fmla="*/ 8023119 w 12299134"/>
              <a:gd name="connsiteY24" fmla="*/ 131168 h 439828"/>
              <a:gd name="connsiteX25" fmla="*/ 7225864 w 12299134"/>
              <a:gd name="connsiteY25" fmla="*/ 41996 h 439828"/>
              <a:gd name="connsiteX26" fmla="*/ 6498539 w 12299134"/>
              <a:gd name="connsiteY26" fmla="*/ 325993 h 439828"/>
              <a:gd name="connsiteX27" fmla="*/ 5934194 w 12299134"/>
              <a:gd name="connsiteY27" fmla="*/ 250613 h 439828"/>
              <a:gd name="connsiteX28" fmla="*/ 5476769 w 12299134"/>
              <a:gd name="connsiteY28" fmla="*/ 303104 h 439828"/>
              <a:gd name="connsiteX29" fmla="*/ 4856955 w 12299134"/>
              <a:gd name="connsiteY29" fmla="*/ 300717 h 439828"/>
              <a:gd name="connsiteX30" fmla="*/ 4086605 w 12299134"/>
              <a:gd name="connsiteY30" fmla="*/ 213035 h 439828"/>
              <a:gd name="connsiteX31" fmla="*/ 3084748 w 12299134"/>
              <a:gd name="connsiteY31" fmla="*/ 377811 h 439828"/>
              <a:gd name="connsiteX32" fmla="*/ 2768760 w 12299134"/>
              <a:gd name="connsiteY32" fmla="*/ 316120 h 439828"/>
              <a:gd name="connsiteX33" fmla="*/ 2507989 w 12299134"/>
              <a:gd name="connsiteY33" fmla="*/ 138777 h 439828"/>
              <a:gd name="connsiteX34" fmla="*/ 1794510 w 12299134"/>
              <a:gd name="connsiteY34" fmla="*/ 70924 h 439828"/>
              <a:gd name="connsiteX35" fmla="*/ 679525 w 12299134"/>
              <a:gd name="connsiteY35" fmla="*/ 306980 h 439828"/>
              <a:gd name="connsiteX36" fmla="*/ 314782 w 12299134"/>
              <a:gd name="connsiteY36" fmla="*/ 386461 h 439828"/>
              <a:gd name="connsiteX37" fmla="*/ 31008 w 12299134"/>
              <a:gd name="connsiteY37" fmla="*/ 270076 h 439828"/>
              <a:gd name="connsiteX38" fmla="*/ 39209 w 12299134"/>
              <a:gd name="connsiteY38" fmla="*/ 248675 h 439828"/>
              <a:gd name="connsiteX0" fmla="*/ 39209 w 12299134"/>
              <a:gd name="connsiteY0" fmla="*/ 248675 h 439828"/>
              <a:gd name="connsiteX1" fmla="*/ 313433 w 12299134"/>
              <a:gd name="connsiteY1" fmla="*/ 359022 h 439828"/>
              <a:gd name="connsiteX2" fmla="*/ 704577 w 12299134"/>
              <a:gd name="connsiteY2" fmla="*/ 275665 h 439828"/>
              <a:gd name="connsiteX3" fmla="*/ 1813131 w 12299134"/>
              <a:gd name="connsiteY3" fmla="*/ 43934 h 439828"/>
              <a:gd name="connsiteX4" fmla="*/ 2542027 w 12299134"/>
              <a:gd name="connsiteY4" fmla="*/ 117152 h 439828"/>
              <a:gd name="connsiteX5" fmla="*/ 2960751 w 12299134"/>
              <a:gd name="connsiteY5" fmla="*/ 354921 h 439828"/>
              <a:gd name="connsiteX6" fmla="*/ 3998249 w 12299134"/>
              <a:gd name="connsiteY6" fmla="*/ 192084 h 439828"/>
              <a:gd name="connsiteX7" fmla="*/ 4794774 w 12299134"/>
              <a:gd name="connsiteY7" fmla="*/ 254713 h 439828"/>
              <a:gd name="connsiteX8" fmla="*/ 5187182 w 12299134"/>
              <a:gd name="connsiteY8" fmla="*/ 319506 h 439828"/>
              <a:gd name="connsiteX9" fmla="*/ 5877827 w 12299134"/>
              <a:gd name="connsiteY9" fmla="*/ 219298 h 439828"/>
              <a:gd name="connsiteX10" fmla="*/ 6491602 w 12299134"/>
              <a:gd name="connsiteY10" fmla="*/ 300717 h 439828"/>
              <a:gd name="connsiteX11" fmla="*/ 7349635 w 12299134"/>
              <a:gd name="connsiteY11" fmla="*/ 93 h 439828"/>
              <a:gd name="connsiteX12" fmla="*/ 8652875 w 12299134"/>
              <a:gd name="connsiteY12" fmla="*/ 272014 h 439828"/>
              <a:gd name="connsiteX13" fmla="*/ 9644960 w 12299134"/>
              <a:gd name="connsiteY13" fmla="*/ 406737 h 439828"/>
              <a:gd name="connsiteX14" fmla="*/ 10734274 w 12299134"/>
              <a:gd name="connsiteY14" fmla="*/ 75024 h 439828"/>
              <a:gd name="connsiteX15" fmla="*/ 11486651 w 12299134"/>
              <a:gd name="connsiteY15" fmla="*/ 162931 h 439828"/>
              <a:gd name="connsiteX16" fmla="*/ 12142104 w 12299134"/>
              <a:gd name="connsiteY16" fmla="*/ 187758 h 439828"/>
              <a:gd name="connsiteX17" fmla="*/ 12278627 w 12299134"/>
              <a:gd name="connsiteY17" fmla="*/ 238087 h 439828"/>
              <a:gd name="connsiteX18" fmla="*/ 12284890 w 12299134"/>
              <a:gd name="connsiteY18" fmla="*/ 275665 h 439828"/>
              <a:gd name="connsiteX19" fmla="*/ 12147103 w 12299134"/>
              <a:gd name="connsiteY19" fmla="*/ 213035 h 439828"/>
              <a:gd name="connsiteX20" fmla="*/ 11449746 w 12299134"/>
              <a:gd name="connsiteY20" fmla="*/ 186270 h 439828"/>
              <a:gd name="connsiteX21" fmla="*/ 10759860 w 12299134"/>
              <a:gd name="connsiteY21" fmla="*/ 98139 h 439828"/>
              <a:gd name="connsiteX22" fmla="*/ 10002541 w 12299134"/>
              <a:gd name="connsiteY22" fmla="*/ 348882 h 439828"/>
              <a:gd name="connsiteX23" fmla="*/ 9272380 w 12299134"/>
              <a:gd name="connsiteY23" fmla="*/ 425978 h 439828"/>
              <a:gd name="connsiteX24" fmla="*/ 8023119 w 12299134"/>
              <a:gd name="connsiteY24" fmla="*/ 131168 h 439828"/>
              <a:gd name="connsiteX25" fmla="*/ 7225864 w 12299134"/>
              <a:gd name="connsiteY25" fmla="*/ 41996 h 439828"/>
              <a:gd name="connsiteX26" fmla="*/ 6498539 w 12299134"/>
              <a:gd name="connsiteY26" fmla="*/ 325993 h 439828"/>
              <a:gd name="connsiteX27" fmla="*/ 5934194 w 12299134"/>
              <a:gd name="connsiteY27" fmla="*/ 250613 h 439828"/>
              <a:gd name="connsiteX28" fmla="*/ 5476769 w 12299134"/>
              <a:gd name="connsiteY28" fmla="*/ 303104 h 439828"/>
              <a:gd name="connsiteX29" fmla="*/ 4856955 w 12299134"/>
              <a:gd name="connsiteY29" fmla="*/ 300717 h 439828"/>
              <a:gd name="connsiteX30" fmla="*/ 4086605 w 12299134"/>
              <a:gd name="connsiteY30" fmla="*/ 213035 h 439828"/>
              <a:gd name="connsiteX31" fmla="*/ 3084748 w 12299134"/>
              <a:gd name="connsiteY31" fmla="*/ 377811 h 439828"/>
              <a:gd name="connsiteX32" fmla="*/ 2507989 w 12299134"/>
              <a:gd name="connsiteY32" fmla="*/ 138777 h 439828"/>
              <a:gd name="connsiteX33" fmla="*/ 1794510 w 12299134"/>
              <a:gd name="connsiteY33" fmla="*/ 70924 h 439828"/>
              <a:gd name="connsiteX34" fmla="*/ 679525 w 12299134"/>
              <a:gd name="connsiteY34" fmla="*/ 306980 h 439828"/>
              <a:gd name="connsiteX35" fmla="*/ 314782 w 12299134"/>
              <a:gd name="connsiteY35" fmla="*/ 386461 h 439828"/>
              <a:gd name="connsiteX36" fmla="*/ 31008 w 12299134"/>
              <a:gd name="connsiteY36" fmla="*/ 270076 h 439828"/>
              <a:gd name="connsiteX37" fmla="*/ 39209 w 12299134"/>
              <a:gd name="connsiteY37" fmla="*/ 248675 h 439828"/>
              <a:gd name="connsiteX0" fmla="*/ 39209 w 12299134"/>
              <a:gd name="connsiteY0" fmla="*/ 248675 h 439828"/>
              <a:gd name="connsiteX1" fmla="*/ 313433 w 12299134"/>
              <a:gd name="connsiteY1" fmla="*/ 359022 h 439828"/>
              <a:gd name="connsiteX2" fmla="*/ 704577 w 12299134"/>
              <a:gd name="connsiteY2" fmla="*/ 275665 h 439828"/>
              <a:gd name="connsiteX3" fmla="*/ 1813131 w 12299134"/>
              <a:gd name="connsiteY3" fmla="*/ 43934 h 439828"/>
              <a:gd name="connsiteX4" fmla="*/ 2542027 w 12299134"/>
              <a:gd name="connsiteY4" fmla="*/ 117152 h 439828"/>
              <a:gd name="connsiteX5" fmla="*/ 2960751 w 12299134"/>
              <a:gd name="connsiteY5" fmla="*/ 354921 h 439828"/>
              <a:gd name="connsiteX6" fmla="*/ 3998249 w 12299134"/>
              <a:gd name="connsiteY6" fmla="*/ 192084 h 439828"/>
              <a:gd name="connsiteX7" fmla="*/ 4794774 w 12299134"/>
              <a:gd name="connsiteY7" fmla="*/ 254713 h 439828"/>
              <a:gd name="connsiteX8" fmla="*/ 5187182 w 12299134"/>
              <a:gd name="connsiteY8" fmla="*/ 319506 h 439828"/>
              <a:gd name="connsiteX9" fmla="*/ 5877827 w 12299134"/>
              <a:gd name="connsiteY9" fmla="*/ 219298 h 439828"/>
              <a:gd name="connsiteX10" fmla="*/ 6491602 w 12299134"/>
              <a:gd name="connsiteY10" fmla="*/ 300717 h 439828"/>
              <a:gd name="connsiteX11" fmla="*/ 7349635 w 12299134"/>
              <a:gd name="connsiteY11" fmla="*/ 93 h 439828"/>
              <a:gd name="connsiteX12" fmla="*/ 8652875 w 12299134"/>
              <a:gd name="connsiteY12" fmla="*/ 272014 h 439828"/>
              <a:gd name="connsiteX13" fmla="*/ 9644960 w 12299134"/>
              <a:gd name="connsiteY13" fmla="*/ 406737 h 439828"/>
              <a:gd name="connsiteX14" fmla="*/ 10734274 w 12299134"/>
              <a:gd name="connsiteY14" fmla="*/ 75024 h 439828"/>
              <a:gd name="connsiteX15" fmla="*/ 11486651 w 12299134"/>
              <a:gd name="connsiteY15" fmla="*/ 162931 h 439828"/>
              <a:gd name="connsiteX16" fmla="*/ 12142104 w 12299134"/>
              <a:gd name="connsiteY16" fmla="*/ 187758 h 439828"/>
              <a:gd name="connsiteX17" fmla="*/ 12278627 w 12299134"/>
              <a:gd name="connsiteY17" fmla="*/ 238087 h 439828"/>
              <a:gd name="connsiteX18" fmla="*/ 12284890 w 12299134"/>
              <a:gd name="connsiteY18" fmla="*/ 275665 h 439828"/>
              <a:gd name="connsiteX19" fmla="*/ 12147103 w 12299134"/>
              <a:gd name="connsiteY19" fmla="*/ 213035 h 439828"/>
              <a:gd name="connsiteX20" fmla="*/ 11449746 w 12299134"/>
              <a:gd name="connsiteY20" fmla="*/ 186270 h 439828"/>
              <a:gd name="connsiteX21" fmla="*/ 10759860 w 12299134"/>
              <a:gd name="connsiteY21" fmla="*/ 98139 h 439828"/>
              <a:gd name="connsiteX22" fmla="*/ 10002541 w 12299134"/>
              <a:gd name="connsiteY22" fmla="*/ 348882 h 439828"/>
              <a:gd name="connsiteX23" fmla="*/ 9272380 w 12299134"/>
              <a:gd name="connsiteY23" fmla="*/ 425978 h 439828"/>
              <a:gd name="connsiteX24" fmla="*/ 8023119 w 12299134"/>
              <a:gd name="connsiteY24" fmla="*/ 131168 h 439828"/>
              <a:gd name="connsiteX25" fmla="*/ 7225864 w 12299134"/>
              <a:gd name="connsiteY25" fmla="*/ 41996 h 439828"/>
              <a:gd name="connsiteX26" fmla="*/ 6498539 w 12299134"/>
              <a:gd name="connsiteY26" fmla="*/ 325993 h 439828"/>
              <a:gd name="connsiteX27" fmla="*/ 5934194 w 12299134"/>
              <a:gd name="connsiteY27" fmla="*/ 250613 h 439828"/>
              <a:gd name="connsiteX28" fmla="*/ 5476769 w 12299134"/>
              <a:gd name="connsiteY28" fmla="*/ 303104 h 439828"/>
              <a:gd name="connsiteX29" fmla="*/ 4856955 w 12299134"/>
              <a:gd name="connsiteY29" fmla="*/ 300717 h 439828"/>
              <a:gd name="connsiteX30" fmla="*/ 4086605 w 12299134"/>
              <a:gd name="connsiteY30" fmla="*/ 213035 h 439828"/>
              <a:gd name="connsiteX31" fmla="*/ 2949995 w 12299134"/>
              <a:gd name="connsiteY31" fmla="*/ 377811 h 439828"/>
              <a:gd name="connsiteX32" fmla="*/ 2507989 w 12299134"/>
              <a:gd name="connsiteY32" fmla="*/ 138777 h 439828"/>
              <a:gd name="connsiteX33" fmla="*/ 1794510 w 12299134"/>
              <a:gd name="connsiteY33" fmla="*/ 70924 h 439828"/>
              <a:gd name="connsiteX34" fmla="*/ 679525 w 12299134"/>
              <a:gd name="connsiteY34" fmla="*/ 306980 h 439828"/>
              <a:gd name="connsiteX35" fmla="*/ 314782 w 12299134"/>
              <a:gd name="connsiteY35" fmla="*/ 386461 h 439828"/>
              <a:gd name="connsiteX36" fmla="*/ 31008 w 12299134"/>
              <a:gd name="connsiteY36" fmla="*/ 270076 h 439828"/>
              <a:gd name="connsiteX37" fmla="*/ 39209 w 12299134"/>
              <a:gd name="connsiteY37" fmla="*/ 248675 h 439828"/>
              <a:gd name="connsiteX0" fmla="*/ 39209 w 12299134"/>
              <a:gd name="connsiteY0" fmla="*/ 248675 h 439828"/>
              <a:gd name="connsiteX1" fmla="*/ 313433 w 12299134"/>
              <a:gd name="connsiteY1" fmla="*/ 359022 h 439828"/>
              <a:gd name="connsiteX2" fmla="*/ 704577 w 12299134"/>
              <a:gd name="connsiteY2" fmla="*/ 275665 h 439828"/>
              <a:gd name="connsiteX3" fmla="*/ 1813131 w 12299134"/>
              <a:gd name="connsiteY3" fmla="*/ 43934 h 439828"/>
              <a:gd name="connsiteX4" fmla="*/ 2508339 w 12299134"/>
              <a:gd name="connsiteY4" fmla="*/ 107526 h 439828"/>
              <a:gd name="connsiteX5" fmla="*/ 2960751 w 12299134"/>
              <a:gd name="connsiteY5" fmla="*/ 354921 h 439828"/>
              <a:gd name="connsiteX6" fmla="*/ 3998249 w 12299134"/>
              <a:gd name="connsiteY6" fmla="*/ 192084 h 439828"/>
              <a:gd name="connsiteX7" fmla="*/ 4794774 w 12299134"/>
              <a:gd name="connsiteY7" fmla="*/ 254713 h 439828"/>
              <a:gd name="connsiteX8" fmla="*/ 5187182 w 12299134"/>
              <a:gd name="connsiteY8" fmla="*/ 319506 h 439828"/>
              <a:gd name="connsiteX9" fmla="*/ 5877827 w 12299134"/>
              <a:gd name="connsiteY9" fmla="*/ 219298 h 439828"/>
              <a:gd name="connsiteX10" fmla="*/ 6491602 w 12299134"/>
              <a:gd name="connsiteY10" fmla="*/ 300717 h 439828"/>
              <a:gd name="connsiteX11" fmla="*/ 7349635 w 12299134"/>
              <a:gd name="connsiteY11" fmla="*/ 93 h 439828"/>
              <a:gd name="connsiteX12" fmla="*/ 8652875 w 12299134"/>
              <a:gd name="connsiteY12" fmla="*/ 272014 h 439828"/>
              <a:gd name="connsiteX13" fmla="*/ 9644960 w 12299134"/>
              <a:gd name="connsiteY13" fmla="*/ 406737 h 439828"/>
              <a:gd name="connsiteX14" fmla="*/ 10734274 w 12299134"/>
              <a:gd name="connsiteY14" fmla="*/ 75024 h 439828"/>
              <a:gd name="connsiteX15" fmla="*/ 11486651 w 12299134"/>
              <a:gd name="connsiteY15" fmla="*/ 162931 h 439828"/>
              <a:gd name="connsiteX16" fmla="*/ 12142104 w 12299134"/>
              <a:gd name="connsiteY16" fmla="*/ 187758 h 439828"/>
              <a:gd name="connsiteX17" fmla="*/ 12278627 w 12299134"/>
              <a:gd name="connsiteY17" fmla="*/ 238087 h 439828"/>
              <a:gd name="connsiteX18" fmla="*/ 12284890 w 12299134"/>
              <a:gd name="connsiteY18" fmla="*/ 275665 h 439828"/>
              <a:gd name="connsiteX19" fmla="*/ 12147103 w 12299134"/>
              <a:gd name="connsiteY19" fmla="*/ 213035 h 439828"/>
              <a:gd name="connsiteX20" fmla="*/ 11449746 w 12299134"/>
              <a:gd name="connsiteY20" fmla="*/ 186270 h 439828"/>
              <a:gd name="connsiteX21" fmla="*/ 10759860 w 12299134"/>
              <a:gd name="connsiteY21" fmla="*/ 98139 h 439828"/>
              <a:gd name="connsiteX22" fmla="*/ 10002541 w 12299134"/>
              <a:gd name="connsiteY22" fmla="*/ 348882 h 439828"/>
              <a:gd name="connsiteX23" fmla="*/ 9272380 w 12299134"/>
              <a:gd name="connsiteY23" fmla="*/ 425978 h 439828"/>
              <a:gd name="connsiteX24" fmla="*/ 8023119 w 12299134"/>
              <a:gd name="connsiteY24" fmla="*/ 131168 h 439828"/>
              <a:gd name="connsiteX25" fmla="*/ 7225864 w 12299134"/>
              <a:gd name="connsiteY25" fmla="*/ 41996 h 439828"/>
              <a:gd name="connsiteX26" fmla="*/ 6498539 w 12299134"/>
              <a:gd name="connsiteY26" fmla="*/ 325993 h 439828"/>
              <a:gd name="connsiteX27" fmla="*/ 5934194 w 12299134"/>
              <a:gd name="connsiteY27" fmla="*/ 250613 h 439828"/>
              <a:gd name="connsiteX28" fmla="*/ 5476769 w 12299134"/>
              <a:gd name="connsiteY28" fmla="*/ 303104 h 439828"/>
              <a:gd name="connsiteX29" fmla="*/ 4856955 w 12299134"/>
              <a:gd name="connsiteY29" fmla="*/ 300717 h 439828"/>
              <a:gd name="connsiteX30" fmla="*/ 4086605 w 12299134"/>
              <a:gd name="connsiteY30" fmla="*/ 213035 h 439828"/>
              <a:gd name="connsiteX31" fmla="*/ 2949995 w 12299134"/>
              <a:gd name="connsiteY31" fmla="*/ 377811 h 439828"/>
              <a:gd name="connsiteX32" fmla="*/ 2507989 w 12299134"/>
              <a:gd name="connsiteY32" fmla="*/ 138777 h 439828"/>
              <a:gd name="connsiteX33" fmla="*/ 1794510 w 12299134"/>
              <a:gd name="connsiteY33" fmla="*/ 70924 h 439828"/>
              <a:gd name="connsiteX34" fmla="*/ 679525 w 12299134"/>
              <a:gd name="connsiteY34" fmla="*/ 306980 h 439828"/>
              <a:gd name="connsiteX35" fmla="*/ 314782 w 12299134"/>
              <a:gd name="connsiteY35" fmla="*/ 386461 h 439828"/>
              <a:gd name="connsiteX36" fmla="*/ 31008 w 12299134"/>
              <a:gd name="connsiteY36" fmla="*/ 270076 h 439828"/>
              <a:gd name="connsiteX37" fmla="*/ 39209 w 12299134"/>
              <a:gd name="connsiteY37" fmla="*/ 248675 h 439828"/>
              <a:gd name="connsiteX0" fmla="*/ 39209 w 12299134"/>
              <a:gd name="connsiteY0" fmla="*/ 248675 h 439828"/>
              <a:gd name="connsiteX1" fmla="*/ 313433 w 12299134"/>
              <a:gd name="connsiteY1" fmla="*/ 359022 h 439828"/>
              <a:gd name="connsiteX2" fmla="*/ 704577 w 12299134"/>
              <a:gd name="connsiteY2" fmla="*/ 275665 h 439828"/>
              <a:gd name="connsiteX3" fmla="*/ 1813131 w 12299134"/>
              <a:gd name="connsiteY3" fmla="*/ 43934 h 439828"/>
              <a:gd name="connsiteX4" fmla="*/ 2508339 w 12299134"/>
              <a:gd name="connsiteY4" fmla="*/ 107526 h 439828"/>
              <a:gd name="connsiteX5" fmla="*/ 2955939 w 12299134"/>
              <a:gd name="connsiteY5" fmla="*/ 345296 h 439828"/>
              <a:gd name="connsiteX6" fmla="*/ 3998249 w 12299134"/>
              <a:gd name="connsiteY6" fmla="*/ 192084 h 439828"/>
              <a:gd name="connsiteX7" fmla="*/ 4794774 w 12299134"/>
              <a:gd name="connsiteY7" fmla="*/ 254713 h 439828"/>
              <a:gd name="connsiteX8" fmla="*/ 5187182 w 12299134"/>
              <a:gd name="connsiteY8" fmla="*/ 319506 h 439828"/>
              <a:gd name="connsiteX9" fmla="*/ 5877827 w 12299134"/>
              <a:gd name="connsiteY9" fmla="*/ 219298 h 439828"/>
              <a:gd name="connsiteX10" fmla="*/ 6491602 w 12299134"/>
              <a:gd name="connsiteY10" fmla="*/ 300717 h 439828"/>
              <a:gd name="connsiteX11" fmla="*/ 7349635 w 12299134"/>
              <a:gd name="connsiteY11" fmla="*/ 93 h 439828"/>
              <a:gd name="connsiteX12" fmla="*/ 8652875 w 12299134"/>
              <a:gd name="connsiteY12" fmla="*/ 272014 h 439828"/>
              <a:gd name="connsiteX13" fmla="*/ 9644960 w 12299134"/>
              <a:gd name="connsiteY13" fmla="*/ 406737 h 439828"/>
              <a:gd name="connsiteX14" fmla="*/ 10734274 w 12299134"/>
              <a:gd name="connsiteY14" fmla="*/ 75024 h 439828"/>
              <a:gd name="connsiteX15" fmla="*/ 11486651 w 12299134"/>
              <a:gd name="connsiteY15" fmla="*/ 162931 h 439828"/>
              <a:gd name="connsiteX16" fmla="*/ 12142104 w 12299134"/>
              <a:gd name="connsiteY16" fmla="*/ 187758 h 439828"/>
              <a:gd name="connsiteX17" fmla="*/ 12278627 w 12299134"/>
              <a:gd name="connsiteY17" fmla="*/ 238087 h 439828"/>
              <a:gd name="connsiteX18" fmla="*/ 12284890 w 12299134"/>
              <a:gd name="connsiteY18" fmla="*/ 275665 h 439828"/>
              <a:gd name="connsiteX19" fmla="*/ 12147103 w 12299134"/>
              <a:gd name="connsiteY19" fmla="*/ 213035 h 439828"/>
              <a:gd name="connsiteX20" fmla="*/ 11449746 w 12299134"/>
              <a:gd name="connsiteY20" fmla="*/ 186270 h 439828"/>
              <a:gd name="connsiteX21" fmla="*/ 10759860 w 12299134"/>
              <a:gd name="connsiteY21" fmla="*/ 98139 h 439828"/>
              <a:gd name="connsiteX22" fmla="*/ 10002541 w 12299134"/>
              <a:gd name="connsiteY22" fmla="*/ 348882 h 439828"/>
              <a:gd name="connsiteX23" fmla="*/ 9272380 w 12299134"/>
              <a:gd name="connsiteY23" fmla="*/ 425978 h 439828"/>
              <a:gd name="connsiteX24" fmla="*/ 8023119 w 12299134"/>
              <a:gd name="connsiteY24" fmla="*/ 131168 h 439828"/>
              <a:gd name="connsiteX25" fmla="*/ 7225864 w 12299134"/>
              <a:gd name="connsiteY25" fmla="*/ 41996 h 439828"/>
              <a:gd name="connsiteX26" fmla="*/ 6498539 w 12299134"/>
              <a:gd name="connsiteY26" fmla="*/ 325993 h 439828"/>
              <a:gd name="connsiteX27" fmla="*/ 5934194 w 12299134"/>
              <a:gd name="connsiteY27" fmla="*/ 250613 h 439828"/>
              <a:gd name="connsiteX28" fmla="*/ 5476769 w 12299134"/>
              <a:gd name="connsiteY28" fmla="*/ 303104 h 439828"/>
              <a:gd name="connsiteX29" fmla="*/ 4856955 w 12299134"/>
              <a:gd name="connsiteY29" fmla="*/ 300717 h 439828"/>
              <a:gd name="connsiteX30" fmla="*/ 4086605 w 12299134"/>
              <a:gd name="connsiteY30" fmla="*/ 213035 h 439828"/>
              <a:gd name="connsiteX31" fmla="*/ 2949995 w 12299134"/>
              <a:gd name="connsiteY31" fmla="*/ 377811 h 439828"/>
              <a:gd name="connsiteX32" fmla="*/ 2507989 w 12299134"/>
              <a:gd name="connsiteY32" fmla="*/ 138777 h 439828"/>
              <a:gd name="connsiteX33" fmla="*/ 1794510 w 12299134"/>
              <a:gd name="connsiteY33" fmla="*/ 70924 h 439828"/>
              <a:gd name="connsiteX34" fmla="*/ 679525 w 12299134"/>
              <a:gd name="connsiteY34" fmla="*/ 306980 h 439828"/>
              <a:gd name="connsiteX35" fmla="*/ 314782 w 12299134"/>
              <a:gd name="connsiteY35" fmla="*/ 386461 h 439828"/>
              <a:gd name="connsiteX36" fmla="*/ 31008 w 12299134"/>
              <a:gd name="connsiteY36" fmla="*/ 270076 h 439828"/>
              <a:gd name="connsiteX37" fmla="*/ 39209 w 12299134"/>
              <a:gd name="connsiteY37" fmla="*/ 248675 h 439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299134" h="439828">
                <a:moveTo>
                  <a:pt x="39209" y="248675"/>
                </a:moveTo>
                <a:cubicBezTo>
                  <a:pt x="86280" y="263499"/>
                  <a:pt x="202538" y="354524"/>
                  <a:pt x="313433" y="359022"/>
                </a:cubicBezTo>
                <a:cubicBezTo>
                  <a:pt x="424328" y="363520"/>
                  <a:pt x="454627" y="328180"/>
                  <a:pt x="704577" y="275665"/>
                </a:cubicBezTo>
                <a:cubicBezTo>
                  <a:pt x="954527" y="223150"/>
                  <a:pt x="1512504" y="71957"/>
                  <a:pt x="1813131" y="43934"/>
                </a:cubicBezTo>
                <a:cubicBezTo>
                  <a:pt x="2113758" y="15911"/>
                  <a:pt x="2317871" y="57299"/>
                  <a:pt x="2508339" y="107526"/>
                </a:cubicBezTo>
                <a:cubicBezTo>
                  <a:pt x="2698807" y="157753"/>
                  <a:pt x="2707621" y="331203"/>
                  <a:pt x="2955939" y="345296"/>
                </a:cubicBezTo>
                <a:cubicBezTo>
                  <a:pt x="3204257" y="359389"/>
                  <a:pt x="3691777" y="207181"/>
                  <a:pt x="3998249" y="192084"/>
                </a:cubicBezTo>
                <a:cubicBezTo>
                  <a:pt x="4304721" y="176987"/>
                  <a:pt x="4600719" y="204773"/>
                  <a:pt x="4794774" y="254713"/>
                </a:cubicBezTo>
                <a:cubicBezTo>
                  <a:pt x="4988829" y="304653"/>
                  <a:pt x="5006673" y="325408"/>
                  <a:pt x="5187182" y="319506"/>
                </a:cubicBezTo>
                <a:cubicBezTo>
                  <a:pt x="5367691" y="313604"/>
                  <a:pt x="5660424" y="222429"/>
                  <a:pt x="5877827" y="219298"/>
                </a:cubicBezTo>
                <a:cubicBezTo>
                  <a:pt x="6095230" y="216167"/>
                  <a:pt x="6246301" y="337251"/>
                  <a:pt x="6491602" y="300717"/>
                </a:cubicBezTo>
                <a:cubicBezTo>
                  <a:pt x="6736903" y="264183"/>
                  <a:pt x="6989423" y="4877"/>
                  <a:pt x="7349635" y="93"/>
                </a:cubicBezTo>
                <a:cubicBezTo>
                  <a:pt x="7709847" y="-4691"/>
                  <a:pt x="8282623" y="175537"/>
                  <a:pt x="8652875" y="272014"/>
                </a:cubicBezTo>
                <a:cubicBezTo>
                  <a:pt x="9023127" y="368491"/>
                  <a:pt x="9298060" y="439569"/>
                  <a:pt x="9644960" y="406737"/>
                </a:cubicBezTo>
                <a:cubicBezTo>
                  <a:pt x="9991860" y="373905"/>
                  <a:pt x="10427326" y="115658"/>
                  <a:pt x="10734274" y="75024"/>
                </a:cubicBezTo>
                <a:cubicBezTo>
                  <a:pt x="11041222" y="34390"/>
                  <a:pt x="11252013" y="144142"/>
                  <a:pt x="11486651" y="162931"/>
                </a:cubicBezTo>
                <a:cubicBezTo>
                  <a:pt x="11721289" y="181720"/>
                  <a:pt x="12010108" y="175232"/>
                  <a:pt x="12142104" y="187758"/>
                </a:cubicBezTo>
                <a:cubicBezTo>
                  <a:pt x="12274100" y="200284"/>
                  <a:pt x="12254829" y="223436"/>
                  <a:pt x="12278627" y="238087"/>
                </a:cubicBezTo>
                <a:cubicBezTo>
                  <a:pt x="12302425" y="252738"/>
                  <a:pt x="12306811" y="279840"/>
                  <a:pt x="12284890" y="275665"/>
                </a:cubicBezTo>
                <a:cubicBezTo>
                  <a:pt x="12262969" y="271490"/>
                  <a:pt x="12286294" y="227934"/>
                  <a:pt x="12147103" y="213035"/>
                </a:cubicBezTo>
                <a:cubicBezTo>
                  <a:pt x="12007912" y="198136"/>
                  <a:pt x="11680953" y="205419"/>
                  <a:pt x="11449746" y="186270"/>
                </a:cubicBezTo>
                <a:cubicBezTo>
                  <a:pt x="11218539" y="167121"/>
                  <a:pt x="11001061" y="71037"/>
                  <a:pt x="10759860" y="98139"/>
                </a:cubicBezTo>
                <a:cubicBezTo>
                  <a:pt x="10518659" y="125241"/>
                  <a:pt x="10250454" y="273739"/>
                  <a:pt x="10002541" y="348882"/>
                </a:cubicBezTo>
                <a:cubicBezTo>
                  <a:pt x="9754628" y="424025"/>
                  <a:pt x="9602284" y="462264"/>
                  <a:pt x="9272380" y="425978"/>
                </a:cubicBezTo>
                <a:cubicBezTo>
                  <a:pt x="8942476" y="389692"/>
                  <a:pt x="8356004" y="215667"/>
                  <a:pt x="8023119" y="131168"/>
                </a:cubicBezTo>
                <a:cubicBezTo>
                  <a:pt x="7690234" y="46669"/>
                  <a:pt x="7479961" y="9525"/>
                  <a:pt x="7225864" y="41996"/>
                </a:cubicBezTo>
                <a:cubicBezTo>
                  <a:pt x="6971767" y="74467"/>
                  <a:pt x="6713817" y="291224"/>
                  <a:pt x="6498539" y="325993"/>
                </a:cubicBezTo>
                <a:cubicBezTo>
                  <a:pt x="6283261" y="360763"/>
                  <a:pt x="6104489" y="254428"/>
                  <a:pt x="5934194" y="250613"/>
                </a:cubicBezTo>
                <a:cubicBezTo>
                  <a:pt x="5763899" y="246798"/>
                  <a:pt x="5750620" y="245548"/>
                  <a:pt x="5476769" y="303104"/>
                </a:cubicBezTo>
                <a:cubicBezTo>
                  <a:pt x="5202918" y="360660"/>
                  <a:pt x="5088649" y="360834"/>
                  <a:pt x="4856955" y="300717"/>
                </a:cubicBezTo>
                <a:cubicBezTo>
                  <a:pt x="4625261" y="240600"/>
                  <a:pt x="4404432" y="200186"/>
                  <a:pt x="4086605" y="213035"/>
                </a:cubicBezTo>
                <a:cubicBezTo>
                  <a:pt x="3768778" y="225884"/>
                  <a:pt x="3213098" y="390187"/>
                  <a:pt x="2949995" y="377811"/>
                </a:cubicBezTo>
                <a:cubicBezTo>
                  <a:pt x="2686892" y="365435"/>
                  <a:pt x="2700570" y="189925"/>
                  <a:pt x="2507989" y="138777"/>
                </a:cubicBezTo>
                <a:cubicBezTo>
                  <a:pt x="2315408" y="87629"/>
                  <a:pt x="2099254" y="42890"/>
                  <a:pt x="1794510" y="70924"/>
                </a:cubicBezTo>
                <a:cubicBezTo>
                  <a:pt x="1489766" y="98958"/>
                  <a:pt x="926146" y="254391"/>
                  <a:pt x="679525" y="306980"/>
                </a:cubicBezTo>
                <a:cubicBezTo>
                  <a:pt x="432904" y="359570"/>
                  <a:pt x="416034" y="386461"/>
                  <a:pt x="314782" y="386461"/>
                </a:cubicBezTo>
                <a:cubicBezTo>
                  <a:pt x="213530" y="386461"/>
                  <a:pt x="76937" y="293040"/>
                  <a:pt x="31008" y="270076"/>
                </a:cubicBezTo>
                <a:cubicBezTo>
                  <a:pt x="-14921" y="247112"/>
                  <a:pt x="-7862" y="233851"/>
                  <a:pt x="39209" y="24867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Tree>
    <p:extLst>
      <p:ext uri="{BB962C8B-B14F-4D97-AF65-F5344CB8AC3E}">
        <p14:creationId xmlns:p14="http://schemas.microsoft.com/office/powerpoint/2010/main" val="1182515196"/>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theme" Target="../theme/theme2.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A8D4E1A7-53A2-2B47-AE6B-7A267CF0E152}"/>
              </a:ext>
            </a:extLst>
          </p:cNvPr>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nb-NO" dirty="0"/>
              <a:t>Klikk for å redigere tittelstil</a:t>
            </a:r>
          </a:p>
        </p:txBody>
      </p:sp>
      <p:sp>
        <p:nvSpPr>
          <p:cNvPr id="3" name="Plassholder for tekst 2">
            <a:extLst>
              <a:ext uri="{FF2B5EF4-FFF2-40B4-BE49-F238E27FC236}">
                <a16:creationId xmlns:a16="http://schemas.microsoft.com/office/drawing/2014/main" id="{3BB34814-0620-0249-B276-7BB52ECC05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a:extLst>
              <a:ext uri="{FF2B5EF4-FFF2-40B4-BE49-F238E27FC236}">
                <a16:creationId xmlns:a16="http://schemas.microsoft.com/office/drawing/2014/main" id="{1F87C9B7-E5DB-3740-B6A1-FA9A60049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2"/>
                </a:solidFill>
              </a:defRPr>
            </a:lvl1pPr>
          </a:lstStyle>
          <a:p>
            <a:fld id="{B985C243-E824-F540-B214-357C1FA2683A}" type="datetimeFigureOut">
              <a:rPr lang="nb-NO" smtClean="0"/>
              <a:pPr/>
              <a:t>15.08.2023</a:t>
            </a:fld>
            <a:endParaRPr lang="nb-NO" dirty="0"/>
          </a:p>
        </p:txBody>
      </p:sp>
      <p:sp>
        <p:nvSpPr>
          <p:cNvPr id="5" name="Plassholder for bunntekst 4">
            <a:extLst>
              <a:ext uri="{FF2B5EF4-FFF2-40B4-BE49-F238E27FC236}">
                <a16:creationId xmlns:a16="http://schemas.microsoft.com/office/drawing/2014/main" id="{937AC5DF-DC3F-604D-A634-3F3E75FB00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2"/>
                </a:solidFill>
              </a:defRPr>
            </a:lvl1pPr>
          </a:lstStyle>
          <a:p>
            <a:endParaRPr lang="nb-NO" dirty="0"/>
          </a:p>
        </p:txBody>
      </p:sp>
      <p:sp>
        <p:nvSpPr>
          <p:cNvPr id="6" name="Plassholder for lysbildenummer 5">
            <a:extLst>
              <a:ext uri="{FF2B5EF4-FFF2-40B4-BE49-F238E27FC236}">
                <a16:creationId xmlns:a16="http://schemas.microsoft.com/office/drawing/2014/main" id="{149190CC-D49B-C742-95C9-0B57593861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2"/>
                </a:solidFill>
              </a:defRPr>
            </a:lvl1pPr>
          </a:lstStyle>
          <a:p>
            <a:fld id="{62C3261B-7634-D94C-885F-047CD96198FD}" type="slidenum">
              <a:rPr lang="nb-NO" smtClean="0"/>
              <a:pPr/>
              <a:t>‹#›</a:t>
            </a:fld>
            <a:endParaRPr lang="nb-NO" dirty="0"/>
          </a:p>
        </p:txBody>
      </p:sp>
    </p:spTree>
    <p:extLst>
      <p:ext uri="{BB962C8B-B14F-4D97-AF65-F5344CB8AC3E}">
        <p14:creationId xmlns:p14="http://schemas.microsoft.com/office/powerpoint/2010/main" val="119889203"/>
      </p:ext>
    </p:extLst>
  </p:cSld>
  <p:clrMap bg1="lt1" tx1="dk1" bg2="lt2" tx2="dk2" accent1="accent1" accent2="accent2" accent3="accent3" accent4="accent4" accent5="accent5" accent6="accent6" hlink="hlink" folHlink="folHlink"/>
  <p:sldLayoutIdLst>
    <p:sldLayoutId id="2147483715" r:id="rId1"/>
    <p:sldLayoutId id="2147483730" r:id="rId2"/>
    <p:sldLayoutId id="2147483665" r:id="rId3"/>
    <p:sldLayoutId id="2147483673" r:id="rId4"/>
    <p:sldLayoutId id="2147483733" r:id="rId5"/>
    <p:sldLayoutId id="2147483701" r:id="rId6"/>
    <p:sldLayoutId id="2147483705" r:id="rId7"/>
    <p:sldLayoutId id="2147483718" r:id="rId8"/>
    <p:sldLayoutId id="2147483726" r:id="rId9"/>
    <p:sldLayoutId id="2147483738" r:id="rId10"/>
    <p:sldLayoutId id="2147483706" r:id="rId11"/>
    <p:sldLayoutId id="2147483728" r:id="rId12"/>
    <p:sldLayoutId id="2147483727" r:id="rId13"/>
    <p:sldLayoutId id="2147483711" r:id="rId14"/>
    <p:sldLayoutId id="2147483721" r:id="rId15"/>
    <p:sldLayoutId id="2147483717" r:id="rId16"/>
    <p:sldLayoutId id="2147483713" r:id="rId17"/>
    <p:sldLayoutId id="2147483735" r:id="rId18"/>
    <p:sldLayoutId id="2147483702" r:id="rId19"/>
    <p:sldLayoutId id="2147483736" r:id="rId20"/>
    <p:sldLayoutId id="2147483737" r:id="rId21"/>
    <p:sldLayoutId id="2147483696" r:id="rId22"/>
    <p:sldLayoutId id="2147483723" r:id="rId23"/>
    <p:sldLayoutId id="2147483745" r:id="rId24"/>
    <p:sldLayoutId id="2147483746" r:id="rId25"/>
  </p:sldLayoutIdLst>
  <p:txStyles>
    <p:titleStyle>
      <a:lvl1pPr algn="l" defTabSz="914400" rtl="0" eaLnBrk="1" latinLnBrk="0" hangingPunct="1">
        <a:lnSpc>
          <a:spcPct val="110000"/>
        </a:lnSpc>
        <a:spcBef>
          <a:spcPct val="0"/>
        </a:spcBef>
        <a:buNone/>
        <a:defRPr sz="3000" b="0" i="0" kern="1200">
          <a:solidFill>
            <a:schemeClr val="tx1"/>
          </a:solidFill>
          <a:latin typeface="Quire Sans" panose="020F0502020204030204" pitchFamily="34" charset="0"/>
          <a:ea typeface="+mj-ea"/>
          <a:cs typeface="Quire Sans" panose="020F0502020204030204" pitchFamily="34" charset="0"/>
        </a:defRPr>
      </a:lvl1pPr>
    </p:titleStyle>
    <p:bodyStyle>
      <a:lvl1pPr marL="228600" indent="-228600" algn="l" defTabSz="914400" rtl="0" eaLnBrk="1" latinLnBrk="0" hangingPunct="1">
        <a:lnSpc>
          <a:spcPct val="120000"/>
        </a:lnSpc>
        <a:spcBef>
          <a:spcPts val="1000"/>
        </a:spcBef>
        <a:spcAft>
          <a:spcPts val="600"/>
        </a:spcAft>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spcAft>
          <a:spcPts val="600"/>
        </a:spcAft>
        <a:buFont typeface="Arial" panose="020B0604020202020204" pitchFamily="34" charset="0"/>
        <a:buChar char="•"/>
        <a:defRPr sz="15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spcAft>
          <a:spcPts val="600"/>
        </a:spcAft>
        <a:buFont typeface="Arial" panose="020B0604020202020204" pitchFamily="34" charset="0"/>
        <a:buChar char="•"/>
        <a:defRPr sz="15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spcAft>
          <a:spcPts val="600"/>
        </a:spcAft>
        <a:buFont typeface="Arial" panose="020B0604020202020204" pitchFamily="34" charset="0"/>
        <a:buChar char="•"/>
        <a:defRPr sz="15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spcAft>
          <a:spcPts val="600"/>
        </a:spcAft>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A8D4E1A7-53A2-2B47-AE6B-7A267CF0E152}"/>
              </a:ext>
            </a:extLst>
          </p:cNvPr>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nb-NO" dirty="0"/>
              <a:t>Klikk for å redigere tittelstil</a:t>
            </a:r>
          </a:p>
        </p:txBody>
      </p:sp>
      <p:sp>
        <p:nvSpPr>
          <p:cNvPr id="3" name="Plassholder for tekst 2">
            <a:extLst>
              <a:ext uri="{FF2B5EF4-FFF2-40B4-BE49-F238E27FC236}">
                <a16:creationId xmlns:a16="http://schemas.microsoft.com/office/drawing/2014/main" id="{3BB34814-0620-0249-B276-7BB52ECC05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a:extLst>
              <a:ext uri="{FF2B5EF4-FFF2-40B4-BE49-F238E27FC236}">
                <a16:creationId xmlns:a16="http://schemas.microsoft.com/office/drawing/2014/main" id="{1F87C9B7-E5DB-3740-B6A1-FA9A60049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2"/>
                </a:solidFill>
              </a:defRPr>
            </a:lvl1pPr>
          </a:lstStyle>
          <a:p>
            <a:fld id="{B985C243-E824-F540-B214-357C1FA2683A}" type="datetimeFigureOut">
              <a:rPr lang="nb-NO" smtClean="0"/>
              <a:pPr/>
              <a:t>15.08.2023</a:t>
            </a:fld>
            <a:endParaRPr lang="nb-NO" dirty="0"/>
          </a:p>
        </p:txBody>
      </p:sp>
      <p:sp>
        <p:nvSpPr>
          <p:cNvPr id="5" name="Plassholder for bunntekst 4">
            <a:extLst>
              <a:ext uri="{FF2B5EF4-FFF2-40B4-BE49-F238E27FC236}">
                <a16:creationId xmlns:a16="http://schemas.microsoft.com/office/drawing/2014/main" id="{937AC5DF-DC3F-604D-A634-3F3E75FB00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2"/>
                </a:solidFill>
              </a:defRPr>
            </a:lvl1pPr>
          </a:lstStyle>
          <a:p>
            <a:endParaRPr lang="nb-NO" dirty="0"/>
          </a:p>
        </p:txBody>
      </p:sp>
      <p:sp>
        <p:nvSpPr>
          <p:cNvPr id="6" name="Plassholder for lysbildenummer 5">
            <a:extLst>
              <a:ext uri="{FF2B5EF4-FFF2-40B4-BE49-F238E27FC236}">
                <a16:creationId xmlns:a16="http://schemas.microsoft.com/office/drawing/2014/main" id="{149190CC-D49B-C742-95C9-0B57593861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2"/>
                </a:solidFill>
              </a:defRPr>
            </a:lvl1pPr>
          </a:lstStyle>
          <a:p>
            <a:fld id="{62C3261B-7634-D94C-885F-047CD96198FD}" type="slidenum">
              <a:rPr lang="nb-NO" smtClean="0"/>
              <a:pPr/>
              <a:t>‹#›</a:t>
            </a:fld>
            <a:endParaRPr lang="nb-NO" dirty="0"/>
          </a:p>
        </p:txBody>
      </p:sp>
    </p:spTree>
    <p:extLst>
      <p:ext uri="{BB962C8B-B14F-4D97-AF65-F5344CB8AC3E}">
        <p14:creationId xmlns:p14="http://schemas.microsoft.com/office/powerpoint/2010/main" val="1711736167"/>
      </p:ext>
    </p:extLst>
  </p:cSld>
  <p:clrMap bg1="lt1" tx1="dk1" bg2="lt2" tx2="dk2" accent1="accent1" accent2="accent2" accent3="accent3" accent4="accent4" accent5="accent5" accent6="accent6" hlink="hlink" folHlink="folHlink"/>
  <p:sldLayoutIdLst>
    <p:sldLayoutId id="2147483731" r:id="rId1"/>
    <p:sldLayoutId id="2147483739" r:id="rId2"/>
    <p:sldLayoutId id="2147483740" r:id="rId3"/>
    <p:sldLayoutId id="2147483741" r:id="rId4"/>
    <p:sldLayoutId id="2147483742" r:id="rId5"/>
    <p:sldLayoutId id="2147483743" r:id="rId6"/>
    <p:sldLayoutId id="2147483744" r:id="rId7"/>
    <p:sldLayoutId id="2147483707" r:id="rId8"/>
    <p:sldLayoutId id="2147483720" r:id="rId9"/>
    <p:sldLayoutId id="2147483722" r:id="rId10"/>
  </p:sldLayoutIdLst>
  <p:txStyles>
    <p:titleStyle>
      <a:lvl1pPr algn="l" defTabSz="914400" rtl="0" eaLnBrk="1" latinLnBrk="0" hangingPunct="1">
        <a:lnSpc>
          <a:spcPct val="110000"/>
        </a:lnSpc>
        <a:spcBef>
          <a:spcPct val="0"/>
        </a:spcBef>
        <a:buNone/>
        <a:defRPr sz="3000" b="0" i="0" kern="1200">
          <a:solidFill>
            <a:schemeClr val="tx1"/>
          </a:solidFill>
          <a:latin typeface="Quire Sans" panose="020F0502020204030204" pitchFamily="34" charset="0"/>
          <a:ea typeface="+mj-ea"/>
          <a:cs typeface="Quire Sans" panose="020F0502020204030204" pitchFamily="34" charset="0"/>
        </a:defRPr>
      </a:lvl1pPr>
    </p:titleStyle>
    <p:bodyStyle>
      <a:lvl1pPr marL="228600" indent="-228600" algn="l" defTabSz="914400" rtl="0" eaLnBrk="1" latinLnBrk="0" hangingPunct="1">
        <a:lnSpc>
          <a:spcPct val="120000"/>
        </a:lnSpc>
        <a:spcBef>
          <a:spcPts val="1000"/>
        </a:spcBef>
        <a:spcAft>
          <a:spcPts val="600"/>
        </a:spcAft>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spcAft>
          <a:spcPts val="600"/>
        </a:spcAft>
        <a:buFont typeface="Arial" panose="020B0604020202020204" pitchFamily="34" charset="0"/>
        <a:buChar char="•"/>
        <a:defRPr sz="15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spcAft>
          <a:spcPts val="600"/>
        </a:spcAft>
        <a:buFont typeface="Arial" panose="020B0604020202020204" pitchFamily="34" charset="0"/>
        <a:buChar char="•"/>
        <a:defRPr sz="15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spcAft>
          <a:spcPts val="600"/>
        </a:spcAft>
        <a:buFont typeface="Arial" panose="020B0604020202020204" pitchFamily="34" charset="0"/>
        <a:buChar char="•"/>
        <a:defRPr sz="15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spcAft>
          <a:spcPts val="600"/>
        </a:spcAft>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A8D4E1A7-53A2-2B47-AE6B-7A267CF0E152}"/>
              </a:ext>
            </a:extLst>
          </p:cNvPr>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nb-NO" dirty="0"/>
              <a:t>Klikk for å redigere tittelstil</a:t>
            </a:r>
          </a:p>
        </p:txBody>
      </p:sp>
      <p:sp>
        <p:nvSpPr>
          <p:cNvPr id="3" name="Plassholder for tekst 2">
            <a:extLst>
              <a:ext uri="{FF2B5EF4-FFF2-40B4-BE49-F238E27FC236}">
                <a16:creationId xmlns:a16="http://schemas.microsoft.com/office/drawing/2014/main" id="{3BB34814-0620-0249-B276-7BB52ECC05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a:extLst>
              <a:ext uri="{FF2B5EF4-FFF2-40B4-BE49-F238E27FC236}">
                <a16:creationId xmlns:a16="http://schemas.microsoft.com/office/drawing/2014/main" id="{1F87C9B7-E5DB-3740-B6A1-FA9A60049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2"/>
                </a:solidFill>
              </a:defRPr>
            </a:lvl1pPr>
          </a:lstStyle>
          <a:p>
            <a:fld id="{B985C243-E824-F540-B214-357C1FA2683A}" type="datetimeFigureOut">
              <a:rPr lang="nb-NO" smtClean="0"/>
              <a:pPr/>
              <a:t>15.08.2023</a:t>
            </a:fld>
            <a:endParaRPr lang="nb-NO" dirty="0"/>
          </a:p>
        </p:txBody>
      </p:sp>
      <p:sp>
        <p:nvSpPr>
          <p:cNvPr id="5" name="Plassholder for bunntekst 4">
            <a:extLst>
              <a:ext uri="{FF2B5EF4-FFF2-40B4-BE49-F238E27FC236}">
                <a16:creationId xmlns:a16="http://schemas.microsoft.com/office/drawing/2014/main" id="{937AC5DF-DC3F-604D-A634-3F3E75FB00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2"/>
                </a:solidFill>
              </a:defRPr>
            </a:lvl1pPr>
          </a:lstStyle>
          <a:p>
            <a:endParaRPr lang="nb-NO" dirty="0"/>
          </a:p>
        </p:txBody>
      </p:sp>
      <p:sp>
        <p:nvSpPr>
          <p:cNvPr id="6" name="Plassholder for lysbildenummer 5">
            <a:extLst>
              <a:ext uri="{FF2B5EF4-FFF2-40B4-BE49-F238E27FC236}">
                <a16:creationId xmlns:a16="http://schemas.microsoft.com/office/drawing/2014/main" id="{149190CC-D49B-C742-95C9-0B57593861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2"/>
                </a:solidFill>
              </a:defRPr>
            </a:lvl1pPr>
          </a:lstStyle>
          <a:p>
            <a:fld id="{62C3261B-7634-D94C-885F-047CD96198FD}" type="slidenum">
              <a:rPr lang="nb-NO" smtClean="0"/>
              <a:pPr/>
              <a:t>‹#›</a:t>
            </a:fld>
            <a:endParaRPr lang="nb-NO" dirty="0"/>
          </a:p>
        </p:txBody>
      </p:sp>
    </p:spTree>
    <p:extLst>
      <p:ext uri="{BB962C8B-B14F-4D97-AF65-F5344CB8AC3E}">
        <p14:creationId xmlns:p14="http://schemas.microsoft.com/office/powerpoint/2010/main" val="2887039895"/>
      </p:ext>
    </p:extLst>
  </p:cSld>
  <p:clrMap bg1="lt1" tx1="dk1" bg2="lt2" tx2="dk2" accent1="accent1" accent2="accent2" accent3="accent3" accent4="accent4" accent5="accent5" accent6="accent6" hlink="hlink" folHlink="folHlink"/>
  <p:sldLayoutIdLst>
    <p:sldLayoutId id="2147483725" r:id="rId1"/>
  </p:sldLayoutIdLst>
  <p:txStyles>
    <p:titleStyle>
      <a:lvl1pPr algn="l" defTabSz="914400" rtl="0" eaLnBrk="1" latinLnBrk="0" hangingPunct="1">
        <a:lnSpc>
          <a:spcPct val="110000"/>
        </a:lnSpc>
        <a:spcBef>
          <a:spcPct val="0"/>
        </a:spcBef>
        <a:buNone/>
        <a:defRPr sz="3000" b="0" i="0" kern="1200">
          <a:solidFill>
            <a:schemeClr val="tx1"/>
          </a:solidFill>
          <a:latin typeface="Quire Sans" panose="020F0502020204030204" pitchFamily="34" charset="0"/>
          <a:ea typeface="+mj-ea"/>
          <a:cs typeface="Quire Sans" panose="020F0502020204030204" pitchFamily="34" charset="0"/>
        </a:defRPr>
      </a:lvl1pPr>
    </p:titleStyle>
    <p:bodyStyle>
      <a:lvl1pPr marL="228600" indent="-228600" algn="l" defTabSz="914400" rtl="0" eaLnBrk="1" latinLnBrk="0" hangingPunct="1">
        <a:lnSpc>
          <a:spcPct val="110000"/>
        </a:lnSpc>
        <a:spcBef>
          <a:spcPts val="1000"/>
        </a:spcBef>
        <a:spcAft>
          <a:spcPts val="600"/>
        </a:spcAft>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spcAft>
          <a:spcPts val="600"/>
        </a:spcAft>
        <a:buFont typeface="Arial" panose="020B0604020202020204" pitchFamily="34" charset="0"/>
        <a:buChar char="•"/>
        <a:defRPr sz="9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spcAft>
          <a:spcPts val="600"/>
        </a:spcAft>
        <a:buFont typeface="Arial" panose="020B0604020202020204" pitchFamily="34" charset="0"/>
        <a:buChar char="•"/>
        <a:defRPr sz="9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spcAft>
          <a:spcPts val="600"/>
        </a:spcAft>
        <a:buFont typeface="Arial" panose="020B0604020202020204" pitchFamily="34" charset="0"/>
        <a:buChar char="•"/>
        <a:defRPr sz="9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spcAft>
          <a:spcPts val="600"/>
        </a:spcAft>
        <a:buFont typeface="Arial" panose="020B0604020202020204" pitchFamily="34" charset="0"/>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xml"/><Relationship Id="rId1" Type="http://schemas.openxmlformats.org/officeDocument/2006/relationships/slideLayout" Target="../slideLayouts/slideLayout24.xml"/><Relationship Id="rId4" Type="http://schemas.openxmlformats.org/officeDocument/2006/relationships/image" Target="../media/image22.emf"/></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hyperlink" Target="https://www.nrk.no/skole-deling/25995" TargetMode="External"/><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emf"/><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hyperlink" Target="https://rusinfo.no/"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23.png"/><Relationship Id="rId4" Type="http://schemas.openxmlformats.org/officeDocument/2006/relationships/image" Target="../media/image28.emf"/></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4.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1">
            <a:extLst>
              <a:ext uri="{FF2B5EF4-FFF2-40B4-BE49-F238E27FC236}">
                <a16:creationId xmlns:a16="http://schemas.microsoft.com/office/drawing/2014/main" id="{88EE40D0-CC21-86BB-A36A-85A2B97DF0C8}"/>
              </a:ext>
            </a:extLst>
          </p:cNvPr>
          <p:cNvSpPr txBox="1">
            <a:spLocks/>
          </p:cNvSpPr>
          <p:nvPr/>
        </p:nvSpPr>
        <p:spPr>
          <a:xfrm>
            <a:off x="2141457" y="1747063"/>
            <a:ext cx="7909085" cy="2267286"/>
          </a:xfrm>
          <a:prstGeom prst="rect">
            <a:avLst/>
          </a:prstGeom>
        </p:spPr>
        <p:txBody>
          <a:bodyPr vert="horz" lIns="91440" tIns="45720" rIns="91440" bIns="45720" rtlCol="0" anchor="ctr">
            <a:normAutofit/>
          </a:bodyPr>
          <a:lstStyle>
            <a:lvl1pPr marL="0" indent="0" algn="ctr" defTabSz="914400" rtl="0" eaLnBrk="1" latinLnBrk="0" hangingPunct="1">
              <a:lnSpc>
                <a:spcPct val="120000"/>
              </a:lnSpc>
              <a:spcBef>
                <a:spcPts val="1000"/>
              </a:spcBef>
              <a:spcAft>
                <a:spcPts val="600"/>
              </a:spcAft>
              <a:buFont typeface="Arial" panose="020B0604020202020204" pitchFamily="34" charset="0"/>
              <a:buNone/>
              <a:defRPr sz="5000" b="0" i="0" kern="1200">
                <a:solidFill>
                  <a:schemeClr val="tx1"/>
                </a:solidFill>
                <a:latin typeface="Quire Sans" panose="020B0502040400020003" pitchFamily="34" charset="0"/>
                <a:ea typeface="+mn-ea"/>
                <a:cs typeface="Quire Sans" panose="020B0502040400020003" pitchFamily="34" charset="0"/>
              </a:defRPr>
            </a:lvl1pPr>
            <a:lvl2pPr marL="685800" indent="-228600" algn="l" defTabSz="914400" rtl="0" eaLnBrk="1" latinLnBrk="0" hangingPunct="1">
              <a:lnSpc>
                <a:spcPct val="110000"/>
              </a:lnSpc>
              <a:spcBef>
                <a:spcPts val="500"/>
              </a:spcBef>
              <a:spcAft>
                <a:spcPts val="600"/>
              </a:spcAft>
              <a:buFont typeface="Arial" panose="020B0604020202020204" pitchFamily="34" charset="0"/>
              <a:buChar char="•"/>
              <a:defRPr sz="15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spcAft>
                <a:spcPts val="600"/>
              </a:spcAft>
              <a:buFont typeface="Arial" panose="020B0604020202020204" pitchFamily="34" charset="0"/>
              <a:buChar char="•"/>
              <a:defRPr sz="15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spcAft>
                <a:spcPts val="600"/>
              </a:spcAft>
              <a:buFont typeface="Arial" panose="020B0604020202020204" pitchFamily="34" charset="0"/>
              <a:buChar char="•"/>
              <a:defRPr sz="15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spcAft>
                <a:spcPts val="600"/>
              </a:spcAft>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nb-NO" b="1" dirty="0">
                <a:latin typeface="Athiti SemiBold" pitchFamily="2" charset="-34"/>
                <a:cs typeface="Athiti SemiBold" pitchFamily="2" charset="-34"/>
              </a:rPr>
              <a:t>Undervisningsopplegg</a:t>
            </a:r>
            <a:r>
              <a:rPr lang="nb-NO" b="1" dirty="0">
                <a:latin typeface="Athiti" pitchFamily="2" charset="-34"/>
                <a:cs typeface="Athiti" pitchFamily="2" charset="-34"/>
              </a:rPr>
              <a:t> </a:t>
            </a:r>
            <a:br>
              <a:rPr lang="nb-NO" b="1" dirty="0">
                <a:latin typeface="Athiti" pitchFamily="2" charset="-34"/>
                <a:cs typeface="Athiti" pitchFamily="2" charset="-34"/>
              </a:rPr>
            </a:br>
            <a:r>
              <a:rPr lang="nb-NO" dirty="0">
                <a:latin typeface="Athiti" pitchFamily="2" charset="-34"/>
                <a:cs typeface="Athiti" pitchFamily="2" charset="-34"/>
              </a:rPr>
              <a:t>til NRK-serien RUS</a:t>
            </a:r>
            <a:endParaRPr lang="nb-NO" dirty="0">
              <a:latin typeface="Athiti SemiBold" pitchFamily="2" charset="-34"/>
              <a:cs typeface="Athiti SemiBold" pitchFamily="2" charset="-34"/>
            </a:endParaRPr>
          </a:p>
        </p:txBody>
      </p:sp>
      <p:sp>
        <p:nvSpPr>
          <p:cNvPr id="6" name="Plassholder for innhold 2">
            <a:extLst>
              <a:ext uri="{FF2B5EF4-FFF2-40B4-BE49-F238E27FC236}">
                <a16:creationId xmlns:a16="http://schemas.microsoft.com/office/drawing/2014/main" id="{30002A40-5416-01EF-3126-CBC1AEF4A105}"/>
              </a:ext>
            </a:extLst>
          </p:cNvPr>
          <p:cNvSpPr txBox="1">
            <a:spLocks/>
          </p:cNvSpPr>
          <p:nvPr/>
        </p:nvSpPr>
        <p:spPr>
          <a:xfrm>
            <a:off x="2141457" y="4040618"/>
            <a:ext cx="10082097" cy="375960"/>
          </a:xfrm>
          <a:prstGeom prst="rect">
            <a:avLst/>
          </a:prstGeom>
        </p:spPr>
        <p:txBody>
          <a:bodyPr/>
          <a:lstStyle>
            <a:lvl1pPr marL="228600" indent="-228600" algn="l" defTabSz="914400" rtl="0" eaLnBrk="1" latinLnBrk="0" hangingPunct="1">
              <a:lnSpc>
                <a:spcPct val="120000"/>
              </a:lnSpc>
              <a:spcBef>
                <a:spcPts val="1000"/>
              </a:spcBef>
              <a:spcAft>
                <a:spcPts val="600"/>
              </a:spcAft>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spcAft>
                <a:spcPts val="600"/>
              </a:spcAft>
              <a:buFont typeface="Arial" panose="020B0604020202020204" pitchFamily="34" charset="0"/>
              <a:buChar char="•"/>
              <a:defRPr sz="15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spcAft>
                <a:spcPts val="600"/>
              </a:spcAft>
              <a:buFont typeface="Arial" panose="020B0604020202020204" pitchFamily="34" charset="0"/>
              <a:buChar char="•"/>
              <a:defRPr sz="15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spcAft>
                <a:spcPts val="600"/>
              </a:spcAft>
              <a:buFont typeface="Arial" panose="020B0604020202020204" pitchFamily="34" charset="0"/>
              <a:buChar char="•"/>
              <a:defRPr sz="15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spcAft>
                <a:spcPts val="600"/>
              </a:spcAft>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dirty="0">
                <a:latin typeface="Athiti Medium" panose="00000600000000000000" pitchFamily="2" charset="-34"/>
                <a:cs typeface="Athiti Medium" panose="00000600000000000000" pitchFamily="2" charset="-34"/>
              </a:rPr>
              <a:t>Episode 3: Bakrus</a:t>
            </a:r>
          </a:p>
        </p:txBody>
      </p:sp>
    </p:spTree>
    <p:extLst>
      <p:ext uri="{BB962C8B-B14F-4D97-AF65-F5344CB8AC3E}">
        <p14:creationId xmlns:p14="http://schemas.microsoft.com/office/powerpoint/2010/main" val="12317313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69D8077F-D204-1CC8-9BCD-2177F5FED861}"/>
              </a:ext>
            </a:extLst>
          </p:cNvPr>
          <p:cNvPicPr>
            <a:picLocks noChangeAspect="1"/>
          </p:cNvPicPr>
          <p:nvPr/>
        </p:nvPicPr>
        <p:blipFill>
          <a:blip r:embed="rId2"/>
          <a:srcRect l="21024" r="21024"/>
          <a:stretch/>
        </p:blipFill>
        <p:spPr>
          <a:xfrm>
            <a:off x="345976" y="589280"/>
            <a:ext cx="5567143" cy="5405119"/>
          </a:xfrm>
          <a:prstGeom prst="rect">
            <a:avLst/>
          </a:prstGeom>
        </p:spPr>
      </p:pic>
      <p:sp>
        <p:nvSpPr>
          <p:cNvPr id="10" name="Rektangel 9">
            <a:extLst>
              <a:ext uri="{FF2B5EF4-FFF2-40B4-BE49-F238E27FC236}">
                <a16:creationId xmlns:a16="http://schemas.microsoft.com/office/drawing/2014/main" id="{779E6E11-44EE-2FB3-B2E0-5ADB4C5CFDE6}"/>
              </a:ext>
            </a:extLst>
          </p:cNvPr>
          <p:cNvSpPr/>
          <p:nvPr/>
        </p:nvSpPr>
        <p:spPr>
          <a:xfrm>
            <a:off x="5913120" y="589280"/>
            <a:ext cx="5862320" cy="54051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Plassholder for tekst 1">
            <a:extLst>
              <a:ext uri="{FF2B5EF4-FFF2-40B4-BE49-F238E27FC236}">
                <a16:creationId xmlns:a16="http://schemas.microsoft.com/office/drawing/2014/main" id="{7F7C0EC9-6625-4152-58DE-CB006E3DA099}"/>
              </a:ext>
            </a:extLst>
          </p:cNvPr>
          <p:cNvSpPr txBox="1">
            <a:spLocks/>
          </p:cNvSpPr>
          <p:nvPr/>
        </p:nvSpPr>
        <p:spPr>
          <a:xfrm>
            <a:off x="6878319" y="1046481"/>
            <a:ext cx="3304367" cy="640080"/>
          </a:xfrm>
          <a:prstGeom prst="rect">
            <a:avLst/>
          </a:prstGeom>
        </p:spPr>
        <p:txBody>
          <a:bodyPr>
            <a:normAutofit/>
          </a:bodyPr>
          <a:lstStyle>
            <a:lvl1pPr marL="228600" indent="-228600" algn="l" defTabSz="914400" rtl="0" eaLnBrk="1" latinLnBrk="0" hangingPunct="1">
              <a:lnSpc>
                <a:spcPct val="120000"/>
              </a:lnSpc>
              <a:spcBef>
                <a:spcPts val="1000"/>
              </a:spcBef>
              <a:spcAft>
                <a:spcPts val="600"/>
              </a:spcAft>
              <a:buFont typeface="Arial" panose="020B0604020202020204" pitchFamily="34" charset="0"/>
              <a:buChar char="•"/>
              <a:defRPr sz="1800" b="0" i="0" kern="1200">
                <a:solidFill>
                  <a:schemeClr val="tx1"/>
                </a:solidFill>
                <a:latin typeface="Quire Sans" panose="020B0502040400020003" pitchFamily="34" charset="0"/>
                <a:ea typeface="+mn-ea"/>
                <a:cs typeface="+mn-cs"/>
              </a:defRPr>
            </a:lvl1pPr>
            <a:lvl2pPr marL="6858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2pPr>
            <a:lvl3pPr marL="11430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3pPr>
            <a:lvl4pPr marL="16002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4pPr>
            <a:lvl5pPr marL="20574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2800" dirty="0">
                <a:latin typeface="Athiti SemiBold" panose="00000700000000000000" pitchFamily="2" charset="-34"/>
                <a:cs typeface="Athiti SemiBold" panose="00000700000000000000" pitchFamily="2" charset="-34"/>
              </a:rPr>
              <a:t>Episode 3: Bakrus</a:t>
            </a:r>
            <a:endParaRPr lang="nb-NO" sz="2800" b="1" dirty="0">
              <a:latin typeface="Athiti SemiBold" panose="00000700000000000000" pitchFamily="2" charset="-34"/>
              <a:cs typeface="Athiti SemiBold" panose="00000700000000000000" pitchFamily="2" charset="-34"/>
            </a:endParaRPr>
          </a:p>
        </p:txBody>
      </p:sp>
      <p:sp>
        <p:nvSpPr>
          <p:cNvPr id="12" name="Plassholder for tekst 1">
            <a:extLst>
              <a:ext uri="{FF2B5EF4-FFF2-40B4-BE49-F238E27FC236}">
                <a16:creationId xmlns:a16="http://schemas.microsoft.com/office/drawing/2014/main" id="{E721DABE-35B9-48CB-1143-DFDDC1156A01}"/>
              </a:ext>
            </a:extLst>
          </p:cNvPr>
          <p:cNvSpPr txBox="1">
            <a:spLocks/>
          </p:cNvSpPr>
          <p:nvPr/>
        </p:nvSpPr>
        <p:spPr>
          <a:xfrm>
            <a:off x="6502400" y="1910081"/>
            <a:ext cx="4257039" cy="3728720"/>
          </a:xfrm>
          <a:prstGeom prst="rect">
            <a:avLst/>
          </a:prstGeom>
        </p:spPr>
        <p:txBody>
          <a:bodyPr>
            <a:noAutofit/>
          </a:bodyPr>
          <a:lstStyle>
            <a:lvl1pPr marL="228600" indent="-228600" algn="l" defTabSz="914400" rtl="0" eaLnBrk="1" latinLnBrk="0" hangingPunct="1">
              <a:lnSpc>
                <a:spcPct val="120000"/>
              </a:lnSpc>
              <a:spcBef>
                <a:spcPts val="1000"/>
              </a:spcBef>
              <a:spcAft>
                <a:spcPts val="600"/>
              </a:spcAft>
              <a:buFont typeface="Arial" panose="020B0604020202020204" pitchFamily="34" charset="0"/>
              <a:buChar char="•"/>
              <a:defRPr sz="1800" b="0" i="0" kern="1200">
                <a:solidFill>
                  <a:schemeClr val="tx1"/>
                </a:solidFill>
                <a:latin typeface="Quire Sans" panose="020B0502040400020003" pitchFamily="34" charset="0"/>
                <a:ea typeface="+mn-ea"/>
                <a:cs typeface="+mn-cs"/>
              </a:defRPr>
            </a:lvl1pPr>
            <a:lvl2pPr marL="6858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2pPr>
            <a:lvl3pPr marL="11430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3pPr>
            <a:lvl4pPr marL="16002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4pPr>
            <a:lvl5pPr marL="20574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nb-NO" sz="1400" dirty="0">
                <a:latin typeface="Athiti Medium" panose="00000600000000000000" pitchFamily="2" charset="-34"/>
                <a:cs typeface="Athiti Medium" panose="00000600000000000000" pitchFamily="2" charset="-34"/>
              </a:rPr>
              <a:t>Tema for episode 3 er rusens bakside. Når rusbruk kommer ut av kontroll kan det få alvorlige konsekvenser. Men det finnes også veier ut av rusen. Episoden viser Halvors vei til rusfrihet.</a:t>
            </a:r>
          </a:p>
          <a:p>
            <a:pPr marL="0" indent="0">
              <a:lnSpc>
                <a:spcPct val="100000"/>
              </a:lnSpc>
              <a:buNone/>
            </a:pPr>
            <a:r>
              <a:rPr lang="nb-NO" sz="1400" dirty="0">
                <a:latin typeface="Athiti Medium" panose="00000600000000000000" pitchFamily="2" charset="-34"/>
                <a:cs typeface="Athiti Medium" panose="00000600000000000000" pitchFamily="2" charset="-34"/>
              </a:rPr>
              <a:t>I denne undervisningsøkten skal dere:</a:t>
            </a:r>
          </a:p>
          <a:p>
            <a:pPr>
              <a:lnSpc>
                <a:spcPct val="100000"/>
              </a:lnSpc>
            </a:pPr>
            <a:r>
              <a:rPr lang="nb-NO" sz="1400" dirty="0">
                <a:latin typeface="Athiti Medium" panose="00000600000000000000" pitchFamily="2" charset="-34"/>
                <a:cs typeface="Athiti Medium" panose="00000600000000000000" pitchFamily="2" charset="-34"/>
              </a:rPr>
              <a:t>utforske konsekvensene rusbruk kan få for dere selv og andre, fra et individperspektiv til et samfunnsperspektiv</a:t>
            </a:r>
          </a:p>
          <a:p>
            <a:pPr>
              <a:lnSpc>
                <a:spcPct val="100000"/>
              </a:lnSpc>
            </a:pPr>
            <a:r>
              <a:rPr lang="nb-NO" sz="1400" dirty="0">
                <a:latin typeface="Athiti Medium" panose="00000600000000000000" pitchFamily="2" charset="-34"/>
                <a:cs typeface="Athiti Medium" panose="00000600000000000000" pitchFamily="2" charset="-34"/>
              </a:rPr>
              <a:t>diskutere hva som er forskjellen på rusbruk, rusmisbruk og rusavhengighet</a:t>
            </a:r>
          </a:p>
          <a:p>
            <a:pPr>
              <a:lnSpc>
                <a:spcPct val="100000"/>
              </a:lnSpc>
            </a:pPr>
            <a:r>
              <a:rPr lang="nb-NO" sz="1400" dirty="0">
                <a:latin typeface="Athiti Medium" panose="00000600000000000000" pitchFamily="2" charset="-34"/>
                <a:cs typeface="Athiti Medium" panose="00000600000000000000" pitchFamily="2" charset="-34"/>
              </a:rPr>
              <a:t>reflektere over betydningen av å få hjelp og være omgitt av mennesker som bryr seg</a:t>
            </a:r>
          </a:p>
        </p:txBody>
      </p:sp>
    </p:spTree>
    <p:extLst>
      <p:ext uri="{BB962C8B-B14F-4D97-AF65-F5344CB8AC3E}">
        <p14:creationId xmlns:p14="http://schemas.microsoft.com/office/powerpoint/2010/main" val="253164969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F4832642-A256-9977-6F78-482BBF43B157}"/>
              </a:ext>
            </a:extLst>
          </p:cNvPr>
          <p:cNvSpPr>
            <a:spLocks noGrp="1"/>
          </p:cNvSpPr>
          <p:nvPr>
            <p:ph type="body" sz="quarter" idx="11"/>
          </p:nvPr>
        </p:nvSpPr>
        <p:spPr>
          <a:xfrm>
            <a:off x="2141457" y="2023508"/>
            <a:ext cx="7909085" cy="2751691"/>
          </a:xfrm>
        </p:spPr>
        <p:txBody>
          <a:bodyPr>
            <a:normAutofit fontScale="77500" lnSpcReduction="20000"/>
          </a:bodyPr>
          <a:lstStyle/>
          <a:p>
            <a:r>
              <a:rPr lang="nb-NO" sz="4400" dirty="0">
                <a:latin typeface="Athiti SemiBold" panose="00000700000000000000" pitchFamily="2" charset="-34"/>
                <a:cs typeface="Athiti SemiBold" panose="00000700000000000000" pitchFamily="2" charset="-34"/>
              </a:rPr>
              <a:t>Er festen verdt bakrusen?</a:t>
            </a:r>
          </a:p>
          <a:p>
            <a:r>
              <a:rPr lang="nb-NO" sz="4400" dirty="0">
                <a:latin typeface="Athiti SemiBold" panose="00000700000000000000" pitchFamily="2" charset="-34"/>
                <a:cs typeface="Athiti SemiBold" panose="00000700000000000000" pitchFamily="2" charset="-34"/>
              </a:rPr>
              <a:t>Har alt som virker også en bivirkning?</a:t>
            </a:r>
          </a:p>
          <a:p>
            <a:r>
              <a:rPr lang="nb-NO" sz="4400" dirty="0">
                <a:latin typeface="Athiti SemiBold" panose="00000700000000000000" pitchFamily="2" charset="-34"/>
                <a:cs typeface="Athiti SemiBold" panose="00000700000000000000" pitchFamily="2" charset="-34"/>
              </a:rPr>
              <a:t> </a:t>
            </a:r>
          </a:p>
        </p:txBody>
      </p:sp>
    </p:spTree>
    <p:extLst>
      <p:ext uri="{BB962C8B-B14F-4D97-AF65-F5344CB8AC3E}">
        <p14:creationId xmlns:p14="http://schemas.microsoft.com/office/powerpoint/2010/main" val="161340732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ssholder for bilde 4">
            <a:extLst>
              <a:ext uri="{FF2B5EF4-FFF2-40B4-BE49-F238E27FC236}">
                <a16:creationId xmlns:a16="http://schemas.microsoft.com/office/drawing/2014/main" id="{E8D87E9C-33CB-6472-752E-B69611AB5823}"/>
              </a:ext>
            </a:extLst>
          </p:cNvPr>
          <p:cNvPicPr>
            <a:picLocks noGrp="1" noChangeAspect="1"/>
          </p:cNvPicPr>
          <p:nvPr>
            <p:ph type="pic" sz="quarter" idx="10"/>
          </p:nvPr>
        </p:nvPicPr>
        <p:blipFill>
          <a:blip r:embed="rId3"/>
          <a:srcRect/>
          <a:stretch/>
        </p:blipFill>
        <p:spPr>
          <a:xfrm>
            <a:off x="-426720" y="-5501641"/>
            <a:ext cx="69067681" cy="38850571"/>
          </a:xfrm>
        </p:spPr>
      </p:pic>
      <p:sp>
        <p:nvSpPr>
          <p:cNvPr id="2" name="Rektangel 1">
            <a:extLst>
              <a:ext uri="{FF2B5EF4-FFF2-40B4-BE49-F238E27FC236}">
                <a16:creationId xmlns:a16="http://schemas.microsoft.com/office/drawing/2014/main" id="{1BC5B353-74E9-56D9-4E1C-6822499A81AA}"/>
              </a:ext>
            </a:extLst>
          </p:cNvPr>
          <p:cNvSpPr/>
          <p:nvPr/>
        </p:nvSpPr>
        <p:spPr>
          <a:xfrm>
            <a:off x="1974772" y="1391863"/>
            <a:ext cx="8239874" cy="415075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innhold 3">
            <a:extLst>
              <a:ext uri="{FF2B5EF4-FFF2-40B4-BE49-F238E27FC236}">
                <a16:creationId xmlns:a16="http://schemas.microsoft.com/office/drawing/2014/main" id="{D24FB152-6B9B-2745-F52E-7072214F7794}"/>
              </a:ext>
            </a:extLst>
          </p:cNvPr>
          <p:cNvSpPr txBox="1">
            <a:spLocks/>
          </p:cNvSpPr>
          <p:nvPr/>
        </p:nvSpPr>
        <p:spPr>
          <a:xfrm>
            <a:off x="2908519" y="2696402"/>
            <a:ext cx="2914212" cy="1659841"/>
          </a:xfrm>
          <a:prstGeom prst="rect">
            <a:avLst/>
          </a:prstGeom>
        </p:spPr>
        <p:txBody>
          <a:bodyPr>
            <a:normAutofit/>
          </a:bodyPr>
          <a:lstStyle>
            <a:lvl1pPr marL="228600" indent="-228600" algn="l" defTabSz="914400" rtl="0" eaLnBrk="1" latinLnBrk="0" hangingPunct="1">
              <a:lnSpc>
                <a:spcPct val="120000"/>
              </a:lnSpc>
              <a:spcBef>
                <a:spcPts val="1000"/>
              </a:spcBef>
              <a:spcAft>
                <a:spcPts val="600"/>
              </a:spcAft>
              <a:buFont typeface="Arial" panose="020B0604020202020204" pitchFamily="34" charset="0"/>
              <a:buChar char="•"/>
              <a:defRPr sz="1800" b="0" i="0" kern="1200">
                <a:solidFill>
                  <a:schemeClr val="tx1"/>
                </a:solidFill>
                <a:latin typeface="Quire Sans" panose="020B0502040400020003" pitchFamily="34" charset="0"/>
                <a:ea typeface="+mn-ea"/>
                <a:cs typeface="+mn-cs"/>
              </a:defRPr>
            </a:lvl1pPr>
            <a:lvl2pPr marL="6858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2pPr>
            <a:lvl3pPr marL="11430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3pPr>
            <a:lvl4pPr marL="16002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4pPr>
            <a:lvl5pPr marL="20574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1400" i="1" dirty="0">
                <a:solidFill>
                  <a:schemeClr val="bg1"/>
                </a:solidFill>
                <a:latin typeface="Athiti Medium" panose="00000600000000000000" pitchFamily="2" charset="-34"/>
                <a:cs typeface="Athiti Medium" panose="00000600000000000000" pitchFamily="2" charset="-34"/>
              </a:rPr>
              <a:t>Skriv inn program for undervisningsøkten (tid, tema/mål, se episoden, oppgaver)</a:t>
            </a:r>
          </a:p>
          <a:p>
            <a:pPr marL="0" indent="0">
              <a:buNone/>
            </a:pPr>
            <a:br>
              <a:rPr lang="nb-NO" sz="1600" b="1" dirty="0">
                <a:solidFill>
                  <a:schemeClr val="bg1"/>
                </a:solidFill>
                <a:latin typeface="Athiti Medium" panose="00000600000000000000" pitchFamily="2" charset="-34"/>
                <a:cs typeface="Athiti Medium" panose="00000600000000000000" pitchFamily="2" charset="-34"/>
              </a:rPr>
            </a:br>
            <a:endParaRPr lang="nb-NO" sz="1600" dirty="0">
              <a:solidFill>
                <a:schemeClr val="bg1"/>
              </a:solidFill>
              <a:latin typeface="Athiti Medium" panose="00000600000000000000" pitchFamily="2" charset="-34"/>
              <a:cs typeface="Athiti Medium" panose="00000600000000000000" pitchFamily="2" charset="-34"/>
            </a:endParaRPr>
          </a:p>
        </p:txBody>
      </p:sp>
      <p:sp>
        <p:nvSpPr>
          <p:cNvPr id="4" name="Plassholder for innhold 3">
            <a:extLst>
              <a:ext uri="{FF2B5EF4-FFF2-40B4-BE49-F238E27FC236}">
                <a16:creationId xmlns:a16="http://schemas.microsoft.com/office/drawing/2014/main" id="{5CAC887C-CC94-FB91-90DF-E42F2F599ECB}"/>
              </a:ext>
            </a:extLst>
          </p:cNvPr>
          <p:cNvSpPr txBox="1">
            <a:spLocks/>
          </p:cNvSpPr>
          <p:nvPr/>
        </p:nvSpPr>
        <p:spPr>
          <a:xfrm>
            <a:off x="6754166" y="2696402"/>
            <a:ext cx="2275884" cy="1803679"/>
          </a:xfrm>
          <a:prstGeom prst="rect">
            <a:avLst/>
          </a:prstGeom>
        </p:spPr>
        <p:txBody>
          <a:bodyPr>
            <a:normAutofit/>
          </a:bodyPr>
          <a:lstStyle>
            <a:lvl1pPr marL="228600" indent="-228600" algn="l" defTabSz="914400" rtl="0" eaLnBrk="1" latinLnBrk="0" hangingPunct="1">
              <a:lnSpc>
                <a:spcPct val="120000"/>
              </a:lnSpc>
              <a:spcBef>
                <a:spcPts val="1000"/>
              </a:spcBef>
              <a:spcAft>
                <a:spcPts val="600"/>
              </a:spcAft>
              <a:buFont typeface="Arial" panose="020B0604020202020204" pitchFamily="34" charset="0"/>
              <a:buChar char="•"/>
              <a:defRPr sz="1800" b="0" i="0" kern="1200">
                <a:solidFill>
                  <a:schemeClr val="tx1"/>
                </a:solidFill>
                <a:latin typeface="Quire Sans" panose="020B0502040400020003" pitchFamily="34" charset="0"/>
                <a:ea typeface="+mn-ea"/>
                <a:cs typeface="+mn-cs"/>
              </a:defRPr>
            </a:lvl1pPr>
            <a:lvl2pPr marL="6858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2pPr>
            <a:lvl3pPr marL="11430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3pPr>
            <a:lvl4pPr marL="16002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4pPr>
            <a:lvl5pPr marL="20574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nb-NO" sz="1600" dirty="0">
              <a:solidFill>
                <a:schemeClr val="bg1"/>
              </a:solidFill>
            </a:endParaRPr>
          </a:p>
        </p:txBody>
      </p:sp>
      <p:pic>
        <p:nvPicPr>
          <p:cNvPr id="9" name="Bilde 8">
            <a:extLst>
              <a:ext uri="{FF2B5EF4-FFF2-40B4-BE49-F238E27FC236}">
                <a16:creationId xmlns:a16="http://schemas.microsoft.com/office/drawing/2014/main" id="{4935B5BF-9520-EAA8-D2AF-46B91C233F6F}"/>
              </a:ext>
            </a:extLst>
          </p:cNvPr>
          <p:cNvPicPr>
            <a:picLocks noChangeAspect="1"/>
          </p:cNvPicPr>
          <p:nvPr/>
        </p:nvPicPr>
        <p:blipFill>
          <a:blip r:embed="rId4"/>
          <a:stretch>
            <a:fillRect/>
          </a:stretch>
        </p:blipFill>
        <p:spPr>
          <a:xfrm>
            <a:off x="6094709" y="2578243"/>
            <a:ext cx="165100" cy="1778000"/>
          </a:xfrm>
          <a:prstGeom prst="rect">
            <a:avLst/>
          </a:prstGeom>
        </p:spPr>
      </p:pic>
    </p:spTree>
    <p:extLst>
      <p:ext uri="{BB962C8B-B14F-4D97-AF65-F5344CB8AC3E}">
        <p14:creationId xmlns:p14="http://schemas.microsoft.com/office/powerpoint/2010/main" val="169159179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36C534A4-53E6-DF28-4799-5DB1359487BE}"/>
              </a:ext>
            </a:extLst>
          </p:cNvPr>
          <p:cNvSpPr>
            <a:spLocks noGrp="1"/>
          </p:cNvSpPr>
          <p:nvPr>
            <p:ph type="body" sz="quarter" idx="11"/>
          </p:nvPr>
        </p:nvSpPr>
        <p:spPr>
          <a:xfrm>
            <a:off x="8375495" y="593863"/>
            <a:ext cx="2765013" cy="880116"/>
          </a:xfrm>
        </p:spPr>
        <p:txBody>
          <a:bodyPr/>
          <a:lstStyle/>
          <a:p>
            <a:pPr algn="ctr"/>
            <a:r>
              <a:rPr lang="nb-NO" sz="2800" dirty="0">
                <a:latin typeface="Athiti SemiBold" panose="00000700000000000000" pitchFamily="2" charset="-34"/>
                <a:cs typeface="Athiti SemiBold" panose="00000700000000000000" pitchFamily="2" charset="-34"/>
              </a:rPr>
              <a:t>Innledning</a:t>
            </a:r>
            <a:r>
              <a:rPr lang="nb-NO" sz="2400" dirty="0">
                <a:latin typeface="Athiti SemiBold" panose="00000700000000000000" pitchFamily="2" charset="-34"/>
                <a:cs typeface="Athiti SemiBold" panose="00000700000000000000" pitchFamily="2" charset="-34"/>
              </a:rPr>
              <a:t> </a:t>
            </a:r>
          </a:p>
          <a:p>
            <a:endParaRPr lang="nb-NO" sz="1400" i="1" dirty="0">
              <a:latin typeface="Athiti SemiBold" panose="00000700000000000000" pitchFamily="2" charset="-34"/>
              <a:cs typeface="Athiti SemiBold" panose="00000700000000000000" pitchFamily="2" charset="-34"/>
            </a:endParaRPr>
          </a:p>
        </p:txBody>
      </p:sp>
      <p:pic>
        <p:nvPicPr>
          <p:cNvPr id="4" name="Bilde 3" descr="Et bilde som inneholder pil&#10;&#10;Automatisk generert beskrivelse">
            <a:extLst>
              <a:ext uri="{FF2B5EF4-FFF2-40B4-BE49-F238E27FC236}">
                <a16:creationId xmlns:a16="http://schemas.microsoft.com/office/drawing/2014/main" id="{BBCB0EFD-4644-36FA-0E54-AA883F93F386}"/>
              </a:ext>
            </a:extLst>
          </p:cNvPr>
          <p:cNvPicPr>
            <a:picLocks noChangeAspect="1"/>
          </p:cNvPicPr>
          <p:nvPr/>
        </p:nvPicPr>
        <p:blipFill>
          <a:blip r:embed="rId2"/>
          <a:stretch>
            <a:fillRect/>
          </a:stretch>
        </p:blipFill>
        <p:spPr>
          <a:xfrm>
            <a:off x="8399932" y="1617691"/>
            <a:ext cx="2716140" cy="1496545"/>
          </a:xfrm>
          <a:prstGeom prst="rect">
            <a:avLst/>
          </a:prstGeom>
        </p:spPr>
      </p:pic>
      <p:sp>
        <p:nvSpPr>
          <p:cNvPr id="5" name="TekstSylinder 4">
            <a:extLst>
              <a:ext uri="{FF2B5EF4-FFF2-40B4-BE49-F238E27FC236}">
                <a16:creationId xmlns:a16="http://schemas.microsoft.com/office/drawing/2014/main" id="{17C09A8A-18ED-8C07-EE34-48493EC47704}"/>
              </a:ext>
            </a:extLst>
          </p:cNvPr>
          <p:cNvSpPr txBox="1"/>
          <p:nvPr/>
        </p:nvSpPr>
        <p:spPr>
          <a:xfrm>
            <a:off x="8578438" y="2181297"/>
            <a:ext cx="2407999" cy="369332"/>
          </a:xfrm>
          <a:prstGeom prst="rect">
            <a:avLst/>
          </a:prstGeom>
          <a:noFill/>
        </p:spPr>
        <p:txBody>
          <a:bodyPr wrap="square" rtlCol="0">
            <a:spAutoFit/>
          </a:bodyPr>
          <a:lstStyle/>
          <a:p>
            <a:r>
              <a:rPr lang="nb-NO" sz="900" i="1" dirty="0"/>
              <a:t>Her kan du hente tips til tema på side 2 i veilederen</a:t>
            </a:r>
          </a:p>
        </p:txBody>
      </p:sp>
      <p:pic>
        <p:nvPicPr>
          <p:cNvPr id="18" name="Bilde 17">
            <a:extLst>
              <a:ext uri="{FF2B5EF4-FFF2-40B4-BE49-F238E27FC236}">
                <a16:creationId xmlns:a16="http://schemas.microsoft.com/office/drawing/2014/main" id="{6E94947A-83A7-D833-F0D7-8A515657F73E}"/>
              </a:ext>
            </a:extLst>
          </p:cNvPr>
          <p:cNvPicPr>
            <a:picLocks noChangeAspect="1"/>
          </p:cNvPicPr>
          <p:nvPr/>
        </p:nvPicPr>
        <p:blipFill rotWithShape="1">
          <a:blip r:embed="rId3"/>
          <a:srcRect l="35087" t="-1" r="-77" b="-3634"/>
          <a:stretch/>
        </p:blipFill>
        <p:spPr>
          <a:xfrm>
            <a:off x="0" y="0"/>
            <a:ext cx="7881730" cy="7069597"/>
          </a:xfrm>
          <a:prstGeom prst="rect">
            <a:avLst/>
          </a:prstGeom>
        </p:spPr>
      </p:pic>
    </p:spTree>
    <p:extLst>
      <p:ext uri="{BB962C8B-B14F-4D97-AF65-F5344CB8AC3E}">
        <p14:creationId xmlns:p14="http://schemas.microsoft.com/office/powerpoint/2010/main" val="39631114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tel 1">
            <a:extLst>
              <a:ext uri="{FF2B5EF4-FFF2-40B4-BE49-F238E27FC236}">
                <a16:creationId xmlns:a16="http://schemas.microsoft.com/office/drawing/2014/main" id="{3F34B79D-DD3F-F1EE-2365-BC5657C035CF}"/>
              </a:ext>
            </a:extLst>
          </p:cNvPr>
          <p:cNvSpPr txBox="1">
            <a:spLocks/>
          </p:cNvSpPr>
          <p:nvPr/>
        </p:nvSpPr>
        <p:spPr>
          <a:xfrm>
            <a:off x="1121664" y="1144981"/>
            <a:ext cx="3970473" cy="785419"/>
          </a:xfrm>
          <a:prstGeom prst="rect">
            <a:avLst/>
          </a:prstGeom>
        </p:spPr>
        <p:txBody>
          <a:bodyPr vert="horz" lIns="91440" tIns="45720" rIns="91440" bIns="45720" rtlCol="0" anchor="b">
            <a:normAutofit/>
          </a:bodyPr>
          <a:lstStyle>
            <a:lvl1pPr marL="228600" indent="-228600" algn="l" defTabSz="914400" rtl="0" eaLnBrk="1" latinLnBrk="0" hangingPunct="1">
              <a:lnSpc>
                <a:spcPct val="120000"/>
              </a:lnSpc>
              <a:spcBef>
                <a:spcPts val="1000"/>
              </a:spcBef>
              <a:spcAft>
                <a:spcPts val="600"/>
              </a:spcAft>
              <a:buFont typeface="Arial" panose="020B0604020202020204" pitchFamily="34" charset="0"/>
              <a:buChar char="•"/>
              <a:defRPr sz="1800" b="0" i="0" kern="1200">
                <a:solidFill>
                  <a:schemeClr val="tx1"/>
                </a:solidFill>
                <a:latin typeface="Quire Sans" panose="020B0502040400020003" pitchFamily="34" charset="0"/>
                <a:ea typeface="+mn-ea"/>
                <a:cs typeface="+mn-cs"/>
              </a:defRPr>
            </a:lvl1pPr>
            <a:lvl2pPr marL="6858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2pPr>
            <a:lvl3pPr marL="11430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3pPr>
            <a:lvl4pPr marL="16002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4pPr>
            <a:lvl5pPr marL="20574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3500" dirty="0">
                <a:latin typeface="Athiti SemiBold" panose="00000700000000000000" pitchFamily="2" charset="-34"/>
                <a:cs typeface="Athiti SemiBold" panose="00000700000000000000" pitchFamily="2" charset="-34"/>
              </a:rPr>
              <a:t>«Bakrus»</a:t>
            </a:r>
          </a:p>
        </p:txBody>
      </p:sp>
      <p:sp>
        <p:nvSpPr>
          <p:cNvPr id="12" name="Plassholder for innhold 2">
            <a:extLst>
              <a:ext uri="{FF2B5EF4-FFF2-40B4-BE49-F238E27FC236}">
                <a16:creationId xmlns:a16="http://schemas.microsoft.com/office/drawing/2014/main" id="{6A406D20-AC79-D36C-C445-F3284D8EC4AC}"/>
              </a:ext>
            </a:extLst>
          </p:cNvPr>
          <p:cNvSpPr txBox="1">
            <a:spLocks/>
          </p:cNvSpPr>
          <p:nvPr/>
        </p:nvSpPr>
        <p:spPr>
          <a:xfrm>
            <a:off x="1121664" y="2287856"/>
            <a:ext cx="3970473" cy="2348311"/>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spcAft>
                <a:spcPts val="600"/>
              </a:spcAft>
              <a:buFont typeface="Arial" panose="020B0604020202020204" pitchFamily="34" charset="0"/>
              <a:buChar char="•"/>
              <a:defRPr sz="1800" b="0" i="0" kern="1200">
                <a:solidFill>
                  <a:schemeClr val="tx1"/>
                </a:solidFill>
                <a:latin typeface="Quire Sans" panose="020B0502040400020003" pitchFamily="34" charset="0"/>
                <a:ea typeface="+mn-ea"/>
                <a:cs typeface="+mn-cs"/>
              </a:defRPr>
            </a:lvl1pPr>
            <a:lvl2pPr marL="6858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2pPr>
            <a:lvl3pPr marL="11430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3pPr>
            <a:lvl4pPr marL="16002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4pPr>
            <a:lvl5pPr marL="20574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1700" dirty="0">
                <a:latin typeface="Athiti Medium" panose="00000600000000000000" pitchFamily="2" charset="-34"/>
                <a:cs typeface="Athiti Medium" panose="00000600000000000000" pitchFamily="2" charset="-34"/>
              </a:rPr>
              <a:t>I serien RUS på NRK skal Leo Ajkic finne sannheten om rus – på godt og vondt. </a:t>
            </a:r>
          </a:p>
          <a:p>
            <a:pPr marL="0" indent="0">
              <a:buNone/>
            </a:pPr>
            <a:r>
              <a:rPr lang="nb-NO" sz="1700" dirty="0">
                <a:latin typeface="Athiti Medium" panose="00000600000000000000" pitchFamily="2" charset="-34"/>
                <a:cs typeface="Athiti Medium" panose="00000600000000000000" pitchFamily="2" charset="-34"/>
              </a:rPr>
              <a:t>Når festen ikke tar slutt, kan rusen ta kontroll. Men når du er på bunn, finnes det en vei opp. Leo møter en fin fyr som har mistet alt, utenom håpet.</a:t>
            </a:r>
          </a:p>
        </p:txBody>
      </p:sp>
      <p:pic>
        <p:nvPicPr>
          <p:cNvPr id="3" name="Bilde 2">
            <a:hlinkClick r:id="rId2"/>
            <a:extLst>
              <a:ext uri="{FF2B5EF4-FFF2-40B4-BE49-F238E27FC236}">
                <a16:creationId xmlns:a16="http://schemas.microsoft.com/office/drawing/2014/main" id="{468EB7BF-D3B3-5C81-0773-C4F8D9EC11B0}"/>
              </a:ext>
            </a:extLst>
          </p:cNvPr>
          <p:cNvPicPr>
            <a:picLocks noChangeAspect="1"/>
          </p:cNvPicPr>
          <p:nvPr/>
        </p:nvPicPr>
        <p:blipFill>
          <a:blip r:embed="rId3"/>
          <a:stretch>
            <a:fillRect/>
          </a:stretch>
        </p:blipFill>
        <p:spPr>
          <a:xfrm>
            <a:off x="1217281" y="4570143"/>
            <a:ext cx="1422400" cy="469900"/>
          </a:xfrm>
          <a:prstGeom prst="rect">
            <a:avLst/>
          </a:prstGeom>
        </p:spPr>
      </p:pic>
      <p:pic>
        <p:nvPicPr>
          <p:cNvPr id="6" name="Plassholder for bilde 5">
            <a:extLst>
              <a:ext uri="{FF2B5EF4-FFF2-40B4-BE49-F238E27FC236}">
                <a16:creationId xmlns:a16="http://schemas.microsoft.com/office/drawing/2014/main" id="{6E289F7B-0970-E6ED-9AF2-3B88A237DD53}"/>
              </a:ext>
            </a:extLst>
          </p:cNvPr>
          <p:cNvPicPr>
            <a:picLocks noGrp="1" noChangeAspect="1"/>
          </p:cNvPicPr>
          <p:nvPr>
            <p:ph type="pic" sz="quarter" idx="15"/>
          </p:nvPr>
        </p:nvPicPr>
        <p:blipFill rotWithShape="1">
          <a:blip r:embed="rId4"/>
          <a:srcRect l="31887" r="25484"/>
          <a:stretch/>
        </p:blipFill>
        <p:spPr>
          <a:xfrm>
            <a:off x="6994525" y="0"/>
            <a:ext cx="5197475" cy="6858000"/>
          </a:xfrm>
        </p:spPr>
      </p:pic>
    </p:spTree>
    <p:extLst>
      <p:ext uri="{BB962C8B-B14F-4D97-AF65-F5344CB8AC3E}">
        <p14:creationId xmlns:p14="http://schemas.microsoft.com/office/powerpoint/2010/main" val="76614557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30ED9379-5A4B-D9ED-FF15-2557EE83A4D2}"/>
              </a:ext>
            </a:extLst>
          </p:cNvPr>
          <p:cNvSpPr txBox="1">
            <a:spLocks/>
          </p:cNvSpPr>
          <p:nvPr/>
        </p:nvSpPr>
        <p:spPr>
          <a:xfrm>
            <a:off x="1450437" y="1040617"/>
            <a:ext cx="4809580" cy="1455365"/>
          </a:xfrm>
          <a:prstGeom prst="rect">
            <a:avLst/>
          </a:prstGeom>
        </p:spPr>
        <p:txBody>
          <a:bodyPr anchor="b"/>
          <a:lstStyle>
            <a:lvl1pPr algn="l" defTabSz="914400" rtl="0" eaLnBrk="1" latinLnBrk="0" hangingPunct="1">
              <a:lnSpc>
                <a:spcPct val="110000"/>
              </a:lnSpc>
              <a:spcBef>
                <a:spcPct val="0"/>
              </a:spcBef>
              <a:buNone/>
              <a:defRPr sz="3000" b="0" i="0" kern="1200">
                <a:solidFill>
                  <a:schemeClr val="tx1"/>
                </a:solidFill>
                <a:latin typeface="Quire Sans" panose="020F0502020204030204" pitchFamily="34" charset="0"/>
                <a:ea typeface="+mj-ea"/>
                <a:cs typeface="Quire Sans" panose="020F0502020204030204" pitchFamily="34" charset="0"/>
              </a:defRPr>
            </a:lvl1pPr>
          </a:lstStyle>
          <a:p>
            <a:pPr>
              <a:lnSpc>
                <a:spcPct val="100000"/>
              </a:lnSpc>
            </a:pPr>
            <a:r>
              <a:rPr lang="nb-NO" sz="3500" dirty="0">
                <a:latin typeface="Athiti SemiBold" panose="00000700000000000000" pitchFamily="2" charset="-34"/>
                <a:cs typeface="Athiti SemiBold" panose="00000700000000000000" pitchFamily="2" charset="-34"/>
              </a:rPr>
              <a:t>Gruppearbeid</a:t>
            </a:r>
          </a:p>
        </p:txBody>
      </p:sp>
      <p:sp>
        <p:nvSpPr>
          <p:cNvPr id="4" name="Plassholder for innhold 3">
            <a:extLst>
              <a:ext uri="{FF2B5EF4-FFF2-40B4-BE49-F238E27FC236}">
                <a16:creationId xmlns:a16="http://schemas.microsoft.com/office/drawing/2014/main" id="{CDF0923F-BB96-CCD4-73E6-A0B1FC767EAE}"/>
              </a:ext>
            </a:extLst>
          </p:cNvPr>
          <p:cNvSpPr txBox="1">
            <a:spLocks/>
          </p:cNvSpPr>
          <p:nvPr/>
        </p:nvSpPr>
        <p:spPr>
          <a:xfrm>
            <a:off x="1442114" y="2860225"/>
            <a:ext cx="4817902" cy="3186348"/>
          </a:xfrm>
          <a:prstGeom prst="rect">
            <a:avLst/>
          </a:prstGeom>
        </p:spPr>
        <p:txBody>
          <a:bodyPr/>
          <a:lstStyle>
            <a:lvl1pPr marL="228600" indent="-228600" algn="l" defTabSz="914400" rtl="0" eaLnBrk="1" latinLnBrk="0" hangingPunct="1">
              <a:lnSpc>
                <a:spcPct val="120000"/>
              </a:lnSpc>
              <a:spcBef>
                <a:spcPts val="1000"/>
              </a:spcBef>
              <a:spcAft>
                <a:spcPts val="600"/>
              </a:spcAft>
              <a:buFont typeface="Arial" panose="020B0604020202020204" pitchFamily="34" charset="0"/>
              <a:buChar char="•"/>
              <a:defRPr sz="1800" b="0" i="0" kern="1200">
                <a:solidFill>
                  <a:schemeClr val="tx1"/>
                </a:solidFill>
                <a:latin typeface="Quire Sans" panose="020B0502040400020003" pitchFamily="34" charset="0"/>
                <a:ea typeface="+mn-ea"/>
                <a:cs typeface="+mn-cs"/>
              </a:defRPr>
            </a:lvl1pPr>
            <a:lvl2pPr marL="6858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2pPr>
            <a:lvl3pPr marL="11430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3pPr>
            <a:lvl4pPr marL="16002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4pPr>
            <a:lvl5pPr marL="20574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600"/>
              </a:spcAft>
              <a:buClr>
                <a:srgbClr val="8BE1AE"/>
              </a:buClr>
              <a:buSzPct val="100000"/>
              <a:buFont typeface="+mj-lt"/>
              <a:buNone/>
              <a:tabLst/>
              <a:defRPr/>
            </a:pPr>
            <a:r>
              <a:rPr kumimoji="0" lang="nb-NO" sz="1600" b="0" i="1" u="none" strike="noStrike" kern="1200" cap="none" spc="0" normalizeH="0" baseline="0" noProof="0" dirty="0">
                <a:ln>
                  <a:noFill/>
                </a:ln>
                <a:effectLst/>
                <a:uLnTx/>
                <a:uFillTx/>
                <a:latin typeface="Athiti Medium" panose="00000600000000000000" pitchFamily="2" charset="-34"/>
                <a:cs typeface="Athiti Medium" panose="00000600000000000000" pitchFamily="2" charset="-34"/>
              </a:rPr>
              <a:t>Legg inn refleksjonsoppgaver. </a:t>
            </a:r>
            <a:br>
              <a:rPr kumimoji="0" lang="nb-NO" sz="1600" b="0" i="1" u="none" strike="noStrike" kern="1200" cap="none" spc="0" normalizeH="0" baseline="0" noProof="0" dirty="0">
                <a:ln>
                  <a:noFill/>
                </a:ln>
                <a:effectLst/>
                <a:uLnTx/>
                <a:uFillTx/>
                <a:latin typeface="Athiti Medium" panose="00000600000000000000" pitchFamily="2" charset="-34"/>
                <a:cs typeface="Athiti Medium" panose="00000600000000000000" pitchFamily="2" charset="-34"/>
              </a:rPr>
            </a:br>
            <a:r>
              <a:rPr kumimoji="0" lang="nb-NO" sz="1600" b="0" i="1" u="none" strike="noStrike" kern="1200" cap="none" spc="0" normalizeH="0" baseline="0" noProof="0" dirty="0">
                <a:ln>
                  <a:noFill/>
                </a:ln>
                <a:effectLst/>
                <a:uLnTx/>
                <a:uFillTx/>
                <a:latin typeface="Athiti Medium" panose="00000600000000000000" pitchFamily="2" charset="-34"/>
                <a:cs typeface="Athiti Medium" panose="00000600000000000000" pitchFamily="2" charset="-34"/>
              </a:rPr>
              <a:t>Se eksempler </a:t>
            </a:r>
            <a:r>
              <a:rPr lang="nb-NO" sz="1600" i="1" dirty="0">
                <a:latin typeface="Athiti Medium" panose="00000600000000000000" pitchFamily="2" charset="-34"/>
                <a:cs typeface="Athiti Medium" panose="00000600000000000000" pitchFamily="2" charset="-34"/>
              </a:rPr>
              <a:t>i </a:t>
            </a:r>
            <a:r>
              <a:rPr kumimoji="0" lang="nb-NO" sz="1600" b="0" i="1" u="none" strike="noStrike" kern="1200" cap="none" spc="0" normalizeH="0" baseline="0" noProof="0" dirty="0">
                <a:ln>
                  <a:noFill/>
                </a:ln>
                <a:effectLst/>
                <a:uLnTx/>
                <a:uFillTx/>
                <a:latin typeface="Athiti Medium" panose="00000600000000000000" pitchFamily="2" charset="-34"/>
                <a:cs typeface="Athiti Medium" panose="00000600000000000000" pitchFamily="2" charset="-34"/>
              </a:rPr>
              <a:t>veileder  </a:t>
            </a:r>
          </a:p>
        </p:txBody>
      </p:sp>
      <p:pic>
        <p:nvPicPr>
          <p:cNvPr id="9" name="Bilde 8" descr="Et bilde som inneholder pil&#10;&#10;Automatisk generert beskrivelse">
            <a:extLst>
              <a:ext uri="{FF2B5EF4-FFF2-40B4-BE49-F238E27FC236}">
                <a16:creationId xmlns:a16="http://schemas.microsoft.com/office/drawing/2014/main" id="{5E55B4D9-35BF-B87F-9614-242C5487E825}"/>
              </a:ext>
            </a:extLst>
          </p:cNvPr>
          <p:cNvPicPr>
            <a:picLocks noChangeAspect="1"/>
          </p:cNvPicPr>
          <p:nvPr/>
        </p:nvPicPr>
        <p:blipFill>
          <a:blip r:embed="rId2"/>
          <a:stretch>
            <a:fillRect/>
          </a:stretch>
        </p:blipFill>
        <p:spPr>
          <a:xfrm>
            <a:off x="1450436" y="3705126"/>
            <a:ext cx="2606217" cy="1435979"/>
          </a:xfrm>
          <a:prstGeom prst="rect">
            <a:avLst/>
          </a:prstGeom>
        </p:spPr>
      </p:pic>
      <p:sp>
        <p:nvSpPr>
          <p:cNvPr id="7" name="TekstSylinder 6">
            <a:extLst>
              <a:ext uri="{FF2B5EF4-FFF2-40B4-BE49-F238E27FC236}">
                <a16:creationId xmlns:a16="http://schemas.microsoft.com/office/drawing/2014/main" id="{9A3F7564-2EBE-30D8-B619-452BFE390473}"/>
              </a:ext>
            </a:extLst>
          </p:cNvPr>
          <p:cNvSpPr txBox="1"/>
          <p:nvPr/>
        </p:nvSpPr>
        <p:spPr>
          <a:xfrm>
            <a:off x="1648654" y="4236531"/>
            <a:ext cx="2407999" cy="646331"/>
          </a:xfrm>
          <a:prstGeom prst="rect">
            <a:avLst/>
          </a:prstGeom>
          <a:noFill/>
        </p:spPr>
        <p:txBody>
          <a:bodyPr wrap="square" rtlCol="0">
            <a:spAutoFit/>
          </a:bodyPr>
          <a:lstStyle/>
          <a:p>
            <a:r>
              <a:rPr lang="nb-NO" sz="900" i="1" dirty="0"/>
              <a:t>Her kan du fylle ut med og refleksjonsspørsmål hentet fra veileder - gjerne i samarbeid med elevene.</a:t>
            </a:r>
          </a:p>
        </p:txBody>
      </p:sp>
    </p:spTree>
    <p:extLst>
      <p:ext uri="{BB962C8B-B14F-4D97-AF65-F5344CB8AC3E}">
        <p14:creationId xmlns:p14="http://schemas.microsoft.com/office/powerpoint/2010/main" val="224930201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30ED9379-5A4B-D9ED-FF15-2557EE83A4D2}"/>
              </a:ext>
            </a:extLst>
          </p:cNvPr>
          <p:cNvSpPr txBox="1">
            <a:spLocks/>
          </p:cNvSpPr>
          <p:nvPr/>
        </p:nvSpPr>
        <p:spPr>
          <a:xfrm>
            <a:off x="1450437" y="1040617"/>
            <a:ext cx="4809580" cy="1455365"/>
          </a:xfrm>
          <a:prstGeom prst="rect">
            <a:avLst/>
          </a:prstGeom>
        </p:spPr>
        <p:txBody>
          <a:bodyPr anchor="b"/>
          <a:lstStyle>
            <a:lvl1pPr algn="l" defTabSz="914400" rtl="0" eaLnBrk="1" latinLnBrk="0" hangingPunct="1">
              <a:lnSpc>
                <a:spcPct val="110000"/>
              </a:lnSpc>
              <a:spcBef>
                <a:spcPct val="0"/>
              </a:spcBef>
              <a:buNone/>
              <a:defRPr sz="3000" b="0" i="0" kern="1200">
                <a:solidFill>
                  <a:schemeClr val="tx1"/>
                </a:solidFill>
                <a:latin typeface="Quire Sans" panose="020F0502020204030204" pitchFamily="34" charset="0"/>
                <a:ea typeface="+mj-ea"/>
                <a:cs typeface="Quire Sans" panose="020F050202020403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nb-NO" sz="3500" b="0" i="0" u="none" strike="noStrike" kern="1200" cap="none" spc="0" normalizeH="0" baseline="0" noProof="0" dirty="0">
                <a:ln>
                  <a:noFill/>
                </a:ln>
                <a:solidFill>
                  <a:srgbClr val="000000"/>
                </a:solidFill>
                <a:effectLst/>
                <a:uLnTx/>
                <a:uFillTx/>
                <a:latin typeface="Athiti SemiBold" panose="00000700000000000000" pitchFamily="2" charset="-34"/>
                <a:cs typeface="Athiti SemiBold" panose="00000700000000000000" pitchFamily="2" charset="-34"/>
              </a:rPr>
              <a:t>Gruppearbeid</a:t>
            </a:r>
          </a:p>
        </p:txBody>
      </p:sp>
      <p:sp>
        <p:nvSpPr>
          <p:cNvPr id="4" name="Plassholder for innhold 3">
            <a:extLst>
              <a:ext uri="{FF2B5EF4-FFF2-40B4-BE49-F238E27FC236}">
                <a16:creationId xmlns:a16="http://schemas.microsoft.com/office/drawing/2014/main" id="{CDF0923F-BB96-CCD4-73E6-A0B1FC767EAE}"/>
              </a:ext>
            </a:extLst>
          </p:cNvPr>
          <p:cNvSpPr txBox="1">
            <a:spLocks/>
          </p:cNvSpPr>
          <p:nvPr/>
        </p:nvSpPr>
        <p:spPr>
          <a:xfrm>
            <a:off x="1442114" y="2860225"/>
            <a:ext cx="4817902" cy="3186348"/>
          </a:xfrm>
          <a:prstGeom prst="rect">
            <a:avLst/>
          </a:prstGeom>
        </p:spPr>
        <p:txBody>
          <a:bodyPr/>
          <a:lstStyle>
            <a:lvl1pPr marL="228600" indent="-228600" algn="l" defTabSz="914400" rtl="0" eaLnBrk="1" latinLnBrk="0" hangingPunct="1">
              <a:lnSpc>
                <a:spcPct val="120000"/>
              </a:lnSpc>
              <a:spcBef>
                <a:spcPts val="1000"/>
              </a:spcBef>
              <a:spcAft>
                <a:spcPts val="600"/>
              </a:spcAft>
              <a:buFont typeface="Arial" panose="020B0604020202020204" pitchFamily="34" charset="0"/>
              <a:buChar char="•"/>
              <a:defRPr sz="1800" b="0" i="0" kern="1200">
                <a:solidFill>
                  <a:schemeClr val="tx1"/>
                </a:solidFill>
                <a:latin typeface="Quire Sans" panose="020B0502040400020003" pitchFamily="34" charset="0"/>
                <a:ea typeface="+mn-ea"/>
                <a:cs typeface="+mn-cs"/>
              </a:defRPr>
            </a:lvl1pPr>
            <a:lvl2pPr marL="6858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2pPr>
            <a:lvl3pPr marL="11430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3pPr>
            <a:lvl4pPr marL="16002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4pPr>
            <a:lvl5pPr marL="20574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600"/>
              </a:spcAft>
              <a:buClr>
                <a:srgbClr val="8BE1AE"/>
              </a:buClr>
              <a:buSzPct val="100000"/>
              <a:buFont typeface="+mj-lt"/>
              <a:buNone/>
              <a:tabLst/>
              <a:defRPr/>
            </a:pPr>
            <a:r>
              <a:rPr kumimoji="0" lang="nb-NO" sz="1600" b="0" i="1" u="none" strike="noStrike" kern="1200" cap="none" spc="0" normalizeH="0" baseline="0" noProof="0" dirty="0">
                <a:ln>
                  <a:noFill/>
                </a:ln>
                <a:solidFill>
                  <a:srgbClr val="000000"/>
                </a:solidFill>
                <a:effectLst/>
                <a:uLnTx/>
                <a:uFillTx/>
                <a:latin typeface="Athiti Medium" panose="00000600000000000000" pitchFamily="2" charset="-34"/>
                <a:cs typeface="Athiti Medium" panose="00000600000000000000" pitchFamily="2" charset="-34"/>
              </a:rPr>
              <a:t>Legg inn praktiske øvelser og leker. </a:t>
            </a:r>
            <a:br>
              <a:rPr kumimoji="0" lang="nb-NO" sz="1600" b="0" i="1" u="none" strike="noStrike" kern="1200" cap="none" spc="0" normalizeH="0" baseline="0" noProof="0" dirty="0">
                <a:ln>
                  <a:noFill/>
                </a:ln>
                <a:solidFill>
                  <a:srgbClr val="000000"/>
                </a:solidFill>
                <a:effectLst/>
                <a:uLnTx/>
                <a:uFillTx/>
                <a:latin typeface="Athiti Medium" panose="00000600000000000000" pitchFamily="2" charset="-34"/>
                <a:cs typeface="Athiti Medium" panose="00000600000000000000" pitchFamily="2" charset="-34"/>
              </a:rPr>
            </a:br>
            <a:r>
              <a:rPr kumimoji="0" lang="nb-NO" sz="1600" b="0" i="1" u="none" strike="noStrike" kern="1200" cap="none" spc="0" normalizeH="0" baseline="0" noProof="0" dirty="0">
                <a:ln>
                  <a:noFill/>
                </a:ln>
                <a:solidFill>
                  <a:srgbClr val="000000"/>
                </a:solidFill>
                <a:effectLst/>
                <a:uLnTx/>
                <a:uFillTx/>
                <a:latin typeface="Athiti Medium" panose="00000600000000000000" pitchFamily="2" charset="-34"/>
                <a:cs typeface="Athiti Medium" panose="00000600000000000000" pitchFamily="2" charset="-34"/>
              </a:rPr>
              <a:t>Se eksempler i veileder  </a:t>
            </a:r>
          </a:p>
        </p:txBody>
      </p:sp>
      <p:pic>
        <p:nvPicPr>
          <p:cNvPr id="9" name="Bilde 8" descr="Et bilde som inneholder pil&#10;&#10;Automatisk generert beskrivelse">
            <a:extLst>
              <a:ext uri="{FF2B5EF4-FFF2-40B4-BE49-F238E27FC236}">
                <a16:creationId xmlns:a16="http://schemas.microsoft.com/office/drawing/2014/main" id="{5E55B4D9-35BF-B87F-9614-242C5487E825}"/>
              </a:ext>
            </a:extLst>
          </p:cNvPr>
          <p:cNvPicPr>
            <a:picLocks noChangeAspect="1"/>
          </p:cNvPicPr>
          <p:nvPr/>
        </p:nvPicPr>
        <p:blipFill>
          <a:blip r:embed="rId2"/>
          <a:stretch>
            <a:fillRect/>
          </a:stretch>
        </p:blipFill>
        <p:spPr>
          <a:xfrm>
            <a:off x="1450437" y="3763427"/>
            <a:ext cx="2503899" cy="1379604"/>
          </a:xfrm>
          <a:prstGeom prst="rect">
            <a:avLst/>
          </a:prstGeom>
        </p:spPr>
      </p:pic>
      <p:sp>
        <p:nvSpPr>
          <p:cNvPr id="7" name="TekstSylinder 6">
            <a:extLst>
              <a:ext uri="{FF2B5EF4-FFF2-40B4-BE49-F238E27FC236}">
                <a16:creationId xmlns:a16="http://schemas.microsoft.com/office/drawing/2014/main" id="{9A3F7564-2EBE-30D8-B619-452BFE390473}"/>
              </a:ext>
            </a:extLst>
          </p:cNvPr>
          <p:cNvSpPr txBox="1"/>
          <p:nvPr/>
        </p:nvSpPr>
        <p:spPr>
          <a:xfrm>
            <a:off x="1648655" y="4257784"/>
            <a:ext cx="2305681" cy="5078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900" b="0" i="1" u="none" strike="noStrike" kern="1200" cap="none" spc="0" normalizeH="0" baseline="0" noProof="0" dirty="0">
                <a:ln>
                  <a:noFill/>
                </a:ln>
                <a:solidFill>
                  <a:srgbClr val="000000"/>
                </a:solidFill>
                <a:effectLst/>
                <a:uLnTx/>
                <a:uFillTx/>
                <a:latin typeface="Verdana" panose="020B0604030504040204"/>
                <a:ea typeface="+mn-ea"/>
                <a:cs typeface="+mn-cs"/>
              </a:rPr>
              <a:t>Her kan du fylle ut med oppgaver fra veileder - gjerne i samarbeid med elevene.</a:t>
            </a:r>
          </a:p>
        </p:txBody>
      </p:sp>
    </p:spTree>
    <p:extLst>
      <p:ext uri="{BB962C8B-B14F-4D97-AF65-F5344CB8AC3E}">
        <p14:creationId xmlns:p14="http://schemas.microsoft.com/office/powerpoint/2010/main" val="10190032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30ED9379-5A4B-D9ED-FF15-2557EE83A4D2}"/>
              </a:ext>
            </a:extLst>
          </p:cNvPr>
          <p:cNvSpPr txBox="1">
            <a:spLocks/>
          </p:cNvSpPr>
          <p:nvPr/>
        </p:nvSpPr>
        <p:spPr>
          <a:xfrm>
            <a:off x="1450437" y="1040617"/>
            <a:ext cx="4809580" cy="1455365"/>
          </a:xfrm>
          <a:prstGeom prst="rect">
            <a:avLst/>
          </a:prstGeom>
        </p:spPr>
        <p:txBody>
          <a:bodyPr anchor="b"/>
          <a:lstStyle>
            <a:lvl1pPr algn="l" defTabSz="914400" rtl="0" eaLnBrk="1" latinLnBrk="0" hangingPunct="1">
              <a:lnSpc>
                <a:spcPct val="110000"/>
              </a:lnSpc>
              <a:spcBef>
                <a:spcPct val="0"/>
              </a:spcBef>
              <a:buNone/>
              <a:defRPr sz="3000" b="0" i="0" kern="1200">
                <a:solidFill>
                  <a:schemeClr val="tx1"/>
                </a:solidFill>
                <a:latin typeface="Quire Sans" panose="020F0502020204030204" pitchFamily="34" charset="0"/>
                <a:ea typeface="+mj-ea"/>
                <a:cs typeface="Quire Sans" panose="020F0502020204030204" pitchFamily="34" charset="0"/>
              </a:defRPr>
            </a:lvl1pPr>
          </a:lstStyle>
          <a:p>
            <a:pPr>
              <a:lnSpc>
                <a:spcPct val="100000"/>
              </a:lnSpc>
            </a:pPr>
            <a:r>
              <a:rPr lang="nb-NO" sz="3500" dirty="0">
                <a:latin typeface="Athiti SemiBold" panose="00000700000000000000" pitchFamily="2" charset="-34"/>
                <a:cs typeface="Athiti SemiBold" panose="00000700000000000000" pitchFamily="2" charset="-34"/>
              </a:rPr>
              <a:t>Gruppearbeid</a:t>
            </a:r>
          </a:p>
        </p:txBody>
      </p:sp>
      <p:sp>
        <p:nvSpPr>
          <p:cNvPr id="4" name="Plassholder for innhold 3">
            <a:extLst>
              <a:ext uri="{FF2B5EF4-FFF2-40B4-BE49-F238E27FC236}">
                <a16:creationId xmlns:a16="http://schemas.microsoft.com/office/drawing/2014/main" id="{CDF0923F-BB96-CCD4-73E6-A0B1FC767EAE}"/>
              </a:ext>
            </a:extLst>
          </p:cNvPr>
          <p:cNvSpPr txBox="1">
            <a:spLocks/>
          </p:cNvSpPr>
          <p:nvPr/>
        </p:nvSpPr>
        <p:spPr>
          <a:xfrm>
            <a:off x="1442114" y="2860225"/>
            <a:ext cx="4817902" cy="3186348"/>
          </a:xfrm>
          <a:prstGeom prst="rect">
            <a:avLst/>
          </a:prstGeom>
        </p:spPr>
        <p:txBody>
          <a:bodyPr/>
          <a:lstStyle>
            <a:lvl1pPr marL="228600" indent="-228600" algn="l" defTabSz="914400" rtl="0" eaLnBrk="1" latinLnBrk="0" hangingPunct="1">
              <a:lnSpc>
                <a:spcPct val="120000"/>
              </a:lnSpc>
              <a:spcBef>
                <a:spcPts val="1000"/>
              </a:spcBef>
              <a:spcAft>
                <a:spcPts val="600"/>
              </a:spcAft>
              <a:buFont typeface="Arial" panose="020B0604020202020204" pitchFamily="34" charset="0"/>
              <a:buChar char="•"/>
              <a:defRPr sz="1800" b="0" i="0" kern="1200">
                <a:solidFill>
                  <a:schemeClr val="tx1"/>
                </a:solidFill>
                <a:latin typeface="Quire Sans" panose="020B0502040400020003" pitchFamily="34" charset="0"/>
                <a:ea typeface="+mn-ea"/>
                <a:cs typeface="+mn-cs"/>
              </a:defRPr>
            </a:lvl1pPr>
            <a:lvl2pPr marL="6858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2pPr>
            <a:lvl3pPr marL="11430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3pPr>
            <a:lvl4pPr marL="16002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4pPr>
            <a:lvl5pPr marL="20574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600"/>
              </a:spcAft>
              <a:buClr>
                <a:srgbClr val="8BE1AE"/>
              </a:buClr>
              <a:buSzPct val="100000"/>
              <a:buFont typeface="+mj-lt"/>
              <a:buNone/>
              <a:tabLst/>
              <a:defRPr/>
            </a:pPr>
            <a:r>
              <a:rPr kumimoji="0" lang="nb-NO" sz="1600" b="0" i="1" u="none" strike="noStrike" kern="1200" cap="none" spc="0" normalizeH="0" baseline="0" noProof="0" dirty="0">
                <a:ln>
                  <a:noFill/>
                </a:ln>
                <a:effectLst/>
                <a:uLnTx/>
                <a:uFillTx/>
                <a:latin typeface="Athiti Medium" panose="00000600000000000000" pitchFamily="2" charset="-34"/>
                <a:cs typeface="Athiti Medium" panose="00000600000000000000" pitchFamily="2" charset="-34"/>
              </a:rPr>
              <a:t>Prosjektarbeid om rusens </a:t>
            </a:r>
            <a:r>
              <a:rPr lang="nb-NO" sz="1600" i="1" dirty="0">
                <a:latin typeface="Athiti Medium" panose="00000600000000000000" pitchFamily="2" charset="-34"/>
                <a:cs typeface="Athiti Medium" panose="00000600000000000000" pitchFamily="2" charset="-34"/>
              </a:rPr>
              <a:t>konsekvenser</a:t>
            </a:r>
            <a:endParaRPr kumimoji="0" lang="nb-NO" sz="1600" b="0" i="1" u="none" strike="noStrike" kern="1200" cap="none" spc="0" normalizeH="0" baseline="0" noProof="0" dirty="0">
              <a:ln>
                <a:noFill/>
              </a:ln>
              <a:effectLst/>
              <a:uLnTx/>
              <a:uFillTx/>
              <a:latin typeface="Athiti Medium" panose="00000600000000000000" pitchFamily="2" charset="-34"/>
              <a:cs typeface="Athiti Medium" panose="00000600000000000000" pitchFamily="2" charset="-34"/>
            </a:endParaRPr>
          </a:p>
        </p:txBody>
      </p:sp>
      <p:pic>
        <p:nvPicPr>
          <p:cNvPr id="9" name="Bilde 8" descr="Et bilde som inneholder pil&#10;&#10;Automatisk generert beskrivelse">
            <a:extLst>
              <a:ext uri="{FF2B5EF4-FFF2-40B4-BE49-F238E27FC236}">
                <a16:creationId xmlns:a16="http://schemas.microsoft.com/office/drawing/2014/main" id="{5E55B4D9-35BF-B87F-9614-242C5487E825}"/>
              </a:ext>
            </a:extLst>
          </p:cNvPr>
          <p:cNvPicPr>
            <a:picLocks noChangeAspect="1"/>
          </p:cNvPicPr>
          <p:nvPr/>
        </p:nvPicPr>
        <p:blipFill>
          <a:blip r:embed="rId2"/>
          <a:stretch>
            <a:fillRect/>
          </a:stretch>
        </p:blipFill>
        <p:spPr>
          <a:xfrm>
            <a:off x="1450436" y="3705126"/>
            <a:ext cx="2606217" cy="1435979"/>
          </a:xfrm>
          <a:prstGeom prst="rect">
            <a:avLst/>
          </a:prstGeom>
        </p:spPr>
      </p:pic>
      <p:sp>
        <p:nvSpPr>
          <p:cNvPr id="7" name="TekstSylinder 6">
            <a:extLst>
              <a:ext uri="{FF2B5EF4-FFF2-40B4-BE49-F238E27FC236}">
                <a16:creationId xmlns:a16="http://schemas.microsoft.com/office/drawing/2014/main" id="{9A3F7564-2EBE-30D8-B619-452BFE390473}"/>
              </a:ext>
            </a:extLst>
          </p:cNvPr>
          <p:cNvSpPr txBox="1"/>
          <p:nvPr/>
        </p:nvSpPr>
        <p:spPr>
          <a:xfrm>
            <a:off x="1648654" y="4236531"/>
            <a:ext cx="2407999" cy="369332"/>
          </a:xfrm>
          <a:prstGeom prst="rect">
            <a:avLst/>
          </a:prstGeom>
          <a:noFill/>
        </p:spPr>
        <p:txBody>
          <a:bodyPr wrap="square" rtlCol="0">
            <a:spAutoFit/>
          </a:bodyPr>
          <a:lstStyle/>
          <a:p>
            <a:r>
              <a:rPr lang="nb-NO" sz="900" i="1" dirty="0"/>
              <a:t>Her kan du fylle ut med oppgavetekst fra veilederen</a:t>
            </a:r>
          </a:p>
        </p:txBody>
      </p:sp>
      <p:pic>
        <p:nvPicPr>
          <p:cNvPr id="5" name="Bilde 4">
            <a:extLst>
              <a:ext uri="{FF2B5EF4-FFF2-40B4-BE49-F238E27FC236}">
                <a16:creationId xmlns:a16="http://schemas.microsoft.com/office/drawing/2014/main" id="{42D61DAE-CD11-DCAC-3AB8-45B0BA004B19}"/>
              </a:ext>
            </a:extLst>
          </p:cNvPr>
          <p:cNvPicPr>
            <a:picLocks noChangeAspect="1"/>
          </p:cNvPicPr>
          <p:nvPr/>
        </p:nvPicPr>
        <p:blipFill>
          <a:blip r:embed="rId3"/>
          <a:srcRect/>
          <a:stretch/>
        </p:blipFill>
        <p:spPr>
          <a:xfrm>
            <a:off x="6372171" y="1780596"/>
            <a:ext cx="3849058" cy="3849058"/>
          </a:xfrm>
          <a:prstGeom prst="rect">
            <a:avLst/>
          </a:prstGeom>
        </p:spPr>
      </p:pic>
    </p:spTree>
    <p:extLst>
      <p:ext uri="{BB962C8B-B14F-4D97-AF65-F5344CB8AC3E}">
        <p14:creationId xmlns:p14="http://schemas.microsoft.com/office/powerpoint/2010/main" val="215736484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Tittel 1">
            <a:extLst>
              <a:ext uri="{FF2B5EF4-FFF2-40B4-BE49-F238E27FC236}">
                <a16:creationId xmlns:a16="http://schemas.microsoft.com/office/drawing/2014/main" id="{79ECE16D-1C34-32C4-508C-FD851792F83A}"/>
              </a:ext>
            </a:extLst>
          </p:cNvPr>
          <p:cNvSpPr txBox="1">
            <a:spLocks/>
          </p:cNvSpPr>
          <p:nvPr/>
        </p:nvSpPr>
        <p:spPr>
          <a:xfrm>
            <a:off x="1822421" y="2289980"/>
            <a:ext cx="3633320" cy="2346711"/>
          </a:xfrm>
          <a:prstGeom prst="rect">
            <a:avLst/>
          </a:prstGeom>
        </p:spPr>
        <p:txBody>
          <a:bodyPr>
            <a:noAutofit/>
          </a:bodyPr>
          <a:lstStyle>
            <a:lvl1pPr algn="l" defTabSz="914400" rtl="0" eaLnBrk="1" latinLnBrk="0" hangingPunct="1">
              <a:lnSpc>
                <a:spcPct val="110000"/>
              </a:lnSpc>
              <a:spcBef>
                <a:spcPct val="0"/>
              </a:spcBef>
              <a:buNone/>
              <a:defRPr sz="3000" b="0" i="0" kern="1200">
                <a:solidFill>
                  <a:schemeClr val="tx1"/>
                </a:solidFill>
                <a:latin typeface="Quire Sans" panose="020F0502020204030204" pitchFamily="34" charset="0"/>
                <a:ea typeface="+mj-ea"/>
                <a:cs typeface="Quire Sans" panose="020F0502020204030204" pitchFamily="34" charset="0"/>
              </a:defRPr>
            </a:lvl1pPr>
          </a:lstStyle>
          <a:p>
            <a:r>
              <a:rPr lang="nb-NO" sz="2700" dirty="0">
                <a:latin typeface="Athiti Medium" panose="00000600000000000000" pitchFamily="2" charset="-34"/>
                <a:cs typeface="Athiti Medium" panose="00000600000000000000" pitchFamily="2" charset="-34"/>
              </a:rPr>
              <a:t>Hva gjør du og hvem </a:t>
            </a:r>
            <a:br>
              <a:rPr lang="nb-NO" sz="2700" dirty="0">
                <a:latin typeface="Athiti Medium" panose="00000600000000000000" pitchFamily="2" charset="-34"/>
                <a:cs typeface="Athiti Medium" panose="00000600000000000000" pitchFamily="2" charset="-34"/>
              </a:rPr>
            </a:br>
            <a:r>
              <a:rPr lang="nb-NO" sz="2700" dirty="0">
                <a:latin typeface="Athiti Medium" panose="00000600000000000000" pitchFamily="2" charset="-34"/>
                <a:cs typeface="Athiti Medium" panose="00000600000000000000" pitchFamily="2" charset="-34"/>
              </a:rPr>
              <a:t>er det lurt å kontakte, når noen blir for fulle, bevisstløse eller neddopet?</a:t>
            </a:r>
          </a:p>
        </p:txBody>
      </p:sp>
      <p:sp>
        <p:nvSpPr>
          <p:cNvPr id="4" name="Plassholder for innhold 2">
            <a:extLst>
              <a:ext uri="{FF2B5EF4-FFF2-40B4-BE49-F238E27FC236}">
                <a16:creationId xmlns:a16="http://schemas.microsoft.com/office/drawing/2014/main" id="{E8C87304-7027-5588-44B7-C7A52067C1DF}"/>
              </a:ext>
            </a:extLst>
          </p:cNvPr>
          <p:cNvSpPr txBox="1">
            <a:spLocks/>
          </p:cNvSpPr>
          <p:nvPr/>
        </p:nvSpPr>
        <p:spPr>
          <a:xfrm>
            <a:off x="7136112" y="2366815"/>
            <a:ext cx="3233467" cy="445176"/>
          </a:xfrm>
          <a:prstGeom prst="rect">
            <a:avLst/>
          </a:prstGeom>
        </p:spPr>
        <p:txBody>
          <a:bodyPr/>
          <a:lstStyle>
            <a:lvl1pPr marL="228600" indent="-228600" algn="l" defTabSz="914400" rtl="0" eaLnBrk="1" latinLnBrk="0" hangingPunct="1">
              <a:lnSpc>
                <a:spcPct val="120000"/>
              </a:lnSpc>
              <a:spcBef>
                <a:spcPts val="1000"/>
              </a:spcBef>
              <a:spcAft>
                <a:spcPts val="600"/>
              </a:spcAft>
              <a:buFont typeface="Arial" panose="020B0604020202020204" pitchFamily="34" charset="0"/>
              <a:buChar char="•"/>
              <a:defRPr sz="1800" b="0" i="0" kern="1200">
                <a:solidFill>
                  <a:schemeClr val="tx1"/>
                </a:solidFill>
                <a:latin typeface="Quire Sans" panose="020B0502040400020003" pitchFamily="34" charset="0"/>
                <a:ea typeface="+mn-ea"/>
                <a:cs typeface="+mn-cs"/>
              </a:defRPr>
            </a:lvl1pPr>
            <a:lvl2pPr marL="6858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2pPr>
            <a:lvl3pPr marL="11430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3pPr>
            <a:lvl4pPr marL="16002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4pPr>
            <a:lvl5pPr marL="20574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dirty="0">
                <a:latin typeface="Athiti Medium" panose="00000600000000000000" pitchFamily="2" charset="-34"/>
                <a:cs typeface="Athiti Medium" panose="00000600000000000000" pitchFamily="2" charset="-34"/>
              </a:rPr>
              <a:t>Ved akutt fare for liv og helse:</a:t>
            </a:r>
          </a:p>
        </p:txBody>
      </p:sp>
      <p:pic>
        <p:nvPicPr>
          <p:cNvPr id="8" name="Bilde 7">
            <a:extLst>
              <a:ext uri="{FF2B5EF4-FFF2-40B4-BE49-F238E27FC236}">
                <a16:creationId xmlns:a16="http://schemas.microsoft.com/office/drawing/2014/main" id="{D9DEE986-0FFB-A683-BE75-32456A060ED0}"/>
              </a:ext>
            </a:extLst>
          </p:cNvPr>
          <p:cNvPicPr>
            <a:picLocks noChangeAspect="1"/>
          </p:cNvPicPr>
          <p:nvPr/>
        </p:nvPicPr>
        <p:blipFill>
          <a:blip r:embed="rId2">
            <a:duotone>
              <a:prstClr val="black"/>
              <a:schemeClr val="tx2">
                <a:tint val="45000"/>
                <a:satMod val="400000"/>
              </a:schemeClr>
            </a:duotone>
          </a:blip>
          <a:stretch>
            <a:fillRect/>
          </a:stretch>
        </p:blipFill>
        <p:spPr>
          <a:xfrm>
            <a:off x="6096000" y="2347820"/>
            <a:ext cx="212538" cy="2288871"/>
          </a:xfrm>
          <a:prstGeom prst="rect">
            <a:avLst/>
          </a:prstGeom>
        </p:spPr>
      </p:pic>
      <p:sp>
        <p:nvSpPr>
          <p:cNvPr id="2" name="Plassholder for innhold 2">
            <a:extLst>
              <a:ext uri="{FF2B5EF4-FFF2-40B4-BE49-F238E27FC236}">
                <a16:creationId xmlns:a16="http://schemas.microsoft.com/office/drawing/2014/main" id="{46EC60F3-5F1A-0A2D-9A5F-DC4C7B7A242F}"/>
              </a:ext>
            </a:extLst>
          </p:cNvPr>
          <p:cNvSpPr txBox="1">
            <a:spLocks/>
          </p:cNvSpPr>
          <p:nvPr/>
        </p:nvSpPr>
        <p:spPr>
          <a:xfrm>
            <a:off x="7136112" y="3664333"/>
            <a:ext cx="3127387" cy="972358"/>
          </a:xfrm>
          <a:prstGeom prst="rect">
            <a:avLst/>
          </a:prstGeom>
        </p:spPr>
        <p:txBody>
          <a:bodyPr/>
          <a:lstStyle>
            <a:lvl1pPr marL="228600" indent="-228600" algn="l" defTabSz="914400" rtl="0" eaLnBrk="1" latinLnBrk="0" hangingPunct="1">
              <a:lnSpc>
                <a:spcPct val="120000"/>
              </a:lnSpc>
              <a:spcBef>
                <a:spcPts val="1000"/>
              </a:spcBef>
              <a:spcAft>
                <a:spcPts val="600"/>
              </a:spcAft>
              <a:buFont typeface="Arial" panose="020B0604020202020204" pitchFamily="34" charset="0"/>
              <a:buChar char="•"/>
              <a:defRPr sz="1800" b="0" i="0" kern="1200">
                <a:solidFill>
                  <a:schemeClr val="tx1"/>
                </a:solidFill>
                <a:latin typeface="Quire Sans" panose="020B0502040400020003" pitchFamily="34" charset="0"/>
                <a:ea typeface="+mn-ea"/>
                <a:cs typeface="+mn-cs"/>
              </a:defRPr>
            </a:lvl1pPr>
            <a:lvl2pPr marL="6858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2pPr>
            <a:lvl3pPr marL="11430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3pPr>
            <a:lvl4pPr marL="16002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4pPr>
            <a:lvl5pPr marL="20574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1600" dirty="0">
                <a:latin typeface="Athiti Medium" panose="00000600000000000000" pitchFamily="2" charset="-34"/>
                <a:cs typeface="Athiti Medium" panose="00000600000000000000" pitchFamily="2" charset="-34"/>
              </a:rPr>
              <a:t>Husk at du ikke skal etterlate en person i hjelpeløs tilstand, ref. Straffeloven § 288</a:t>
            </a:r>
          </a:p>
        </p:txBody>
      </p:sp>
      <p:pic>
        <p:nvPicPr>
          <p:cNvPr id="9" name="Bilde 8">
            <a:extLst>
              <a:ext uri="{FF2B5EF4-FFF2-40B4-BE49-F238E27FC236}">
                <a16:creationId xmlns:a16="http://schemas.microsoft.com/office/drawing/2014/main" id="{CEEB0340-FEE8-04B6-2427-646AD337201E}"/>
              </a:ext>
            </a:extLst>
          </p:cNvPr>
          <p:cNvPicPr>
            <a:picLocks noChangeAspect="1"/>
          </p:cNvPicPr>
          <p:nvPr/>
        </p:nvPicPr>
        <p:blipFill>
          <a:blip r:embed="rId3"/>
          <a:srcRect/>
          <a:stretch/>
        </p:blipFill>
        <p:spPr>
          <a:xfrm>
            <a:off x="7243956" y="2948220"/>
            <a:ext cx="2871246" cy="490656"/>
          </a:xfrm>
          <a:prstGeom prst="rect">
            <a:avLst/>
          </a:prstGeom>
          <a:noFill/>
        </p:spPr>
      </p:pic>
    </p:spTree>
    <p:extLst>
      <p:ext uri="{BB962C8B-B14F-4D97-AF65-F5344CB8AC3E}">
        <p14:creationId xmlns:p14="http://schemas.microsoft.com/office/powerpoint/2010/main" val="404749873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3" name="Tittel 1">
            <a:extLst>
              <a:ext uri="{FF2B5EF4-FFF2-40B4-BE49-F238E27FC236}">
                <a16:creationId xmlns:a16="http://schemas.microsoft.com/office/drawing/2014/main" id="{79ECE16D-1C34-32C4-508C-FD851792F83A}"/>
              </a:ext>
            </a:extLst>
          </p:cNvPr>
          <p:cNvSpPr txBox="1">
            <a:spLocks/>
          </p:cNvSpPr>
          <p:nvPr/>
        </p:nvSpPr>
        <p:spPr>
          <a:xfrm>
            <a:off x="1822421" y="1956694"/>
            <a:ext cx="3633320" cy="2346711"/>
          </a:xfrm>
          <a:prstGeom prst="rect">
            <a:avLst/>
          </a:prstGeom>
        </p:spPr>
        <p:txBody>
          <a:bodyPr>
            <a:normAutofit fontScale="97500"/>
          </a:bodyPr>
          <a:lstStyle>
            <a:lvl1pPr algn="l" defTabSz="914400" rtl="0" eaLnBrk="1" latinLnBrk="0" hangingPunct="1">
              <a:lnSpc>
                <a:spcPct val="110000"/>
              </a:lnSpc>
              <a:spcBef>
                <a:spcPct val="0"/>
              </a:spcBef>
              <a:buNone/>
              <a:defRPr sz="3000" b="0" i="0" kern="1200">
                <a:solidFill>
                  <a:schemeClr val="tx1"/>
                </a:solidFill>
                <a:latin typeface="Quire Sans" panose="020F0502020204030204" pitchFamily="34" charset="0"/>
                <a:ea typeface="+mj-ea"/>
                <a:cs typeface="Quire Sans" panose="020F0502020204030204" pitchFamily="34" charset="0"/>
              </a:defRPr>
            </a:lvl1pPr>
          </a:lstStyle>
          <a:p>
            <a:r>
              <a:rPr lang="nb-NO" sz="2800" dirty="0">
                <a:latin typeface="Athiti Medium" panose="00000600000000000000" pitchFamily="2" charset="-34"/>
                <a:cs typeface="Athiti Medium" panose="00000600000000000000" pitchFamily="2" charset="-34"/>
              </a:rPr>
              <a:t>Hvem kan du kontakte om du er bekymret for eget eller andres rusbruk?</a:t>
            </a:r>
          </a:p>
        </p:txBody>
      </p:sp>
      <p:sp>
        <p:nvSpPr>
          <p:cNvPr id="4" name="Plassholder for innhold 2">
            <a:extLst>
              <a:ext uri="{FF2B5EF4-FFF2-40B4-BE49-F238E27FC236}">
                <a16:creationId xmlns:a16="http://schemas.microsoft.com/office/drawing/2014/main" id="{E8C87304-7027-5588-44B7-C7A52067C1DF}"/>
              </a:ext>
            </a:extLst>
          </p:cNvPr>
          <p:cNvSpPr txBox="1">
            <a:spLocks/>
          </p:cNvSpPr>
          <p:nvPr/>
        </p:nvSpPr>
        <p:spPr>
          <a:xfrm>
            <a:off x="6964998" y="1956694"/>
            <a:ext cx="4255432" cy="3215032"/>
          </a:xfrm>
          <a:prstGeom prst="rect">
            <a:avLst/>
          </a:prstGeom>
        </p:spPr>
        <p:txBody>
          <a:bodyPr/>
          <a:lstStyle>
            <a:lvl1pPr marL="228600" indent="-228600" algn="l" defTabSz="914400" rtl="0" eaLnBrk="1" latinLnBrk="0" hangingPunct="1">
              <a:lnSpc>
                <a:spcPct val="120000"/>
              </a:lnSpc>
              <a:spcBef>
                <a:spcPts val="1000"/>
              </a:spcBef>
              <a:spcAft>
                <a:spcPts val="600"/>
              </a:spcAft>
              <a:buFont typeface="Arial" panose="020B0604020202020204" pitchFamily="34" charset="0"/>
              <a:buChar char="•"/>
              <a:defRPr sz="1800" b="0" i="0" kern="1200">
                <a:solidFill>
                  <a:schemeClr val="tx1"/>
                </a:solidFill>
                <a:latin typeface="Quire Sans" panose="020B0502040400020003" pitchFamily="34" charset="0"/>
                <a:ea typeface="+mn-ea"/>
                <a:cs typeface="+mn-cs"/>
              </a:defRPr>
            </a:lvl1pPr>
            <a:lvl2pPr marL="6858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2pPr>
            <a:lvl3pPr marL="11430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3pPr>
            <a:lvl4pPr marL="16002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4pPr>
            <a:lvl5pPr marL="20574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accent6"/>
              </a:buClr>
              <a:buNone/>
            </a:pPr>
            <a:r>
              <a:rPr lang="nb-NO" sz="1600" i="1" dirty="0">
                <a:latin typeface="Athiti Medium" panose="00000600000000000000" pitchFamily="2" charset="-34"/>
                <a:cs typeface="Athiti Medium" panose="00000600000000000000" pitchFamily="2" charset="-34"/>
              </a:rPr>
              <a:t>1. </a:t>
            </a:r>
            <a:r>
              <a:rPr lang="nb-NO" sz="1400" i="1" dirty="0">
                <a:latin typeface="Athiti Medium" panose="00000600000000000000" pitchFamily="2" charset="-34"/>
                <a:cs typeface="Athiti Medium" panose="00000600000000000000" pitchFamily="2" charset="-34"/>
              </a:rPr>
              <a:t>Elevtjenesten på skolen </a:t>
            </a:r>
          </a:p>
          <a:p>
            <a:pPr marL="0" indent="0">
              <a:buClr>
                <a:schemeClr val="accent6"/>
              </a:buClr>
              <a:buNone/>
            </a:pPr>
            <a:r>
              <a:rPr lang="nb-NO" sz="1400" i="1" dirty="0">
                <a:latin typeface="Athiti Medium" panose="00000600000000000000" pitchFamily="2" charset="-34"/>
                <a:cs typeface="Athiti Medium" panose="00000600000000000000" pitchFamily="2" charset="-34"/>
              </a:rPr>
              <a:t>2. Helsestasjon for ungdom,  rusteam i kommunen/bydelen</a:t>
            </a:r>
          </a:p>
          <a:p>
            <a:pPr marL="0" indent="0">
              <a:buClr>
                <a:schemeClr val="accent6"/>
              </a:buClr>
              <a:buNone/>
            </a:pPr>
            <a:r>
              <a:rPr lang="nb-NO" sz="1400" i="1" dirty="0">
                <a:latin typeface="Athiti Medium" panose="00000600000000000000" pitchFamily="2" charset="-34"/>
                <a:cs typeface="Athiti Medium" panose="00000600000000000000" pitchFamily="2" charset="-34"/>
              </a:rPr>
              <a:t>3. Andre tjenester?</a:t>
            </a:r>
          </a:p>
          <a:p>
            <a:pPr marL="0" indent="0">
              <a:buClr>
                <a:schemeClr val="accent6"/>
              </a:buClr>
              <a:buNone/>
            </a:pPr>
            <a:r>
              <a:rPr lang="nb-NO" sz="1400" dirty="0">
                <a:latin typeface="Athiti Medium" panose="00000600000000000000" pitchFamily="2" charset="-34"/>
                <a:cs typeface="Athiti Medium" panose="00000600000000000000" pitchFamily="2" charset="-34"/>
              </a:rPr>
              <a:t>4. Finn informasjon, veiledning og hjelp på </a:t>
            </a:r>
            <a:r>
              <a:rPr lang="nb-NO" sz="1400" dirty="0">
                <a:latin typeface="Athiti Medium" panose="00000600000000000000" pitchFamily="2" charset="-34"/>
                <a:cs typeface="Athiti Medium" panose="00000600000000000000" pitchFamily="2" charset="-34"/>
                <a:hlinkClick r:id="rId3">
                  <a:extLst>
                    <a:ext uri="{A12FA001-AC4F-418D-AE19-62706E023703}">
                      <ahyp:hlinkClr xmlns:ahyp="http://schemas.microsoft.com/office/drawing/2018/hyperlinkcolor" val="tx"/>
                    </a:ext>
                  </a:extLst>
                </a:hlinkClick>
              </a:rPr>
              <a:t>Rusinfo</a:t>
            </a:r>
            <a:r>
              <a:rPr lang="nb-NO" sz="1400" dirty="0">
                <a:latin typeface="Athiti Medium" panose="00000600000000000000" pitchFamily="2" charset="-34"/>
                <a:cs typeface="Athiti Medium" panose="00000600000000000000" pitchFamily="2" charset="-34"/>
              </a:rPr>
              <a:t> , en anonym og offentlig informasjons- og veiledningstjeneste for hele Norge. </a:t>
            </a:r>
          </a:p>
        </p:txBody>
      </p:sp>
      <p:pic>
        <p:nvPicPr>
          <p:cNvPr id="8" name="Bilde 7">
            <a:extLst>
              <a:ext uri="{FF2B5EF4-FFF2-40B4-BE49-F238E27FC236}">
                <a16:creationId xmlns:a16="http://schemas.microsoft.com/office/drawing/2014/main" id="{D9DEE986-0FFB-A683-BE75-32456A060ED0}"/>
              </a:ext>
            </a:extLst>
          </p:cNvPr>
          <p:cNvPicPr>
            <a:picLocks noChangeAspect="1"/>
          </p:cNvPicPr>
          <p:nvPr/>
        </p:nvPicPr>
        <p:blipFill>
          <a:blip r:embed="rId4">
            <a:duotone>
              <a:prstClr val="black"/>
              <a:schemeClr val="tx2">
                <a:tint val="45000"/>
                <a:satMod val="400000"/>
              </a:schemeClr>
            </a:duotone>
          </a:blip>
          <a:stretch>
            <a:fillRect/>
          </a:stretch>
        </p:blipFill>
        <p:spPr>
          <a:xfrm>
            <a:off x="6096000" y="2014534"/>
            <a:ext cx="212538" cy="2288871"/>
          </a:xfrm>
          <a:prstGeom prst="rect">
            <a:avLst/>
          </a:prstGeom>
        </p:spPr>
      </p:pic>
      <p:grpSp>
        <p:nvGrpSpPr>
          <p:cNvPr id="6" name="Gruppe 5">
            <a:extLst>
              <a:ext uri="{FF2B5EF4-FFF2-40B4-BE49-F238E27FC236}">
                <a16:creationId xmlns:a16="http://schemas.microsoft.com/office/drawing/2014/main" id="{F3DEECBF-4DD4-D389-1F69-44374439663C}"/>
              </a:ext>
            </a:extLst>
          </p:cNvPr>
          <p:cNvGrpSpPr/>
          <p:nvPr/>
        </p:nvGrpSpPr>
        <p:grpSpPr>
          <a:xfrm>
            <a:off x="7201895" y="867570"/>
            <a:ext cx="1976695" cy="1089124"/>
            <a:chOff x="7099346" y="758955"/>
            <a:chExt cx="1976695" cy="1089124"/>
          </a:xfrm>
        </p:grpSpPr>
        <p:pic>
          <p:nvPicPr>
            <p:cNvPr id="2" name="Bilde 1">
              <a:extLst>
                <a:ext uri="{FF2B5EF4-FFF2-40B4-BE49-F238E27FC236}">
                  <a16:creationId xmlns:a16="http://schemas.microsoft.com/office/drawing/2014/main" id="{ADAF8749-328D-160A-0131-FBED77745A38}"/>
                </a:ext>
              </a:extLst>
            </p:cNvPr>
            <p:cNvPicPr>
              <a:picLocks noChangeAspect="1"/>
            </p:cNvPicPr>
            <p:nvPr/>
          </p:nvPicPr>
          <p:blipFill>
            <a:blip r:embed="rId5"/>
            <a:srcRect/>
            <a:stretch/>
          </p:blipFill>
          <p:spPr>
            <a:xfrm rot="10800000">
              <a:off x="7099346" y="758955"/>
              <a:ext cx="1976695" cy="1089124"/>
            </a:xfrm>
            <a:prstGeom prst="rect">
              <a:avLst/>
            </a:prstGeom>
          </p:spPr>
        </p:pic>
        <p:sp>
          <p:nvSpPr>
            <p:cNvPr id="5" name="TekstSylinder 4">
              <a:extLst>
                <a:ext uri="{FF2B5EF4-FFF2-40B4-BE49-F238E27FC236}">
                  <a16:creationId xmlns:a16="http://schemas.microsoft.com/office/drawing/2014/main" id="{7874DA93-3513-292E-B090-14C6549FE164}"/>
                </a:ext>
              </a:extLst>
            </p:cNvPr>
            <p:cNvSpPr txBox="1"/>
            <p:nvPr/>
          </p:nvSpPr>
          <p:spPr>
            <a:xfrm>
              <a:off x="7185221" y="951468"/>
              <a:ext cx="1804944" cy="507831"/>
            </a:xfrm>
            <a:prstGeom prst="rect">
              <a:avLst/>
            </a:prstGeom>
            <a:noFill/>
          </p:spPr>
          <p:txBody>
            <a:bodyPr wrap="square" rtlCol="0">
              <a:spAutoFit/>
            </a:bodyPr>
            <a:lstStyle/>
            <a:p>
              <a:pPr algn="ctr"/>
              <a:r>
                <a:rPr lang="nb-NO" sz="900" i="1" dirty="0"/>
                <a:t>Her må du fylle inn korrekt info ut i fra din skole og kommune/bydel.</a:t>
              </a:r>
            </a:p>
          </p:txBody>
        </p:sp>
      </p:grpSp>
    </p:spTree>
    <p:extLst>
      <p:ext uri="{BB962C8B-B14F-4D97-AF65-F5344CB8AC3E}">
        <p14:creationId xmlns:p14="http://schemas.microsoft.com/office/powerpoint/2010/main" val="95884940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4" name="Plassholder for innhold 2">
            <a:extLst>
              <a:ext uri="{FF2B5EF4-FFF2-40B4-BE49-F238E27FC236}">
                <a16:creationId xmlns:a16="http://schemas.microsoft.com/office/drawing/2014/main" id="{E84FA93D-06BB-888C-989B-1409FDF6CEF5}"/>
              </a:ext>
            </a:extLst>
          </p:cNvPr>
          <p:cNvSpPr txBox="1">
            <a:spLocks/>
          </p:cNvSpPr>
          <p:nvPr/>
        </p:nvSpPr>
        <p:spPr>
          <a:xfrm>
            <a:off x="1488999" y="5604232"/>
            <a:ext cx="9214001" cy="622540"/>
          </a:xfrm>
          <a:prstGeom prst="rect">
            <a:avLst/>
          </a:prstGeom>
        </p:spPr>
        <p:txBody>
          <a:bodyPr/>
          <a:lstStyle>
            <a:lvl1pPr marL="228600" indent="-228600" algn="l" defTabSz="914400" rtl="0" eaLnBrk="1" latinLnBrk="0" hangingPunct="1">
              <a:lnSpc>
                <a:spcPct val="120000"/>
              </a:lnSpc>
              <a:spcBef>
                <a:spcPts val="1000"/>
              </a:spcBef>
              <a:spcAft>
                <a:spcPts val="600"/>
              </a:spcAft>
              <a:buFont typeface="Arial" panose="020B0604020202020204" pitchFamily="34" charset="0"/>
              <a:buChar char="•"/>
              <a:defRPr sz="1800" b="0" i="0" kern="1200">
                <a:solidFill>
                  <a:schemeClr val="tx1"/>
                </a:solidFill>
                <a:latin typeface="Quire Sans" panose="020B0502040400020003" pitchFamily="34" charset="0"/>
                <a:ea typeface="+mn-ea"/>
                <a:cs typeface="+mn-cs"/>
              </a:defRPr>
            </a:lvl1pPr>
            <a:lvl2pPr marL="6858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2pPr>
            <a:lvl3pPr marL="11430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3pPr>
            <a:lvl4pPr marL="16002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4pPr>
            <a:lvl5pPr marL="2057400" indent="-228600" algn="l" defTabSz="914400" rtl="0" eaLnBrk="1" latinLnBrk="0" hangingPunct="1">
              <a:lnSpc>
                <a:spcPct val="110000"/>
              </a:lnSpc>
              <a:spcBef>
                <a:spcPts val="500"/>
              </a:spcBef>
              <a:spcAft>
                <a:spcPts val="600"/>
              </a:spcAft>
              <a:buFont typeface="Arial" panose="020B0604020202020204" pitchFamily="34" charset="0"/>
              <a:buChar char="•"/>
              <a:defRPr sz="1500" b="0" i="0" kern="1200">
                <a:solidFill>
                  <a:schemeClr val="tx1"/>
                </a:solidFill>
                <a:latin typeface="Quire Sans" panose="020B05020404000200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b-NO" sz="1600" b="0" i="0" dirty="0">
                <a:effectLst/>
                <a:latin typeface="Athiti Medium" panose="00000600000000000000" pitchFamily="2" charset="-34"/>
                <a:cs typeface="Athiti Medium" panose="00000600000000000000" pitchFamily="2" charset="-34"/>
              </a:rPr>
              <a:t>Undervisningsopplegget er utviklet i et samarbeid mellom elever, pedagoger og andre fagfolk i Vestfold og Telemark Fylkeskommune, pårørende, Rocket-Man, </a:t>
            </a:r>
            <a:r>
              <a:rPr lang="nb-NO" sz="1600" b="0" i="0" dirty="0" err="1">
                <a:effectLst/>
                <a:latin typeface="Athiti Medium" panose="00000600000000000000" pitchFamily="2" charset="-34"/>
                <a:cs typeface="Athiti Medium" panose="00000600000000000000" pitchFamily="2" charset="-34"/>
              </a:rPr>
              <a:t>RUSinfo</a:t>
            </a:r>
            <a:r>
              <a:rPr lang="nb-NO" sz="1600" b="0" i="0" dirty="0">
                <a:effectLst/>
                <a:latin typeface="Athiti Medium" panose="00000600000000000000" pitchFamily="2" charset="-34"/>
                <a:cs typeface="Athiti Medium" panose="00000600000000000000" pitchFamily="2" charset="-34"/>
              </a:rPr>
              <a:t>, NRK Skole og KORUS.</a:t>
            </a:r>
            <a:endParaRPr lang="nb-NO" sz="1600" dirty="0">
              <a:latin typeface="Athiti Medium" panose="00000600000000000000" pitchFamily="2" charset="-34"/>
              <a:cs typeface="Athiti Medium" panose="00000600000000000000" pitchFamily="2" charset="-34"/>
            </a:endParaRPr>
          </a:p>
        </p:txBody>
      </p:sp>
      <p:pic>
        <p:nvPicPr>
          <p:cNvPr id="13" name="Bilde 12" descr="Et bilde som inneholder logo&#10;&#10;Automatisk generert beskrivelse">
            <a:extLst>
              <a:ext uri="{FF2B5EF4-FFF2-40B4-BE49-F238E27FC236}">
                <a16:creationId xmlns:a16="http://schemas.microsoft.com/office/drawing/2014/main" id="{4815A738-68CE-026E-5768-7B4B614B64CB}"/>
              </a:ext>
            </a:extLst>
          </p:cNvPr>
          <p:cNvPicPr>
            <a:picLocks noChangeAspect="1"/>
          </p:cNvPicPr>
          <p:nvPr/>
        </p:nvPicPr>
        <p:blipFill>
          <a:blip r:embed="rId2"/>
          <a:stretch>
            <a:fillRect/>
          </a:stretch>
        </p:blipFill>
        <p:spPr>
          <a:xfrm>
            <a:off x="5171271" y="2150533"/>
            <a:ext cx="1849451" cy="328900"/>
          </a:xfrm>
          <a:prstGeom prst="rect">
            <a:avLst/>
          </a:prstGeom>
        </p:spPr>
      </p:pic>
      <p:pic>
        <p:nvPicPr>
          <p:cNvPr id="9" name="Bilde 8">
            <a:extLst>
              <a:ext uri="{FF2B5EF4-FFF2-40B4-BE49-F238E27FC236}">
                <a16:creationId xmlns:a16="http://schemas.microsoft.com/office/drawing/2014/main" id="{4C131554-2AB0-2089-D35F-96684FE90057}"/>
              </a:ext>
            </a:extLst>
          </p:cNvPr>
          <p:cNvPicPr>
            <a:picLocks noChangeAspect="1"/>
          </p:cNvPicPr>
          <p:nvPr/>
        </p:nvPicPr>
        <p:blipFill>
          <a:blip r:embed="rId3"/>
          <a:srcRect/>
          <a:stretch/>
        </p:blipFill>
        <p:spPr>
          <a:xfrm>
            <a:off x="3886306" y="3427705"/>
            <a:ext cx="1284501" cy="717258"/>
          </a:xfrm>
          <a:prstGeom prst="rect">
            <a:avLst/>
          </a:prstGeom>
        </p:spPr>
      </p:pic>
      <p:pic>
        <p:nvPicPr>
          <p:cNvPr id="10" name="Bilde 9">
            <a:extLst>
              <a:ext uri="{FF2B5EF4-FFF2-40B4-BE49-F238E27FC236}">
                <a16:creationId xmlns:a16="http://schemas.microsoft.com/office/drawing/2014/main" id="{C2998111-9B2A-1DA8-6A7C-7584209B69E0}"/>
              </a:ext>
            </a:extLst>
          </p:cNvPr>
          <p:cNvPicPr>
            <a:picLocks noChangeAspect="1"/>
          </p:cNvPicPr>
          <p:nvPr/>
        </p:nvPicPr>
        <p:blipFill>
          <a:blip r:embed="rId4"/>
          <a:srcRect/>
          <a:stretch/>
        </p:blipFill>
        <p:spPr>
          <a:xfrm>
            <a:off x="7033520" y="3429000"/>
            <a:ext cx="1283449" cy="761388"/>
          </a:xfrm>
          <a:prstGeom prst="rect">
            <a:avLst/>
          </a:prstGeom>
        </p:spPr>
      </p:pic>
      <p:pic>
        <p:nvPicPr>
          <p:cNvPr id="11" name="Bilde 10">
            <a:extLst>
              <a:ext uri="{FF2B5EF4-FFF2-40B4-BE49-F238E27FC236}">
                <a16:creationId xmlns:a16="http://schemas.microsoft.com/office/drawing/2014/main" id="{419FF99B-6241-DF21-0301-9C8398A0B4E6}"/>
              </a:ext>
            </a:extLst>
          </p:cNvPr>
          <p:cNvPicPr>
            <a:picLocks noChangeAspect="1"/>
          </p:cNvPicPr>
          <p:nvPr/>
        </p:nvPicPr>
        <p:blipFill>
          <a:blip r:embed="rId5"/>
          <a:stretch>
            <a:fillRect/>
          </a:stretch>
        </p:blipFill>
        <p:spPr>
          <a:xfrm>
            <a:off x="2306559" y="2126466"/>
            <a:ext cx="1694592" cy="386928"/>
          </a:xfrm>
          <a:prstGeom prst="rect">
            <a:avLst/>
          </a:prstGeom>
        </p:spPr>
      </p:pic>
      <p:pic>
        <p:nvPicPr>
          <p:cNvPr id="15" name="Bilde 14">
            <a:extLst>
              <a:ext uri="{FF2B5EF4-FFF2-40B4-BE49-F238E27FC236}">
                <a16:creationId xmlns:a16="http://schemas.microsoft.com/office/drawing/2014/main" id="{7EFE2633-BC17-A57E-716F-B7745738CBE8}"/>
              </a:ext>
            </a:extLst>
          </p:cNvPr>
          <p:cNvPicPr>
            <a:picLocks noChangeAspect="1"/>
          </p:cNvPicPr>
          <p:nvPr/>
        </p:nvPicPr>
        <p:blipFill>
          <a:blip r:embed="rId6"/>
          <a:stretch>
            <a:fillRect/>
          </a:stretch>
        </p:blipFill>
        <p:spPr>
          <a:xfrm>
            <a:off x="8190845" y="2074910"/>
            <a:ext cx="1836295" cy="444023"/>
          </a:xfrm>
          <a:prstGeom prst="rect">
            <a:avLst/>
          </a:prstGeom>
        </p:spPr>
      </p:pic>
    </p:spTree>
    <p:extLst>
      <p:ext uri="{BB962C8B-B14F-4D97-AF65-F5344CB8AC3E}">
        <p14:creationId xmlns:p14="http://schemas.microsoft.com/office/powerpoint/2010/main" val="386353351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theme/theme1.xml><?xml version="1.0" encoding="utf-8"?>
<a:theme xmlns:a="http://schemas.openxmlformats.org/drawingml/2006/main" name="Rolig">
  <a:themeElements>
    <a:clrScheme name="KORUS ">
      <a:dk1>
        <a:srgbClr val="000000"/>
      </a:dk1>
      <a:lt1>
        <a:srgbClr val="FFFFFF"/>
      </a:lt1>
      <a:dk2>
        <a:srgbClr val="652C9D"/>
      </a:dk2>
      <a:lt2>
        <a:srgbClr val="DBF0F7"/>
      </a:lt2>
      <a:accent1>
        <a:srgbClr val="A20578"/>
      </a:accent1>
      <a:accent2>
        <a:srgbClr val="7FCEF1"/>
      </a:accent2>
      <a:accent3>
        <a:srgbClr val="8BE1AE"/>
      </a:accent3>
      <a:accent4>
        <a:srgbClr val="A10578"/>
      </a:accent4>
      <a:accent5>
        <a:srgbClr val="7FCEF1"/>
      </a:accent5>
      <a:accent6>
        <a:srgbClr val="8BE1AE"/>
      </a:accent6>
      <a:hlink>
        <a:srgbClr val="0563C1"/>
      </a:hlink>
      <a:folHlink>
        <a:srgbClr val="A10578"/>
      </a:folHlink>
    </a:clrScheme>
    <a:fontScheme name="Consolas-Verdana">
      <a:majorFont>
        <a:latin typeface="Consolas" panose="020B0609020204030204"/>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Verdana" panose="020B060403050404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 point presentasjon episode 3 15.06 revidert" id="{EF3D6224-6BEE-42B7-B7E0-7A68B1B59C3F}" vid="{2FE910D7-E7A9-46D9-9E4C-9662B5B80FA5}"/>
    </a:ext>
  </a:extLst>
</a:theme>
</file>

<file path=ppt/theme/theme2.xml><?xml version="1.0" encoding="utf-8"?>
<a:theme xmlns:a="http://schemas.openxmlformats.org/drawingml/2006/main" name="Intenst">
  <a:themeElements>
    <a:clrScheme name="KORUS ">
      <a:dk1>
        <a:srgbClr val="000000"/>
      </a:dk1>
      <a:lt1>
        <a:srgbClr val="FFFFFF"/>
      </a:lt1>
      <a:dk2>
        <a:srgbClr val="652C9D"/>
      </a:dk2>
      <a:lt2>
        <a:srgbClr val="DBF0F7"/>
      </a:lt2>
      <a:accent1>
        <a:srgbClr val="A20578"/>
      </a:accent1>
      <a:accent2>
        <a:srgbClr val="7FCEF1"/>
      </a:accent2>
      <a:accent3>
        <a:srgbClr val="8BE1AE"/>
      </a:accent3>
      <a:accent4>
        <a:srgbClr val="A10578"/>
      </a:accent4>
      <a:accent5>
        <a:srgbClr val="7FCEF1"/>
      </a:accent5>
      <a:accent6>
        <a:srgbClr val="8BE1AE"/>
      </a:accent6>
      <a:hlink>
        <a:srgbClr val="0563C1"/>
      </a:hlink>
      <a:folHlink>
        <a:srgbClr val="A10578"/>
      </a:folHlink>
    </a:clrScheme>
    <a:fontScheme name="Consolas-Verdana">
      <a:majorFont>
        <a:latin typeface="Consolas" panose="020B0609020204030204"/>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Verdana" panose="020B060403050404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 point presentasjon episode 3 15.06 revidert" id="{EF3D6224-6BEE-42B7-B7E0-7A68B1B59C3F}" vid="{CC838491-ACCB-41A9-BC43-804D0C6DD841}"/>
    </a:ext>
  </a:extLst>
</a:theme>
</file>

<file path=ppt/theme/theme3.xml><?xml version="1.0" encoding="utf-8"?>
<a:theme xmlns:a="http://schemas.openxmlformats.org/drawingml/2006/main" name="Streker">
  <a:themeElements>
    <a:clrScheme name="KORUS ">
      <a:dk1>
        <a:srgbClr val="000000"/>
      </a:dk1>
      <a:lt1>
        <a:srgbClr val="FFFFFF"/>
      </a:lt1>
      <a:dk2>
        <a:srgbClr val="652C9D"/>
      </a:dk2>
      <a:lt2>
        <a:srgbClr val="DBF0F7"/>
      </a:lt2>
      <a:accent1>
        <a:srgbClr val="A20578"/>
      </a:accent1>
      <a:accent2>
        <a:srgbClr val="7FCEF1"/>
      </a:accent2>
      <a:accent3>
        <a:srgbClr val="8BE1AE"/>
      </a:accent3>
      <a:accent4>
        <a:srgbClr val="A10578"/>
      </a:accent4>
      <a:accent5>
        <a:srgbClr val="7FCEF1"/>
      </a:accent5>
      <a:accent6>
        <a:srgbClr val="8BE1AE"/>
      </a:accent6>
      <a:hlink>
        <a:srgbClr val="0563C1"/>
      </a:hlink>
      <a:folHlink>
        <a:srgbClr val="A10578"/>
      </a:folHlink>
    </a:clrScheme>
    <a:fontScheme name="Consolas-Verdana">
      <a:majorFont>
        <a:latin typeface="Consolas" panose="020B0609020204030204"/>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Verdana" panose="020B060403050404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 point presentasjon episode 3 15.06 revidert" id="{EF3D6224-6BEE-42B7-B7E0-7A68B1B59C3F}" vid="{2617F9B0-B2CD-4ACE-9454-7FC9418EBB03}"/>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MAL UNDERVISNINGSOPPLEGG</Template>
  <TotalTime>72</TotalTime>
  <Words>425</Words>
  <Application>Microsoft Office PowerPoint</Application>
  <PresentationFormat>Widescreen</PresentationFormat>
  <Paragraphs>39</Paragraphs>
  <Slides>12</Slides>
  <Notes>2</Notes>
  <HiddenSlides>0</HiddenSlides>
  <MMClips>0</MMClips>
  <ScaleCrop>false</ScaleCrop>
  <HeadingPairs>
    <vt:vector size="6" baseType="variant">
      <vt:variant>
        <vt:lpstr>Brukte skrifter</vt:lpstr>
      </vt:variant>
      <vt:variant>
        <vt:i4>7</vt:i4>
      </vt:variant>
      <vt:variant>
        <vt:lpstr>Tema</vt:lpstr>
      </vt:variant>
      <vt:variant>
        <vt:i4>3</vt:i4>
      </vt:variant>
      <vt:variant>
        <vt:lpstr>Lysbildetitler</vt:lpstr>
      </vt:variant>
      <vt:variant>
        <vt:i4>12</vt:i4>
      </vt:variant>
    </vt:vector>
  </HeadingPairs>
  <TitlesOfParts>
    <vt:vector size="22" baseType="lpstr">
      <vt:lpstr>Arial</vt:lpstr>
      <vt:lpstr>Athiti</vt:lpstr>
      <vt:lpstr>Athiti Medium</vt:lpstr>
      <vt:lpstr>Athiti SemiBold</vt:lpstr>
      <vt:lpstr>Calibri</vt:lpstr>
      <vt:lpstr>Quire Sans</vt:lpstr>
      <vt:lpstr>Verdana</vt:lpstr>
      <vt:lpstr>Rolig</vt:lpstr>
      <vt:lpstr>Intenst</vt:lpstr>
      <vt:lpstr>Streker</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Charlotte Barstad</dc:creator>
  <cp:lastModifiedBy>Charlotte Barstad</cp:lastModifiedBy>
  <cp:revision>2</cp:revision>
  <cp:lastPrinted>2023-06-09T08:19:23Z</cp:lastPrinted>
  <dcterms:created xsi:type="dcterms:W3CDTF">2023-08-01T11:59:55Z</dcterms:created>
  <dcterms:modified xsi:type="dcterms:W3CDTF">2023-08-15T06:41:31Z</dcterms:modified>
</cp:coreProperties>
</file>