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714" r:id="rId2"/>
  </p:sldMasterIdLst>
  <p:notesMasterIdLst>
    <p:notesMasterId r:id="rId15"/>
  </p:notesMasterIdLst>
  <p:handoutMasterIdLst>
    <p:handoutMasterId r:id="rId16"/>
  </p:handoutMasterIdLst>
  <p:sldIdLst>
    <p:sldId id="275" r:id="rId3"/>
    <p:sldId id="286" r:id="rId4"/>
    <p:sldId id="274" r:id="rId5"/>
    <p:sldId id="278" r:id="rId6"/>
    <p:sldId id="288" r:id="rId7"/>
    <p:sldId id="291" r:id="rId8"/>
    <p:sldId id="290" r:id="rId9"/>
    <p:sldId id="298" r:id="rId10"/>
    <p:sldId id="296" r:id="rId11"/>
    <p:sldId id="289" r:id="rId12"/>
    <p:sldId id="300" r:id="rId13"/>
    <p:sldId id="295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8" autoAdjust="0"/>
    <p:restoredTop sz="88299" autoAdjust="0"/>
  </p:normalViewPr>
  <p:slideViewPr>
    <p:cSldViewPr snapToGrid="0" snapToObjects="1">
      <p:cViewPr varScale="1">
        <p:scale>
          <a:sx n="112" d="100"/>
          <a:sy n="112" d="100"/>
        </p:scale>
        <p:origin x="13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6" d="100"/>
          <a:sy n="106" d="100"/>
        </p:scale>
        <p:origin x="44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b="0" i="0" dirty="0">
                <a:solidFill>
                  <a:schemeClr val="tx1"/>
                </a:solidFill>
                <a:latin typeface="Quire Sans" panose="020B0502040400020003" pitchFamily="34" charset="0"/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1E69EC80-85CA-5843-AC1C-1B17F94BA9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DC526B-1218-8C48-9EE3-04BF894D8F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D6970-2E57-7E43-A0E4-F9EE415FCC36}" type="datetimeFigureOut">
              <a:rPr lang="nb-NO" smtClean="0"/>
              <a:t>04.10.2022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478D980-9DFA-B94E-A739-C9D8CEFEDC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6F4895-8509-2241-9ABC-5766125E7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96D30-9FEA-E84A-8748-DD9459957C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620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82D8C-67BF-4DA2-9035-33B0FFC590D7}" type="datetimeFigureOut">
              <a:rPr lang="nb-NO" smtClean="0"/>
              <a:t>04.10.2022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6BD5F-E433-4797-85B6-D85E4B09C08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547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71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3235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441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718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Friform 12">
            <a:extLst>
              <a:ext uri="{FF2B5EF4-FFF2-40B4-BE49-F238E27FC236}">
                <a16:creationId xmlns:a16="http://schemas.microsoft.com/office/drawing/2014/main" id="{DDB91B4F-9CB2-D64F-8823-CE506A7D41F9}"/>
              </a:ext>
            </a:extLst>
          </p:cNvPr>
          <p:cNvSpPr/>
          <p:nvPr userDrawn="1"/>
        </p:nvSpPr>
        <p:spPr>
          <a:xfrm rot="783688">
            <a:off x="-263978" y="5228582"/>
            <a:ext cx="9472415" cy="2143445"/>
          </a:xfrm>
          <a:custGeom>
            <a:avLst/>
            <a:gdLst>
              <a:gd name="connsiteX0" fmla="*/ 7455444 w 9472415"/>
              <a:gd name="connsiteY0" fmla="*/ 112188 h 2143445"/>
              <a:gd name="connsiteX1" fmla="*/ 7764693 w 9472415"/>
              <a:gd name="connsiteY1" fmla="*/ 681148 h 2143445"/>
              <a:gd name="connsiteX2" fmla="*/ 8186386 w 9472415"/>
              <a:gd name="connsiteY2" fmla="*/ 173006 h 2143445"/>
              <a:gd name="connsiteX3" fmla="*/ 8511730 w 9472415"/>
              <a:gd name="connsiteY3" fmla="*/ 306289 h 2143445"/>
              <a:gd name="connsiteX4" fmla="*/ 9063274 w 9472415"/>
              <a:gd name="connsiteY4" fmla="*/ 28218 h 2143445"/>
              <a:gd name="connsiteX5" fmla="*/ 9469606 w 9472415"/>
              <a:gd name="connsiteY5" fmla="*/ 541036 h 2143445"/>
              <a:gd name="connsiteX6" fmla="*/ 9472415 w 9472415"/>
              <a:gd name="connsiteY6" fmla="*/ 545437 h 2143445"/>
              <a:gd name="connsiteX7" fmla="*/ 9438466 w 9472415"/>
              <a:gd name="connsiteY7" fmla="*/ 553313 h 2143445"/>
              <a:gd name="connsiteX8" fmla="*/ 9338372 w 9472415"/>
              <a:gd name="connsiteY8" fmla="*/ 397140 h 2143445"/>
              <a:gd name="connsiteX9" fmla="*/ 9041418 w 9472415"/>
              <a:gd name="connsiteY9" fmla="*/ 47578 h 2143445"/>
              <a:gd name="connsiteX10" fmla="*/ 8474171 w 9472415"/>
              <a:gd name="connsiteY10" fmla="*/ 357140 h 2143445"/>
              <a:gd name="connsiteX11" fmla="*/ 8189554 w 9472415"/>
              <a:gd name="connsiteY11" fmla="*/ 198968 h 2143445"/>
              <a:gd name="connsiteX12" fmla="*/ 7757909 w 9472415"/>
              <a:gd name="connsiteY12" fmla="*/ 722501 h 2143445"/>
              <a:gd name="connsiteX13" fmla="*/ 7442290 w 9472415"/>
              <a:gd name="connsiteY13" fmla="*/ 157306 h 2143445"/>
              <a:gd name="connsiteX14" fmla="*/ 7008350 w 9472415"/>
              <a:gd name="connsiteY14" fmla="*/ 1102126 h 2143445"/>
              <a:gd name="connsiteX15" fmla="*/ 6996944 w 9472415"/>
              <a:gd name="connsiteY15" fmla="*/ 1119743 h 2143445"/>
              <a:gd name="connsiteX16" fmla="*/ 6950287 w 9472415"/>
              <a:gd name="connsiteY16" fmla="*/ 1130567 h 2143445"/>
              <a:gd name="connsiteX17" fmla="*/ 6955867 w 9472415"/>
              <a:gd name="connsiteY17" fmla="*/ 1123384 h 2143445"/>
              <a:gd name="connsiteX18" fmla="*/ 7428506 w 9472415"/>
              <a:gd name="connsiteY18" fmla="*/ 120730 h 2143445"/>
              <a:gd name="connsiteX19" fmla="*/ 7455444 w 9472415"/>
              <a:gd name="connsiteY19" fmla="*/ 112188 h 2143445"/>
              <a:gd name="connsiteX20" fmla="*/ 3597322 w 9472415"/>
              <a:gd name="connsiteY20" fmla="*/ 832622 h 2143445"/>
              <a:gd name="connsiteX21" fmla="*/ 3494435 w 9472415"/>
              <a:gd name="connsiteY21" fmla="*/ 879421 h 2143445"/>
              <a:gd name="connsiteX22" fmla="*/ 3446099 w 9472415"/>
              <a:gd name="connsiteY22" fmla="*/ 910015 h 2143445"/>
              <a:gd name="connsiteX23" fmla="*/ 3482840 w 9472415"/>
              <a:gd name="connsiteY23" fmla="*/ 937673 h 2143445"/>
              <a:gd name="connsiteX24" fmla="*/ 4209818 w 9472415"/>
              <a:gd name="connsiteY24" fmla="*/ 1483186 h 2143445"/>
              <a:gd name="connsiteX25" fmla="*/ 4580114 w 9472415"/>
              <a:gd name="connsiteY25" fmla="*/ 1000352 h 2143445"/>
              <a:gd name="connsiteX26" fmla="*/ 4648629 w 9472415"/>
              <a:gd name="connsiteY26" fmla="*/ 868450 h 2143445"/>
              <a:gd name="connsiteX27" fmla="*/ 4643074 w 9472415"/>
              <a:gd name="connsiteY27" fmla="*/ 858536 h 2143445"/>
              <a:gd name="connsiteX28" fmla="*/ 4537827 w 9472415"/>
              <a:gd name="connsiteY28" fmla="*/ 748531 h 2143445"/>
              <a:gd name="connsiteX29" fmla="*/ 4245622 w 9472415"/>
              <a:gd name="connsiteY29" fmla="*/ 1032480 h 2143445"/>
              <a:gd name="connsiteX30" fmla="*/ 4055849 w 9472415"/>
              <a:gd name="connsiteY30" fmla="*/ 1151711 h 2143445"/>
              <a:gd name="connsiteX31" fmla="*/ 3879479 w 9472415"/>
              <a:gd name="connsiteY31" fmla="*/ 1073631 h 2143445"/>
              <a:gd name="connsiteX32" fmla="*/ 3620542 w 9472415"/>
              <a:gd name="connsiteY32" fmla="*/ 833072 h 2143445"/>
              <a:gd name="connsiteX33" fmla="*/ 3597322 w 9472415"/>
              <a:gd name="connsiteY33" fmla="*/ 832622 h 2143445"/>
              <a:gd name="connsiteX34" fmla="*/ 3202245 w 9472415"/>
              <a:gd name="connsiteY34" fmla="*/ 878675 h 2143445"/>
              <a:gd name="connsiteX35" fmla="*/ 2962008 w 9472415"/>
              <a:gd name="connsiteY35" fmla="*/ 1115759 h 2143445"/>
              <a:gd name="connsiteX36" fmla="*/ 2886208 w 9472415"/>
              <a:gd name="connsiteY36" fmla="*/ 1241890 h 2143445"/>
              <a:gd name="connsiteX37" fmla="*/ 2909176 w 9472415"/>
              <a:gd name="connsiteY37" fmla="*/ 1229145 h 2143445"/>
              <a:gd name="connsiteX38" fmla="*/ 3374408 w 9472415"/>
              <a:gd name="connsiteY38" fmla="*/ 924670 h 2143445"/>
              <a:gd name="connsiteX39" fmla="*/ 3384812 w 9472415"/>
              <a:gd name="connsiteY39" fmla="*/ 918161 h 2143445"/>
              <a:gd name="connsiteX40" fmla="*/ 3349005 w 9472415"/>
              <a:gd name="connsiteY40" fmla="*/ 895957 h 2143445"/>
              <a:gd name="connsiteX41" fmla="*/ 3240554 w 9472415"/>
              <a:gd name="connsiteY41" fmla="*/ 870538 h 2143445"/>
              <a:gd name="connsiteX42" fmla="*/ 3202245 w 9472415"/>
              <a:gd name="connsiteY42" fmla="*/ 878675 h 2143445"/>
              <a:gd name="connsiteX43" fmla="*/ 1689474 w 9472415"/>
              <a:gd name="connsiteY43" fmla="*/ 926909 h 2143445"/>
              <a:gd name="connsiteX44" fmla="*/ 1689545 w 9472415"/>
              <a:gd name="connsiteY44" fmla="*/ 932140 h 2143445"/>
              <a:gd name="connsiteX45" fmla="*/ 1699995 w 9472415"/>
              <a:gd name="connsiteY45" fmla="*/ 2073451 h 2143445"/>
              <a:gd name="connsiteX46" fmla="*/ 1914674 w 9472415"/>
              <a:gd name="connsiteY46" fmla="*/ 1327738 h 2143445"/>
              <a:gd name="connsiteX47" fmla="*/ 2545610 w 9472415"/>
              <a:gd name="connsiteY47" fmla="*/ 1638634 h 2143445"/>
              <a:gd name="connsiteX48" fmla="*/ 2796450 w 9472415"/>
              <a:gd name="connsiteY48" fmla="*/ 1333169 h 2143445"/>
              <a:gd name="connsiteX49" fmla="*/ 2802132 w 9472415"/>
              <a:gd name="connsiteY49" fmla="*/ 1323337 h 2143445"/>
              <a:gd name="connsiteX50" fmla="*/ 2744244 w 9472415"/>
              <a:gd name="connsiteY50" fmla="*/ 1346741 h 2143445"/>
              <a:gd name="connsiteX51" fmla="*/ 2513451 w 9472415"/>
              <a:gd name="connsiteY51" fmla="*/ 1348443 h 2143445"/>
              <a:gd name="connsiteX52" fmla="*/ 2020369 w 9472415"/>
              <a:gd name="connsiteY52" fmla="*/ 1118860 h 2143445"/>
              <a:gd name="connsiteX53" fmla="*/ 1789755 w 9472415"/>
              <a:gd name="connsiteY53" fmla="*/ 983953 h 2143445"/>
              <a:gd name="connsiteX54" fmla="*/ 1632650 w 9472415"/>
              <a:gd name="connsiteY54" fmla="*/ 595894 h 2143445"/>
              <a:gd name="connsiteX55" fmla="*/ 1551956 w 9472415"/>
              <a:gd name="connsiteY55" fmla="*/ 761130 h 2143445"/>
              <a:gd name="connsiteX56" fmla="*/ 1528611 w 9472415"/>
              <a:gd name="connsiteY56" fmla="*/ 839637 h 2143445"/>
              <a:gd name="connsiteX57" fmla="*/ 1544896 w 9472415"/>
              <a:gd name="connsiteY57" fmla="*/ 841993 h 2143445"/>
              <a:gd name="connsiteX58" fmla="*/ 1625842 w 9472415"/>
              <a:gd name="connsiteY58" fmla="*/ 867889 h 2143445"/>
              <a:gd name="connsiteX59" fmla="*/ 1654200 w 9472415"/>
              <a:gd name="connsiteY59" fmla="*/ 881531 h 2143445"/>
              <a:gd name="connsiteX60" fmla="*/ 1654322 w 9472415"/>
              <a:gd name="connsiteY60" fmla="*/ 812565 h 2143445"/>
              <a:gd name="connsiteX61" fmla="*/ 1644949 w 9472415"/>
              <a:gd name="connsiteY61" fmla="*/ 610912 h 2143445"/>
              <a:gd name="connsiteX62" fmla="*/ 1632650 w 9472415"/>
              <a:gd name="connsiteY62" fmla="*/ 595894 h 2143445"/>
              <a:gd name="connsiteX63" fmla="*/ 372349 w 9472415"/>
              <a:gd name="connsiteY63" fmla="*/ 643211 h 2143445"/>
              <a:gd name="connsiteX64" fmla="*/ 386151 w 9472415"/>
              <a:gd name="connsiteY64" fmla="*/ 711238 h 2143445"/>
              <a:gd name="connsiteX65" fmla="*/ 520282 w 9472415"/>
              <a:gd name="connsiteY65" fmla="*/ 1131074 h 2143445"/>
              <a:gd name="connsiteX66" fmla="*/ 881402 w 9472415"/>
              <a:gd name="connsiteY66" fmla="*/ 961978 h 2143445"/>
              <a:gd name="connsiteX67" fmla="*/ 1311170 w 9472415"/>
              <a:gd name="connsiteY67" fmla="*/ 1282018 h 2143445"/>
              <a:gd name="connsiteX68" fmla="*/ 1459153 w 9472415"/>
              <a:gd name="connsiteY68" fmla="*/ 977882 h 2143445"/>
              <a:gd name="connsiteX69" fmla="*/ 1495879 w 9472415"/>
              <a:gd name="connsiteY69" fmla="*/ 863440 h 2143445"/>
              <a:gd name="connsiteX70" fmla="*/ 1476818 w 9472415"/>
              <a:gd name="connsiteY70" fmla="*/ 861809 h 2143445"/>
              <a:gd name="connsiteX71" fmla="*/ 1198864 w 9472415"/>
              <a:gd name="connsiteY71" fmla="*/ 871496 h 2143445"/>
              <a:gd name="connsiteX72" fmla="*/ 751168 w 9472415"/>
              <a:gd name="connsiteY72" fmla="*/ 748243 h 2143445"/>
              <a:gd name="connsiteX73" fmla="*/ 169555 w 9472415"/>
              <a:gd name="connsiteY73" fmla="*/ 362554 h 2143445"/>
              <a:gd name="connsiteX74" fmla="*/ 319023 w 9472415"/>
              <a:gd name="connsiteY74" fmla="*/ 427167 h 2143445"/>
              <a:gd name="connsiteX75" fmla="*/ 363898 w 9472415"/>
              <a:gd name="connsiteY75" fmla="*/ 601555 h 2143445"/>
              <a:gd name="connsiteX76" fmla="*/ 366052 w 9472415"/>
              <a:gd name="connsiteY76" fmla="*/ 612173 h 2143445"/>
              <a:gd name="connsiteX77" fmla="*/ 626866 w 9472415"/>
              <a:gd name="connsiteY77" fmla="*/ 683829 h 2143445"/>
              <a:gd name="connsiteX78" fmla="*/ 1193717 w 9472415"/>
              <a:gd name="connsiteY78" fmla="*/ 846508 h 2143445"/>
              <a:gd name="connsiteX79" fmla="*/ 1503642 w 9472415"/>
              <a:gd name="connsiteY79" fmla="*/ 836026 h 2143445"/>
              <a:gd name="connsiteX80" fmla="*/ 1504631 w 9472415"/>
              <a:gd name="connsiteY80" fmla="*/ 836169 h 2143445"/>
              <a:gd name="connsiteX81" fmla="*/ 1506623 w 9472415"/>
              <a:gd name="connsiteY81" fmla="*/ 829962 h 2143445"/>
              <a:gd name="connsiteX82" fmla="*/ 1658642 w 9472415"/>
              <a:gd name="connsiteY82" fmla="*/ 541354 h 2143445"/>
              <a:gd name="connsiteX83" fmla="*/ 1688042 w 9472415"/>
              <a:gd name="connsiteY83" fmla="*/ 822120 h 2143445"/>
              <a:gd name="connsiteX84" fmla="*/ 1689083 w 9472415"/>
              <a:gd name="connsiteY84" fmla="*/ 898310 h 2143445"/>
              <a:gd name="connsiteX85" fmla="*/ 1703239 w 9472415"/>
              <a:gd name="connsiteY85" fmla="*/ 905120 h 2143445"/>
              <a:gd name="connsiteX86" fmla="*/ 1871632 w 9472415"/>
              <a:gd name="connsiteY86" fmla="*/ 997860 h 2143445"/>
              <a:gd name="connsiteX87" fmla="*/ 2303207 w 9472415"/>
              <a:gd name="connsiteY87" fmla="*/ 1230259 h 2143445"/>
              <a:gd name="connsiteX88" fmla="*/ 2571948 w 9472415"/>
              <a:gd name="connsiteY88" fmla="*/ 1333141 h 2143445"/>
              <a:gd name="connsiteX89" fmla="*/ 2766023 w 9472415"/>
              <a:gd name="connsiteY89" fmla="*/ 1300858 h 2143445"/>
              <a:gd name="connsiteX90" fmla="*/ 2833256 w 9472415"/>
              <a:gd name="connsiteY90" fmla="*/ 1269483 h 2143445"/>
              <a:gd name="connsiteX91" fmla="*/ 2882351 w 9472415"/>
              <a:gd name="connsiteY91" fmla="*/ 1184531 h 2143445"/>
              <a:gd name="connsiteX92" fmla="*/ 3299239 w 9472415"/>
              <a:gd name="connsiteY92" fmla="*/ 833508 h 2143445"/>
              <a:gd name="connsiteX93" fmla="*/ 3422949 w 9472415"/>
              <a:gd name="connsiteY93" fmla="*/ 892587 h 2143445"/>
              <a:gd name="connsiteX94" fmla="*/ 3424192 w 9472415"/>
              <a:gd name="connsiteY94" fmla="*/ 893523 h 2143445"/>
              <a:gd name="connsiteX95" fmla="*/ 3454517 w 9472415"/>
              <a:gd name="connsiteY95" fmla="*/ 874551 h 2143445"/>
              <a:gd name="connsiteX96" fmla="*/ 3606942 w 9472415"/>
              <a:gd name="connsiteY96" fmla="*/ 808480 h 2143445"/>
              <a:gd name="connsiteX97" fmla="*/ 3766819 w 9472415"/>
              <a:gd name="connsiteY97" fmla="*/ 933860 h 2143445"/>
              <a:gd name="connsiteX98" fmla="*/ 3907982 w 9472415"/>
              <a:gd name="connsiteY98" fmla="*/ 1064813 h 2143445"/>
              <a:gd name="connsiteX99" fmla="*/ 4093879 w 9472415"/>
              <a:gd name="connsiteY99" fmla="*/ 1113699 h 2143445"/>
              <a:gd name="connsiteX100" fmla="*/ 4269540 w 9472415"/>
              <a:gd name="connsiteY100" fmla="*/ 955280 h 2143445"/>
              <a:gd name="connsiteX101" fmla="*/ 4488220 w 9472415"/>
              <a:gd name="connsiteY101" fmla="*/ 721663 h 2143445"/>
              <a:gd name="connsiteX102" fmla="*/ 4644833 w 9472415"/>
              <a:gd name="connsiteY102" fmla="*/ 809891 h 2143445"/>
              <a:gd name="connsiteX103" fmla="*/ 4664036 w 9472415"/>
              <a:gd name="connsiteY103" fmla="*/ 838790 h 2143445"/>
              <a:gd name="connsiteX104" fmla="*/ 4705988 w 9472415"/>
              <a:gd name="connsiteY104" fmla="*/ 758026 h 2143445"/>
              <a:gd name="connsiteX105" fmla="*/ 5105975 w 9472415"/>
              <a:gd name="connsiteY105" fmla="*/ 116089 h 2143445"/>
              <a:gd name="connsiteX106" fmla="*/ 5110616 w 9472415"/>
              <a:gd name="connsiteY106" fmla="*/ 1158597 h 2143445"/>
              <a:gd name="connsiteX107" fmla="*/ 5769074 w 9472415"/>
              <a:gd name="connsiteY107" fmla="*/ 664684 h 2143445"/>
              <a:gd name="connsiteX108" fmla="*/ 6180327 w 9472415"/>
              <a:gd name="connsiteY108" fmla="*/ 865761 h 2143445"/>
              <a:gd name="connsiteX109" fmla="*/ 6025061 w 9472415"/>
              <a:gd name="connsiteY109" fmla="*/ 1185938 h 2143445"/>
              <a:gd name="connsiteX110" fmla="*/ 6281578 w 9472415"/>
              <a:gd name="connsiteY110" fmla="*/ 1268625 h 2143445"/>
              <a:gd name="connsiteX111" fmla="*/ 6323112 w 9472415"/>
              <a:gd name="connsiteY111" fmla="*/ 1276070 h 2143445"/>
              <a:gd name="connsiteX112" fmla="*/ 6265574 w 9472415"/>
              <a:gd name="connsiteY112" fmla="*/ 1289419 h 2143445"/>
              <a:gd name="connsiteX113" fmla="*/ 6251216 w 9472415"/>
              <a:gd name="connsiteY113" fmla="*/ 1286547 h 2143445"/>
              <a:gd name="connsiteX114" fmla="*/ 5965466 w 9472415"/>
              <a:gd name="connsiteY114" fmla="*/ 1181434 h 2143445"/>
              <a:gd name="connsiteX115" fmla="*/ 6139202 w 9472415"/>
              <a:gd name="connsiteY115" fmla="*/ 879682 h 2143445"/>
              <a:gd name="connsiteX116" fmla="*/ 5846412 w 9472415"/>
              <a:gd name="connsiteY116" fmla="*/ 687613 h 2143445"/>
              <a:gd name="connsiteX117" fmla="*/ 5480970 w 9472415"/>
              <a:gd name="connsiteY117" fmla="*/ 957383 h 2143445"/>
              <a:gd name="connsiteX118" fmla="*/ 5078408 w 9472415"/>
              <a:gd name="connsiteY118" fmla="*/ 1181615 h 2143445"/>
              <a:gd name="connsiteX119" fmla="*/ 5096786 w 9472415"/>
              <a:gd name="connsiteY119" fmla="*/ 157306 h 2143445"/>
              <a:gd name="connsiteX120" fmla="*/ 4728056 w 9472415"/>
              <a:gd name="connsiteY120" fmla="*/ 801367 h 2143445"/>
              <a:gd name="connsiteX121" fmla="*/ 4688056 w 9472415"/>
              <a:gd name="connsiteY121" fmla="*/ 876846 h 2143445"/>
              <a:gd name="connsiteX122" fmla="*/ 4721993 w 9472415"/>
              <a:gd name="connsiteY122" fmla="*/ 942568 h 2143445"/>
              <a:gd name="connsiteX123" fmla="*/ 4806744 w 9472415"/>
              <a:gd name="connsiteY123" fmla="*/ 1098551 h 2143445"/>
              <a:gd name="connsiteX124" fmla="*/ 5024097 w 9472415"/>
              <a:gd name="connsiteY124" fmla="*/ 1373221 h 2143445"/>
              <a:gd name="connsiteX125" fmla="*/ 5153027 w 9472415"/>
              <a:gd name="connsiteY125" fmla="*/ 1491421 h 2143445"/>
              <a:gd name="connsiteX126" fmla="*/ 5210791 w 9472415"/>
              <a:gd name="connsiteY126" fmla="*/ 1534127 h 2143445"/>
              <a:gd name="connsiteX127" fmla="*/ 5179069 w 9472415"/>
              <a:gd name="connsiteY127" fmla="*/ 1541487 h 2143445"/>
              <a:gd name="connsiteX128" fmla="*/ 5153552 w 9472415"/>
              <a:gd name="connsiteY128" fmla="*/ 1524819 h 2143445"/>
              <a:gd name="connsiteX129" fmla="*/ 4822449 w 9472415"/>
              <a:gd name="connsiteY129" fmla="*/ 1171775 h 2143445"/>
              <a:gd name="connsiteX130" fmla="*/ 4677707 w 9472415"/>
              <a:gd name="connsiteY130" fmla="*/ 920341 h 2143445"/>
              <a:gd name="connsiteX131" fmla="*/ 4671180 w 9472415"/>
              <a:gd name="connsiteY131" fmla="*/ 908693 h 2143445"/>
              <a:gd name="connsiteX132" fmla="*/ 4604469 w 9472415"/>
              <a:gd name="connsiteY132" fmla="*/ 1034579 h 2143445"/>
              <a:gd name="connsiteX133" fmla="*/ 4223875 w 9472415"/>
              <a:gd name="connsiteY133" fmla="*/ 1510527 h 2143445"/>
              <a:gd name="connsiteX134" fmla="*/ 3465513 w 9472415"/>
              <a:gd name="connsiteY134" fmla="*/ 978860 h 2143445"/>
              <a:gd name="connsiteX135" fmla="*/ 3408905 w 9472415"/>
              <a:gd name="connsiteY135" fmla="*/ 933557 h 2143445"/>
              <a:gd name="connsiteX136" fmla="*/ 3406118 w 9472415"/>
              <a:gd name="connsiteY136" fmla="*/ 935321 h 2143445"/>
              <a:gd name="connsiteX137" fmla="*/ 3309452 w 9472415"/>
              <a:gd name="connsiteY137" fmla="*/ 996585 h 2143445"/>
              <a:gd name="connsiteX138" fmla="*/ 2884062 w 9472415"/>
              <a:gd name="connsiteY138" fmla="*/ 1284638 h 2143445"/>
              <a:gd name="connsiteX139" fmla="*/ 2852290 w 9472415"/>
              <a:gd name="connsiteY139" fmla="*/ 1300809 h 2143445"/>
              <a:gd name="connsiteX140" fmla="*/ 2800244 w 9472415"/>
              <a:gd name="connsiteY140" fmla="*/ 1392118 h 2143445"/>
              <a:gd name="connsiteX141" fmla="*/ 2563579 w 9472415"/>
              <a:gd name="connsiteY141" fmla="*/ 1675392 h 2143445"/>
              <a:gd name="connsiteX142" fmla="*/ 1937648 w 9472415"/>
              <a:gd name="connsiteY142" fmla="*/ 1360128 h 2143445"/>
              <a:gd name="connsiteX143" fmla="*/ 1699767 w 9472415"/>
              <a:gd name="connsiteY143" fmla="*/ 2142100 h 2143445"/>
              <a:gd name="connsiteX144" fmla="*/ 1654139 w 9472415"/>
              <a:gd name="connsiteY144" fmla="*/ 916074 h 2143445"/>
              <a:gd name="connsiteX145" fmla="*/ 1654151 w 9472415"/>
              <a:gd name="connsiteY145" fmla="*/ 909306 h 2143445"/>
              <a:gd name="connsiteX146" fmla="*/ 1625968 w 9472415"/>
              <a:gd name="connsiteY146" fmla="*/ 896055 h 2143445"/>
              <a:gd name="connsiteX147" fmla="*/ 1573896 w 9472415"/>
              <a:gd name="connsiteY147" fmla="*/ 877050 h 2143445"/>
              <a:gd name="connsiteX148" fmla="*/ 1524095 w 9472415"/>
              <a:gd name="connsiteY148" fmla="*/ 865855 h 2143445"/>
              <a:gd name="connsiteX149" fmla="*/ 1520896 w 9472415"/>
              <a:gd name="connsiteY149" fmla="*/ 865582 h 2143445"/>
              <a:gd name="connsiteX150" fmla="*/ 1512347 w 9472415"/>
              <a:gd name="connsiteY150" fmla="*/ 894331 h 2143445"/>
              <a:gd name="connsiteX151" fmla="*/ 1329458 w 9472415"/>
              <a:gd name="connsiteY151" fmla="*/ 1327966 h 2143445"/>
              <a:gd name="connsiteX152" fmla="*/ 872349 w 9472415"/>
              <a:gd name="connsiteY152" fmla="*/ 998509 h 2143445"/>
              <a:gd name="connsiteX153" fmla="*/ 520464 w 9472415"/>
              <a:gd name="connsiteY153" fmla="*/ 1172381 h 2143445"/>
              <a:gd name="connsiteX154" fmla="*/ 355690 w 9472415"/>
              <a:gd name="connsiteY154" fmla="*/ 743341 h 2143445"/>
              <a:gd name="connsiteX155" fmla="*/ 335762 w 9472415"/>
              <a:gd name="connsiteY155" fmla="*/ 633067 h 2143445"/>
              <a:gd name="connsiteX156" fmla="*/ 23338 w 9472415"/>
              <a:gd name="connsiteY156" fmla="*/ 546444 h 2143445"/>
              <a:gd name="connsiteX157" fmla="*/ 16293 w 9472415"/>
              <a:gd name="connsiteY157" fmla="*/ 516079 h 2143445"/>
              <a:gd name="connsiteX158" fmla="*/ 330106 w 9472415"/>
              <a:gd name="connsiteY158" fmla="*/ 602297 h 2143445"/>
              <a:gd name="connsiteX159" fmla="*/ 320992 w 9472415"/>
              <a:gd name="connsiteY159" fmla="*/ 553766 h 2143445"/>
              <a:gd name="connsiteX160" fmla="*/ 159026 w 9472415"/>
              <a:gd name="connsiteY160" fmla="*/ 404194 h 2143445"/>
              <a:gd name="connsiteX161" fmla="*/ 82348 w 9472415"/>
              <a:gd name="connsiteY161" fmla="*/ 436266 h 2143445"/>
              <a:gd name="connsiteX162" fmla="*/ 8395 w 9472415"/>
              <a:gd name="connsiteY162" fmla="*/ 482035 h 2143445"/>
              <a:gd name="connsiteX163" fmla="*/ 0 w 9472415"/>
              <a:gd name="connsiteY163" fmla="*/ 445849 h 2143445"/>
              <a:gd name="connsiteX164" fmla="*/ 71936 w 9472415"/>
              <a:gd name="connsiteY164" fmla="*/ 400556 h 2143445"/>
              <a:gd name="connsiteX165" fmla="*/ 169555 w 9472415"/>
              <a:gd name="connsiteY165" fmla="*/ 362554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9472415" h="2143445">
                <a:moveTo>
                  <a:pt x="7455444" y="112188"/>
                </a:moveTo>
                <a:cubicBezTo>
                  <a:pt x="7585346" y="108956"/>
                  <a:pt x="7646274" y="672979"/>
                  <a:pt x="7764693" y="681148"/>
                </a:cubicBezTo>
                <a:cubicBezTo>
                  <a:pt x="7891006" y="689861"/>
                  <a:pt x="8061880" y="235482"/>
                  <a:pt x="8186386" y="173006"/>
                </a:cubicBezTo>
                <a:cubicBezTo>
                  <a:pt x="8310892" y="110530"/>
                  <a:pt x="8374680" y="398659"/>
                  <a:pt x="8511730" y="306289"/>
                </a:cubicBezTo>
                <a:cubicBezTo>
                  <a:pt x="8648780" y="213919"/>
                  <a:pt x="8844791" y="-93827"/>
                  <a:pt x="9063274" y="28218"/>
                </a:cubicBezTo>
                <a:cubicBezTo>
                  <a:pt x="9172515" y="89241"/>
                  <a:pt x="9325503" y="316413"/>
                  <a:pt x="9469606" y="541036"/>
                </a:cubicBezTo>
                <a:lnTo>
                  <a:pt x="9472415" y="545437"/>
                </a:lnTo>
                <a:lnTo>
                  <a:pt x="9438466" y="553313"/>
                </a:lnTo>
                <a:lnTo>
                  <a:pt x="9338372" y="397140"/>
                </a:lnTo>
                <a:cubicBezTo>
                  <a:pt x="9230609" y="233137"/>
                  <a:pt x="9126340" y="92336"/>
                  <a:pt x="9041418" y="47578"/>
                </a:cubicBezTo>
                <a:cubicBezTo>
                  <a:pt x="8814958" y="-71777"/>
                  <a:pt x="8616148" y="331908"/>
                  <a:pt x="8474171" y="357140"/>
                </a:cubicBezTo>
                <a:cubicBezTo>
                  <a:pt x="8332194" y="382372"/>
                  <a:pt x="8308931" y="138075"/>
                  <a:pt x="8189554" y="198968"/>
                </a:cubicBezTo>
                <a:cubicBezTo>
                  <a:pt x="8070177" y="259862"/>
                  <a:pt x="7909749" y="724896"/>
                  <a:pt x="7757909" y="722501"/>
                </a:cubicBezTo>
                <a:cubicBezTo>
                  <a:pt x="7606069" y="720106"/>
                  <a:pt x="7571798" y="86959"/>
                  <a:pt x="7442290" y="157306"/>
                </a:cubicBezTo>
                <a:cubicBezTo>
                  <a:pt x="7320876" y="223256"/>
                  <a:pt x="7148121" y="861839"/>
                  <a:pt x="7008350" y="1102126"/>
                </a:cubicBezTo>
                <a:lnTo>
                  <a:pt x="6996944" y="1119743"/>
                </a:lnTo>
                <a:lnTo>
                  <a:pt x="6950287" y="1130567"/>
                </a:lnTo>
                <a:lnTo>
                  <a:pt x="6955867" y="1123384"/>
                </a:lnTo>
                <a:cubicBezTo>
                  <a:pt x="7148055" y="844337"/>
                  <a:pt x="7298155" y="198997"/>
                  <a:pt x="7428506" y="120730"/>
                </a:cubicBezTo>
                <a:cubicBezTo>
                  <a:pt x="7437817" y="115140"/>
                  <a:pt x="7446783" y="112403"/>
                  <a:pt x="7455444" y="112188"/>
                </a:cubicBezTo>
                <a:close/>
                <a:moveTo>
                  <a:pt x="3597322" y="832622"/>
                </a:moveTo>
                <a:cubicBezTo>
                  <a:pt x="3570935" y="836955"/>
                  <a:pt x="3535445" y="854869"/>
                  <a:pt x="3494435" y="879421"/>
                </a:cubicBezTo>
                <a:lnTo>
                  <a:pt x="3446099" y="910015"/>
                </a:lnTo>
                <a:lnTo>
                  <a:pt x="3482840" y="937673"/>
                </a:lnTo>
                <a:cubicBezTo>
                  <a:pt x="3739829" y="1151108"/>
                  <a:pt x="3965156" y="1580337"/>
                  <a:pt x="4209818" y="1483186"/>
                </a:cubicBezTo>
                <a:cubicBezTo>
                  <a:pt x="4322739" y="1438347"/>
                  <a:pt x="4452680" y="1236100"/>
                  <a:pt x="4580114" y="1000352"/>
                </a:cubicBezTo>
                <a:lnTo>
                  <a:pt x="4648629" y="868450"/>
                </a:lnTo>
                <a:lnTo>
                  <a:pt x="4643074" y="858536"/>
                </a:lnTo>
                <a:cubicBezTo>
                  <a:pt x="4608486" y="800738"/>
                  <a:pt x="4573880" y="757237"/>
                  <a:pt x="4537827" y="748531"/>
                </a:cubicBezTo>
                <a:cubicBezTo>
                  <a:pt x="4441690" y="725315"/>
                  <a:pt x="4329236" y="943704"/>
                  <a:pt x="4245622" y="1032480"/>
                </a:cubicBezTo>
                <a:cubicBezTo>
                  <a:pt x="4162008" y="1121256"/>
                  <a:pt x="4116871" y="1144852"/>
                  <a:pt x="4055849" y="1151711"/>
                </a:cubicBezTo>
                <a:cubicBezTo>
                  <a:pt x="3994825" y="1158569"/>
                  <a:pt x="3952030" y="1126737"/>
                  <a:pt x="3879479" y="1073631"/>
                </a:cubicBezTo>
                <a:cubicBezTo>
                  <a:pt x="3806927" y="1020524"/>
                  <a:pt x="3712667" y="888029"/>
                  <a:pt x="3620542" y="833072"/>
                </a:cubicBezTo>
                <a:cubicBezTo>
                  <a:pt x="3613902" y="831242"/>
                  <a:pt x="3606118" y="831177"/>
                  <a:pt x="3597322" y="832622"/>
                </a:cubicBezTo>
                <a:close/>
                <a:moveTo>
                  <a:pt x="3202245" y="878675"/>
                </a:moveTo>
                <a:cubicBezTo>
                  <a:pt x="3114235" y="907323"/>
                  <a:pt x="3035660" y="1001454"/>
                  <a:pt x="2962008" y="1115759"/>
                </a:cubicBezTo>
                <a:lnTo>
                  <a:pt x="2886208" y="1241890"/>
                </a:lnTo>
                <a:lnTo>
                  <a:pt x="2909176" y="1229145"/>
                </a:lnTo>
                <a:cubicBezTo>
                  <a:pt x="3050552" y="1145757"/>
                  <a:pt x="3264538" y="990519"/>
                  <a:pt x="3374408" y="924670"/>
                </a:cubicBezTo>
                <a:lnTo>
                  <a:pt x="3384812" y="918161"/>
                </a:lnTo>
                <a:lnTo>
                  <a:pt x="3349005" y="895957"/>
                </a:lnTo>
                <a:cubicBezTo>
                  <a:pt x="3311403" y="876740"/>
                  <a:pt x="3275144" y="867103"/>
                  <a:pt x="3240554" y="870538"/>
                </a:cubicBezTo>
                <a:cubicBezTo>
                  <a:pt x="3227583" y="871826"/>
                  <a:pt x="3214818" y="874582"/>
                  <a:pt x="3202245" y="878675"/>
                </a:cubicBezTo>
                <a:close/>
                <a:moveTo>
                  <a:pt x="1689474" y="926909"/>
                </a:moveTo>
                <a:lnTo>
                  <a:pt x="1689545" y="932140"/>
                </a:lnTo>
                <a:cubicBezTo>
                  <a:pt x="1692060" y="1355032"/>
                  <a:pt x="1664403" y="1970834"/>
                  <a:pt x="1699995" y="2073451"/>
                </a:cubicBezTo>
                <a:cubicBezTo>
                  <a:pt x="1724469" y="2213613"/>
                  <a:pt x="1710049" y="1413855"/>
                  <a:pt x="1914674" y="1327738"/>
                </a:cubicBezTo>
                <a:cubicBezTo>
                  <a:pt x="2119299" y="1241621"/>
                  <a:pt x="2314849" y="1721006"/>
                  <a:pt x="2545610" y="1638634"/>
                </a:cubicBezTo>
                <a:cubicBezTo>
                  <a:pt x="2632145" y="1607744"/>
                  <a:pt x="2712280" y="1479057"/>
                  <a:pt x="2796450" y="1333169"/>
                </a:cubicBezTo>
                <a:lnTo>
                  <a:pt x="2802132" y="1323337"/>
                </a:lnTo>
                <a:lnTo>
                  <a:pt x="2744244" y="1346741"/>
                </a:lnTo>
                <a:cubicBezTo>
                  <a:pt x="2667989" y="1372843"/>
                  <a:pt x="2614755" y="1372554"/>
                  <a:pt x="2513451" y="1348443"/>
                </a:cubicBezTo>
                <a:cubicBezTo>
                  <a:pt x="2378379" y="1316295"/>
                  <a:pt x="2176962" y="1197425"/>
                  <a:pt x="2020369" y="1118860"/>
                </a:cubicBezTo>
                <a:cubicBezTo>
                  <a:pt x="1942073" y="1079577"/>
                  <a:pt x="1864684" y="1029432"/>
                  <a:pt x="1789755" y="983953"/>
                </a:cubicBezTo>
                <a:close/>
                <a:moveTo>
                  <a:pt x="1632650" y="595894"/>
                </a:moveTo>
                <a:cubicBezTo>
                  <a:pt x="1610963" y="587568"/>
                  <a:pt x="1583460" y="659404"/>
                  <a:pt x="1551956" y="761130"/>
                </a:cubicBezTo>
                <a:lnTo>
                  <a:pt x="1528611" y="839637"/>
                </a:lnTo>
                <a:lnTo>
                  <a:pt x="1544896" y="841993"/>
                </a:lnTo>
                <a:cubicBezTo>
                  <a:pt x="1573142" y="848299"/>
                  <a:pt x="1599788" y="857150"/>
                  <a:pt x="1625842" y="867889"/>
                </a:cubicBezTo>
                <a:lnTo>
                  <a:pt x="1654200" y="881531"/>
                </a:lnTo>
                <a:lnTo>
                  <a:pt x="1654322" y="812565"/>
                </a:lnTo>
                <a:cubicBezTo>
                  <a:pt x="1653890" y="716409"/>
                  <a:pt x="1651403" y="644031"/>
                  <a:pt x="1644949" y="610912"/>
                </a:cubicBezTo>
                <a:cubicBezTo>
                  <a:pt x="1641092" y="602431"/>
                  <a:pt x="1636987" y="597560"/>
                  <a:pt x="1632650" y="595894"/>
                </a:cubicBezTo>
                <a:close/>
                <a:moveTo>
                  <a:pt x="372349" y="643211"/>
                </a:moveTo>
                <a:lnTo>
                  <a:pt x="386151" y="711238"/>
                </a:lnTo>
                <a:cubicBezTo>
                  <a:pt x="423651" y="899171"/>
                  <a:pt x="464070" y="1100480"/>
                  <a:pt x="520282" y="1131074"/>
                </a:cubicBezTo>
                <a:cubicBezTo>
                  <a:pt x="651164" y="1125433"/>
                  <a:pt x="751862" y="934546"/>
                  <a:pt x="881402" y="961978"/>
                </a:cubicBezTo>
                <a:cubicBezTo>
                  <a:pt x="1060984" y="1012156"/>
                  <a:pt x="1158884" y="1302081"/>
                  <a:pt x="1311170" y="1282018"/>
                </a:cubicBezTo>
                <a:cubicBezTo>
                  <a:pt x="1359748" y="1255729"/>
                  <a:pt x="1410683" y="1124213"/>
                  <a:pt x="1459153" y="977882"/>
                </a:cubicBezTo>
                <a:lnTo>
                  <a:pt x="1495879" y="863440"/>
                </a:lnTo>
                <a:lnTo>
                  <a:pt x="1476818" y="861809"/>
                </a:lnTo>
                <a:cubicBezTo>
                  <a:pt x="1384224" y="859480"/>
                  <a:pt x="1301705" y="887597"/>
                  <a:pt x="1198864" y="871496"/>
                </a:cubicBezTo>
                <a:cubicBezTo>
                  <a:pt x="1061742" y="850028"/>
                  <a:pt x="1077146" y="835572"/>
                  <a:pt x="751168" y="748243"/>
                </a:cubicBezTo>
                <a:close/>
                <a:moveTo>
                  <a:pt x="169555" y="362554"/>
                </a:moveTo>
                <a:cubicBezTo>
                  <a:pt x="229431" y="350616"/>
                  <a:pt x="279020" y="367700"/>
                  <a:pt x="319023" y="427167"/>
                </a:cubicBezTo>
                <a:cubicBezTo>
                  <a:pt x="334475" y="469411"/>
                  <a:pt x="349159" y="531468"/>
                  <a:pt x="363898" y="601555"/>
                </a:cubicBezTo>
                <a:lnTo>
                  <a:pt x="366052" y="612173"/>
                </a:lnTo>
                <a:lnTo>
                  <a:pt x="626866" y="683829"/>
                </a:lnTo>
                <a:cubicBezTo>
                  <a:pt x="836357" y="738247"/>
                  <a:pt x="1040712" y="820148"/>
                  <a:pt x="1193717" y="846508"/>
                </a:cubicBezTo>
                <a:cubicBezTo>
                  <a:pt x="1327596" y="869573"/>
                  <a:pt x="1409553" y="829504"/>
                  <a:pt x="1503642" y="836026"/>
                </a:cubicBezTo>
                <a:lnTo>
                  <a:pt x="1504631" y="836169"/>
                </a:lnTo>
                <a:lnTo>
                  <a:pt x="1506623" y="829962"/>
                </a:lnTo>
                <a:cubicBezTo>
                  <a:pt x="1568345" y="635080"/>
                  <a:pt x="1622828" y="467440"/>
                  <a:pt x="1658642" y="541354"/>
                </a:cubicBezTo>
                <a:cubicBezTo>
                  <a:pt x="1676549" y="578311"/>
                  <a:pt x="1684852" y="683217"/>
                  <a:pt x="1688042" y="822120"/>
                </a:cubicBezTo>
                <a:lnTo>
                  <a:pt x="1689083" y="898310"/>
                </a:lnTo>
                <a:lnTo>
                  <a:pt x="1703239" y="905120"/>
                </a:lnTo>
                <a:cubicBezTo>
                  <a:pt x="1755002" y="932845"/>
                  <a:pt x="1808440" y="965505"/>
                  <a:pt x="1871632" y="997860"/>
                </a:cubicBezTo>
                <a:cubicBezTo>
                  <a:pt x="1998016" y="1062571"/>
                  <a:pt x="2186488" y="1174379"/>
                  <a:pt x="2303207" y="1230259"/>
                </a:cubicBezTo>
                <a:cubicBezTo>
                  <a:pt x="2419927" y="1286139"/>
                  <a:pt x="2480225" y="1328182"/>
                  <a:pt x="2571948" y="1333141"/>
                </a:cubicBezTo>
                <a:cubicBezTo>
                  <a:pt x="2640741" y="1336860"/>
                  <a:pt x="2689513" y="1332160"/>
                  <a:pt x="2766023" y="1300858"/>
                </a:cubicBezTo>
                <a:lnTo>
                  <a:pt x="2833256" y="1269483"/>
                </a:lnTo>
                <a:lnTo>
                  <a:pt x="2882351" y="1184531"/>
                </a:lnTo>
                <a:cubicBezTo>
                  <a:pt x="2999711" y="986663"/>
                  <a:pt x="3130428" y="805974"/>
                  <a:pt x="3299239" y="833508"/>
                </a:cubicBezTo>
                <a:cubicBezTo>
                  <a:pt x="3341442" y="844941"/>
                  <a:pt x="3382617" y="865535"/>
                  <a:pt x="3422949" y="892587"/>
                </a:cubicBezTo>
                <a:lnTo>
                  <a:pt x="3424192" y="893523"/>
                </a:lnTo>
                <a:lnTo>
                  <a:pt x="3454517" y="874551"/>
                </a:lnTo>
                <a:cubicBezTo>
                  <a:pt x="3522246" y="830931"/>
                  <a:pt x="3557890" y="807331"/>
                  <a:pt x="3606942" y="808480"/>
                </a:cubicBezTo>
                <a:cubicBezTo>
                  <a:pt x="3672345" y="810011"/>
                  <a:pt x="3716646" y="891138"/>
                  <a:pt x="3766819" y="933860"/>
                </a:cubicBezTo>
                <a:cubicBezTo>
                  <a:pt x="3816994" y="976582"/>
                  <a:pt x="3837088" y="1010698"/>
                  <a:pt x="3907982" y="1064813"/>
                </a:cubicBezTo>
                <a:cubicBezTo>
                  <a:pt x="3978876" y="1118929"/>
                  <a:pt x="4033619" y="1131954"/>
                  <a:pt x="4093879" y="1113699"/>
                </a:cubicBezTo>
                <a:cubicBezTo>
                  <a:pt x="4154138" y="1095443"/>
                  <a:pt x="4220756" y="1023197"/>
                  <a:pt x="4269540" y="955280"/>
                </a:cubicBezTo>
                <a:cubicBezTo>
                  <a:pt x="4318324" y="887364"/>
                  <a:pt x="4425670" y="745895"/>
                  <a:pt x="4488220" y="721663"/>
                </a:cubicBezTo>
                <a:cubicBezTo>
                  <a:pt x="4550769" y="697431"/>
                  <a:pt x="4591746" y="747077"/>
                  <a:pt x="4644833" y="809891"/>
                </a:cubicBezTo>
                <a:lnTo>
                  <a:pt x="4664036" y="838790"/>
                </a:lnTo>
                <a:lnTo>
                  <a:pt x="4705988" y="758026"/>
                </a:lnTo>
                <a:cubicBezTo>
                  <a:pt x="4870777" y="432274"/>
                  <a:pt x="5019535" y="120392"/>
                  <a:pt x="5105975" y="116089"/>
                </a:cubicBezTo>
                <a:cubicBezTo>
                  <a:pt x="5278854" y="107484"/>
                  <a:pt x="5000100" y="1067165"/>
                  <a:pt x="5110616" y="1158597"/>
                </a:cubicBezTo>
                <a:cubicBezTo>
                  <a:pt x="5221133" y="1250030"/>
                  <a:pt x="5590789" y="713490"/>
                  <a:pt x="5769074" y="664684"/>
                </a:cubicBezTo>
                <a:cubicBezTo>
                  <a:pt x="5947359" y="615878"/>
                  <a:pt x="6151311" y="769787"/>
                  <a:pt x="6180327" y="865761"/>
                </a:cubicBezTo>
                <a:cubicBezTo>
                  <a:pt x="6209343" y="961735"/>
                  <a:pt x="5909972" y="1127260"/>
                  <a:pt x="6025061" y="1185938"/>
                </a:cubicBezTo>
                <a:cubicBezTo>
                  <a:pt x="6068220" y="1207942"/>
                  <a:pt x="6165056" y="1242894"/>
                  <a:pt x="6281578" y="1268625"/>
                </a:cubicBezTo>
                <a:lnTo>
                  <a:pt x="6323112" y="1276070"/>
                </a:lnTo>
                <a:lnTo>
                  <a:pt x="6265574" y="1289419"/>
                </a:lnTo>
                <a:lnTo>
                  <a:pt x="6251216" y="1286547"/>
                </a:lnTo>
                <a:cubicBezTo>
                  <a:pt x="6123192" y="1257990"/>
                  <a:pt x="6002057" y="1218764"/>
                  <a:pt x="5965466" y="1181434"/>
                </a:cubicBezTo>
                <a:cubicBezTo>
                  <a:pt x="5892284" y="1106773"/>
                  <a:pt x="6159044" y="961985"/>
                  <a:pt x="6139202" y="879682"/>
                </a:cubicBezTo>
                <a:cubicBezTo>
                  <a:pt x="6119360" y="797379"/>
                  <a:pt x="5978863" y="697409"/>
                  <a:pt x="5846412" y="687613"/>
                </a:cubicBezTo>
                <a:cubicBezTo>
                  <a:pt x="5713961" y="677817"/>
                  <a:pt x="5599872" y="838655"/>
                  <a:pt x="5480970" y="957383"/>
                </a:cubicBezTo>
                <a:cubicBezTo>
                  <a:pt x="5362068" y="1076111"/>
                  <a:pt x="5192481" y="1264919"/>
                  <a:pt x="5078408" y="1181615"/>
                </a:cubicBezTo>
                <a:cubicBezTo>
                  <a:pt x="4964335" y="1098311"/>
                  <a:pt x="5239208" y="102487"/>
                  <a:pt x="5096786" y="157306"/>
                </a:cubicBezTo>
                <a:cubicBezTo>
                  <a:pt x="5025575" y="184716"/>
                  <a:pt x="4888102" y="487617"/>
                  <a:pt x="4728056" y="801367"/>
                </a:cubicBezTo>
                <a:lnTo>
                  <a:pt x="4688056" y="876846"/>
                </a:lnTo>
                <a:lnTo>
                  <a:pt x="4721993" y="942568"/>
                </a:lnTo>
                <a:cubicBezTo>
                  <a:pt x="4747933" y="995145"/>
                  <a:pt x="4775139" y="1051606"/>
                  <a:pt x="4806744" y="1098551"/>
                </a:cubicBezTo>
                <a:cubicBezTo>
                  <a:pt x="4869954" y="1192439"/>
                  <a:pt x="4942470" y="1292112"/>
                  <a:pt x="5024097" y="1373221"/>
                </a:cubicBezTo>
                <a:cubicBezTo>
                  <a:pt x="5064911" y="1413776"/>
                  <a:pt x="5107757" y="1454633"/>
                  <a:pt x="5153027" y="1491421"/>
                </a:cubicBezTo>
                <a:lnTo>
                  <a:pt x="5210791" y="1534127"/>
                </a:lnTo>
                <a:lnTo>
                  <a:pt x="5179069" y="1541487"/>
                </a:lnTo>
                <a:lnTo>
                  <a:pt x="5153552" y="1524819"/>
                </a:lnTo>
                <a:cubicBezTo>
                  <a:pt x="5038078" y="1440704"/>
                  <a:pt x="4925069" y="1301156"/>
                  <a:pt x="4822449" y="1171775"/>
                </a:cubicBezTo>
                <a:cubicBezTo>
                  <a:pt x="4771139" y="1107085"/>
                  <a:pt x="4724019" y="1007078"/>
                  <a:pt x="4677707" y="920341"/>
                </a:cubicBezTo>
                <a:lnTo>
                  <a:pt x="4671180" y="908693"/>
                </a:lnTo>
                <a:lnTo>
                  <a:pt x="4604469" y="1034579"/>
                </a:lnTo>
                <a:cubicBezTo>
                  <a:pt x="4478016" y="1261556"/>
                  <a:pt x="4345008" y="1457421"/>
                  <a:pt x="4223875" y="1510527"/>
                </a:cubicBezTo>
                <a:cubicBezTo>
                  <a:pt x="3981610" y="1616741"/>
                  <a:pt x="3705277" y="1188184"/>
                  <a:pt x="3465513" y="978860"/>
                </a:cubicBezTo>
                <a:lnTo>
                  <a:pt x="3408905" y="933557"/>
                </a:lnTo>
                <a:lnTo>
                  <a:pt x="3406118" y="935321"/>
                </a:lnTo>
                <a:cubicBezTo>
                  <a:pt x="3374933" y="955534"/>
                  <a:pt x="3342357" y="976641"/>
                  <a:pt x="3309452" y="996585"/>
                </a:cubicBezTo>
                <a:cubicBezTo>
                  <a:pt x="3194281" y="1066392"/>
                  <a:pt x="3015767" y="1210432"/>
                  <a:pt x="2884062" y="1284638"/>
                </a:cubicBezTo>
                <a:lnTo>
                  <a:pt x="2852290" y="1300809"/>
                </a:lnTo>
                <a:lnTo>
                  <a:pt x="2800244" y="1392118"/>
                </a:lnTo>
                <a:cubicBezTo>
                  <a:pt x="2721655" y="1527824"/>
                  <a:pt x="2645011" y="1644793"/>
                  <a:pt x="2563579" y="1675392"/>
                </a:cubicBezTo>
                <a:cubicBezTo>
                  <a:pt x="2346428" y="1756990"/>
                  <a:pt x="2127109" y="1336934"/>
                  <a:pt x="1937648" y="1360128"/>
                </a:cubicBezTo>
                <a:cubicBezTo>
                  <a:pt x="1748187" y="1383322"/>
                  <a:pt x="1775846" y="2180533"/>
                  <a:pt x="1699767" y="2142100"/>
                </a:cubicBezTo>
                <a:cubicBezTo>
                  <a:pt x="1625648" y="2096216"/>
                  <a:pt x="1651235" y="1357220"/>
                  <a:pt x="1654139" y="916074"/>
                </a:cubicBezTo>
                <a:lnTo>
                  <a:pt x="1654151" y="909306"/>
                </a:lnTo>
                <a:lnTo>
                  <a:pt x="1625968" y="896055"/>
                </a:lnTo>
                <a:cubicBezTo>
                  <a:pt x="1608376" y="888619"/>
                  <a:pt x="1591011" y="882204"/>
                  <a:pt x="1573896" y="877050"/>
                </a:cubicBezTo>
                <a:cubicBezTo>
                  <a:pt x="1556781" y="871897"/>
                  <a:pt x="1540228" y="868280"/>
                  <a:pt x="1524095" y="865855"/>
                </a:cubicBezTo>
                <a:lnTo>
                  <a:pt x="1520896" y="865582"/>
                </a:lnTo>
                <a:lnTo>
                  <a:pt x="1512347" y="894331"/>
                </a:lnTo>
                <a:cubicBezTo>
                  <a:pt x="1457285" y="1082481"/>
                  <a:pt x="1393842" y="1295667"/>
                  <a:pt x="1329458" y="1327966"/>
                </a:cubicBezTo>
                <a:cubicBezTo>
                  <a:pt x="1200691" y="1392565"/>
                  <a:pt x="1007181" y="1024440"/>
                  <a:pt x="872349" y="998509"/>
                </a:cubicBezTo>
                <a:cubicBezTo>
                  <a:pt x="737517" y="972578"/>
                  <a:pt x="616430" y="1186855"/>
                  <a:pt x="520464" y="1172381"/>
                </a:cubicBezTo>
                <a:cubicBezTo>
                  <a:pt x="410850" y="1139710"/>
                  <a:pt x="393183" y="907766"/>
                  <a:pt x="355690" y="743341"/>
                </a:cubicBezTo>
                <a:lnTo>
                  <a:pt x="335762" y="633067"/>
                </a:lnTo>
                <a:lnTo>
                  <a:pt x="23338" y="546444"/>
                </a:lnTo>
                <a:lnTo>
                  <a:pt x="16293" y="516079"/>
                </a:lnTo>
                <a:lnTo>
                  <a:pt x="330106" y="602297"/>
                </a:lnTo>
                <a:lnTo>
                  <a:pt x="320992" y="553766"/>
                </a:lnTo>
                <a:cubicBezTo>
                  <a:pt x="299432" y="454650"/>
                  <a:pt x="263332" y="380467"/>
                  <a:pt x="159026" y="404194"/>
                </a:cubicBezTo>
                <a:cubicBezTo>
                  <a:pt x="138165" y="408940"/>
                  <a:pt x="112161" y="420143"/>
                  <a:pt x="82348" y="436266"/>
                </a:cubicBezTo>
                <a:lnTo>
                  <a:pt x="8395" y="482035"/>
                </a:lnTo>
                <a:lnTo>
                  <a:pt x="0" y="445849"/>
                </a:lnTo>
                <a:lnTo>
                  <a:pt x="71936" y="400556"/>
                </a:lnTo>
                <a:cubicBezTo>
                  <a:pt x="107106" y="381747"/>
                  <a:pt x="139616" y="368522"/>
                  <a:pt x="169555" y="3625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latin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319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Friform 12">
            <a:extLst>
              <a:ext uri="{FF2B5EF4-FFF2-40B4-BE49-F238E27FC236}">
                <a16:creationId xmlns:a16="http://schemas.microsoft.com/office/drawing/2014/main" id="{DDB91B4F-9CB2-D64F-8823-CE506A7D41F9}"/>
              </a:ext>
            </a:extLst>
          </p:cNvPr>
          <p:cNvSpPr/>
          <p:nvPr userDrawn="1"/>
        </p:nvSpPr>
        <p:spPr>
          <a:xfrm rot="783688">
            <a:off x="-263978" y="5228582"/>
            <a:ext cx="9472415" cy="2143445"/>
          </a:xfrm>
          <a:custGeom>
            <a:avLst/>
            <a:gdLst>
              <a:gd name="connsiteX0" fmla="*/ 7455444 w 9472415"/>
              <a:gd name="connsiteY0" fmla="*/ 112188 h 2143445"/>
              <a:gd name="connsiteX1" fmla="*/ 7764693 w 9472415"/>
              <a:gd name="connsiteY1" fmla="*/ 681148 h 2143445"/>
              <a:gd name="connsiteX2" fmla="*/ 8186386 w 9472415"/>
              <a:gd name="connsiteY2" fmla="*/ 173006 h 2143445"/>
              <a:gd name="connsiteX3" fmla="*/ 8511730 w 9472415"/>
              <a:gd name="connsiteY3" fmla="*/ 306289 h 2143445"/>
              <a:gd name="connsiteX4" fmla="*/ 9063274 w 9472415"/>
              <a:gd name="connsiteY4" fmla="*/ 28218 h 2143445"/>
              <a:gd name="connsiteX5" fmla="*/ 9469606 w 9472415"/>
              <a:gd name="connsiteY5" fmla="*/ 541036 h 2143445"/>
              <a:gd name="connsiteX6" fmla="*/ 9472415 w 9472415"/>
              <a:gd name="connsiteY6" fmla="*/ 545437 h 2143445"/>
              <a:gd name="connsiteX7" fmla="*/ 9438466 w 9472415"/>
              <a:gd name="connsiteY7" fmla="*/ 553313 h 2143445"/>
              <a:gd name="connsiteX8" fmla="*/ 9338372 w 9472415"/>
              <a:gd name="connsiteY8" fmla="*/ 397140 h 2143445"/>
              <a:gd name="connsiteX9" fmla="*/ 9041418 w 9472415"/>
              <a:gd name="connsiteY9" fmla="*/ 47578 h 2143445"/>
              <a:gd name="connsiteX10" fmla="*/ 8474171 w 9472415"/>
              <a:gd name="connsiteY10" fmla="*/ 357140 h 2143445"/>
              <a:gd name="connsiteX11" fmla="*/ 8189554 w 9472415"/>
              <a:gd name="connsiteY11" fmla="*/ 198968 h 2143445"/>
              <a:gd name="connsiteX12" fmla="*/ 7757909 w 9472415"/>
              <a:gd name="connsiteY12" fmla="*/ 722501 h 2143445"/>
              <a:gd name="connsiteX13" fmla="*/ 7442290 w 9472415"/>
              <a:gd name="connsiteY13" fmla="*/ 157306 h 2143445"/>
              <a:gd name="connsiteX14" fmla="*/ 7008350 w 9472415"/>
              <a:gd name="connsiteY14" fmla="*/ 1102126 h 2143445"/>
              <a:gd name="connsiteX15" fmla="*/ 6996944 w 9472415"/>
              <a:gd name="connsiteY15" fmla="*/ 1119743 h 2143445"/>
              <a:gd name="connsiteX16" fmla="*/ 6950287 w 9472415"/>
              <a:gd name="connsiteY16" fmla="*/ 1130567 h 2143445"/>
              <a:gd name="connsiteX17" fmla="*/ 6955867 w 9472415"/>
              <a:gd name="connsiteY17" fmla="*/ 1123384 h 2143445"/>
              <a:gd name="connsiteX18" fmla="*/ 7428506 w 9472415"/>
              <a:gd name="connsiteY18" fmla="*/ 120730 h 2143445"/>
              <a:gd name="connsiteX19" fmla="*/ 7455444 w 9472415"/>
              <a:gd name="connsiteY19" fmla="*/ 112188 h 2143445"/>
              <a:gd name="connsiteX20" fmla="*/ 3597322 w 9472415"/>
              <a:gd name="connsiteY20" fmla="*/ 832622 h 2143445"/>
              <a:gd name="connsiteX21" fmla="*/ 3494435 w 9472415"/>
              <a:gd name="connsiteY21" fmla="*/ 879421 h 2143445"/>
              <a:gd name="connsiteX22" fmla="*/ 3446099 w 9472415"/>
              <a:gd name="connsiteY22" fmla="*/ 910015 h 2143445"/>
              <a:gd name="connsiteX23" fmla="*/ 3482840 w 9472415"/>
              <a:gd name="connsiteY23" fmla="*/ 937673 h 2143445"/>
              <a:gd name="connsiteX24" fmla="*/ 4209818 w 9472415"/>
              <a:gd name="connsiteY24" fmla="*/ 1483186 h 2143445"/>
              <a:gd name="connsiteX25" fmla="*/ 4580114 w 9472415"/>
              <a:gd name="connsiteY25" fmla="*/ 1000352 h 2143445"/>
              <a:gd name="connsiteX26" fmla="*/ 4648629 w 9472415"/>
              <a:gd name="connsiteY26" fmla="*/ 868450 h 2143445"/>
              <a:gd name="connsiteX27" fmla="*/ 4643074 w 9472415"/>
              <a:gd name="connsiteY27" fmla="*/ 858536 h 2143445"/>
              <a:gd name="connsiteX28" fmla="*/ 4537827 w 9472415"/>
              <a:gd name="connsiteY28" fmla="*/ 748531 h 2143445"/>
              <a:gd name="connsiteX29" fmla="*/ 4245622 w 9472415"/>
              <a:gd name="connsiteY29" fmla="*/ 1032480 h 2143445"/>
              <a:gd name="connsiteX30" fmla="*/ 4055849 w 9472415"/>
              <a:gd name="connsiteY30" fmla="*/ 1151711 h 2143445"/>
              <a:gd name="connsiteX31" fmla="*/ 3879479 w 9472415"/>
              <a:gd name="connsiteY31" fmla="*/ 1073631 h 2143445"/>
              <a:gd name="connsiteX32" fmla="*/ 3620542 w 9472415"/>
              <a:gd name="connsiteY32" fmla="*/ 833072 h 2143445"/>
              <a:gd name="connsiteX33" fmla="*/ 3597322 w 9472415"/>
              <a:gd name="connsiteY33" fmla="*/ 832622 h 2143445"/>
              <a:gd name="connsiteX34" fmla="*/ 3202245 w 9472415"/>
              <a:gd name="connsiteY34" fmla="*/ 878675 h 2143445"/>
              <a:gd name="connsiteX35" fmla="*/ 2962008 w 9472415"/>
              <a:gd name="connsiteY35" fmla="*/ 1115759 h 2143445"/>
              <a:gd name="connsiteX36" fmla="*/ 2886208 w 9472415"/>
              <a:gd name="connsiteY36" fmla="*/ 1241890 h 2143445"/>
              <a:gd name="connsiteX37" fmla="*/ 2909176 w 9472415"/>
              <a:gd name="connsiteY37" fmla="*/ 1229145 h 2143445"/>
              <a:gd name="connsiteX38" fmla="*/ 3374408 w 9472415"/>
              <a:gd name="connsiteY38" fmla="*/ 924670 h 2143445"/>
              <a:gd name="connsiteX39" fmla="*/ 3384812 w 9472415"/>
              <a:gd name="connsiteY39" fmla="*/ 918161 h 2143445"/>
              <a:gd name="connsiteX40" fmla="*/ 3349005 w 9472415"/>
              <a:gd name="connsiteY40" fmla="*/ 895957 h 2143445"/>
              <a:gd name="connsiteX41" fmla="*/ 3240554 w 9472415"/>
              <a:gd name="connsiteY41" fmla="*/ 870538 h 2143445"/>
              <a:gd name="connsiteX42" fmla="*/ 3202245 w 9472415"/>
              <a:gd name="connsiteY42" fmla="*/ 878675 h 2143445"/>
              <a:gd name="connsiteX43" fmla="*/ 1689474 w 9472415"/>
              <a:gd name="connsiteY43" fmla="*/ 926909 h 2143445"/>
              <a:gd name="connsiteX44" fmla="*/ 1689545 w 9472415"/>
              <a:gd name="connsiteY44" fmla="*/ 932140 h 2143445"/>
              <a:gd name="connsiteX45" fmla="*/ 1699995 w 9472415"/>
              <a:gd name="connsiteY45" fmla="*/ 2073451 h 2143445"/>
              <a:gd name="connsiteX46" fmla="*/ 1914674 w 9472415"/>
              <a:gd name="connsiteY46" fmla="*/ 1327738 h 2143445"/>
              <a:gd name="connsiteX47" fmla="*/ 2545610 w 9472415"/>
              <a:gd name="connsiteY47" fmla="*/ 1638634 h 2143445"/>
              <a:gd name="connsiteX48" fmla="*/ 2796450 w 9472415"/>
              <a:gd name="connsiteY48" fmla="*/ 1333169 h 2143445"/>
              <a:gd name="connsiteX49" fmla="*/ 2802132 w 9472415"/>
              <a:gd name="connsiteY49" fmla="*/ 1323337 h 2143445"/>
              <a:gd name="connsiteX50" fmla="*/ 2744244 w 9472415"/>
              <a:gd name="connsiteY50" fmla="*/ 1346741 h 2143445"/>
              <a:gd name="connsiteX51" fmla="*/ 2513451 w 9472415"/>
              <a:gd name="connsiteY51" fmla="*/ 1348443 h 2143445"/>
              <a:gd name="connsiteX52" fmla="*/ 2020369 w 9472415"/>
              <a:gd name="connsiteY52" fmla="*/ 1118860 h 2143445"/>
              <a:gd name="connsiteX53" fmla="*/ 1789755 w 9472415"/>
              <a:gd name="connsiteY53" fmla="*/ 983953 h 2143445"/>
              <a:gd name="connsiteX54" fmla="*/ 1632650 w 9472415"/>
              <a:gd name="connsiteY54" fmla="*/ 595894 h 2143445"/>
              <a:gd name="connsiteX55" fmla="*/ 1551956 w 9472415"/>
              <a:gd name="connsiteY55" fmla="*/ 761130 h 2143445"/>
              <a:gd name="connsiteX56" fmla="*/ 1528611 w 9472415"/>
              <a:gd name="connsiteY56" fmla="*/ 839637 h 2143445"/>
              <a:gd name="connsiteX57" fmla="*/ 1544896 w 9472415"/>
              <a:gd name="connsiteY57" fmla="*/ 841993 h 2143445"/>
              <a:gd name="connsiteX58" fmla="*/ 1625842 w 9472415"/>
              <a:gd name="connsiteY58" fmla="*/ 867889 h 2143445"/>
              <a:gd name="connsiteX59" fmla="*/ 1654200 w 9472415"/>
              <a:gd name="connsiteY59" fmla="*/ 881531 h 2143445"/>
              <a:gd name="connsiteX60" fmla="*/ 1654322 w 9472415"/>
              <a:gd name="connsiteY60" fmla="*/ 812565 h 2143445"/>
              <a:gd name="connsiteX61" fmla="*/ 1644949 w 9472415"/>
              <a:gd name="connsiteY61" fmla="*/ 610912 h 2143445"/>
              <a:gd name="connsiteX62" fmla="*/ 1632650 w 9472415"/>
              <a:gd name="connsiteY62" fmla="*/ 595894 h 2143445"/>
              <a:gd name="connsiteX63" fmla="*/ 372349 w 9472415"/>
              <a:gd name="connsiteY63" fmla="*/ 643211 h 2143445"/>
              <a:gd name="connsiteX64" fmla="*/ 386151 w 9472415"/>
              <a:gd name="connsiteY64" fmla="*/ 711238 h 2143445"/>
              <a:gd name="connsiteX65" fmla="*/ 520282 w 9472415"/>
              <a:gd name="connsiteY65" fmla="*/ 1131074 h 2143445"/>
              <a:gd name="connsiteX66" fmla="*/ 881402 w 9472415"/>
              <a:gd name="connsiteY66" fmla="*/ 961978 h 2143445"/>
              <a:gd name="connsiteX67" fmla="*/ 1311170 w 9472415"/>
              <a:gd name="connsiteY67" fmla="*/ 1282018 h 2143445"/>
              <a:gd name="connsiteX68" fmla="*/ 1459153 w 9472415"/>
              <a:gd name="connsiteY68" fmla="*/ 977882 h 2143445"/>
              <a:gd name="connsiteX69" fmla="*/ 1495879 w 9472415"/>
              <a:gd name="connsiteY69" fmla="*/ 863440 h 2143445"/>
              <a:gd name="connsiteX70" fmla="*/ 1476818 w 9472415"/>
              <a:gd name="connsiteY70" fmla="*/ 861809 h 2143445"/>
              <a:gd name="connsiteX71" fmla="*/ 1198864 w 9472415"/>
              <a:gd name="connsiteY71" fmla="*/ 871496 h 2143445"/>
              <a:gd name="connsiteX72" fmla="*/ 751168 w 9472415"/>
              <a:gd name="connsiteY72" fmla="*/ 748243 h 2143445"/>
              <a:gd name="connsiteX73" fmla="*/ 169555 w 9472415"/>
              <a:gd name="connsiteY73" fmla="*/ 362554 h 2143445"/>
              <a:gd name="connsiteX74" fmla="*/ 319023 w 9472415"/>
              <a:gd name="connsiteY74" fmla="*/ 427167 h 2143445"/>
              <a:gd name="connsiteX75" fmla="*/ 363898 w 9472415"/>
              <a:gd name="connsiteY75" fmla="*/ 601555 h 2143445"/>
              <a:gd name="connsiteX76" fmla="*/ 366052 w 9472415"/>
              <a:gd name="connsiteY76" fmla="*/ 612173 h 2143445"/>
              <a:gd name="connsiteX77" fmla="*/ 626866 w 9472415"/>
              <a:gd name="connsiteY77" fmla="*/ 683829 h 2143445"/>
              <a:gd name="connsiteX78" fmla="*/ 1193717 w 9472415"/>
              <a:gd name="connsiteY78" fmla="*/ 846508 h 2143445"/>
              <a:gd name="connsiteX79" fmla="*/ 1503642 w 9472415"/>
              <a:gd name="connsiteY79" fmla="*/ 836026 h 2143445"/>
              <a:gd name="connsiteX80" fmla="*/ 1504631 w 9472415"/>
              <a:gd name="connsiteY80" fmla="*/ 836169 h 2143445"/>
              <a:gd name="connsiteX81" fmla="*/ 1506623 w 9472415"/>
              <a:gd name="connsiteY81" fmla="*/ 829962 h 2143445"/>
              <a:gd name="connsiteX82" fmla="*/ 1658642 w 9472415"/>
              <a:gd name="connsiteY82" fmla="*/ 541354 h 2143445"/>
              <a:gd name="connsiteX83" fmla="*/ 1688042 w 9472415"/>
              <a:gd name="connsiteY83" fmla="*/ 822120 h 2143445"/>
              <a:gd name="connsiteX84" fmla="*/ 1689083 w 9472415"/>
              <a:gd name="connsiteY84" fmla="*/ 898310 h 2143445"/>
              <a:gd name="connsiteX85" fmla="*/ 1703239 w 9472415"/>
              <a:gd name="connsiteY85" fmla="*/ 905120 h 2143445"/>
              <a:gd name="connsiteX86" fmla="*/ 1871632 w 9472415"/>
              <a:gd name="connsiteY86" fmla="*/ 997860 h 2143445"/>
              <a:gd name="connsiteX87" fmla="*/ 2303207 w 9472415"/>
              <a:gd name="connsiteY87" fmla="*/ 1230259 h 2143445"/>
              <a:gd name="connsiteX88" fmla="*/ 2571948 w 9472415"/>
              <a:gd name="connsiteY88" fmla="*/ 1333141 h 2143445"/>
              <a:gd name="connsiteX89" fmla="*/ 2766023 w 9472415"/>
              <a:gd name="connsiteY89" fmla="*/ 1300858 h 2143445"/>
              <a:gd name="connsiteX90" fmla="*/ 2833256 w 9472415"/>
              <a:gd name="connsiteY90" fmla="*/ 1269483 h 2143445"/>
              <a:gd name="connsiteX91" fmla="*/ 2882351 w 9472415"/>
              <a:gd name="connsiteY91" fmla="*/ 1184531 h 2143445"/>
              <a:gd name="connsiteX92" fmla="*/ 3299239 w 9472415"/>
              <a:gd name="connsiteY92" fmla="*/ 833508 h 2143445"/>
              <a:gd name="connsiteX93" fmla="*/ 3422949 w 9472415"/>
              <a:gd name="connsiteY93" fmla="*/ 892587 h 2143445"/>
              <a:gd name="connsiteX94" fmla="*/ 3424192 w 9472415"/>
              <a:gd name="connsiteY94" fmla="*/ 893523 h 2143445"/>
              <a:gd name="connsiteX95" fmla="*/ 3454517 w 9472415"/>
              <a:gd name="connsiteY95" fmla="*/ 874551 h 2143445"/>
              <a:gd name="connsiteX96" fmla="*/ 3606942 w 9472415"/>
              <a:gd name="connsiteY96" fmla="*/ 808480 h 2143445"/>
              <a:gd name="connsiteX97" fmla="*/ 3766819 w 9472415"/>
              <a:gd name="connsiteY97" fmla="*/ 933860 h 2143445"/>
              <a:gd name="connsiteX98" fmla="*/ 3907982 w 9472415"/>
              <a:gd name="connsiteY98" fmla="*/ 1064813 h 2143445"/>
              <a:gd name="connsiteX99" fmla="*/ 4093879 w 9472415"/>
              <a:gd name="connsiteY99" fmla="*/ 1113699 h 2143445"/>
              <a:gd name="connsiteX100" fmla="*/ 4269540 w 9472415"/>
              <a:gd name="connsiteY100" fmla="*/ 955280 h 2143445"/>
              <a:gd name="connsiteX101" fmla="*/ 4488220 w 9472415"/>
              <a:gd name="connsiteY101" fmla="*/ 721663 h 2143445"/>
              <a:gd name="connsiteX102" fmla="*/ 4644833 w 9472415"/>
              <a:gd name="connsiteY102" fmla="*/ 809891 h 2143445"/>
              <a:gd name="connsiteX103" fmla="*/ 4664036 w 9472415"/>
              <a:gd name="connsiteY103" fmla="*/ 838790 h 2143445"/>
              <a:gd name="connsiteX104" fmla="*/ 4705988 w 9472415"/>
              <a:gd name="connsiteY104" fmla="*/ 758026 h 2143445"/>
              <a:gd name="connsiteX105" fmla="*/ 5105975 w 9472415"/>
              <a:gd name="connsiteY105" fmla="*/ 116089 h 2143445"/>
              <a:gd name="connsiteX106" fmla="*/ 5110616 w 9472415"/>
              <a:gd name="connsiteY106" fmla="*/ 1158597 h 2143445"/>
              <a:gd name="connsiteX107" fmla="*/ 5769074 w 9472415"/>
              <a:gd name="connsiteY107" fmla="*/ 664684 h 2143445"/>
              <a:gd name="connsiteX108" fmla="*/ 6180327 w 9472415"/>
              <a:gd name="connsiteY108" fmla="*/ 865761 h 2143445"/>
              <a:gd name="connsiteX109" fmla="*/ 6025061 w 9472415"/>
              <a:gd name="connsiteY109" fmla="*/ 1185938 h 2143445"/>
              <a:gd name="connsiteX110" fmla="*/ 6281578 w 9472415"/>
              <a:gd name="connsiteY110" fmla="*/ 1268625 h 2143445"/>
              <a:gd name="connsiteX111" fmla="*/ 6323112 w 9472415"/>
              <a:gd name="connsiteY111" fmla="*/ 1276070 h 2143445"/>
              <a:gd name="connsiteX112" fmla="*/ 6265574 w 9472415"/>
              <a:gd name="connsiteY112" fmla="*/ 1289419 h 2143445"/>
              <a:gd name="connsiteX113" fmla="*/ 6251216 w 9472415"/>
              <a:gd name="connsiteY113" fmla="*/ 1286547 h 2143445"/>
              <a:gd name="connsiteX114" fmla="*/ 5965466 w 9472415"/>
              <a:gd name="connsiteY114" fmla="*/ 1181434 h 2143445"/>
              <a:gd name="connsiteX115" fmla="*/ 6139202 w 9472415"/>
              <a:gd name="connsiteY115" fmla="*/ 879682 h 2143445"/>
              <a:gd name="connsiteX116" fmla="*/ 5846412 w 9472415"/>
              <a:gd name="connsiteY116" fmla="*/ 687613 h 2143445"/>
              <a:gd name="connsiteX117" fmla="*/ 5480970 w 9472415"/>
              <a:gd name="connsiteY117" fmla="*/ 957383 h 2143445"/>
              <a:gd name="connsiteX118" fmla="*/ 5078408 w 9472415"/>
              <a:gd name="connsiteY118" fmla="*/ 1181615 h 2143445"/>
              <a:gd name="connsiteX119" fmla="*/ 5096786 w 9472415"/>
              <a:gd name="connsiteY119" fmla="*/ 157306 h 2143445"/>
              <a:gd name="connsiteX120" fmla="*/ 4728056 w 9472415"/>
              <a:gd name="connsiteY120" fmla="*/ 801367 h 2143445"/>
              <a:gd name="connsiteX121" fmla="*/ 4688056 w 9472415"/>
              <a:gd name="connsiteY121" fmla="*/ 876846 h 2143445"/>
              <a:gd name="connsiteX122" fmla="*/ 4721993 w 9472415"/>
              <a:gd name="connsiteY122" fmla="*/ 942568 h 2143445"/>
              <a:gd name="connsiteX123" fmla="*/ 4806744 w 9472415"/>
              <a:gd name="connsiteY123" fmla="*/ 1098551 h 2143445"/>
              <a:gd name="connsiteX124" fmla="*/ 5024097 w 9472415"/>
              <a:gd name="connsiteY124" fmla="*/ 1373221 h 2143445"/>
              <a:gd name="connsiteX125" fmla="*/ 5153027 w 9472415"/>
              <a:gd name="connsiteY125" fmla="*/ 1491421 h 2143445"/>
              <a:gd name="connsiteX126" fmla="*/ 5210791 w 9472415"/>
              <a:gd name="connsiteY126" fmla="*/ 1534127 h 2143445"/>
              <a:gd name="connsiteX127" fmla="*/ 5179069 w 9472415"/>
              <a:gd name="connsiteY127" fmla="*/ 1541487 h 2143445"/>
              <a:gd name="connsiteX128" fmla="*/ 5153552 w 9472415"/>
              <a:gd name="connsiteY128" fmla="*/ 1524819 h 2143445"/>
              <a:gd name="connsiteX129" fmla="*/ 4822449 w 9472415"/>
              <a:gd name="connsiteY129" fmla="*/ 1171775 h 2143445"/>
              <a:gd name="connsiteX130" fmla="*/ 4677707 w 9472415"/>
              <a:gd name="connsiteY130" fmla="*/ 920341 h 2143445"/>
              <a:gd name="connsiteX131" fmla="*/ 4671180 w 9472415"/>
              <a:gd name="connsiteY131" fmla="*/ 908693 h 2143445"/>
              <a:gd name="connsiteX132" fmla="*/ 4604469 w 9472415"/>
              <a:gd name="connsiteY132" fmla="*/ 1034579 h 2143445"/>
              <a:gd name="connsiteX133" fmla="*/ 4223875 w 9472415"/>
              <a:gd name="connsiteY133" fmla="*/ 1510527 h 2143445"/>
              <a:gd name="connsiteX134" fmla="*/ 3465513 w 9472415"/>
              <a:gd name="connsiteY134" fmla="*/ 978860 h 2143445"/>
              <a:gd name="connsiteX135" fmla="*/ 3408905 w 9472415"/>
              <a:gd name="connsiteY135" fmla="*/ 933557 h 2143445"/>
              <a:gd name="connsiteX136" fmla="*/ 3406118 w 9472415"/>
              <a:gd name="connsiteY136" fmla="*/ 935321 h 2143445"/>
              <a:gd name="connsiteX137" fmla="*/ 3309452 w 9472415"/>
              <a:gd name="connsiteY137" fmla="*/ 996585 h 2143445"/>
              <a:gd name="connsiteX138" fmla="*/ 2884062 w 9472415"/>
              <a:gd name="connsiteY138" fmla="*/ 1284638 h 2143445"/>
              <a:gd name="connsiteX139" fmla="*/ 2852290 w 9472415"/>
              <a:gd name="connsiteY139" fmla="*/ 1300809 h 2143445"/>
              <a:gd name="connsiteX140" fmla="*/ 2800244 w 9472415"/>
              <a:gd name="connsiteY140" fmla="*/ 1392118 h 2143445"/>
              <a:gd name="connsiteX141" fmla="*/ 2563579 w 9472415"/>
              <a:gd name="connsiteY141" fmla="*/ 1675392 h 2143445"/>
              <a:gd name="connsiteX142" fmla="*/ 1937648 w 9472415"/>
              <a:gd name="connsiteY142" fmla="*/ 1360128 h 2143445"/>
              <a:gd name="connsiteX143" fmla="*/ 1699767 w 9472415"/>
              <a:gd name="connsiteY143" fmla="*/ 2142100 h 2143445"/>
              <a:gd name="connsiteX144" fmla="*/ 1654139 w 9472415"/>
              <a:gd name="connsiteY144" fmla="*/ 916074 h 2143445"/>
              <a:gd name="connsiteX145" fmla="*/ 1654151 w 9472415"/>
              <a:gd name="connsiteY145" fmla="*/ 909306 h 2143445"/>
              <a:gd name="connsiteX146" fmla="*/ 1625968 w 9472415"/>
              <a:gd name="connsiteY146" fmla="*/ 896055 h 2143445"/>
              <a:gd name="connsiteX147" fmla="*/ 1573896 w 9472415"/>
              <a:gd name="connsiteY147" fmla="*/ 877050 h 2143445"/>
              <a:gd name="connsiteX148" fmla="*/ 1524095 w 9472415"/>
              <a:gd name="connsiteY148" fmla="*/ 865855 h 2143445"/>
              <a:gd name="connsiteX149" fmla="*/ 1520896 w 9472415"/>
              <a:gd name="connsiteY149" fmla="*/ 865582 h 2143445"/>
              <a:gd name="connsiteX150" fmla="*/ 1512347 w 9472415"/>
              <a:gd name="connsiteY150" fmla="*/ 894331 h 2143445"/>
              <a:gd name="connsiteX151" fmla="*/ 1329458 w 9472415"/>
              <a:gd name="connsiteY151" fmla="*/ 1327966 h 2143445"/>
              <a:gd name="connsiteX152" fmla="*/ 872349 w 9472415"/>
              <a:gd name="connsiteY152" fmla="*/ 998509 h 2143445"/>
              <a:gd name="connsiteX153" fmla="*/ 520464 w 9472415"/>
              <a:gd name="connsiteY153" fmla="*/ 1172381 h 2143445"/>
              <a:gd name="connsiteX154" fmla="*/ 355690 w 9472415"/>
              <a:gd name="connsiteY154" fmla="*/ 743341 h 2143445"/>
              <a:gd name="connsiteX155" fmla="*/ 335762 w 9472415"/>
              <a:gd name="connsiteY155" fmla="*/ 633067 h 2143445"/>
              <a:gd name="connsiteX156" fmla="*/ 23338 w 9472415"/>
              <a:gd name="connsiteY156" fmla="*/ 546444 h 2143445"/>
              <a:gd name="connsiteX157" fmla="*/ 16293 w 9472415"/>
              <a:gd name="connsiteY157" fmla="*/ 516079 h 2143445"/>
              <a:gd name="connsiteX158" fmla="*/ 330106 w 9472415"/>
              <a:gd name="connsiteY158" fmla="*/ 602297 h 2143445"/>
              <a:gd name="connsiteX159" fmla="*/ 320992 w 9472415"/>
              <a:gd name="connsiteY159" fmla="*/ 553766 h 2143445"/>
              <a:gd name="connsiteX160" fmla="*/ 159026 w 9472415"/>
              <a:gd name="connsiteY160" fmla="*/ 404194 h 2143445"/>
              <a:gd name="connsiteX161" fmla="*/ 82348 w 9472415"/>
              <a:gd name="connsiteY161" fmla="*/ 436266 h 2143445"/>
              <a:gd name="connsiteX162" fmla="*/ 8395 w 9472415"/>
              <a:gd name="connsiteY162" fmla="*/ 482035 h 2143445"/>
              <a:gd name="connsiteX163" fmla="*/ 0 w 9472415"/>
              <a:gd name="connsiteY163" fmla="*/ 445849 h 2143445"/>
              <a:gd name="connsiteX164" fmla="*/ 71936 w 9472415"/>
              <a:gd name="connsiteY164" fmla="*/ 400556 h 2143445"/>
              <a:gd name="connsiteX165" fmla="*/ 169555 w 9472415"/>
              <a:gd name="connsiteY165" fmla="*/ 362554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9472415" h="2143445">
                <a:moveTo>
                  <a:pt x="7455444" y="112188"/>
                </a:moveTo>
                <a:cubicBezTo>
                  <a:pt x="7585346" y="108956"/>
                  <a:pt x="7646274" y="672979"/>
                  <a:pt x="7764693" y="681148"/>
                </a:cubicBezTo>
                <a:cubicBezTo>
                  <a:pt x="7891006" y="689861"/>
                  <a:pt x="8061880" y="235482"/>
                  <a:pt x="8186386" y="173006"/>
                </a:cubicBezTo>
                <a:cubicBezTo>
                  <a:pt x="8310892" y="110530"/>
                  <a:pt x="8374680" y="398659"/>
                  <a:pt x="8511730" y="306289"/>
                </a:cubicBezTo>
                <a:cubicBezTo>
                  <a:pt x="8648780" y="213919"/>
                  <a:pt x="8844791" y="-93827"/>
                  <a:pt x="9063274" y="28218"/>
                </a:cubicBezTo>
                <a:cubicBezTo>
                  <a:pt x="9172515" y="89241"/>
                  <a:pt x="9325503" y="316413"/>
                  <a:pt x="9469606" y="541036"/>
                </a:cubicBezTo>
                <a:lnTo>
                  <a:pt x="9472415" y="545437"/>
                </a:lnTo>
                <a:lnTo>
                  <a:pt x="9438466" y="553313"/>
                </a:lnTo>
                <a:lnTo>
                  <a:pt x="9338372" y="397140"/>
                </a:lnTo>
                <a:cubicBezTo>
                  <a:pt x="9230609" y="233137"/>
                  <a:pt x="9126340" y="92336"/>
                  <a:pt x="9041418" y="47578"/>
                </a:cubicBezTo>
                <a:cubicBezTo>
                  <a:pt x="8814958" y="-71777"/>
                  <a:pt x="8616148" y="331908"/>
                  <a:pt x="8474171" y="357140"/>
                </a:cubicBezTo>
                <a:cubicBezTo>
                  <a:pt x="8332194" y="382372"/>
                  <a:pt x="8308931" y="138075"/>
                  <a:pt x="8189554" y="198968"/>
                </a:cubicBezTo>
                <a:cubicBezTo>
                  <a:pt x="8070177" y="259862"/>
                  <a:pt x="7909749" y="724896"/>
                  <a:pt x="7757909" y="722501"/>
                </a:cubicBezTo>
                <a:cubicBezTo>
                  <a:pt x="7606069" y="720106"/>
                  <a:pt x="7571798" y="86959"/>
                  <a:pt x="7442290" y="157306"/>
                </a:cubicBezTo>
                <a:cubicBezTo>
                  <a:pt x="7320876" y="223256"/>
                  <a:pt x="7148121" y="861839"/>
                  <a:pt x="7008350" y="1102126"/>
                </a:cubicBezTo>
                <a:lnTo>
                  <a:pt x="6996944" y="1119743"/>
                </a:lnTo>
                <a:lnTo>
                  <a:pt x="6950287" y="1130567"/>
                </a:lnTo>
                <a:lnTo>
                  <a:pt x="6955867" y="1123384"/>
                </a:lnTo>
                <a:cubicBezTo>
                  <a:pt x="7148055" y="844337"/>
                  <a:pt x="7298155" y="198997"/>
                  <a:pt x="7428506" y="120730"/>
                </a:cubicBezTo>
                <a:cubicBezTo>
                  <a:pt x="7437817" y="115140"/>
                  <a:pt x="7446783" y="112403"/>
                  <a:pt x="7455444" y="112188"/>
                </a:cubicBezTo>
                <a:close/>
                <a:moveTo>
                  <a:pt x="3597322" y="832622"/>
                </a:moveTo>
                <a:cubicBezTo>
                  <a:pt x="3570935" y="836955"/>
                  <a:pt x="3535445" y="854869"/>
                  <a:pt x="3494435" y="879421"/>
                </a:cubicBezTo>
                <a:lnTo>
                  <a:pt x="3446099" y="910015"/>
                </a:lnTo>
                <a:lnTo>
                  <a:pt x="3482840" y="937673"/>
                </a:lnTo>
                <a:cubicBezTo>
                  <a:pt x="3739829" y="1151108"/>
                  <a:pt x="3965156" y="1580337"/>
                  <a:pt x="4209818" y="1483186"/>
                </a:cubicBezTo>
                <a:cubicBezTo>
                  <a:pt x="4322739" y="1438347"/>
                  <a:pt x="4452680" y="1236100"/>
                  <a:pt x="4580114" y="1000352"/>
                </a:cubicBezTo>
                <a:lnTo>
                  <a:pt x="4648629" y="868450"/>
                </a:lnTo>
                <a:lnTo>
                  <a:pt x="4643074" y="858536"/>
                </a:lnTo>
                <a:cubicBezTo>
                  <a:pt x="4608486" y="800738"/>
                  <a:pt x="4573880" y="757237"/>
                  <a:pt x="4537827" y="748531"/>
                </a:cubicBezTo>
                <a:cubicBezTo>
                  <a:pt x="4441690" y="725315"/>
                  <a:pt x="4329236" y="943704"/>
                  <a:pt x="4245622" y="1032480"/>
                </a:cubicBezTo>
                <a:cubicBezTo>
                  <a:pt x="4162008" y="1121256"/>
                  <a:pt x="4116871" y="1144852"/>
                  <a:pt x="4055849" y="1151711"/>
                </a:cubicBezTo>
                <a:cubicBezTo>
                  <a:pt x="3994825" y="1158569"/>
                  <a:pt x="3952030" y="1126737"/>
                  <a:pt x="3879479" y="1073631"/>
                </a:cubicBezTo>
                <a:cubicBezTo>
                  <a:pt x="3806927" y="1020524"/>
                  <a:pt x="3712667" y="888029"/>
                  <a:pt x="3620542" y="833072"/>
                </a:cubicBezTo>
                <a:cubicBezTo>
                  <a:pt x="3613902" y="831242"/>
                  <a:pt x="3606118" y="831177"/>
                  <a:pt x="3597322" y="832622"/>
                </a:cubicBezTo>
                <a:close/>
                <a:moveTo>
                  <a:pt x="3202245" y="878675"/>
                </a:moveTo>
                <a:cubicBezTo>
                  <a:pt x="3114235" y="907323"/>
                  <a:pt x="3035660" y="1001454"/>
                  <a:pt x="2962008" y="1115759"/>
                </a:cubicBezTo>
                <a:lnTo>
                  <a:pt x="2886208" y="1241890"/>
                </a:lnTo>
                <a:lnTo>
                  <a:pt x="2909176" y="1229145"/>
                </a:lnTo>
                <a:cubicBezTo>
                  <a:pt x="3050552" y="1145757"/>
                  <a:pt x="3264538" y="990519"/>
                  <a:pt x="3374408" y="924670"/>
                </a:cubicBezTo>
                <a:lnTo>
                  <a:pt x="3384812" y="918161"/>
                </a:lnTo>
                <a:lnTo>
                  <a:pt x="3349005" y="895957"/>
                </a:lnTo>
                <a:cubicBezTo>
                  <a:pt x="3311403" y="876740"/>
                  <a:pt x="3275144" y="867103"/>
                  <a:pt x="3240554" y="870538"/>
                </a:cubicBezTo>
                <a:cubicBezTo>
                  <a:pt x="3227583" y="871826"/>
                  <a:pt x="3214818" y="874582"/>
                  <a:pt x="3202245" y="878675"/>
                </a:cubicBezTo>
                <a:close/>
                <a:moveTo>
                  <a:pt x="1689474" y="926909"/>
                </a:moveTo>
                <a:lnTo>
                  <a:pt x="1689545" y="932140"/>
                </a:lnTo>
                <a:cubicBezTo>
                  <a:pt x="1692060" y="1355032"/>
                  <a:pt x="1664403" y="1970834"/>
                  <a:pt x="1699995" y="2073451"/>
                </a:cubicBezTo>
                <a:cubicBezTo>
                  <a:pt x="1724469" y="2213613"/>
                  <a:pt x="1710049" y="1413855"/>
                  <a:pt x="1914674" y="1327738"/>
                </a:cubicBezTo>
                <a:cubicBezTo>
                  <a:pt x="2119299" y="1241621"/>
                  <a:pt x="2314849" y="1721006"/>
                  <a:pt x="2545610" y="1638634"/>
                </a:cubicBezTo>
                <a:cubicBezTo>
                  <a:pt x="2632145" y="1607744"/>
                  <a:pt x="2712280" y="1479057"/>
                  <a:pt x="2796450" y="1333169"/>
                </a:cubicBezTo>
                <a:lnTo>
                  <a:pt x="2802132" y="1323337"/>
                </a:lnTo>
                <a:lnTo>
                  <a:pt x="2744244" y="1346741"/>
                </a:lnTo>
                <a:cubicBezTo>
                  <a:pt x="2667989" y="1372843"/>
                  <a:pt x="2614755" y="1372554"/>
                  <a:pt x="2513451" y="1348443"/>
                </a:cubicBezTo>
                <a:cubicBezTo>
                  <a:pt x="2378379" y="1316295"/>
                  <a:pt x="2176962" y="1197425"/>
                  <a:pt x="2020369" y="1118860"/>
                </a:cubicBezTo>
                <a:cubicBezTo>
                  <a:pt x="1942073" y="1079577"/>
                  <a:pt x="1864684" y="1029432"/>
                  <a:pt x="1789755" y="983953"/>
                </a:cubicBezTo>
                <a:close/>
                <a:moveTo>
                  <a:pt x="1632650" y="595894"/>
                </a:moveTo>
                <a:cubicBezTo>
                  <a:pt x="1610963" y="587568"/>
                  <a:pt x="1583460" y="659404"/>
                  <a:pt x="1551956" y="761130"/>
                </a:cubicBezTo>
                <a:lnTo>
                  <a:pt x="1528611" y="839637"/>
                </a:lnTo>
                <a:lnTo>
                  <a:pt x="1544896" y="841993"/>
                </a:lnTo>
                <a:cubicBezTo>
                  <a:pt x="1573142" y="848299"/>
                  <a:pt x="1599788" y="857150"/>
                  <a:pt x="1625842" y="867889"/>
                </a:cubicBezTo>
                <a:lnTo>
                  <a:pt x="1654200" y="881531"/>
                </a:lnTo>
                <a:lnTo>
                  <a:pt x="1654322" y="812565"/>
                </a:lnTo>
                <a:cubicBezTo>
                  <a:pt x="1653890" y="716409"/>
                  <a:pt x="1651403" y="644031"/>
                  <a:pt x="1644949" y="610912"/>
                </a:cubicBezTo>
                <a:cubicBezTo>
                  <a:pt x="1641092" y="602431"/>
                  <a:pt x="1636987" y="597560"/>
                  <a:pt x="1632650" y="595894"/>
                </a:cubicBezTo>
                <a:close/>
                <a:moveTo>
                  <a:pt x="372349" y="643211"/>
                </a:moveTo>
                <a:lnTo>
                  <a:pt x="386151" y="711238"/>
                </a:lnTo>
                <a:cubicBezTo>
                  <a:pt x="423651" y="899171"/>
                  <a:pt x="464070" y="1100480"/>
                  <a:pt x="520282" y="1131074"/>
                </a:cubicBezTo>
                <a:cubicBezTo>
                  <a:pt x="651164" y="1125433"/>
                  <a:pt x="751862" y="934546"/>
                  <a:pt x="881402" y="961978"/>
                </a:cubicBezTo>
                <a:cubicBezTo>
                  <a:pt x="1060984" y="1012156"/>
                  <a:pt x="1158884" y="1302081"/>
                  <a:pt x="1311170" y="1282018"/>
                </a:cubicBezTo>
                <a:cubicBezTo>
                  <a:pt x="1359748" y="1255729"/>
                  <a:pt x="1410683" y="1124213"/>
                  <a:pt x="1459153" y="977882"/>
                </a:cubicBezTo>
                <a:lnTo>
                  <a:pt x="1495879" y="863440"/>
                </a:lnTo>
                <a:lnTo>
                  <a:pt x="1476818" y="861809"/>
                </a:lnTo>
                <a:cubicBezTo>
                  <a:pt x="1384224" y="859480"/>
                  <a:pt x="1301705" y="887597"/>
                  <a:pt x="1198864" y="871496"/>
                </a:cubicBezTo>
                <a:cubicBezTo>
                  <a:pt x="1061742" y="850028"/>
                  <a:pt x="1077146" y="835572"/>
                  <a:pt x="751168" y="748243"/>
                </a:cubicBezTo>
                <a:close/>
                <a:moveTo>
                  <a:pt x="169555" y="362554"/>
                </a:moveTo>
                <a:cubicBezTo>
                  <a:pt x="229431" y="350616"/>
                  <a:pt x="279020" y="367700"/>
                  <a:pt x="319023" y="427167"/>
                </a:cubicBezTo>
                <a:cubicBezTo>
                  <a:pt x="334475" y="469411"/>
                  <a:pt x="349159" y="531468"/>
                  <a:pt x="363898" y="601555"/>
                </a:cubicBezTo>
                <a:lnTo>
                  <a:pt x="366052" y="612173"/>
                </a:lnTo>
                <a:lnTo>
                  <a:pt x="626866" y="683829"/>
                </a:lnTo>
                <a:cubicBezTo>
                  <a:pt x="836357" y="738247"/>
                  <a:pt x="1040712" y="820148"/>
                  <a:pt x="1193717" y="846508"/>
                </a:cubicBezTo>
                <a:cubicBezTo>
                  <a:pt x="1327596" y="869573"/>
                  <a:pt x="1409553" y="829504"/>
                  <a:pt x="1503642" y="836026"/>
                </a:cubicBezTo>
                <a:lnTo>
                  <a:pt x="1504631" y="836169"/>
                </a:lnTo>
                <a:lnTo>
                  <a:pt x="1506623" y="829962"/>
                </a:lnTo>
                <a:cubicBezTo>
                  <a:pt x="1568345" y="635080"/>
                  <a:pt x="1622828" y="467440"/>
                  <a:pt x="1658642" y="541354"/>
                </a:cubicBezTo>
                <a:cubicBezTo>
                  <a:pt x="1676549" y="578311"/>
                  <a:pt x="1684852" y="683217"/>
                  <a:pt x="1688042" y="822120"/>
                </a:cubicBezTo>
                <a:lnTo>
                  <a:pt x="1689083" y="898310"/>
                </a:lnTo>
                <a:lnTo>
                  <a:pt x="1703239" y="905120"/>
                </a:lnTo>
                <a:cubicBezTo>
                  <a:pt x="1755002" y="932845"/>
                  <a:pt x="1808440" y="965505"/>
                  <a:pt x="1871632" y="997860"/>
                </a:cubicBezTo>
                <a:cubicBezTo>
                  <a:pt x="1998016" y="1062571"/>
                  <a:pt x="2186488" y="1174379"/>
                  <a:pt x="2303207" y="1230259"/>
                </a:cubicBezTo>
                <a:cubicBezTo>
                  <a:pt x="2419927" y="1286139"/>
                  <a:pt x="2480225" y="1328182"/>
                  <a:pt x="2571948" y="1333141"/>
                </a:cubicBezTo>
                <a:cubicBezTo>
                  <a:pt x="2640741" y="1336860"/>
                  <a:pt x="2689513" y="1332160"/>
                  <a:pt x="2766023" y="1300858"/>
                </a:cubicBezTo>
                <a:lnTo>
                  <a:pt x="2833256" y="1269483"/>
                </a:lnTo>
                <a:lnTo>
                  <a:pt x="2882351" y="1184531"/>
                </a:lnTo>
                <a:cubicBezTo>
                  <a:pt x="2999711" y="986663"/>
                  <a:pt x="3130428" y="805974"/>
                  <a:pt x="3299239" y="833508"/>
                </a:cubicBezTo>
                <a:cubicBezTo>
                  <a:pt x="3341442" y="844941"/>
                  <a:pt x="3382617" y="865535"/>
                  <a:pt x="3422949" y="892587"/>
                </a:cubicBezTo>
                <a:lnTo>
                  <a:pt x="3424192" y="893523"/>
                </a:lnTo>
                <a:lnTo>
                  <a:pt x="3454517" y="874551"/>
                </a:lnTo>
                <a:cubicBezTo>
                  <a:pt x="3522246" y="830931"/>
                  <a:pt x="3557890" y="807331"/>
                  <a:pt x="3606942" y="808480"/>
                </a:cubicBezTo>
                <a:cubicBezTo>
                  <a:pt x="3672345" y="810011"/>
                  <a:pt x="3716646" y="891138"/>
                  <a:pt x="3766819" y="933860"/>
                </a:cubicBezTo>
                <a:cubicBezTo>
                  <a:pt x="3816994" y="976582"/>
                  <a:pt x="3837088" y="1010698"/>
                  <a:pt x="3907982" y="1064813"/>
                </a:cubicBezTo>
                <a:cubicBezTo>
                  <a:pt x="3978876" y="1118929"/>
                  <a:pt x="4033619" y="1131954"/>
                  <a:pt x="4093879" y="1113699"/>
                </a:cubicBezTo>
                <a:cubicBezTo>
                  <a:pt x="4154138" y="1095443"/>
                  <a:pt x="4220756" y="1023197"/>
                  <a:pt x="4269540" y="955280"/>
                </a:cubicBezTo>
                <a:cubicBezTo>
                  <a:pt x="4318324" y="887364"/>
                  <a:pt x="4425670" y="745895"/>
                  <a:pt x="4488220" y="721663"/>
                </a:cubicBezTo>
                <a:cubicBezTo>
                  <a:pt x="4550769" y="697431"/>
                  <a:pt x="4591746" y="747077"/>
                  <a:pt x="4644833" y="809891"/>
                </a:cubicBezTo>
                <a:lnTo>
                  <a:pt x="4664036" y="838790"/>
                </a:lnTo>
                <a:lnTo>
                  <a:pt x="4705988" y="758026"/>
                </a:lnTo>
                <a:cubicBezTo>
                  <a:pt x="4870777" y="432274"/>
                  <a:pt x="5019535" y="120392"/>
                  <a:pt x="5105975" y="116089"/>
                </a:cubicBezTo>
                <a:cubicBezTo>
                  <a:pt x="5278854" y="107484"/>
                  <a:pt x="5000100" y="1067165"/>
                  <a:pt x="5110616" y="1158597"/>
                </a:cubicBezTo>
                <a:cubicBezTo>
                  <a:pt x="5221133" y="1250030"/>
                  <a:pt x="5590789" y="713490"/>
                  <a:pt x="5769074" y="664684"/>
                </a:cubicBezTo>
                <a:cubicBezTo>
                  <a:pt x="5947359" y="615878"/>
                  <a:pt x="6151311" y="769787"/>
                  <a:pt x="6180327" y="865761"/>
                </a:cubicBezTo>
                <a:cubicBezTo>
                  <a:pt x="6209343" y="961735"/>
                  <a:pt x="5909972" y="1127260"/>
                  <a:pt x="6025061" y="1185938"/>
                </a:cubicBezTo>
                <a:cubicBezTo>
                  <a:pt x="6068220" y="1207942"/>
                  <a:pt x="6165056" y="1242894"/>
                  <a:pt x="6281578" y="1268625"/>
                </a:cubicBezTo>
                <a:lnTo>
                  <a:pt x="6323112" y="1276070"/>
                </a:lnTo>
                <a:lnTo>
                  <a:pt x="6265574" y="1289419"/>
                </a:lnTo>
                <a:lnTo>
                  <a:pt x="6251216" y="1286547"/>
                </a:lnTo>
                <a:cubicBezTo>
                  <a:pt x="6123192" y="1257990"/>
                  <a:pt x="6002057" y="1218764"/>
                  <a:pt x="5965466" y="1181434"/>
                </a:cubicBezTo>
                <a:cubicBezTo>
                  <a:pt x="5892284" y="1106773"/>
                  <a:pt x="6159044" y="961985"/>
                  <a:pt x="6139202" y="879682"/>
                </a:cubicBezTo>
                <a:cubicBezTo>
                  <a:pt x="6119360" y="797379"/>
                  <a:pt x="5978863" y="697409"/>
                  <a:pt x="5846412" y="687613"/>
                </a:cubicBezTo>
                <a:cubicBezTo>
                  <a:pt x="5713961" y="677817"/>
                  <a:pt x="5599872" y="838655"/>
                  <a:pt x="5480970" y="957383"/>
                </a:cubicBezTo>
                <a:cubicBezTo>
                  <a:pt x="5362068" y="1076111"/>
                  <a:pt x="5192481" y="1264919"/>
                  <a:pt x="5078408" y="1181615"/>
                </a:cubicBezTo>
                <a:cubicBezTo>
                  <a:pt x="4964335" y="1098311"/>
                  <a:pt x="5239208" y="102487"/>
                  <a:pt x="5096786" y="157306"/>
                </a:cubicBezTo>
                <a:cubicBezTo>
                  <a:pt x="5025575" y="184716"/>
                  <a:pt x="4888102" y="487617"/>
                  <a:pt x="4728056" y="801367"/>
                </a:cubicBezTo>
                <a:lnTo>
                  <a:pt x="4688056" y="876846"/>
                </a:lnTo>
                <a:lnTo>
                  <a:pt x="4721993" y="942568"/>
                </a:lnTo>
                <a:cubicBezTo>
                  <a:pt x="4747933" y="995145"/>
                  <a:pt x="4775139" y="1051606"/>
                  <a:pt x="4806744" y="1098551"/>
                </a:cubicBezTo>
                <a:cubicBezTo>
                  <a:pt x="4869954" y="1192439"/>
                  <a:pt x="4942470" y="1292112"/>
                  <a:pt x="5024097" y="1373221"/>
                </a:cubicBezTo>
                <a:cubicBezTo>
                  <a:pt x="5064911" y="1413776"/>
                  <a:pt x="5107757" y="1454633"/>
                  <a:pt x="5153027" y="1491421"/>
                </a:cubicBezTo>
                <a:lnTo>
                  <a:pt x="5210791" y="1534127"/>
                </a:lnTo>
                <a:lnTo>
                  <a:pt x="5179069" y="1541487"/>
                </a:lnTo>
                <a:lnTo>
                  <a:pt x="5153552" y="1524819"/>
                </a:lnTo>
                <a:cubicBezTo>
                  <a:pt x="5038078" y="1440704"/>
                  <a:pt x="4925069" y="1301156"/>
                  <a:pt x="4822449" y="1171775"/>
                </a:cubicBezTo>
                <a:cubicBezTo>
                  <a:pt x="4771139" y="1107085"/>
                  <a:pt x="4724019" y="1007078"/>
                  <a:pt x="4677707" y="920341"/>
                </a:cubicBezTo>
                <a:lnTo>
                  <a:pt x="4671180" y="908693"/>
                </a:lnTo>
                <a:lnTo>
                  <a:pt x="4604469" y="1034579"/>
                </a:lnTo>
                <a:cubicBezTo>
                  <a:pt x="4478016" y="1261556"/>
                  <a:pt x="4345008" y="1457421"/>
                  <a:pt x="4223875" y="1510527"/>
                </a:cubicBezTo>
                <a:cubicBezTo>
                  <a:pt x="3981610" y="1616741"/>
                  <a:pt x="3705277" y="1188184"/>
                  <a:pt x="3465513" y="978860"/>
                </a:cubicBezTo>
                <a:lnTo>
                  <a:pt x="3408905" y="933557"/>
                </a:lnTo>
                <a:lnTo>
                  <a:pt x="3406118" y="935321"/>
                </a:lnTo>
                <a:cubicBezTo>
                  <a:pt x="3374933" y="955534"/>
                  <a:pt x="3342357" y="976641"/>
                  <a:pt x="3309452" y="996585"/>
                </a:cubicBezTo>
                <a:cubicBezTo>
                  <a:pt x="3194281" y="1066392"/>
                  <a:pt x="3015767" y="1210432"/>
                  <a:pt x="2884062" y="1284638"/>
                </a:cubicBezTo>
                <a:lnTo>
                  <a:pt x="2852290" y="1300809"/>
                </a:lnTo>
                <a:lnTo>
                  <a:pt x="2800244" y="1392118"/>
                </a:lnTo>
                <a:cubicBezTo>
                  <a:pt x="2721655" y="1527824"/>
                  <a:pt x="2645011" y="1644793"/>
                  <a:pt x="2563579" y="1675392"/>
                </a:cubicBezTo>
                <a:cubicBezTo>
                  <a:pt x="2346428" y="1756990"/>
                  <a:pt x="2127109" y="1336934"/>
                  <a:pt x="1937648" y="1360128"/>
                </a:cubicBezTo>
                <a:cubicBezTo>
                  <a:pt x="1748187" y="1383322"/>
                  <a:pt x="1775846" y="2180533"/>
                  <a:pt x="1699767" y="2142100"/>
                </a:cubicBezTo>
                <a:cubicBezTo>
                  <a:pt x="1625648" y="2096216"/>
                  <a:pt x="1651235" y="1357220"/>
                  <a:pt x="1654139" y="916074"/>
                </a:cubicBezTo>
                <a:lnTo>
                  <a:pt x="1654151" y="909306"/>
                </a:lnTo>
                <a:lnTo>
                  <a:pt x="1625968" y="896055"/>
                </a:lnTo>
                <a:cubicBezTo>
                  <a:pt x="1608376" y="888619"/>
                  <a:pt x="1591011" y="882204"/>
                  <a:pt x="1573896" y="877050"/>
                </a:cubicBezTo>
                <a:cubicBezTo>
                  <a:pt x="1556781" y="871897"/>
                  <a:pt x="1540228" y="868280"/>
                  <a:pt x="1524095" y="865855"/>
                </a:cubicBezTo>
                <a:lnTo>
                  <a:pt x="1520896" y="865582"/>
                </a:lnTo>
                <a:lnTo>
                  <a:pt x="1512347" y="894331"/>
                </a:lnTo>
                <a:cubicBezTo>
                  <a:pt x="1457285" y="1082481"/>
                  <a:pt x="1393842" y="1295667"/>
                  <a:pt x="1329458" y="1327966"/>
                </a:cubicBezTo>
                <a:cubicBezTo>
                  <a:pt x="1200691" y="1392565"/>
                  <a:pt x="1007181" y="1024440"/>
                  <a:pt x="872349" y="998509"/>
                </a:cubicBezTo>
                <a:cubicBezTo>
                  <a:pt x="737517" y="972578"/>
                  <a:pt x="616430" y="1186855"/>
                  <a:pt x="520464" y="1172381"/>
                </a:cubicBezTo>
                <a:cubicBezTo>
                  <a:pt x="410850" y="1139710"/>
                  <a:pt x="393183" y="907766"/>
                  <a:pt x="355690" y="743341"/>
                </a:cubicBezTo>
                <a:lnTo>
                  <a:pt x="335762" y="633067"/>
                </a:lnTo>
                <a:lnTo>
                  <a:pt x="23338" y="546444"/>
                </a:lnTo>
                <a:lnTo>
                  <a:pt x="16293" y="516079"/>
                </a:lnTo>
                <a:lnTo>
                  <a:pt x="330106" y="602297"/>
                </a:lnTo>
                <a:lnTo>
                  <a:pt x="320992" y="553766"/>
                </a:lnTo>
                <a:cubicBezTo>
                  <a:pt x="299432" y="454650"/>
                  <a:pt x="263332" y="380467"/>
                  <a:pt x="159026" y="404194"/>
                </a:cubicBezTo>
                <a:cubicBezTo>
                  <a:pt x="138165" y="408940"/>
                  <a:pt x="112161" y="420143"/>
                  <a:pt x="82348" y="436266"/>
                </a:cubicBezTo>
                <a:lnTo>
                  <a:pt x="8395" y="482035"/>
                </a:lnTo>
                <a:lnTo>
                  <a:pt x="0" y="445849"/>
                </a:lnTo>
                <a:lnTo>
                  <a:pt x="71936" y="400556"/>
                </a:lnTo>
                <a:cubicBezTo>
                  <a:pt x="107106" y="381747"/>
                  <a:pt x="139616" y="368522"/>
                  <a:pt x="169555" y="36255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latin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50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Friform 12">
            <a:extLst>
              <a:ext uri="{FF2B5EF4-FFF2-40B4-BE49-F238E27FC236}">
                <a16:creationId xmlns:a16="http://schemas.microsoft.com/office/drawing/2014/main" id="{DDB91B4F-9CB2-D64F-8823-CE506A7D41F9}"/>
              </a:ext>
            </a:extLst>
          </p:cNvPr>
          <p:cNvSpPr/>
          <p:nvPr userDrawn="1"/>
        </p:nvSpPr>
        <p:spPr>
          <a:xfrm rot="783688">
            <a:off x="-263978" y="5228582"/>
            <a:ext cx="9472415" cy="2143445"/>
          </a:xfrm>
          <a:custGeom>
            <a:avLst/>
            <a:gdLst>
              <a:gd name="connsiteX0" fmla="*/ 7455444 w 9472415"/>
              <a:gd name="connsiteY0" fmla="*/ 112188 h 2143445"/>
              <a:gd name="connsiteX1" fmla="*/ 7764693 w 9472415"/>
              <a:gd name="connsiteY1" fmla="*/ 681148 h 2143445"/>
              <a:gd name="connsiteX2" fmla="*/ 8186386 w 9472415"/>
              <a:gd name="connsiteY2" fmla="*/ 173006 h 2143445"/>
              <a:gd name="connsiteX3" fmla="*/ 8511730 w 9472415"/>
              <a:gd name="connsiteY3" fmla="*/ 306289 h 2143445"/>
              <a:gd name="connsiteX4" fmla="*/ 9063274 w 9472415"/>
              <a:gd name="connsiteY4" fmla="*/ 28218 h 2143445"/>
              <a:gd name="connsiteX5" fmla="*/ 9469606 w 9472415"/>
              <a:gd name="connsiteY5" fmla="*/ 541036 h 2143445"/>
              <a:gd name="connsiteX6" fmla="*/ 9472415 w 9472415"/>
              <a:gd name="connsiteY6" fmla="*/ 545437 h 2143445"/>
              <a:gd name="connsiteX7" fmla="*/ 9438466 w 9472415"/>
              <a:gd name="connsiteY7" fmla="*/ 553313 h 2143445"/>
              <a:gd name="connsiteX8" fmla="*/ 9338372 w 9472415"/>
              <a:gd name="connsiteY8" fmla="*/ 397140 h 2143445"/>
              <a:gd name="connsiteX9" fmla="*/ 9041418 w 9472415"/>
              <a:gd name="connsiteY9" fmla="*/ 47578 h 2143445"/>
              <a:gd name="connsiteX10" fmla="*/ 8474171 w 9472415"/>
              <a:gd name="connsiteY10" fmla="*/ 357140 h 2143445"/>
              <a:gd name="connsiteX11" fmla="*/ 8189554 w 9472415"/>
              <a:gd name="connsiteY11" fmla="*/ 198968 h 2143445"/>
              <a:gd name="connsiteX12" fmla="*/ 7757909 w 9472415"/>
              <a:gd name="connsiteY12" fmla="*/ 722501 h 2143445"/>
              <a:gd name="connsiteX13" fmla="*/ 7442290 w 9472415"/>
              <a:gd name="connsiteY13" fmla="*/ 157306 h 2143445"/>
              <a:gd name="connsiteX14" fmla="*/ 7008350 w 9472415"/>
              <a:gd name="connsiteY14" fmla="*/ 1102126 h 2143445"/>
              <a:gd name="connsiteX15" fmla="*/ 6996944 w 9472415"/>
              <a:gd name="connsiteY15" fmla="*/ 1119743 h 2143445"/>
              <a:gd name="connsiteX16" fmla="*/ 6950287 w 9472415"/>
              <a:gd name="connsiteY16" fmla="*/ 1130567 h 2143445"/>
              <a:gd name="connsiteX17" fmla="*/ 6955867 w 9472415"/>
              <a:gd name="connsiteY17" fmla="*/ 1123384 h 2143445"/>
              <a:gd name="connsiteX18" fmla="*/ 7428506 w 9472415"/>
              <a:gd name="connsiteY18" fmla="*/ 120730 h 2143445"/>
              <a:gd name="connsiteX19" fmla="*/ 7455444 w 9472415"/>
              <a:gd name="connsiteY19" fmla="*/ 112188 h 2143445"/>
              <a:gd name="connsiteX20" fmla="*/ 3597322 w 9472415"/>
              <a:gd name="connsiteY20" fmla="*/ 832622 h 2143445"/>
              <a:gd name="connsiteX21" fmla="*/ 3494435 w 9472415"/>
              <a:gd name="connsiteY21" fmla="*/ 879421 h 2143445"/>
              <a:gd name="connsiteX22" fmla="*/ 3446099 w 9472415"/>
              <a:gd name="connsiteY22" fmla="*/ 910015 h 2143445"/>
              <a:gd name="connsiteX23" fmla="*/ 3482840 w 9472415"/>
              <a:gd name="connsiteY23" fmla="*/ 937673 h 2143445"/>
              <a:gd name="connsiteX24" fmla="*/ 4209818 w 9472415"/>
              <a:gd name="connsiteY24" fmla="*/ 1483186 h 2143445"/>
              <a:gd name="connsiteX25" fmla="*/ 4580114 w 9472415"/>
              <a:gd name="connsiteY25" fmla="*/ 1000352 h 2143445"/>
              <a:gd name="connsiteX26" fmla="*/ 4648629 w 9472415"/>
              <a:gd name="connsiteY26" fmla="*/ 868450 h 2143445"/>
              <a:gd name="connsiteX27" fmla="*/ 4643074 w 9472415"/>
              <a:gd name="connsiteY27" fmla="*/ 858536 h 2143445"/>
              <a:gd name="connsiteX28" fmla="*/ 4537827 w 9472415"/>
              <a:gd name="connsiteY28" fmla="*/ 748531 h 2143445"/>
              <a:gd name="connsiteX29" fmla="*/ 4245622 w 9472415"/>
              <a:gd name="connsiteY29" fmla="*/ 1032480 h 2143445"/>
              <a:gd name="connsiteX30" fmla="*/ 4055849 w 9472415"/>
              <a:gd name="connsiteY30" fmla="*/ 1151711 h 2143445"/>
              <a:gd name="connsiteX31" fmla="*/ 3879479 w 9472415"/>
              <a:gd name="connsiteY31" fmla="*/ 1073631 h 2143445"/>
              <a:gd name="connsiteX32" fmla="*/ 3620542 w 9472415"/>
              <a:gd name="connsiteY32" fmla="*/ 833072 h 2143445"/>
              <a:gd name="connsiteX33" fmla="*/ 3597322 w 9472415"/>
              <a:gd name="connsiteY33" fmla="*/ 832622 h 2143445"/>
              <a:gd name="connsiteX34" fmla="*/ 3202245 w 9472415"/>
              <a:gd name="connsiteY34" fmla="*/ 878675 h 2143445"/>
              <a:gd name="connsiteX35" fmla="*/ 2962008 w 9472415"/>
              <a:gd name="connsiteY35" fmla="*/ 1115759 h 2143445"/>
              <a:gd name="connsiteX36" fmla="*/ 2886208 w 9472415"/>
              <a:gd name="connsiteY36" fmla="*/ 1241890 h 2143445"/>
              <a:gd name="connsiteX37" fmla="*/ 2909176 w 9472415"/>
              <a:gd name="connsiteY37" fmla="*/ 1229145 h 2143445"/>
              <a:gd name="connsiteX38" fmla="*/ 3374408 w 9472415"/>
              <a:gd name="connsiteY38" fmla="*/ 924670 h 2143445"/>
              <a:gd name="connsiteX39" fmla="*/ 3384812 w 9472415"/>
              <a:gd name="connsiteY39" fmla="*/ 918161 h 2143445"/>
              <a:gd name="connsiteX40" fmla="*/ 3349005 w 9472415"/>
              <a:gd name="connsiteY40" fmla="*/ 895957 h 2143445"/>
              <a:gd name="connsiteX41" fmla="*/ 3240554 w 9472415"/>
              <a:gd name="connsiteY41" fmla="*/ 870538 h 2143445"/>
              <a:gd name="connsiteX42" fmla="*/ 3202245 w 9472415"/>
              <a:gd name="connsiteY42" fmla="*/ 878675 h 2143445"/>
              <a:gd name="connsiteX43" fmla="*/ 1689474 w 9472415"/>
              <a:gd name="connsiteY43" fmla="*/ 926909 h 2143445"/>
              <a:gd name="connsiteX44" fmla="*/ 1689545 w 9472415"/>
              <a:gd name="connsiteY44" fmla="*/ 932140 h 2143445"/>
              <a:gd name="connsiteX45" fmla="*/ 1699995 w 9472415"/>
              <a:gd name="connsiteY45" fmla="*/ 2073451 h 2143445"/>
              <a:gd name="connsiteX46" fmla="*/ 1914674 w 9472415"/>
              <a:gd name="connsiteY46" fmla="*/ 1327738 h 2143445"/>
              <a:gd name="connsiteX47" fmla="*/ 2545610 w 9472415"/>
              <a:gd name="connsiteY47" fmla="*/ 1638634 h 2143445"/>
              <a:gd name="connsiteX48" fmla="*/ 2796450 w 9472415"/>
              <a:gd name="connsiteY48" fmla="*/ 1333169 h 2143445"/>
              <a:gd name="connsiteX49" fmla="*/ 2802132 w 9472415"/>
              <a:gd name="connsiteY49" fmla="*/ 1323337 h 2143445"/>
              <a:gd name="connsiteX50" fmla="*/ 2744244 w 9472415"/>
              <a:gd name="connsiteY50" fmla="*/ 1346741 h 2143445"/>
              <a:gd name="connsiteX51" fmla="*/ 2513451 w 9472415"/>
              <a:gd name="connsiteY51" fmla="*/ 1348443 h 2143445"/>
              <a:gd name="connsiteX52" fmla="*/ 2020369 w 9472415"/>
              <a:gd name="connsiteY52" fmla="*/ 1118860 h 2143445"/>
              <a:gd name="connsiteX53" fmla="*/ 1789755 w 9472415"/>
              <a:gd name="connsiteY53" fmla="*/ 983953 h 2143445"/>
              <a:gd name="connsiteX54" fmla="*/ 1632650 w 9472415"/>
              <a:gd name="connsiteY54" fmla="*/ 595894 h 2143445"/>
              <a:gd name="connsiteX55" fmla="*/ 1551956 w 9472415"/>
              <a:gd name="connsiteY55" fmla="*/ 761130 h 2143445"/>
              <a:gd name="connsiteX56" fmla="*/ 1528611 w 9472415"/>
              <a:gd name="connsiteY56" fmla="*/ 839637 h 2143445"/>
              <a:gd name="connsiteX57" fmla="*/ 1544896 w 9472415"/>
              <a:gd name="connsiteY57" fmla="*/ 841993 h 2143445"/>
              <a:gd name="connsiteX58" fmla="*/ 1625842 w 9472415"/>
              <a:gd name="connsiteY58" fmla="*/ 867889 h 2143445"/>
              <a:gd name="connsiteX59" fmla="*/ 1654200 w 9472415"/>
              <a:gd name="connsiteY59" fmla="*/ 881531 h 2143445"/>
              <a:gd name="connsiteX60" fmla="*/ 1654322 w 9472415"/>
              <a:gd name="connsiteY60" fmla="*/ 812565 h 2143445"/>
              <a:gd name="connsiteX61" fmla="*/ 1644949 w 9472415"/>
              <a:gd name="connsiteY61" fmla="*/ 610912 h 2143445"/>
              <a:gd name="connsiteX62" fmla="*/ 1632650 w 9472415"/>
              <a:gd name="connsiteY62" fmla="*/ 595894 h 2143445"/>
              <a:gd name="connsiteX63" fmla="*/ 372349 w 9472415"/>
              <a:gd name="connsiteY63" fmla="*/ 643211 h 2143445"/>
              <a:gd name="connsiteX64" fmla="*/ 386151 w 9472415"/>
              <a:gd name="connsiteY64" fmla="*/ 711238 h 2143445"/>
              <a:gd name="connsiteX65" fmla="*/ 520282 w 9472415"/>
              <a:gd name="connsiteY65" fmla="*/ 1131074 h 2143445"/>
              <a:gd name="connsiteX66" fmla="*/ 881402 w 9472415"/>
              <a:gd name="connsiteY66" fmla="*/ 961978 h 2143445"/>
              <a:gd name="connsiteX67" fmla="*/ 1311170 w 9472415"/>
              <a:gd name="connsiteY67" fmla="*/ 1282018 h 2143445"/>
              <a:gd name="connsiteX68" fmla="*/ 1459153 w 9472415"/>
              <a:gd name="connsiteY68" fmla="*/ 977882 h 2143445"/>
              <a:gd name="connsiteX69" fmla="*/ 1495879 w 9472415"/>
              <a:gd name="connsiteY69" fmla="*/ 863440 h 2143445"/>
              <a:gd name="connsiteX70" fmla="*/ 1476818 w 9472415"/>
              <a:gd name="connsiteY70" fmla="*/ 861809 h 2143445"/>
              <a:gd name="connsiteX71" fmla="*/ 1198864 w 9472415"/>
              <a:gd name="connsiteY71" fmla="*/ 871496 h 2143445"/>
              <a:gd name="connsiteX72" fmla="*/ 751168 w 9472415"/>
              <a:gd name="connsiteY72" fmla="*/ 748243 h 2143445"/>
              <a:gd name="connsiteX73" fmla="*/ 169555 w 9472415"/>
              <a:gd name="connsiteY73" fmla="*/ 362554 h 2143445"/>
              <a:gd name="connsiteX74" fmla="*/ 319023 w 9472415"/>
              <a:gd name="connsiteY74" fmla="*/ 427167 h 2143445"/>
              <a:gd name="connsiteX75" fmla="*/ 363898 w 9472415"/>
              <a:gd name="connsiteY75" fmla="*/ 601555 h 2143445"/>
              <a:gd name="connsiteX76" fmla="*/ 366052 w 9472415"/>
              <a:gd name="connsiteY76" fmla="*/ 612173 h 2143445"/>
              <a:gd name="connsiteX77" fmla="*/ 626866 w 9472415"/>
              <a:gd name="connsiteY77" fmla="*/ 683829 h 2143445"/>
              <a:gd name="connsiteX78" fmla="*/ 1193717 w 9472415"/>
              <a:gd name="connsiteY78" fmla="*/ 846508 h 2143445"/>
              <a:gd name="connsiteX79" fmla="*/ 1503642 w 9472415"/>
              <a:gd name="connsiteY79" fmla="*/ 836026 h 2143445"/>
              <a:gd name="connsiteX80" fmla="*/ 1504631 w 9472415"/>
              <a:gd name="connsiteY80" fmla="*/ 836169 h 2143445"/>
              <a:gd name="connsiteX81" fmla="*/ 1506623 w 9472415"/>
              <a:gd name="connsiteY81" fmla="*/ 829962 h 2143445"/>
              <a:gd name="connsiteX82" fmla="*/ 1658642 w 9472415"/>
              <a:gd name="connsiteY82" fmla="*/ 541354 h 2143445"/>
              <a:gd name="connsiteX83" fmla="*/ 1688042 w 9472415"/>
              <a:gd name="connsiteY83" fmla="*/ 822120 h 2143445"/>
              <a:gd name="connsiteX84" fmla="*/ 1689083 w 9472415"/>
              <a:gd name="connsiteY84" fmla="*/ 898310 h 2143445"/>
              <a:gd name="connsiteX85" fmla="*/ 1703239 w 9472415"/>
              <a:gd name="connsiteY85" fmla="*/ 905120 h 2143445"/>
              <a:gd name="connsiteX86" fmla="*/ 1871632 w 9472415"/>
              <a:gd name="connsiteY86" fmla="*/ 997860 h 2143445"/>
              <a:gd name="connsiteX87" fmla="*/ 2303207 w 9472415"/>
              <a:gd name="connsiteY87" fmla="*/ 1230259 h 2143445"/>
              <a:gd name="connsiteX88" fmla="*/ 2571948 w 9472415"/>
              <a:gd name="connsiteY88" fmla="*/ 1333141 h 2143445"/>
              <a:gd name="connsiteX89" fmla="*/ 2766023 w 9472415"/>
              <a:gd name="connsiteY89" fmla="*/ 1300858 h 2143445"/>
              <a:gd name="connsiteX90" fmla="*/ 2833256 w 9472415"/>
              <a:gd name="connsiteY90" fmla="*/ 1269483 h 2143445"/>
              <a:gd name="connsiteX91" fmla="*/ 2882351 w 9472415"/>
              <a:gd name="connsiteY91" fmla="*/ 1184531 h 2143445"/>
              <a:gd name="connsiteX92" fmla="*/ 3299239 w 9472415"/>
              <a:gd name="connsiteY92" fmla="*/ 833508 h 2143445"/>
              <a:gd name="connsiteX93" fmla="*/ 3422949 w 9472415"/>
              <a:gd name="connsiteY93" fmla="*/ 892587 h 2143445"/>
              <a:gd name="connsiteX94" fmla="*/ 3424192 w 9472415"/>
              <a:gd name="connsiteY94" fmla="*/ 893523 h 2143445"/>
              <a:gd name="connsiteX95" fmla="*/ 3454517 w 9472415"/>
              <a:gd name="connsiteY95" fmla="*/ 874551 h 2143445"/>
              <a:gd name="connsiteX96" fmla="*/ 3606942 w 9472415"/>
              <a:gd name="connsiteY96" fmla="*/ 808480 h 2143445"/>
              <a:gd name="connsiteX97" fmla="*/ 3766819 w 9472415"/>
              <a:gd name="connsiteY97" fmla="*/ 933860 h 2143445"/>
              <a:gd name="connsiteX98" fmla="*/ 3907982 w 9472415"/>
              <a:gd name="connsiteY98" fmla="*/ 1064813 h 2143445"/>
              <a:gd name="connsiteX99" fmla="*/ 4093879 w 9472415"/>
              <a:gd name="connsiteY99" fmla="*/ 1113699 h 2143445"/>
              <a:gd name="connsiteX100" fmla="*/ 4269540 w 9472415"/>
              <a:gd name="connsiteY100" fmla="*/ 955280 h 2143445"/>
              <a:gd name="connsiteX101" fmla="*/ 4488220 w 9472415"/>
              <a:gd name="connsiteY101" fmla="*/ 721663 h 2143445"/>
              <a:gd name="connsiteX102" fmla="*/ 4644833 w 9472415"/>
              <a:gd name="connsiteY102" fmla="*/ 809891 h 2143445"/>
              <a:gd name="connsiteX103" fmla="*/ 4664036 w 9472415"/>
              <a:gd name="connsiteY103" fmla="*/ 838790 h 2143445"/>
              <a:gd name="connsiteX104" fmla="*/ 4705988 w 9472415"/>
              <a:gd name="connsiteY104" fmla="*/ 758026 h 2143445"/>
              <a:gd name="connsiteX105" fmla="*/ 5105975 w 9472415"/>
              <a:gd name="connsiteY105" fmla="*/ 116089 h 2143445"/>
              <a:gd name="connsiteX106" fmla="*/ 5110616 w 9472415"/>
              <a:gd name="connsiteY106" fmla="*/ 1158597 h 2143445"/>
              <a:gd name="connsiteX107" fmla="*/ 5769074 w 9472415"/>
              <a:gd name="connsiteY107" fmla="*/ 664684 h 2143445"/>
              <a:gd name="connsiteX108" fmla="*/ 6180327 w 9472415"/>
              <a:gd name="connsiteY108" fmla="*/ 865761 h 2143445"/>
              <a:gd name="connsiteX109" fmla="*/ 6025061 w 9472415"/>
              <a:gd name="connsiteY109" fmla="*/ 1185938 h 2143445"/>
              <a:gd name="connsiteX110" fmla="*/ 6281578 w 9472415"/>
              <a:gd name="connsiteY110" fmla="*/ 1268625 h 2143445"/>
              <a:gd name="connsiteX111" fmla="*/ 6323112 w 9472415"/>
              <a:gd name="connsiteY111" fmla="*/ 1276070 h 2143445"/>
              <a:gd name="connsiteX112" fmla="*/ 6265574 w 9472415"/>
              <a:gd name="connsiteY112" fmla="*/ 1289419 h 2143445"/>
              <a:gd name="connsiteX113" fmla="*/ 6251216 w 9472415"/>
              <a:gd name="connsiteY113" fmla="*/ 1286547 h 2143445"/>
              <a:gd name="connsiteX114" fmla="*/ 5965466 w 9472415"/>
              <a:gd name="connsiteY114" fmla="*/ 1181434 h 2143445"/>
              <a:gd name="connsiteX115" fmla="*/ 6139202 w 9472415"/>
              <a:gd name="connsiteY115" fmla="*/ 879682 h 2143445"/>
              <a:gd name="connsiteX116" fmla="*/ 5846412 w 9472415"/>
              <a:gd name="connsiteY116" fmla="*/ 687613 h 2143445"/>
              <a:gd name="connsiteX117" fmla="*/ 5480970 w 9472415"/>
              <a:gd name="connsiteY117" fmla="*/ 957383 h 2143445"/>
              <a:gd name="connsiteX118" fmla="*/ 5078408 w 9472415"/>
              <a:gd name="connsiteY118" fmla="*/ 1181615 h 2143445"/>
              <a:gd name="connsiteX119" fmla="*/ 5096786 w 9472415"/>
              <a:gd name="connsiteY119" fmla="*/ 157306 h 2143445"/>
              <a:gd name="connsiteX120" fmla="*/ 4728056 w 9472415"/>
              <a:gd name="connsiteY120" fmla="*/ 801367 h 2143445"/>
              <a:gd name="connsiteX121" fmla="*/ 4688056 w 9472415"/>
              <a:gd name="connsiteY121" fmla="*/ 876846 h 2143445"/>
              <a:gd name="connsiteX122" fmla="*/ 4721993 w 9472415"/>
              <a:gd name="connsiteY122" fmla="*/ 942568 h 2143445"/>
              <a:gd name="connsiteX123" fmla="*/ 4806744 w 9472415"/>
              <a:gd name="connsiteY123" fmla="*/ 1098551 h 2143445"/>
              <a:gd name="connsiteX124" fmla="*/ 5024097 w 9472415"/>
              <a:gd name="connsiteY124" fmla="*/ 1373221 h 2143445"/>
              <a:gd name="connsiteX125" fmla="*/ 5153027 w 9472415"/>
              <a:gd name="connsiteY125" fmla="*/ 1491421 h 2143445"/>
              <a:gd name="connsiteX126" fmla="*/ 5210791 w 9472415"/>
              <a:gd name="connsiteY126" fmla="*/ 1534127 h 2143445"/>
              <a:gd name="connsiteX127" fmla="*/ 5179069 w 9472415"/>
              <a:gd name="connsiteY127" fmla="*/ 1541487 h 2143445"/>
              <a:gd name="connsiteX128" fmla="*/ 5153552 w 9472415"/>
              <a:gd name="connsiteY128" fmla="*/ 1524819 h 2143445"/>
              <a:gd name="connsiteX129" fmla="*/ 4822449 w 9472415"/>
              <a:gd name="connsiteY129" fmla="*/ 1171775 h 2143445"/>
              <a:gd name="connsiteX130" fmla="*/ 4677707 w 9472415"/>
              <a:gd name="connsiteY130" fmla="*/ 920341 h 2143445"/>
              <a:gd name="connsiteX131" fmla="*/ 4671180 w 9472415"/>
              <a:gd name="connsiteY131" fmla="*/ 908693 h 2143445"/>
              <a:gd name="connsiteX132" fmla="*/ 4604469 w 9472415"/>
              <a:gd name="connsiteY132" fmla="*/ 1034579 h 2143445"/>
              <a:gd name="connsiteX133" fmla="*/ 4223875 w 9472415"/>
              <a:gd name="connsiteY133" fmla="*/ 1510527 h 2143445"/>
              <a:gd name="connsiteX134" fmla="*/ 3465513 w 9472415"/>
              <a:gd name="connsiteY134" fmla="*/ 978860 h 2143445"/>
              <a:gd name="connsiteX135" fmla="*/ 3408905 w 9472415"/>
              <a:gd name="connsiteY135" fmla="*/ 933557 h 2143445"/>
              <a:gd name="connsiteX136" fmla="*/ 3406118 w 9472415"/>
              <a:gd name="connsiteY136" fmla="*/ 935321 h 2143445"/>
              <a:gd name="connsiteX137" fmla="*/ 3309452 w 9472415"/>
              <a:gd name="connsiteY137" fmla="*/ 996585 h 2143445"/>
              <a:gd name="connsiteX138" fmla="*/ 2884062 w 9472415"/>
              <a:gd name="connsiteY138" fmla="*/ 1284638 h 2143445"/>
              <a:gd name="connsiteX139" fmla="*/ 2852290 w 9472415"/>
              <a:gd name="connsiteY139" fmla="*/ 1300809 h 2143445"/>
              <a:gd name="connsiteX140" fmla="*/ 2800244 w 9472415"/>
              <a:gd name="connsiteY140" fmla="*/ 1392118 h 2143445"/>
              <a:gd name="connsiteX141" fmla="*/ 2563579 w 9472415"/>
              <a:gd name="connsiteY141" fmla="*/ 1675392 h 2143445"/>
              <a:gd name="connsiteX142" fmla="*/ 1937648 w 9472415"/>
              <a:gd name="connsiteY142" fmla="*/ 1360128 h 2143445"/>
              <a:gd name="connsiteX143" fmla="*/ 1699767 w 9472415"/>
              <a:gd name="connsiteY143" fmla="*/ 2142100 h 2143445"/>
              <a:gd name="connsiteX144" fmla="*/ 1654139 w 9472415"/>
              <a:gd name="connsiteY144" fmla="*/ 916074 h 2143445"/>
              <a:gd name="connsiteX145" fmla="*/ 1654151 w 9472415"/>
              <a:gd name="connsiteY145" fmla="*/ 909306 h 2143445"/>
              <a:gd name="connsiteX146" fmla="*/ 1625968 w 9472415"/>
              <a:gd name="connsiteY146" fmla="*/ 896055 h 2143445"/>
              <a:gd name="connsiteX147" fmla="*/ 1573896 w 9472415"/>
              <a:gd name="connsiteY147" fmla="*/ 877050 h 2143445"/>
              <a:gd name="connsiteX148" fmla="*/ 1524095 w 9472415"/>
              <a:gd name="connsiteY148" fmla="*/ 865855 h 2143445"/>
              <a:gd name="connsiteX149" fmla="*/ 1520896 w 9472415"/>
              <a:gd name="connsiteY149" fmla="*/ 865582 h 2143445"/>
              <a:gd name="connsiteX150" fmla="*/ 1512347 w 9472415"/>
              <a:gd name="connsiteY150" fmla="*/ 894331 h 2143445"/>
              <a:gd name="connsiteX151" fmla="*/ 1329458 w 9472415"/>
              <a:gd name="connsiteY151" fmla="*/ 1327966 h 2143445"/>
              <a:gd name="connsiteX152" fmla="*/ 872349 w 9472415"/>
              <a:gd name="connsiteY152" fmla="*/ 998509 h 2143445"/>
              <a:gd name="connsiteX153" fmla="*/ 520464 w 9472415"/>
              <a:gd name="connsiteY153" fmla="*/ 1172381 h 2143445"/>
              <a:gd name="connsiteX154" fmla="*/ 355690 w 9472415"/>
              <a:gd name="connsiteY154" fmla="*/ 743341 h 2143445"/>
              <a:gd name="connsiteX155" fmla="*/ 335762 w 9472415"/>
              <a:gd name="connsiteY155" fmla="*/ 633067 h 2143445"/>
              <a:gd name="connsiteX156" fmla="*/ 23338 w 9472415"/>
              <a:gd name="connsiteY156" fmla="*/ 546444 h 2143445"/>
              <a:gd name="connsiteX157" fmla="*/ 16293 w 9472415"/>
              <a:gd name="connsiteY157" fmla="*/ 516079 h 2143445"/>
              <a:gd name="connsiteX158" fmla="*/ 330106 w 9472415"/>
              <a:gd name="connsiteY158" fmla="*/ 602297 h 2143445"/>
              <a:gd name="connsiteX159" fmla="*/ 320992 w 9472415"/>
              <a:gd name="connsiteY159" fmla="*/ 553766 h 2143445"/>
              <a:gd name="connsiteX160" fmla="*/ 159026 w 9472415"/>
              <a:gd name="connsiteY160" fmla="*/ 404194 h 2143445"/>
              <a:gd name="connsiteX161" fmla="*/ 82348 w 9472415"/>
              <a:gd name="connsiteY161" fmla="*/ 436266 h 2143445"/>
              <a:gd name="connsiteX162" fmla="*/ 8395 w 9472415"/>
              <a:gd name="connsiteY162" fmla="*/ 482035 h 2143445"/>
              <a:gd name="connsiteX163" fmla="*/ 0 w 9472415"/>
              <a:gd name="connsiteY163" fmla="*/ 445849 h 2143445"/>
              <a:gd name="connsiteX164" fmla="*/ 71936 w 9472415"/>
              <a:gd name="connsiteY164" fmla="*/ 400556 h 2143445"/>
              <a:gd name="connsiteX165" fmla="*/ 169555 w 9472415"/>
              <a:gd name="connsiteY165" fmla="*/ 362554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9472415" h="2143445">
                <a:moveTo>
                  <a:pt x="7455444" y="112188"/>
                </a:moveTo>
                <a:cubicBezTo>
                  <a:pt x="7585346" y="108956"/>
                  <a:pt x="7646274" y="672979"/>
                  <a:pt x="7764693" y="681148"/>
                </a:cubicBezTo>
                <a:cubicBezTo>
                  <a:pt x="7891006" y="689861"/>
                  <a:pt x="8061880" y="235482"/>
                  <a:pt x="8186386" y="173006"/>
                </a:cubicBezTo>
                <a:cubicBezTo>
                  <a:pt x="8310892" y="110530"/>
                  <a:pt x="8374680" y="398659"/>
                  <a:pt x="8511730" y="306289"/>
                </a:cubicBezTo>
                <a:cubicBezTo>
                  <a:pt x="8648780" y="213919"/>
                  <a:pt x="8844791" y="-93827"/>
                  <a:pt x="9063274" y="28218"/>
                </a:cubicBezTo>
                <a:cubicBezTo>
                  <a:pt x="9172515" y="89241"/>
                  <a:pt x="9325503" y="316413"/>
                  <a:pt x="9469606" y="541036"/>
                </a:cubicBezTo>
                <a:lnTo>
                  <a:pt x="9472415" y="545437"/>
                </a:lnTo>
                <a:lnTo>
                  <a:pt x="9438466" y="553313"/>
                </a:lnTo>
                <a:lnTo>
                  <a:pt x="9338372" y="397140"/>
                </a:lnTo>
                <a:cubicBezTo>
                  <a:pt x="9230609" y="233137"/>
                  <a:pt x="9126340" y="92336"/>
                  <a:pt x="9041418" y="47578"/>
                </a:cubicBezTo>
                <a:cubicBezTo>
                  <a:pt x="8814958" y="-71777"/>
                  <a:pt x="8616148" y="331908"/>
                  <a:pt x="8474171" y="357140"/>
                </a:cubicBezTo>
                <a:cubicBezTo>
                  <a:pt x="8332194" y="382372"/>
                  <a:pt x="8308931" y="138075"/>
                  <a:pt x="8189554" y="198968"/>
                </a:cubicBezTo>
                <a:cubicBezTo>
                  <a:pt x="8070177" y="259862"/>
                  <a:pt x="7909749" y="724896"/>
                  <a:pt x="7757909" y="722501"/>
                </a:cubicBezTo>
                <a:cubicBezTo>
                  <a:pt x="7606069" y="720106"/>
                  <a:pt x="7571798" y="86959"/>
                  <a:pt x="7442290" y="157306"/>
                </a:cubicBezTo>
                <a:cubicBezTo>
                  <a:pt x="7320876" y="223256"/>
                  <a:pt x="7148121" y="861839"/>
                  <a:pt x="7008350" y="1102126"/>
                </a:cubicBezTo>
                <a:lnTo>
                  <a:pt x="6996944" y="1119743"/>
                </a:lnTo>
                <a:lnTo>
                  <a:pt x="6950287" y="1130567"/>
                </a:lnTo>
                <a:lnTo>
                  <a:pt x="6955867" y="1123384"/>
                </a:lnTo>
                <a:cubicBezTo>
                  <a:pt x="7148055" y="844337"/>
                  <a:pt x="7298155" y="198997"/>
                  <a:pt x="7428506" y="120730"/>
                </a:cubicBezTo>
                <a:cubicBezTo>
                  <a:pt x="7437817" y="115140"/>
                  <a:pt x="7446783" y="112403"/>
                  <a:pt x="7455444" y="112188"/>
                </a:cubicBezTo>
                <a:close/>
                <a:moveTo>
                  <a:pt x="3597322" y="832622"/>
                </a:moveTo>
                <a:cubicBezTo>
                  <a:pt x="3570935" y="836955"/>
                  <a:pt x="3535445" y="854869"/>
                  <a:pt x="3494435" y="879421"/>
                </a:cubicBezTo>
                <a:lnTo>
                  <a:pt x="3446099" y="910015"/>
                </a:lnTo>
                <a:lnTo>
                  <a:pt x="3482840" y="937673"/>
                </a:lnTo>
                <a:cubicBezTo>
                  <a:pt x="3739829" y="1151108"/>
                  <a:pt x="3965156" y="1580337"/>
                  <a:pt x="4209818" y="1483186"/>
                </a:cubicBezTo>
                <a:cubicBezTo>
                  <a:pt x="4322739" y="1438347"/>
                  <a:pt x="4452680" y="1236100"/>
                  <a:pt x="4580114" y="1000352"/>
                </a:cubicBezTo>
                <a:lnTo>
                  <a:pt x="4648629" y="868450"/>
                </a:lnTo>
                <a:lnTo>
                  <a:pt x="4643074" y="858536"/>
                </a:lnTo>
                <a:cubicBezTo>
                  <a:pt x="4608486" y="800738"/>
                  <a:pt x="4573880" y="757237"/>
                  <a:pt x="4537827" y="748531"/>
                </a:cubicBezTo>
                <a:cubicBezTo>
                  <a:pt x="4441690" y="725315"/>
                  <a:pt x="4329236" y="943704"/>
                  <a:pt x="4245622" y="1032480"/>
                </a:cubicBezTo>
                <a:cubicBezTo>
                  <a:pt x="4162008" y="1121256"/>
                  <a:pt x="4116871" y="1144852"/>
                  <a:pt x="4055849" y="1151711"/>
                </a:cubicBezTo>
                <a:cubicBezTo>
                  <a:pt x="3994825" y="1158569"/>
                  <a:pt x="3952030" y="1126737"/>
                  <a:pt x="3879479" y="1073631"/>
                </a:cubicBezTo>
                <a:cubicBezTo>
                  <a:pt x="3806927" y="1020524"/>
                  <a:pt x="3712667" y="888029"/>
                  <a:pt x="3620542" y="833072"/>
                </a:cubicBezTo>
                <a:cubicBezTo>
                  <a:pt x="3613902" y="831242"/>
                  <a:pt x="3606118" y="831177"/>
                  <a:pt x="3597322" y="832622"/>
                </a:cubicBezTo>
                <a:close/>
                <a:moveTo>
                  <a:pt x="3202245" y="878675"/>
                </a:moveTo>
                <a:cubicBezTo>
                  <a:pt x="3114235" y="907323"/>
                  <a:pt x="3035660" y="1001454"/>
                  <a:pt x="2962008" y="1115759"/>
                </a:cubicBezTo>
                <a:lnTo>
                  <a:pt x="2886208" y="1241890"/>
                </a:lnTo>
                <a:lnTo>
                  <a:pt x="2909176" y="1229145"/>
                </a:lnTo>
                <a:cubicBezTo>
                  <a:pt x="3050552" y="1145757"/>
                  <a:pt x="3264538" y="990519"/>
                  <a:pt x="3374408" y="924670"/>
                </a:cubicBezTo>
                <a:lnTo>
                  <a:pt x="3384812" y="918161"/>
                </a:lnTo>
                <a:lnTo>
                  <a:pt x="3349005" y="895957"/>
                </a:lnTo>
                <a:cubicBezTo>
                  <a:pt x="3311403" y="876740"/>
                  <a:pt x="3275144" y="867103"/>
                  <a:pt x="3240554" y="870538"/>
                </a:cubicBezTo>
                <a:cubicBezTo>
                  <a:pt x="3227583" y="871826"/>
                  <a:pt x="3214818" y="874582"/>
                  <a:pt x="3202245" y="878675"/>
                </a:cubicBezTo>
                <a:close/>
                <a:moveTo>
                  <a:pt x="1689474" y="926909"/>
                </a:moveTo>
                <a:lnTo>
                  <a:pt x="1689545" y="932140"/>
                </a:lnTo>
                <a:cubicBezTo>
                  <a:pt x="1692060" y="1355032"/>
                  <a:pt x="1664403" y="1970834"/>
                  <a:pt x="1699995" y="2073451"/>
                </a:cubicBezTo>
                <a:cubicBezTo>
                  <a:pt x="1724469" y="2213613"/>
                  <a:pt x="1710049" y="1413855"/>
                  <a:pt x="1914674" y="1327738"/>
                </a:cubicBezTo>
                <a:cubicBezTo>
                  <a:pt x="2119299" y="1241621"/>
                  <a:pt x="2314849" y="1721006"/>
                  <a:pt x="2545610" y="1638634"/>
                </a:cubicBezTo>
                <a:cubicBezTo>
                  <a:pt x="2632145" y="1607744"/>
                  <a:pt x="2712280" y="1479057"/>
                  <a:pt x="2796450" y="1333169"/>
                </a:cubicBezTo>
                <a:lnTo>
                  <a:pt x="2802132" y="1323337"/>
                </a:lnTo>
                <a:lnTo>
                  <a:pt x="2744244" y="1346741"/>
                </a:lnTo>
                <a:cubicBezTo>
                  <a:pt x="2667989" y="1372843"/>
                  <a:pt x="2614755" y="1372554"/>
                  <a:pt x="2513451" y="1348443"/>
                </a:cubicBezTo>
                <a:cubicBezTo>
                  <a:pt x="2378379" y="1316295"/>
                  <a:pt x="2176962" y="1197425"/>
                  <a:pt x="2020369" y="1118860"/>
                </a:cubicBezTo>
                <a:cubicBezTo>
                  <a:pt x="1942073" y="1079577"/>
                  <a:pt x="1864684" y="1029432"/>
                  <a:pt x="1789755" y="983953"/>
                </a:cubicBezTo>
                <a:close/>
                <a:moveTo>
                  <a:pt x="1632650" y="595894"/>
                </a:moveTo>
                <a:cubicBezTo>
                  <a:pt x="1610963" y="587568"/>
                  <a:pt x="1583460" y="659404"/>
                  <a:pt x="1551956" y="761130"/>
                </a:cubicBezTo>
                <a:lnTo>
                  <a:pt x="1528611" y="839637"/>
                </a:lnTo>
                <a:lnTo>
                  <a:pt x="1544896" y="841993"/>
                </a:lnTo>
                <a:cubicBezTo>
                  <a:pt x="1573142" y="848299"/>
                  <a:pt x="1599788" y="857150"/>
                  <a:pt x="1625842" y="867889"/>
                </a:cubicBezTo>
                <a:lnTo>
                  <a:pt x="1654200" y="881531"/>
                </a:lnTo>
                <a:lnTo>
                  <a:pt x="1654322" y="812565"/>
                </a:lnTo>
                <a:cubicBezTo>
                  <a:pt x="1653890" y="716409"/>
                  <a:pt x="1651403" y="644031"/>
                  <a:pt x="1644949" y="610912"/>
                </a:cubicBezTo>
                <a:cubicBezTo>
                  <a:pt x="1641092" y="602431"/>
                  <a:pt x="1636987" y="597560"/>
                  <a:pt x="1632650" y="595894"/>
                </a:cubicBezTo>
                <a:close/>
                <a:moveTo>
                  <a:pt x="372349" y="643211"/>
                </a:moveTo>
                <a:lnTo>
                  <a:pt x="386151" y="711238"/>
                </a:lnTo>
                <a:cubicBezTo>
                  <a:pt x="423651" y="899171"/>
                  <a:pt x="464070" y="1100480"/>
                  <a:pt x="520282" y="1131074"/>
                </a:cubicBezTo>
                <a:cubicBezTo>
                  <a:pt x="651164" y="1125433"/>
                  <a:pt x="751862" y="934546"/>
                  <a:pt x="881402" y="961978"/>
                </a:cubicBezTo>
                <a:cubicBezTo>
                  <a:pt x="1060984" y="1012156"/>
                  <a:pt x="1158884" y="1302081"/>
                  <a:pt x="1311170" y="1282018"/>
                </a:cubicBezTo>
                <a:cubicBezTo>
                  <a:pt x="1359748" y="1255729"/>
                  <a:pt x="1410683" y="1124213"/>
                  <a:pt x="1459153" y="977882"/>
                </a:cubicBezTo>
                <a:lnTo>
                  <a:pt x="1495879" y="863440"/>
                </a:lnTo>
                <a:lnTo>
                  <a:pt x="1476818" y="861809"/>
                </a:lnTo>
                <a:cubicBezTo>
                  <a:pt x="1384224" y="859480"/>
                  <a:pt x="1301705" y="887597"/>
                  <a:pt x="1198864" y="871496"/>
                </a:cubicBezTo>
                <a:cubicBezTo>
                  <a:pt x="1061742" y="850028"/>
                  <a:pt x="1077146" y="835572"/>
                  <a:pt x="751168" y="748243"/>
                </a:cubicBezTo>
                <a:close/>
                <a:moveTo>
                  <a:pt x="169555" y="362554"/>
                </a:moveTo>
                <a:cubicBezTo>
                  <a:pt x="229431" y="350616"/>
                  <a:pt x="279020" y="367700"/>
                  <a:pt x="319023" y="427167"/>
                </a:cubicBezTo>
                <a:cubicBezTo>
                  <a:pt x="334475" y="469411"/>
                  <a:pt x="349159" y="531468"/>
                  <a:pt x="363898" y="601555"/>
                </a:cubicBezTo>
                <a:lnTo>
                  <a:pt x="366052" y="612173"/>
                </a:lnTo>
                <a:lnTo>
                  <a:pt x="626866" y="683829"/>
                </a:lnTo>
                <a:cubicBezTo>
                  <a:pt x="836357" y="738247"/>
                  <a:pt x="1040712" y="820148"/>
                  <a:pt x="1193717" y="846508"/>
                </a:cubicBezTo>
                <a:cubicBezTo>
                  <a:pt x="1327596" y="869573"/>
                  <a:pt x="1409553" y="829504"/>
                  <a:pt x="1503642" y="836026"/>
                </a:cubicBezTo>
                <a:lnTo>
                  <a:pt x="1504631" y="836169"/>
                </a:lnTo>
                <a:lnTo>
                  <a:pt x="1506623" y="829962"/>
                </a:lnTo>
                <a:cubicBezTo>
                  <a:pt x="1568345" y="635080"/>
                  <a:pt x="1622828" y="467440"/>
                  <a:pt x="1658642" y="541354"/>
                </a:cubicBezTo>
                <a:cubicBezTo>
                  <a:pt x="1676549" y="578311"/>
                  <a:pt x="1684852" y="683217"/>
                  <a:pt x="1688042" y="822120"/>
                </a:cubicBezTo>
                <a:lnTo>
                  <a:pt x="1689083" y="898310"/>
                </a:lnTo>
                <a:lnTo>
                  <a:pt x="1703239" y="905120"/>
                </a:lnTo>
                <a:cubicBezTo>
                  <a:pt x="1755002" y="932845"/>
                  <a:pt x="1808440" y="965505"/>
                  <a:pt x="1871632" y="997860"/>
                </a:cubicBezTo>
                <a:cubicBezTo>
                  <a:pt x="1998016" y="1062571"/>
                  <a:pt x="2186488" y="1174379"/>
                  <a:pt x="2303207" y="1230259"/>
                </a:cubicBezTo>
                <a:cubicBezTo>
                  <a:pt x="2419927" y="1286139"/>
                  <a:pt x="2480225" y="1328182"/>
                  <a:pt x="2571948" y="1333141"/>
                </a:cubicBezTo>
                <a:cubicBezTo>
                  <a:pt x="2640741" y="1336860"/>
                  <a:pt x="2689513" y="1332160"/>
                  <a:pt x="2766023" y="1300858"/>
                </a:cubicBezTo>
                <a:lnTo>
                  <a:pt x="2833256" y="1269483"/>
                </a:lnTo>
                <a:lnTo>
                  <a:pt x="2882351" y="1184531"/>
                </a:lnTo>
                <a:cubicBezTo>
                  <a:pt x="2999711" y="986663"/>
                  <a:pt x="3130428" y="805974"/>
                  <a:pt x="3299239" y="833508"/>
                </a:cubicBezTo>
                <a:cubicBezTo>
                  <a:pt x="3341442" y="844941"/>
                  <a:pt x="3382617" y="865535"/>
                  <a:pt x="3422949" y="892587"/>
                </a:cubicBezTo>
                <a:lnTo>
                  <a:pt x="3424192" y="893523"/>
                </a:lnTo>
                <a:lnTo>
                  <a:pt x="3454517" y="874551"/>
                </a:lnTo>
                <a:cubicBezTo>
                  <a:pt x="3522246" y="830931"/>
                  <a:pt x="3557890" y="807331"/>
                  <a:pt x="3606942" y="808480"/>
                </a:cubicBezTo>
                <a:cubicBezTo>
                  <a:pt x="3672345" y="810011"/>
                  <a:pt x="3716646" y="891138"/>
                  <a:pt x="3766819" y="933860"/>
                </a:cubicBezTo>
                <a:cubicBezTo>
                  <a:pt x="3816994" y="976582"/>
                  <a:pt x="3837088" y="1010698"/>
                  <a:pt x="3907982" y="1064813"/>
                </a:cubicBezTo>
                <a:cubicBezTo>
                  <a:pt x="3978876" y="1118929"/>
                  <a:pt x="4033619" y="1131954"/>
                  <a:pt x="4093879" y="1113699"/>
                </a:cubicBezTo>
                <a:cubicBezTo>
                  <a:pt x="4154138" y="1095443"/>
                  <a:pt x="4220756" y="1023197"/>
                  <a:pt x="4269540" y="955280"/>
                </a:cubicBezTo>
                <a:cubicBezTo>
                  <a:pt x="4318324" y="887364"/>
                  <a:pt x="4425670" y="745895"/>
                  <a:pt x="4488220" y="721663"/>
                </a:cubicBezTo>
                <a:cubicBezTo>
                  <a:pt x="4550769" y="697431"/>
                  <a:pt x="4591746" y="747077"/>
                  <a:pt x="4644833" y="809891"/>
                </a:cubicBezTo>
                <a:lnTo>
                  <a:pt x="4664036" y="838790"/>
                </a:lnTo>
                <a:lnTo>
                  <a:pt x="4705988" y="758026"/>
                </a:lnTo>
                <a:cubicBezTo>
                  <a:pt x="4870777" y="432274"/>
                  <a:pt x="5019535" y="120392"/>
                  <a:pt x="5105975" y="116089"/>
                </a:cubicBezTo>
                <a:cubicBezTo>
                  <a:pt x="5278854" y="107484"/>
                  <a:pt x="5000100" y="1067165"/>
                  <a:pt x="5110616" y="1158597"/>
                </a:cubicBezTo>
                <a:cubicBezTo>
                  <a:pt x="5221133" y="1250030"/>
                  <a:pt x="5590789" y="713490"/>
                  <a:pt x="5769074" y="664684"/>
                </a:cubicBezTo>
                <a:cubicBezTo>
                  <a:pt x="5947359" y="615878"/>
                  <a:pt x="6151311" y="769787"/>
                  <a:pt x="6180327" y="865761"/>
                </a:cubicBezTo>
                <a:cubicBezTo>
                  <a:pt x="6209343" y="961735"/>
                  <a:pt x="5909972" y="1127260"/>
                  <a:pt x="6025061" y="1185938"/>
                </a:cubicBezTo>
                <a:cubicBezTo>
                  <a:pt x="6068220" y="1207942"/>
                  <a:pt x="6165056" y="1242894"/>
                  <a:pt x="6281578" y="1268625"/>
                </a:cubicBezTo>
                <a:lnTo>
                  <a:pt x="6323112" y="1276070"/>
                </a:lnTo>
                <a:lnTo>
                  <a:pt x="6265574" y="1289419"/>
                </a:lnTo>
                <a:lnTo>
                  <a:pt x="6251216" y="1286547"/>
                </a:lnTo>
                <a:cubicBezTo>
                  <a:pt x="6123192" y="1257990"/>
                  <a:pt x="6002057" y="1218764"/>
                  <a:pt x="5965466" y="1181434"/>
                </a:cubicBezTo>
                <a:cubicBezTo>
                  <a:pt x="5892284" y="1106773"/>
                  <a:pt x="6159044" y="961985"/>
                  <a:pt x="6139202" y="879682"/>
                </a:cubicBezTo>
                <a:cubicBezTo>
                  <a:pt x="6119360" y="797379"/>
                  <a:pt x="5978863" y="697409"/>
                  <a:pt x="5846412" y="687613"/>
                </a:cubicBezTo>
                <a:cubicBezTo>
                  <a:pt x="5713961" y="677817"/>
                  <a:pt x="5599872" y="838655"/>
                  <a:pt x="5480970" y="957383"/>
                </a:cubicBezTo>
                <a:cubicBezTo>
                  <a:pt x="5362068" y="1076111"/>
                  <a:pt x="5192481" y="1264919"/>
                  <a:pt x="5078408" y="1181615"/>
                </a:cubicBezTo>
                <a:cubicBezTo>
                  <a:pt x="4964335" y="1098311"/>
                  <a:pt x="5239208" y="102487"/>
                  <a:pt x="5096786" y="157306"/>
                </a:cubicBezTo>
                <a:cubicBezTo>
                  <a:pt x="5025575" y="184716"/>
                  <a:pt x="4888102" y="487617"/>
                  <a:pt x="4728056" y="801367"/>
                </a:cubicBezTo>
                <a:lnTo>
                  <a:pt x="4688056" y="876846"/>
                </a:lnTo>
                <a:lnTo>
                  <a:pt x="4721993" y="942568"/>
                </a:lnTo>
                <a:cubicBezTo>
                  <a:pt x="4747933" y="995145"/>
                  <a:pt x="4775139" y="1051606"/>
                  <a:pt x="4806744" y="1098551"/>
                </a:cubicBezTo>
                <a:cubicBezTo>
                  <a:pt x="4869954" y="1192439"/>
                  <a:pt x="4942470" y="1292112"/>
                  <a:pt x="5024097" y="1373221"/>
                </a:cubicBezTo>
                <a:cubicBezTo>
                  <a:pt x="5064911" y="1413776"/>
                  <a:pt x="5107757" y="1454633"/>
                  <a:pt x="5153027" y="1491421"/>
                </a:cubicBezTo>
                <a:lnTo>
                  <a:pt x="5210791" y="1534127"/>
                </a:lnTo>
                <a:lnTo>
                  <a:pt x="5179069" y="1541487"/>
                </a:lnTo>
                <a:lnTo>
                  <a:pt x="5153552" y="1524819"/>
                </a:lnTo>
                <a:cubicBezTo>
                  <a:pt x="5038078" y="1440704"/>
                  <a:pt x="4925069" y="1301156"/>
                  <a:pt x="4822449" y="1171775"/>
                </a:cubicBezTo>
                <a:cubicBezTo>
                  <a:pt x="4771139" y="1107085"/>
                  <a:pt x="4724019" y="1007078"/>
                  <a:pt x="4677707" y="920341"/>
                </a:cubicBezTo>
                <a:lnTo>
                  <a:pt x="4671180" y="908693"/>
                </a:lnTo>
                <a:lnTo>
                  <a:pt x="4604469" y="1034579"/>
                </a:lnTo>
                <a:cubicBezTo>
                  <a:pt x="4478016" y="1261556"/>
                  <a:pt x="4345008" y="1457421"/>
                  <a:pt x="4223875" y="1510527"/>
                </a:cubicBezTo>
                <a:cubicBezTo>
                  <a:pt x="3981610" y="1616741"/>
                  <a:pt x="3705277" y="1188184"/>
                  <a:pt x="3465513" y="978860"/>
                </a:cubicBezTo>
                <a:lnTo>
                  <a:pt x="3408905" y="933557"/>
                </a:lnTo>
                <a:lnTo>
                  <a:pt x="3406118" y="935321"/>
                </a:lnTo>
                <a:cubicBezTo>
                  <a:pt x="3374933" y="955534"/>
                  <a:pt x="3342357" y="976641"/>
                  <a:pt x="3309452" y="996585"/>
                </a:cubicBezTo>
                <a:cubicBezTo>
                  <a:pt x="3194281" y="1066392"/>
                  <a:pt x="3015767" y="1210432"/>
                  <a:pt x="2884062" y="1284638"/>
                </a:cubicBezTo>
                <a:lnTo>
                  <a:pt x="2852290" y="1300809"/>
                </a:lnTo>
                <a:lnTo>
                  <a:pt x="2800244" y="1392118"/>
                </a:lnTo>
                <a:cubicBezTo>
                  <a:pt x="2721655" y="1527824"/>
                  <a:pt x="2645011" y="1644793"/>
                  <a:pt x="2563579" y="1675392"/>
                </a:cubicBezTo>
                <a:cubicBezTo>
                  <a:pt x="2346428" y="1756990"/>
                  <a:pt x="2127109" y="1336934"/>
                  <a:pt x="1937648" y="1360128"/>
                </a:cubicBezTo>
                <a:cubicBezTo>
                  <a:pt x="1748187" y="1383322"/>
                  <a:pt x="1775846" y="2180533"/>
                  <a:pt x="1699767" y="2142100"/>
                </a:cubicBezTo>
                <a:cubicBezTo>
                  <a:pt x="1625648" y="2096216"/>
                  <a:pt x="1651235" y="1357220"/>
                  <a:pt x="1654139" y="916074"/>
                </a:cubicBezTo>
                <a:lnTo>
                  <a:pt x="1654151" y="909306"/>
                </a:lnTo>
                <a:lnTo>
                  <a:pt x="1625968" y="896055"/>
                </a:lnTo>
                <a:cubicBezTo>
                  <a:pt x="1608376" y="888619"/>
                  <a:pt x="1591011" y="882204"/>
                  <a:pt x="1573896" y="877050"/>
                </a:cubicBezTo>
                <a:cubicBezTo>
                  <a:pt x="1556781" y="871897"/>
                  <a:pt x="1540228" y="868280"/>
                  <a:pt x="1524095" y="865855"/>
                </a:cubicBezTo>
                <a:lnTo>
                  <a:pt x="1520896" y="865582"/>
                </a:lnTo>
                <a:lnTo>
                  <a:pt x="1512347" y="894331"/>
                </a:lnTo>
                <a:cubicBezTo>
                  <a:pt x="1457285" y="1082481"/>
                  <a:pt x="1393842" y="1295667"/>
                  <a:pt x="1329458" y="1327966"/>
                </a:cubicBezTo>
                <a:cubicBezTo>
                  <a:pt x="1200691" y="1392565"/>
                  <a:pt x="1007181" y="1024440"/>
                  <a:pt x="872349" y="998509"/>
                </a:cubicBezTo>
                <a:cubicBezTo>
                  <a:pt x="737517" y="972578"/>
                  <a:pt x="616430" y="1186855"/>
                  <a:pt x="520464" y="1172381"/>
                </a:cubicBezTo>
                <a:cubicBezTo>
                  <a:pt x="410850" y="1139710"/>
                  <a:pt x="393183" y="907766"/>
                  <a:pt x="355690" y="743341"/>
                </a:cubicBezTo>
                <a:lnTo>
                  <a:pt x="335762" y="633067"/>
                </a:lnTo>
                <a:lnTo>
                  <a:pt x="23338" y="546444"/>
                </a:lnTo>
                <a:lnTo>
                  <a:pt x="16293" y="516079"/>
                </a:lnTo>
                <a:lnTo>
                  <a:pt x="330106" y="602297"/>
                </a:lnTo>
                <a:lnTo>
                  <a:pt x="320992" y="553766"/>
                </a:lnTo>
                <a:cubicBezTo>
                  <a:pt x="299432" y="454650"/>
                  <a:pt x="263332" y="380467"/>
                  <a:pt x="159026" y="404194"/>
                </a:cubicBezTo>
                <a:cubicBezTo>
                  <a:pt x="138165" y="408940"/>
                  <a:pt x="112161" y="420143"/>
                  <a:pt x="82348" y="436266"/>
                </a:cubicBezTo>
                <a:lnTo>
                  <a:pt x="8395" y="482035"/>
                </a:lnTo>
                <a:lnTo>
                  <a:pt x="0" y="445849"/>
                </a:lnTo>
                <a:lnTo>
                  <a:pt x="71936" y="400556"/>
                </a:lnTo>
                <a:cubicBezTo>
                  <a:pt x="107106" y="381747"/>
                  <a:pt x="139616" y="368522"/>
                  <a:pt x="169555" y="36255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latin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112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596" y="1093304"/>
            <a:ext cx="7596808" cy="1083366"/>
          </a:xfrm>
        </p:spPr>
        <p:txBody>
          <a:bodyPr anchor="b">
            <a:normAutofit/>
          </a:bodyPr>
          <a:lstStyle>
            <a:lvl1pPr marL="0" indent="0" algn="ctr">
              <a:buNone/>
              <a:defRPr sz="3500" b="0" i="0">
                <a:solidFill>
                  <a:schemeClr val="accent3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9C586559-EC64-7C41-B296-CFCE105380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10091885 w 12192000"/>
              <a:gd name="connsiteY0" fmla="*/ 0 h 3429000"/>
              <a:gd name="connsiteX1" fmla="*/ 11637720 w 12192000"/>
              <a:gd name="connsiteY1" fmla="*/ 0 h 3429000"/>
              <a:gd name="connsiteX2" fmla="*/ 11597308 w 12192000"/>
              <a:gd name="connsiteY2" fmla="*/ 49109 h 3429000"/>
              <a:gd name="connsiteX3" fmla="*/ 11367085 w 12192000"/>
              <a:gd name="connsiteY3" fmla="*/ 254484 h 3429000"/>
              <a:gd name="connsiteX4" fmla="*/ 10826401 w 12192000"/>
              <a:gd name="connsiteY4" fmla="*/ 117713 h 3429000"/>
              <a:gd name="connsiteX5" fmla="*/ 10586800 w 12192000"/>
              <a:gd name="connsiteY5" fmla="*/ 184488 h 3429000"/>
              <a:gd name="connsiteX6" fmla="*/ 10429347 w 12192000"/>
              <a:gd name="connsiteY6" fmla="*/ 573313 h 3429000"/>
              <a:gd name="connsiteX7" fmla="*/ 10118266 w 12192000"/>
              <a:gd name="connsiteY7" fmla="*/ 48542 h 3429000"/>
              <a:gd name="connsiteX8" fmla="*/ 8357894 w 12192000"/>
              <a:gd name="connsiteY8" fmla="*/ 0 h 3429000"/>
              <a:gd name="connsiteX9" fmla="*/ 8503657 w 12192000"/>
              <a:gd name="connsiteY9" fmla="*/ 0 h 3429000"/>
              <a:gd name="connsiteX10" fmla="*/ 8485642 w 12192000"/>
              <a:gd name="connsiteY10" fmla="*/ 16505 h 3429000"/>
              <a:gd name="connsiteX11" fmla="*/ 8407606 w 12192000"/>
              <a:gd name="connsiteY11" fmla="*/ 48525 h 3429000"/>
              <a:gd name="connsiteX12" fmla="*/ 8365633 w 12192000"/>
              <a:gd name="connsiteY12" fmla="*/ 14723 h 3429000"/>
              <a:gd name="connsiteX13" fmla="*/ 6746758 w 12192000"/>
              <a:gd name="connsiteY13" fmla="*/ 0 h 3429000"/>
              <a:gd name="connsiteX14" fmla="*/ 7808488 w 12192000"/>
              <a:gd name="connsiteY14" fmla="*/ 0 h 3429000"/>
              <a:gd name="connsiteX15" fmla="*/ 7744856 w 12192000"/>
              <a:gd name="connsiteY15" fmla="*/ 129627 h 3429000"/>
              <a:gd name="connsiteX16" fmla="*/ 7472814 w 12192000"/>
              <a:gd name="connsiteY16" fmla="*/ 510183 h 3429000"/>
              <a:gd name="connsiteX17" fmla="*/ 6632471 w 12192000"/>
              <a:gd name="connsiteY17" fmla="*/ 409117 h 3429000"/>
              <a:gd name="connsiteX18" fmla="*/ 6813442 w 12192000"/>
              <a:gd name="connsiteY18" fmla="*/ 102735 h 3429000"/>
              <a:gd name="connsiteX19" fmla="*/ 6768639 w 12192000"/>
              <a:gd name="connsiteY19" fmla="*/ 20016 h 3429000"/>
              <a:gd name="connsiteX20" fmla="*/ 5736099 w 12192000"/>
              <a:gd name="connsiteY20" fmla="*/ 0 h 3429000"/>
              <a:gd name="connsiteX21" fmla="*/ 6206675 w 12192000"/>
              <a:gd name="connsiteY21" fmla="*/ 0 h 3429000"/>
              <a:gd name="connsiteX22" fmla="*/ 6146827 w 12192000"/>
              <a:gd name="connsiteY22" fmla="*/ 48704 h 3429000"/>
              <a:gd name="connsiteX23" fmla="*/ 5723338 w 12192000"/>
              <a:gd name="connsiteY23" fmla="*/ 306962 h 3429000"/>
              <a:gd name="connsiteX24" fmla="*/ 5731430 w 12192000"/>
              <a:gd name="connsiteY24" fmla="*/ 22628 h 3429000"/>
              <a:gd name="connsiteX25" fmla="*/ 4163144 w 12192000"/>
              <a:gd name="connsiteY25" fmla="*/ 0 h 3429000"/>
              <a:gd name="connsiteX26" fmla="*/ 5274068 w 12192000"/>
              <a:gd name="connsiteY26" fmla="*/ 0 h 3429000"/>
              <a:gd name="connsiteX27" fmla="*/ 5207582 w 12192000"/>
              <a:gd name="connsiteY27" fmla="*/ 105792 h 3429000"/>
              <a:gd name="connsiteX28" fmla="*/ 4798979 w 12192000"/>
              <a:gd name="connsiteY28" fmla="*/ 556671 h 3429000"/>
              <a:gd name="connsiteX29" fmla="*/ 4173378 w 12192000"/>
              <a:gd name="connsiteY29" fmla="*/ 10825 h 3429000"/>
              <a:gd name="connsiteX30" fmla="*/ 2315091 w 12192000"/>
              <a:gd name="connsiteY30" fmla="*/ 0 h 3429000"/>
              <a:gd name="connsiteX31" fmla="*/ 3617106 w 12192000"/>
              <a:gd name="connsiteY31" fmla="*/ 0 h 3429000"/>
              <a:gd name="connsiteX32" fmla="*/ 3602691 w 12192000"/>
              <a:gd name="connsiteY32" fmla="*/ 16010 h 3429000"/>
              <a:gd name="connsiteX33" fmla="*/ 3127630 w 12192000"/>
              <a:gd name="connsiteY33" fmla="*/ 575274 h 3429000"/>
              <a:gd name="connsiteX34" fmla="*/ 2524281 w 12192000"/>
              <a:gd name="connsiteY34" fmla="*/ 213739 h 3429000"/>
              <a:gd name="connsiteX35" fmla="*/ 2249239 w 12192000"/>
              <a:gd name="connsiteY35" fmla="*/ 939361 h 3429000"/>
              <a:gd name="connsiteX36" fmla="*/ 2298849 w 12192000"/>
              <a:gd name="connsiteY36" fmla="*/ 174268 h 3429000"/>
              <a:gd name="connsiteX37" fmla="*/ 1757381 w 12192000"/>
              <a:gd name="connsiteY37" fmla="*/ 0 h 3429000"/>
              <a:gd name="connsiteX38" fmla="*/ 2018536 w 12192000"/>
              <a:gd name="connsiteY38" fmla="*/ 0 h 3429000"/>
              <a:gd name="connsiteX39" fmla="*/ 2009103 w 12192000"/>
              <a:gd name="connsiteY39" fmla="*/ 18109 h 3429000"/>
              <a:gd name="connsiteX40" fmla="*/ 1926551 w 12192000"/>
              <a:gd name="connsiteY40" fmla="*/ 118737 h 3429000"/>
              <a:gd name="connsiteX41" fmla="*/ 1778009 w 12192000"/>
              <a:gd name="connsiteY41" fmla="*/ 27046 h 3429000"/>
              <a:gd name="connsiteX42" fmla="*/ 0 w 12192000"/>
              <a:gd name="connsiteY42" fmla="*/ 0 h 3429000"/>
              <a:gd name="connsiteX43" fmla="*/ 1712808 w 12192000"/>
              <a:gd name="connsiteY43" fmla="*/ 0 h 3429000"/>
              <a:gd name="connsiteX44" fmla="*/ 1726207 w 12192000"/>
              <a:gd name="connsiteY44" fmla="*/ 17153 h 3429000"/>
              <a:gd name="connsiteX45" fmla="*/ 1941014 w 12192000"/>
              <a:gd name="connsiteY45" fmla="*/ 166029 h 3429000"/>
              <a:gd name="connsiteX46" fmla="*/ 2048608 w 12192000"/>
              <a:gd name="connsiteY46" fmla="*/ 15965 h 3429000"/>
              <a:gd name="connsiteX47" fmla="*/ 2055553 w 12192000"/>
              <a:gd name="connsiteY47" fmla="*/ 0 h 3429000"/>
              <a:gd name="connsiteX48" fmla="*/ 2277942 w 12192000"/>
              <a:gd name="connsiteY48" fmla="*/ 0 h 3429000"/>
              <a:gd name="connsiteX49" fmla="*/ 2275852 w 12192000"/>
              <a:gd name="connsiteY49" fmla="*/ 21887 h 3429000"/>
              <a:gd name="connsiteX50" fmla="*/ 2243389 w 12192000"/>
              <a:gd name="connsiteY50" fmla="*/ 1007761 h 3429000"/>
              <a:gd name="connsiteX51" fmla="*/ 2544525 w 12192000"/>
              <a:gd name="connsiteY51" fmla="*/ 247903 h 3429000"/>
              <a:gd name="connsiteX52" fmla="*/ 3142528 w 12192000"/>
              <a:gd name="connsiteY52" fmla="*/ 613380 h 3429000"/>
              <a:gd name="connsiteX53" fmla="*/ 3633115 w 12192000"/>
              <a:gd name="connsiteY53" fmla="*/ 29162 h 3429000"/>
              <a:gd name="connsiteX54" fmla="*/ 3659870 w 12192000"/>
              <a:gd name="connsiteY54" fmla="*/ 0 h 3429000"/>
              <a:gd name="connsiteX55" fmla="*/ 4104805 w 12192000"/>
              <a:gd name="connsiteY55" fmla="*/ 0 h 3429000"/>
              <a:gd name="connsiteX56" fmla="*/ 4154320 w 12192000"/>
              <a:gd name="connsiteY56" fmla="*/ 54312 h 3429000"/>
              <a:gd name="connsiteX57" fmla="*/ 4810749 w 12192000"/>
              <a:gd name="connsiteY57" fmla="*/ 585072 h 3429000"/>
              <a:gd name="connsiteX58" fmla="*/ 5229051 w 12192000"/>
              <a:gd name="connsiteY58" fmla="*/ 141900 h 3429000"/>
              <a:gd name="connsiteX59" fmla="*/ 5319866 w 12192000"/>
              <a:gd name="connsiteY59" fmla="*/ 0 h 3429000"/>
              <a:gd name="connsiteX60" fmla="*/ 5703665 w 12192000"/>
              <a:gd name="connsiteY60" fmla="*/ 0 h 3429000"/>
              <a:gd name="connsiteX61" fmla="*/ 5695202 w 12192000"/>
              <a:gd name="connsiteY61" fmla="*/ 41256 h 3429000"/>
              <a:gd name="connsiteX62" fmla="*/ 5689353 w 12192000"/>
              <a:gd name="connsiteY62" fmla="*/ 327264 h 3429000"/>
              <a:gd name="connsiteX63" fmla="*/ 6108930 w 12192000"/>
              <a:gd name="connsiteY63" fmla="*/ 136761 h 3429000"/>
              <a:gd name="connsiteX64" fmla="*/ 6204937 w 12192000"/>
              <a:gd name="connsiteY64" fmla="*/ 50719 h 3429000"/>
              <a:gd name="connsiteX65" fmla="*/ 6264428 w 12192000"/>
              <a:gd name="connsiteY65" fmla="*/ 0 h 3429000"/>
              <a:gd name="connsiteX66" fmla="*/ 6695208 w 12192000"/>
              <a:gd name="connsiteY66" fmla="*/ 0 h 3429000"/>
              <a:gd name="connsiteX67" fmla="*/ 6741130 w 12192000"/>
              <a:gd name="connsiteY67" fmla="*/ 47191 h 3429000"/>
              <a:gd name="connsiteX68" fmla="*/ 6771315 w 12192000"/>
              <a:gd name="connsiteY68" fmla="*/ 113240 h 3429000"/>
              <a:gd name="connsiteX69" fmla="*/ 6573445 w 12192000"/>
              <a:gd name="connsiteY69" fmla="*/ 399747 h 3429000"/>
              <a:gd name="connsiteX70" fmla="*/ 7172238 w 12192000"/>
              <a:gd name="connsiteY70" fmla="*/ 595668 h 3429000"/>
              <a:gd name="connsiteX71" fmla="*/ 7588445 w 12192000"/>
              <a:gd name="connsiteY71" fmla="*/ 446197 h 3429000"/>
              <a:gd name="connsiteX72" fmla="*/ 7794080 w 12192000"/>
              <a:gd name="connsiteY72" fmla="*/ 82268 h 3429000"/>
              <a:gd name="connsiteX73" fmla="*/ 7833269 w 12192000"/>
              <a:gd name="connsiteY73" fmla="*/ 0 h 3429000"/>
              <a:gd name="connsiteX74" fmla="*/ 8318038 w 12192000"/>
              <a:gd name="connsiteY74" fmla="*/ 0 h 3429000"/>
              <a:gd name="connsiteX75" fmla="*/ 8328134 w 12192000"/>
              <a:gd name="connsiteY75" fmla="*/ 24210 h 3429000"/>
              <a:gd name="connsiteX76" fmla="*/ 8397457 w 12192000"/>
              <a:gd name="connsiteY76" fmla="*/ 89184 h 3429000"/>
              <a:gd name="connsiteX77" fmla="*/ 8517703 w 12192000"/>
              <a:gd name="connsiteY77" fmla="*/ 26595 h 3429000"/>
              <a:gd name="connsiteX78" fmla="*/ 8541240 w 12192000"/>
              <a:gd name="connsiteY78" fmla="*/ 0 h 3429000"/>
              <a:gd name="connsiteX79" fmla="*/ 10055321 w 12192000"/>
              <a:gd name="connsiteY79" fmla="*/ 0 h 3429000"/>
              <a:gd name="connsiteX80" fmla="*/ 10093390 w 12192000"/>
              <a:gd name="connsiteY80" fmla="*/ 71724 h 3429000"/>
              <a:gd name="connsiteX81" fmla="*/ 10436774 w 12192000"/>
              <a:gd name="connsiteY81" fmla="*/ 608747 h 3429000"/>
              <a:gd name="connsiteX82" fmla="*/ 10677537 w 12192000"/>
              <a:gd name="connsiteY82" fmla="*/ 140702 h 3429000"/>
              <a:gd name="connsiteX83" fmla="*/ 11353177 w 12192000"/>
              <a:gd name="connsiteY83" fmla="*/ 301229 h 3429000"/>
              <a:gd name="connsiteX84" fmla="*/ 11659217 w 12192000"/>
              <a:gd name="connsiteY84" fmla="*/ 33755 h 3429000"/>
              <a:gd name="connsiteX85" fmla="*/ 11686836 w 12192000"/>
              <a:gd name="connsiteY85" fmla="*/ 0 h 3429000"/>
              <a:gd name="connsiteX86" fmla="*/ 12192000 w 12192000"/>
              <a:gd name="connsiteY86" fmla="*/ 0 h 3429000"/>
              <a:gd name="connsiteX87" fmla="*/ 12192000 w 12192000"/>
              <a:gd name="connsiteY87" fmla="*/ 3429000 h 3429000"/>
              <a:gd name="connsiteX88" fmla="*/ 0 w 12192000"/>
              <a:gd name="connsiteY88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2192000" h="3429000">
                <a:moveTo>
                  <a:pt x="10091885" y="0"/>
                </a:moveTo>
                <a:lnTo>
                  <a:pt x="11637720" y="0"/>
                </a:lnTo>
                <a:lnTo>
                  <a:pt x="11597308" y="49109"/>
                </a:lnTo>
                <a:cubicBezTo>
                  <a:pt x="11517678" y="144355"/>
                  <a:pt x="11439088" y="229096"/>
                  <a:pt x="11367085" y="254484"/>
                </a:cubicBezTo>
                <a:cubicBezTo>
                  <a:pt x="11175077" y="322186"/>
                  <a:pt x="10950051" y="151676"/>
                  <a:pt x="10826401" y="117713"/>
                </a:cubicBezTo>
                <a:cubicBezTo>
                  <a:pt x="10702750" y="83750"/>
                  <a:pt x="10646515" y="76071"/>
                  <a:pt x="10586800" y="184488"/>
                </a:cubicBezTo>
                <a:cubicBezTo>
                  <a:pt x="10527084" y="292905"/>
                  <a:pt x="10567929" y="686701"/>
                  <a:pt x="10429347" y="573313"/>
                </a:cubicBezTo>
                <a:cubicBezTo>
                  <a:pt x="10360056" y="516619"/>
                  <a:pt x="10243484" y="284215"/>
                  <a:pt x="10118266" y="48542"/>
                </a:cubicBezTo>
                <a:close/>
                <a:moveTo>
                  <a:pt x="8357894" y="0"/>
                </a:moveTo>
                <a:lnTo>
                  <a:pt x="8503657" y="0"/>
                </a:lnTo>
                <a:lnTo>
                  <a:pt x="8485642" y="16505"/>
                </a:lnTo>
                <a:cubicBezTo>
                  <a:pt x="8457441" y="39564"/>
                  <a:pt x="8431076" y="52093"/>
                  <a:pt x="8407606" y="48525"/>
                </a:cubicBezTo>
                <a:cubicBezTo>
                  <a:pt x="8391959" y="46146"/>
                  <a:pt x="8378141" y="34003"/>
                  <a:pt x="8365633" y="14723"/>
                </a:cubicBezTo>
                <a:close/>
                <a:moveTo>
                  <a:pt x="6746758" y="0"/>
                </a:moveTo>
                <a:lnTo>
                  <a:pt x="7808488" y="0"/>
                </a:lnTo>
                <a:lnTo>
                  <a:pt x="7744856" y="129627"/>
                </a:lnTo>
                <a:cubicBezTo>
                  <a:pt x="7657791" y="299708"/>
                  <a:pt x="7565688" y="451017"/>
                  <a:pt x="7472814" y="510183"/>
                </a:cubicBezTo>
                <a:cubicBezTo>
                  <a:pt x="7225150" y="667961"/>
                  <a:pt x="6742366" y="477026"/>
                  <a:pt x="6632471" y="409117"/>
                </a:cubicBezTo>
                <a:cubicBezTo>
                  <a:pt x="6522575" y="341209"/>
                  <a:pt x="6834499" y="200763"/>
                  <a:pt x="6813442" y="102735"/>
                </a:cubicBezTo>
                <a:cubicBezTo>
                  <a:pt x="6808178" y="78228"/>
                  <a:pt x="6792313" y="49216"/>
                  <a:pt x="6768639" y="20016"/>
                </a:cubicBezTo>
                <a:close/>
                <a:moveTo>
                  <a:pt x="5736099" y="0"/>
                </a:moveTo>
                <a:lnTo>
                  <a:pt x="6206675" y="0"/>
                </a:lnTo>
                <a:lnTo>
                  <a:pt x="6146827" y="48704"/>
                </a:lnTo>
                <a:cubicBezTo>
                  <a:pt x="5972638" y="195999"/>
                  <a:pt x="5787498" y="369573"/>
                  <a:pt x="5723338" y="306962"/>
                </a:cubicBezTo>
                <a:cubicBezTo>
                  <a:pt x="5691259" y="275656"/>
                  <a:pt x="5704011" y="162960"/>
                  <a:pt x="5731430" y="22628"/>
                </a:cubicBezTo>
                <a:close/>
                <a:moveTo>
                  <a:pt x="4163144" y="0"/>
                </a:moveTo>
                <a:lnTo>
                  <a:pt x="5274068" y="0"/>
                </a:lnTo>
                <a:lnTo>
                  <a:pt x="5207582" y="105792"/>
                </a:lnTo>
                <a:cubicBezTo>
                  <a:pt x="5061265" y="330309"/>
                  <a:pt x="4915194" y="521233"/>
                  <a:pt x="4798979" y="556671"/>
                </a:cubicBezTo>
                <a:cubicBezTo>
                  <a:pt x="4566550" y="627548"/>
                  <a:pt x="4387281" y="252768"/>
                  <a:pt x="4173378" y="10825"/>
                </a:cubicBezTo>
                <a:close/>
                <a:moveTo>
                  <a:pt x="2315091" y="0"/>
                </a:moveTo>
                <a:lnTo>
                  <a:pt x="3617106" y="0"/>
                </a:lnTo>
                <a:lnTo>
                  <a:pt x="3602691" y="16010"/>
                </a:lnTo>
                <a:cubicBezTo>
                  <a:pt x="3428080" y="224079"/>
                  <a:pt x="3275588" y="535778"/>
                  <a:pt x="3127630" y="575274"/>
                </a:cubicBezTo>
                <a:cubicBezTo>
                  <a:pt x="2890897" y="638466"/>
                  <a:pt x="2735273" y="144674"/>
                  <a:pt x="2524281" y="213739"/>
                </a:cubicBezTo>
                <a:cubicBezTo>
                  <a:pt x="2313290" y="282805"/>
                  <a:pt x="2262150" y="1081057"/>
                  <a:pt x="2249239" y="939361"/>
                </a:cubicBezTo>
                <a:cubicBezTo>
                  <a:pt x="2229555" y="862861"/>
                  <a:pt x="2265446" y="518577"/>
                  <a:pt x="2298849" y="174268"/>
                </a:cubicBezTo>
                <a:close/>
                <a:moveTo>
                  <a:pt x="1757381" y="0"/>
                </a:moveTo>
                <a:lnTo>
                  <a:pt x="2018536" y="0"/>
                </a:lnTo>
                <a:lnTo>
                  <a:pt x="2009103" y="18109"/>
                </a:lnTo>
                <a:cubicBezTo>
                  <a:pt x="1979861" y="70346"/>
                  <a:pt x="1951835" y="107626"/>
                  <a:pt x="1926551" y="118737"/>
                </a:cubicBezTo>
                <a:cubicBezTo>
                  <a:pt x="1869019" y="121558"/>
                  <a:pt x="1822681" y="81559"/>
                  <a:pt x="1778009" y="27046"/>
                </a:cubicBezTo>
                <a:close/>
                <a:moveTo>
                  <a:pt x="0" y="0"/>
                </a:moveTo>
                <a:lnTo>
                  <a:pt x="1712808" y="0"/>
                </a:lnTo>
                <a:lnTo>
                  <a:pt x="1726207" y="17153"/>
                </a:lnTo>
                <a:cubicBezTo>
                  <a:pt x="1800118" y="110720"/>
                  <a:pt x="1874201" y="192946"/>
                  <a:pt x="1941014" y="166029"/>
                </a:cubicBezTo>
                <a:cubicBezTo>
                  <a:pt x="1974420" y="152570"/>
                  <a:pt x="2011297" y="94023"/>
                  <a:pt x="2048608" y="15965"/>
                </a:cubicBezTo>
                <a:lnTo>
                  <a:pt x="2055553" y="0"/>
                </a:lnTo>
                <a:lnTo>
                  <a:pt x="2277942" y="0"/>
                </a:lnTo>
                <a:lnTo>
                  <a:pt x="2275852" y="21887"/>
                </a:lnTo>
                <a:cubicBezTo>
                  <a:pt x="2234972" y="447387"/>
                  <a:pt x="2184963" y="964593"/>
                  <a:pt x="2243389" y="1007761"/>
                </a:cubicBezTo>
                <a:cubicBezTo>
                  <a:pt x="2316064" y="1052297"/>
                  <a:pt x="2353801" y="255499"/>
                  <a:pt x="2544525" y="247903"/>
                </a:cubicBezTo>
                <a:cubicBezTo>
                  <a:pt x="2735249" y="240306"/>
                  <a:pt x="2919422" y="676916"/>
                  <a:pt x="3142528" y="613380"/>
                </a:cubicBezTo>
                <a:cubicBezTo>
                  <a:pt x="3295913" y="569699"/>
                  <a:pt x="3457041" y="235379"/>
                  <a:pt x="3633115" y="29162"/>
                </a:cubicBezTo>
                <a:lnTo>
                  <a:pt x="3659870" y="0"/>
                </a:lnTo>
                <a:lnTo>
                  <a:pt x="4104805" y="0"/>
                </a:lnTo>
                <a:lnTo>
                  <a:pt x="4154320" y="54312"/>
                </a:lnTo>
                <a:cubicBezTo>
                  <a:pt x="4360417" y="292570"/>
                  <a:pt x="4581444" y="663916"/>
                  <a:pt x="4810749" y="585072"/>
                </a:cubicBezTo>
                <a:cubicBezTo>
                  <a:pt x="4935825" y="542066"/>
                  <a:pt x="5084430" y="357755"/>
                  <a:pt x="5229051" y="141900"/>
                </a:cubicBezTo>
                <a:lnTo>
                  <a:pt x="5319866" y="0"/>
                </a:lnTo>
                <a:lnTo>
                  <a:pt x="5703665" y="0"/>
                </a:lnTo>
                <a:lnTo>
                  <a:pt x="5695202" y="41256"/>
                </a:lnTo>
                <a:cubicBezTo>
                  <a:pt x="5667717" y="183831"/>
                  <a:pt x="5655958" y="298399"/>
                  <a:pt x="5689353" y="327264"/>
                </a:cubicBezTo>
                <a:cubicBezTo>
                  <a:pt x="5796219" y="419632"/>
                  <a:pt x="5980702" y="245350"/>
                  <a:pt x="6108930" y="136761"/>
                </a:cubicBezTo>
                <a:cubicBezTo>
                  <a:pt x="6140987" y="109614"/>
                  <a:pt x="6172960" y="79819"/>
                  <a:pt x="6204937" y="50719"/>
                </a:cubicBezTo>
                <a:lnTo>
                  <a:pt x="6264428" y="0"/>
                </a:lnTo>
                <a:lnTo>
                  <a:pt x="6695208" y="0"/>
                </a:lnTo>
                <a:lnTo>
                  <a:pt x="6741130" y="47191"/>
                </a:lnTo>
                <a:cubicBezTo>
                  <a:pt x="6757373" y="69696"/>
                  <a:pt x="6768056" y="92328"/>
                  <a:pt x="6771315" y="113240"/>
                </a:cubicBezTo>
                <a:cubicBezTo>
                  <a:pt x="6784348" y="196892"/>
                  <a:pt x="6506625" y="319342"/>
                  <a:pt x="6573445" y="399747"/>
                </a:cubicBezTo>
                <a:cubicBezTo>
                  <a:pt x="6640265" y="480151"/>
                  <a:pt x="7043505" y="595813"/>
                  <a:pt x="7172238" y="595668"/>
                </a:cubicBezTo>
                <a:cubicBezTo>
                  <a:pt x="7300972" y="595523"/>
                  <a:pt x="7428952" y="628803"/>
                  <a:pt x="7588445" y="446197"/>
                </a:cubicBezTo>
                <a:cubicBezTo>
                  <a:pt x="7648255" y="377720"/>
                  <a:pt x="7720289" y="235914"/>
                  <a:pt x="7794080" y="82268"/>
                </a:cubicBezTo>
                <a:lnTo>
                  <a:pt x="7833269" y="0"/>
                </a:lnTo>
                <a:lnTo>
                  <a:pt x="8318038" y="0"/>
                </a:lnTo>
                <a:lnTo>
                  <a:pt x="8328134" y="24210"/>
                </a:lnTo>
                <a:cubicBezTo>
                  <a:pt x="8346718" y="61863"/>
                  <a:pt x="8369120" y="86404"/>
                  <a:pt x="8397457" y="89184"/>
                </a:cubicBezTo>
                <a:cubicBezTo>
                  <a:pt x="8435240" y="92890"/>
                  <a:pt x="8475952" y="67524"/>
                  <a:pt x="8517703" y="26595"/>
                </a:cubicBezTo>
                <a:lnTo>
                  <a:pt x="8541240" y="0"/>
                </a:lnTo>
                <a:lnTo>
                  <a:pt x="10055321" y="0"/>
                </a:lnTo>
                <a:lnTo>
                  <a:pt x="10093390" y="71724"/>
                </a:lnTo>
                <a:cubicBezTo>
                  <a:pt x="10218629" y="311291"/>
                  <a:pt x="10340858" y="548684"/>
                  <a:pt x="10436774" y="608747"/>
                </a:cubicBezTo>
                <a:cubicBezTo>
                  <a:pt x="10628606" y="728871"/>
                  <a:pt x="10524803" y="191955"/>
                  <a:pt x="10677537" y="140702"/>
                </a:cubicBezTo>
                <a:cubicBezTo>
                  <a:pt x="10830270" y="89449"/>
                  <a:pt x="11147029" y="363002"/>
                  <a:pt x="11353177" y="301229"/>
                </a:cubicBezTo>
                <a:cubicBezTo>
                  <a:pt x="11456251" y="270343"/>
                  <a:pt x="11561970" y="151734"/>
                  <a:pt x="11659217" y="33755"/>
                </a:cubicBezTo>
                <a:lnTo>
                  <a:pt x="11686836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720000" rIns="90000" bIns="46800" anchor="t" anchorCtr="0">
            <a:noAutofit/>
          </a:bodyPr>
          <a:lstStyle>
            <a:lvl1pPr marL="2160000" indent="0" algn="ctr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AD3C2B84-57C7-3B49-9BD5-200220E06CBA}"/>
              </a:ext>
            </a:extLst>
          </p:cNvPr>
          <p:cNvSpPr/>
          <p:nvPr userDrawn="1"/>
        </p:nvSpPr>
        <p:spPr>
          <a:xfrm rot="281918">
            <a:off x="-83454" y="2598048"/>
            <a:ext cx="12345572" cy="1188178"/>
          </a:xfrm>
          <a:custGeom>
            <a:avLst/>
            <a:gdLst>
              <a:gd name="connsiteX0" fmla="*/ 6578081 w 12345572"/>
              <a:gd name="connsiteY0" fmla="*/ 655375 h 1188178"/>
              <a:gd name="connsiteX1" fmla="*/ 6772015 w 12345572"/>
              <a:gd name="connsiteY1" fmla="*/ 710930 h 1188178"/>
              <a:gd name="connsiteX2" fmla="*/ 6855569 w 12345572"/>
              <a:gd name="connsiteY2" fmla="*/ 775632 h 1188178"/>
              <a:gd name="connsiteX3" fmla="*/ 6803296 w 12345572"/>
              <a:gd name="connsiteY3" fmla="*/ 779928 h 1188178"/>
              <a:gd name="connsiteX4" fmla="*/ 6776374 w 12345572"/>
              <a:gd name="connsiteY4" fmla="*/ 756457 h 1188178"/>
              <a:gd name="connsiteX5" fmla="*/ 6587751 w 12345572"/>
              <a:gd name="connsiteY5" fmla="*/ 687613 h 1188178"/>
              <a:gd name="connsiteX6" fmla="*/ 6399949 w 12345572"/>
              <a:gd name="connsiteY6" fmla="*/ 774301 h 1188178"/>
              <a:gd name="connsiteX7" fmla="*/ 6357935 w 12345572"/>
              <a:gd name="connsiteY7" fmla="*/ 816533 h 1188178"/>
              <a:gd name="connsiteX8" fmla="*/ 6299958 w 12345572"/>
              <a:gd name="connsiteY8" fmla="*/ 821298 h 1188178"/>
              <a:gd name="connsiteX9" fmla="*/ 6347856 w 12345572"/>
              <a:gd name="connsiteY9" fmla="*/ 775306 h 1188178"/>
              <a:gd name="connsiteX10" fmla="*/ 6510413 w 12345572"/>
              <a:gd name="connsiteY10" fmla="*/ 664684 h 1188178"/>
              <a:gd name="connsiteX11" fmla="*/ 6578081 w 12345572"/>
              <a:gd name="connsiteY11" fmla="*/ 655375 h 1188178"/>
              <a:gd name="connsiteX12" fmla="*/ 3979011 w 12345572"/>
              <a:gd name="connsiteY12" fmla="*/ 832570 h 1188178"/>
              <a:gd name="connsiteX13" fmla="*/ 4040578 w 12345572"/>
              <a:gd name="connsiteY13" fmla="*/ 833508 h 1188178"/>
              <a:gd name="connsiteX14" fmla="*/ 4224179 w 12345572"/>
              <a:gd name="connsiteY14" fmla="*/ 937673 h 1188178"/>
              <a:gd name="connsiteX15" fmla="*/ 4279534 w 12345572"/>
              <a:gd name="connsiteY15" fmla="*/ 987358 h 1188178"/>
              <a:gd name="connsiteX16" fmla="*/ 4221140 w 12345572"/>
              <a:gd name="connsiteY16" fmla="*/ 992158 h 1188178"/>
              <a:gd name="connsiteX17" fmla="*/ 4206852 w 12345572"/>
              <a:gd name="connsiteY17" fmla="*/ 978860 h 1188178"/>
              <a:gd name="connsiteX18" fmla="*/ 3981893 w 12345572"/>
              <a:gd name="connsiteY18" fmla="*/ 870538 h 1188178"/>
              <a:gd name="connsiteX19" fmla="*/ 3789913 w 12345572"/>
              <a:gd name="connsiteY19" fmla="*/ 996414 h 1188178"/>
              <a:gd name="connsiteX20" fmla="*/ 3764038 w 12345572"/>
              <a:gd name="connsiteY20" fmla="*/ 1029728 h 1188178"/>
              <a:gd name="connsiteX21" fmla="*/ 3721545 w 12345572"/>
              <a:gd name="connsiteY21" fmla="*/ 1033220 h 1188178"/>
              <a:gd name="connsiteX22" fmla="*/ 3762659 w 12345572"/>
              <a:gd name="connsiteY22" fmla="*/ 979251 h 1188178"/>
              <a:gd name="connsiteX23" fmla="*/ 3979011 w 12345572"/>
              <a:gd name="connsiteY23" fmla="*/ 832570 h 1188178"/>
              <a:gd name="connsiteX24" fmla="*/ 12037268 w 12345572"/>
              <a:gd name="connsiteY24" fmla="*/ 52753 h 1188178"/>
              <a:gd name="connsiteX25" fmla="*/ 12272043 w 12345572"/>
              <a:gd name="connsiteY25" fmla="*/ 228842 h 1188178"/>
              <a:gd name="connsiteX26" fmla="*/ 12345572 w 12345572"/>
              <a:gd name="connsiteY26" fmla="*/ 324403 h 1188178"/>
              <a:gd name="connsiteX27" fmla="*/ 12298662 w 12345572"/>
              <a:gd name="connsiteY27" fmla="*/ 328259 h 1188178"/>
              <a:gd name="connsiteX28" fmla="*/ 12261940 w 12345572"/>
              <a:gd name="connsiteY28" fmla="*/ 284474 h 1188178"/>
              <a:gd name="connsiteX29" fmla="*/ 11978253 w 12345572"/>
              <a:gd name="connsiteY29" fmla="*/ 116362 h 1188178"/>
              <a:gd name="connsiteX30" fmla="*/ 11809314 w 12345572"/>
              <a:gd name="connsiteY30" fmla="*/ 307550 h 1188178"/>
              <a:gd name="connsiteX31" fmla="*/ 11764769 w 12345572"/>
              <a:gd name="connsiteY31" fmla="*/ 372140 h 1188178"/>
              <a:gd name="connsiteX32" fmla="*/ 11715784 w 12345572"/>
              <a:gd name="connsiteY32" fmla="*/ 376166 h 1188178"/>
              <a:gd name="connsiteX33" fmla="*/ 11756626 w 12345572"/>
              <a:gd name="connsiteY33" fmla="*/ 317299 h 1188178"/>
              <a:gd name="connsiteX34" fmla="*/ 12037268 w 12345572"/>
              <a:gd name="connsiteY34" fmla="*/ 52753 h 1188178"/>
              <a:gd name="connsiteX35" fmla="*/ 9684327 w 12345572"/>
              <a:gd name="connsiteY35" fmla="*/ 645 h 1188178"/>
              <a:gd name="connsiteX36" fmla="*/ 9804613 w 12345572"/>
              <a:gd name="connsiteY36" fmla="*/ 28218 h 1188178"/>
              <a:gd name="connsiteX37" fmla="*/ 10102024 w 12345572"/>
              <a:gd name="connsiteY37" fmla="*/ 374727 h 1188178"/>
              <a:gd name="connsiteX38" fmla="*/ 10185349 w 12345572"/>
              <a:gd name="connsiteY38" fmla="*/ 501954 h 1188178"/>
              <a:gd name="connsiteX39" fmla="*/ 10148812 w 12345572"/>
              <a:gd name="connsiteY39" fmla="*/ 504957 h 1188178"/>
              <a:gd name="connsiteX40" fmla="*/ 10079710 w 12345572"/>
              <a:gd name="connsiteY40" fmla="*/ 397140 h 1188178"/>
              <a:gd name="connsiteX41" fmla="*/ 9782757 w 12345572"/>
              <a:gd name="connsiteY41" fmla="*/ 47578 h 1188178"/>
              <a:gd name="connsiteX42" fmla="*/ 9215510 w 12345572"/>
              <a:gd name="connsiteY42" fmla="*/ 357140 h 1188178"/>
              <a:gd name="connsiteX43" fmla="*/ 8930893 w 12345572"/>
              <a:gd name="connsiteY43" fmla="*/ 198968 h 1188178"/>
              <a:gd name="connsiteX44" fmla="*/ 8671074 w 12345572"/>
              <a:gd name="connsiteY44" fmla="*/ 573960 h 1188178"/>
              <a:gd name="connsiteX45" fmla="*/ 8629245 w 12345572"/>
              <a:gd name="connsiteY45" fmla="*/ 629852 h 1188178"/>
              <a:gd name="connsiteX46" fmla="*/ 8590248 w 12345572"/>
              <a:gd name="connsiteY46" fmla="*/ 633057 h 1188178"/>
              <a:gd name="connsiteX47" fmla="*/ 8607701 w 12345572"/>
              <a:gd name="connsiteY47" fmla="*/ 614212 h 1188178"/>
              <a:gd name="connsiteX48" fmla="*/ 8927725 w 12345572"/>
              <a:gd name="connsiteY48" fmla="*/ 173006 h 1188178"/>
              <a:gd name="connsiteX49" fmla="*/ 9253069 w 12345572"/>
              <a:gd name="connsiteY49" fmla="*/ 306289 h 1188178"/>
              <a:gd name="connsiteX50" fmla="*/ 9684327 w 12345572"/>
              <a:gd name="connsiteY50" fmla="*/ 645 h 1188178"/>
              <a:gd name="connsiteX51" fmla="*/ 8196783 w 12345572"/>
              <a:gd name="connsiteY51" fmla="*/ 112188 h 1188178"/>
              <a:gd name="connsiteX52" fmla="*/ 8440868 w 12345572"/>
              <a:gd name="connsiteY52" fmla="*/ 618529 h 1188178"/>
              <a:gd name="connsiteX53" fmla="*/ 8457052 w 12345572"/>
              <a:gd name="connsiteY53" fmla="*/ 644004 h 1188178"/>
              <a:gd name="connsiteX54" fmla="*/ 8416519 w 12345572"/>
              <a:gd name="connsiteY54" fmla="*/ 647336 h 1188178"/>
              <a:gd name="connsiteX55" fmla="*/ 8404087 w 12345572"/>
              <a:gd name="connsiteY55" fmla="*/ 623287 h 1188178"/>
              <a:gd name="connsiteX56" fmla="*/ 8183629 w 12345572"/>
              <a:gd name="connsiteY56" fmla="*/ 157306 h 1188178"/>
              <a:gd name="connsiteX57" fmla="*/ 7958348 w 12345572"/>
              <a:gd name="connsiteY57" fmla="*/ 604179 h 1188178"/>
              <a:gd name="connsiteX58" fmla="*/ 7926707 w 12345572"/>
              <a:gd name="connsiteY58" fmla="*/ 687594 h 1188178"/>
              <a:gd name="connsiteX59" fmla="*/ 7901900 w 12345572"/>
              <a:gd name="connsiteY59" fmla="*/ 689633 h 1188178"/>
              <a:gd name="connsiteX60" fmla="*/ 7922872 w 12345572"/>
              <a:gd name="connsiteY60" fmla="*/ 636246 h 1188178"/>
              <a:gd name="connsiteX61" fmla="*/ 8169845 w 12345572"/>
              <a:gd name="connsiteY61" fmla="*/ 120730 h 1188178"/>
              <a:gd name="connsiteX62" fmla="*/ 8196783 w 12345572"/>
              <a:gd name="connsiteY62" fmla="*/ 112188 h 1188178"/>
              <a:gd name="connsiteX63" fmla="*/ 2385698 w 12345572"/>
              <a:gd name="connsiteY63" fmla="*/ 524540 h 1188178"/>
              <a:gd name="connsiteX64" fmla="*/ 2399981 w 12345572"/>
              <a:gd name="connsiteY64" fmla="*/ 541354 h 1188178"/>
              <a:gd name="connsiteX65" fmla="*/ 2430892 w 12345572"/>
              <a:gd name="connsiteY65" fmla="*/ 1051727 h 1188178"/>
              <a:gd name="connsiteX66" fmla="*/ 2429935 w 12345572"/>
              <a:gd name="connsiteY66" fmla="*/ 1139379 h 1188178"/>
              <a:gd name="connsiteX67" fmla="*/ 2392893 w 12345572"/>
              <a:gd name="connsiteY67" fmla="*/ 1142423 h 1188178"/>
              <a:gd name="connsiteX68" fmla="*/ 2394350 w 12345572"/>
              <a:gd name="connsiteY68" fmla="*/ 1031992 h 1188178"/>
              <a:gd name="connsiteX69" fmla="*/ 2386288 w 12345572"/>
              <a:gd name="connsiteY69" fmla="*/ 610912 h 1188178"/>
              <a:gd name="connsiteX70" fmla="*/ 2210934 w 12345572"/>
              <a:gd name="connsiteY70" fmla="*/ 1036920 h 1188178"/>
              <a:gd name="connsiteX71" fmla="*/ 2168716 w 12345572"/>
              <a:gd name="connsiteY71" fmla="*/ 1160849 h 1188178"/>
              <a:gd name="connsiteX72" fmla="*/ 2131182 w 12345572"/>
              <a:gd name="connsiteY72" fmla="*/ 1163934 h 1188178"/>
              <a:gd name="connsiteX73" fmla="*/ 2151379 w 12345572"/>
              <a:gd name="connsiteY73" fmla="*/ 1115926 h 1188178"/>
              <a:gd name="connsiteX74" fmla="*/ 2385698 w 12345572"/>
              <a:gd name="connsiteY74" fmla="*/ 524540 h 1188178"/>
              <a:gd name="connsiteX75" fmla="*/ 5847314 w 12345572"/>
              <a:gd name="connsiteY75" fmla="*/ 116089 h 1188178"/>
              <a:gd name="connsiteX76" fmla="*/ 5847503 w 12345572"/>
              <a:gd name="connsiteY76" fmla="*/ 786292 h 1188178"/>
              <a:gd name="connsiteX77" fmla="*/ 5838600 w 12345572"/>
              <a:gd name="connsiteY77" fmla="*/ 859217 h 1188178"/>
              <a:gd name="connsiteX78" fmla="*/ 5806285 w 12345572"/>
              <a:gd name="connsiteY78" fmla="*/ 861873 h 1188178"/>
              <a:gd name="connsiteX79" fmla="*/ 5812985 w 12345572"/>
              <a:gd name="connsiteY79" fmla="*/ 806455 h 1188178"/>
              <a:gd name="connsiteX80" fmla="*/ 5838125 w 12345572"/>
              <a:gd name="connsiteY80" fmla="*/ 157306 h 1188178"/>
              <a:gd name="connsiteX81" fmla="*/ 5469394 w 12345572"/>
              <a:gd name="connsiteY81" fmla="*/ 801367 h 1188178"/>
              <a:gd name="connsiteX82" fmla="*/ 5420528 w 12345572"/>
              <a:gd name="connsiteY82" fmla="*/ 893579 h 1188178"/>
              <a:gd name="connsiteX83" fmla="*/ 5374970 w 12345572"/>
              <a:gd name="connsiteY83" fmla="*/ 897324 h 1188178"/>
              <a:gd name="connsiteX84" fmla="*/ 5447327 w 12345572"/>
              <a:gd name="connsiteY84" fmla="*/ 758026 h 1188178"/>
              <a:gd name="connsiteX85" fmla="*/ 5847314 w 12345572"/>
              <a:gd name="connsiteY85" fmla="*/ 116089 h 1188178"/>
              <a:gd name="connsiteX86" fmla="*/ 910894 w 12345572"/>
              <a:gd name="connsiteY86" fmla="*/ 362554 h 1188178"/>
              <a:gd name="connsiteX87" fmla="*/ 1060362 w 12345572"/>
              <a:gd name="connsiteY87" fmla="*/ 427167 h 1188178"/>
              <a:gd name="connsiteX88" fmla="*/ 1261621 w 12345572"/>
              <a:gd name="connsiteY88" fmla="*/ 1131074 h 1188178"/>
              <a:gd name="connsiteX89" fmla="*/ 1622741 w 12345572"/>
              <a:gd name="connsiteY89" fmla="*/ 961978 h 1188178"/>
              <a:gd name="connsiteX90" fmla="*/ 1847861 w 12345572"/>
              <a:gd name="connsiteY90" fmla="*/ 1148338 h 1188178"/>
              <a:gd name="connsiteX91" fmla="*/ 1880492 w 12345572"/>
              <a:gd name="connsiteY91" fmla="*/ 1184538 h 1188178"/>
              <a:gd name="connsiteX92" fmla="*/ 1836206 w 12345572"/>
              <a:gd name="connsiteY92" fmla="*/ 1188178 h 1188178"/>
              <a:gd name="connsiteX93" fmla="*/ 1783620 w 12345572"/>
              <a:gd name="connsiteY93" fmla="*/ 1131180 h 1188178"/>
              <a:gd name="connsiteX94" fmla="*/ 1613688 w 12345572"/>
              <a:gd name="connsiteY94" fmla="*/ 998509 h 1188178"/>
              <a:gd name="connsiteX95" fmla="*/ 1261803 w 12345572"/>
              <a:gd name="connsiteY95" fmla="*/ 1172381 h 1188178"/>
              <a:gd name="connsiteX96" fmla="*/ 1097029 w 12345572"/>
              <a:gd name="connsiteY96" fmla="*/ 743341 h 1188178"/>
              <a:gd name="connsiteX97" fmla="*/ 900365 w 12345572"/>
              <a:gd name="connsiteY97" fmla="*/ 404194 h 1188178"/>
              <a:gd name="connsiteX98" fmla="*/ 95693 w 12345572"/>
              <a:gd name="connsiteY98" fmla="*/ 971122 h 1188178"/>
              <a:gd name="connsiteX99" fmla="*/ 86503 w 12345572"/>
              <a:gd name="connsiteY99" fmla="*/ 942826 h 1188178"/>
              <a:gd name="connsiteX100" fmla="*/ 699697 w 12345572"/>
              <a:gd name="connsiteY100" fmla="*/ 472069 h 1188178"/>
              <a:gd name="connsiteX101" fmla="*/ 910894 w 12345572"/>
              <a:gd name="connsiteY101" fmla="*/ 362554 h 118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345572" h="1188178">
                <a:moveTo>
                  <a:pt x="6578081" y="655375"/>
                </a:moveTo>
                <a:cubicBezTo>
                  <a:pt x="6646169" y="654550"/>
                  <a:pt x="6714340" y="677650"/>
                  <a:pt x="6772015" y="710930"/>
                </a:cubicBezTo>
                <a:lnTo>
                  <a:pt x="6855569" y="775632"/>
                </a:lnTo>
                <a:lnTo>
                  <a:pt x="6803296" y="779928"/>
                </a:lnTo>
                <a:lnTo>
                  <a:pt x="6776374" y="756457"/>
                </a:lnTo>
                <a:cubicBezTo>
                  <a:pt x="6722214" y="719953"/>
                  <a:pt x="6653976" y="692511"/>
                  <a:pt x="6587751" y="687613"/>
                </a:cubicBezTo>
                <a:cubicBezTo>
                  <a:pt x="6521525" y="682715"/>
                  <a:pt x="6459891" y="720475"/>
                  <a:pt x="6399949" y="774301"/>
                </a:cubicBezTo>
                <a:lnTo>
                  <a:pt x="6357935" y="816533"/>
                </a:lnTo>
                <a:lnTo>
                  <a:pt x="6299958" y="821298"/>
                </a:lnTo>
                <a:lnTo>
                  <a:pt x="6347856" y="775306"/>
                </a:lnTo>
                <a:cubicBezTo>
                  <a:pt x="6409310" y="719570"/>
                  <a:pt x="6465842" y="676886"/>
                  <a:pt x="6510413" y="664684"/>
                </a:cubicBezTo>
                <a:cubicBezTo>
                  <a:pt x="6532699" y="658583"/>
                  <a:pt x="6555385" y="655650"/>
                  <a:pt x="6578081" y="655375"/>
                </a:cubicBezTo>
                <a:close/>
                <a:moveTo>
                  <a:pt x="3979011" y="832570"/>
                </a:moveTo>
                <a:cubicBezTo>
                  <a:pt x="3998971" y="829878"/>
                  <a:pt x="4019477" y="830066"/>
                  <a:pt x="4040578" y="833508"/>
                </a:cubicBezTo>
                <a:cubicBezTo>
                  <a:pt x="4103882" y="850657"/>
                  <a:pt x="4164874" y="888419"/>
                  <a:pt x="4224179" y="937673"/>
                </a:cubicBezTo>
                <a:lnTo>
                  <a:pt x="4279534" y="987358"/>
                </a:lnTo>
                <a:lnTo>
                  <a:pt x="4221140" y="992158"/>
                </a:lnTo>
                <a:lnTo>
                  <a:pt x="4206852" y="978860"/>
                </a:lnTo>
                <a:cubicBezTo>
                  <a:pt x="4126931" y="909085"/>
                  <a:pt x="4051072" y="863669"/>
                  <a:pt x="3981893" y="870538"/>
                </a:cubicBezTo>
                <a:cubicBezTo>
                  <a:pt x="3912714" y="877407"/>
                  <a:pt x="3849386" y="926045"/>
                  <a:pt x="3789913" y="996414"/>
                </a:cubicBezTo>
                <a:lnTo>
                  <a:pt x="3764038" y="1029728"/>
                </a:lnTo>
                <a:lnTo>
                  <a:pt x="3721545" y="1033220"/>
                </a:lnTo>
                <a:lnTo>
                  <a:pt x="3762659" y="979251"/>
                </a:lnTo>
                <a:cubicBezTo>
                  <a:pt x="3828087" y="900192"/>
                  <a:pt x="3899174" y="843338"/>
                  <a:pt x="3979011" y="832570"/>
                </a:cubicBezTo>
                <a:close/>
                <a:moveTo>
                  <a:pt x="12037268" y="52753"/>
                </a:moveTo>
                <a:cubicBezTo>
                  <a:pt x="12105176" y="52625"/>
                  <a:pt x="12190251" y="130016"/>
                  <a:pt x="12272043" y="228842"/>
                </a:cubicBezTo>
                <a:lnTo>
                  <a:pt x="12345572" y="324403"/>
                </a:lnTo>
                <a:lnTo>
                  <a:pt x="12298662" y="328259"/>
                </a:lnTo>
                <a:lnTo>
                  <a:pt x="12261940" y="284474"/>
                </a:lnTo>
                <a:cubicBezTo>
                  <a:pt x="12169704" y="174132"/>
                  <a:pt x="12111509" y="48488"/>
                  <a:pt x="11978253" y="116362"/>
                </a:cubicBezTo>
                <a:cubicBezTo>
                  <a:pt x="11928282" y="141815"/>
                  <a:pt x="11871428" y="218055"/>
                  <a:pt x="11809314" y="307550"/>
                </a:cubicBezTo>
                <a:lnTo>
                  <a:pt x="11764769" y="372140"/>
                </a:lnTo>
                <a:lnTo>
                  <a:pt x="11715784" y="376166"/>
                </a:lnTo>
                <a:lnTo>
                  <a:pt x="11756626" y="317299"/>
                </a:lnTo>
                <a:cubicBezTo>
                  <a:pt x="11851970" y="179933"/>
                  <a:pt x="11946725" y="52924"/>
                  <a:pt x="12037268" y="52753"/>
                </a:cubicBezTo>
                <a:close/>
                <a:moveTo>
                  <a:pt x="9684327" y="645"/>
                </a:moveTo>
                <a:cubicBezTo>
                  <a:pt x="9723472" y="-2439"/>
                  <a:pt x="9763648" y="5334"/>
                  <a:pt x="9804613" y="28218"/>
                </a:cubicBezTo>
                <a:cubicBezTo>
                  <a:pt x="9886544" y="73985"/>
                  <a:pt x="9993083" y="213211"/>
                  <a:pt x="10102024" y="374727"/>
                </a:cubicBezTo>
                <a:lnTo>
                  <a:pt x="10185349" y="501954"/>
                </a:lnTo>
                <a:lnTo>
                  <a:pt x="10148812" y="504957"/>
                </a:lnTo>
                <a:lnTo>
                  <a:pt x="10079710" y="397140"/>
                </a:lnTo>
                <a:cubicBezTo>
                  <a:pt x="9971947" y="233137"/>
                  <a:pt x="9867680" y="92336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56282" y="237027"/>
                  <a:pt x="8765637" y="432953"/>
                  <a:pt x="8671074" y="573960"/>
                </a:cubicBezTo>
                <a:lnTo>
                  <a:pt x="8629245" y="629852"/>
                </a:lnTo>
                <a:lnTo>
                  <a:pt x="8590248" y="633057"/>
                </a:lnTo>
                <a:lnTo>
                  <a:pt x="8607701" y="614212"/>
                </a:lnTo>
                <a:cubicBezTo>
                  <a:pt x="8714884" y="487165"/>
                  <a:pt x="8834346" y="219863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64423" y="231238"/>
                  <a:pt x="9514699" y="14006"/>
                  <a:pt x="9684327" y="645"/>
                </a:cubicBezTo>
                <a:close/>
                <a:moveTo>
                  <a:pt x="8196783" y="112188"/>
                </a:moveTo>
                <a:cubicBezTo>
                  <a:pt x="8300705" y="109603"/>
                  <a:pt x="8360484" y="470061"/>
                  <a:pt x="8440868" y="618529"/>
                </a:cubicBezTo>
                <a:lnTo>
                  <a:pt x="8457052" y="644004"/>
                </a:lnTo>
                <a:lnTo>
                  <a:pt x="8416519" y="647336"/>
                </a:lnTo>
                <a:lnTo>
                  <a:pt x="8404087" y="623287"/>
                </a:lnTo>
                <a:cubicBezTo>
                  <a:pt x="8324320" y="447501"/>
                  <a:pt x="8280760" y="104546"/>
                  <a:pt x="8183629" y="157306"/>
                </a:cubicBezTo>
                <a:cubicBezTo>
                  <a:pt x="8118875" y="192480"/>
                  <a:pt x="8039518" y="390535"/>
                  <a:pt x="7958348" y="604179"/>
                </a:cubicBezTo>
                <a:lnTo>
                  <a:pt x="7926707" y="687594"/>
                </a:lnTo>
                <a:lnTo>
                  <a:pt x="7901900" y="689633"/>
                </a:lnTo>
                <a:lnTo>
                  <a:pt x="7922872" y="636246"/>
                </a:lnTo>
                <a:cubicBezTo>
                  <a:pt x="8014424" y="395344"/>
                  <a:pt x="8095359" y="165454"/>
                  <a:pt x="8169845" y="120730"/>
                </a:cubicBezTo>
                <a:cubicBezTo>
                  <a:pt x="8179156" y="115139"/>
                  <a:pt x="8188122" y="112403"/>
                  <a:pt x="8196783" y="112188"/>
                </a:cubicBezTo>
                <a:close/>
                <a:moveTo>
                  <a:pt x="2385698" y="524540"/>
                </a:moveTo>
                <a:cubicBezTo>
                  <a:pt x="2390736" y="526650"/>
                  <a:pt x="2395504" y="532115"/>
                  <a:pt x="2399981" y="541354"/>
                </a:cubicBezTo>
                <a:cubicBezTo>
                  <a:pt x="2426842" y="596789"/>
                  <a:pt x="2432092" y="805110"/>
                  <a:pt x="2430892" y="1051727"/>
                </a:cubicBezTo>
                <a:lnTo>
                  <a:pt x="2429935" y="1139379"/>
                </a:lnTo>
                <a:lnTo>
                  <a:pt x="2392893" y="1142423"/>
                </a:lnTo>
                <a:lnTo>
                  <a:pt x="2394350" y="1031992"/>
                </a:lnTo>
                <a:cubicBezTo>
                  <a:pt x="2396781" y="830364"/>
                  <a:pt x="2397045" y="666110"/>
                  <a:pt x="2386288" y="610912"/>
                </a:cubicBezTo>
                <a:cubicBezTo>
                  <a:pt x="2347714" y="526106"/>
                  <a:pt x="2284419" y="802173"/>
                  <a:pt x="2210934" y="1036920"/>
                </a:cubicBezTo>
                <a:lnTo>
                  <a:pt x="2168716" y="1160849"/>
                </a:lnTo>
                <a:lnTo>
                  <a:pt x="2131182" y="1163934"/>
                </a:lnTo>
                <a:lnTo>
                  <a:pt x="2151379" y="1115926"/>
                </a:lnTo>
                <a:cubicBezTo>
                  <a:pt x="2242271" y="884177"/>
                  <a:pt x="2330282" y="501339"/>
                  <a:pt x="2385698" y="524540"/>
                </a:cubicBezTo>
                <a:close/>
                <a:moveTo>
                  <a:pt x="5847314" y="116089"/>
                </a:moveTo>
                <a:cubicBezTo>
                  <a:pt x="5955364" y="110711"/>
                  <a:pt x="5886994" y="483569"/>
                  <a:pt x="5847503" y="786292"/>
                </a:cubicBezTo>
                <a:lnTo>
                  <a:pt x="5838600" y="859217"/>
                </a:lnTo>
                <a:lnTo>
                  <a:pt x="5806285" y="861873"/>
                </a:lnTo>
                <a:lnTo>
                  <a:pt x="5812985" y="806455"/>
                </a:lnTo>
                <a:cubicBezTo>
                  <a:pt x="5853147" y="499190"/>
                  <a:pt x="5927139" y="123044"/>
                  <a:pt x="5838125" y="157306"/>
                </a:cubicBezTo>
                <a:cubicBezTo>
                  <a:pt x="5766914" y="184716"/>
                  <a:pt x="5629441" y="487616"/>
                  <a:pt x="5469394" y="801367"/>
                </a:cubicBezTo>
                <a:lnTo>
                  <a:pt x="5420528" y="893579"/>
                </a:lnTo>
                <a:lnTo>
                  <a:pt x="5374970" y="897324"/>
                </a:lnTo>
                <a:lnTo>
                  <a:pt x="5447327" y="758026"/>
                </a:lnTo>
                <a:cubicBezTo>
                  <a:pt x="5612116" y="432273"/>
                  <a:pt x="5760875" y="120392"/>
                  <a:pt x="5847314" y="116089"/>
                </a:cubicBezTo>
                <a:close/>
                <a:moveTo>
                  <a:pt x="910894" y="362554"/>
                </a:moveTo>
                <a:cubicBezTo>
                  <a:pt x="970770" y="350617"/>
                  <a:pt x="1020359" y="367700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712532" y="987067"/>
                  <a:pt x="1781903" y="1072093"/>
                  <a:pt x="1847861" y="1148338"/>
                </a:cubicBezTo>
                <a:lnTo>
                  <a:pt x="1880492" y="1184538"/>
                </a:lnTo>
                <a:lnTo>
                  <a:pt x="1836206" y="1188178"/>
                </a:lnTo>
                <a:lnTo>
                  <a:pt x="1783620" y="1131180"/>
                </a:lnTo>
                <a:cubicBezTo>
                  <a:pt x="1723064" y="1066078"/>
                  <a:pt x="1664250" y="1008233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ubicBezTo>
                  <a:pt x="780852" y="415450"/>
                  <a:pt x="851017" y="374491"/>
                  <a:pt x="910894" y="3625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latin typeface="Quire Sans" panose="020B0502040400020003" pitchFamily="34" charset="0"/>
            </a:endParaRPr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20755E88-9B12-7940-96B8-084A30EC48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2024613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CA093B0-0FE1-F64F-A561-539416130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6"/>
            <a:ext cx="1034494" cy="234225"/>
          </a:xfrm>
          <a:prstGeom prst="rect">
            <a:avLst/>
          </a:prstGeom>
        </p:spPr>
      </p:pic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596" y="1093304"/>
            <a:ext cx="7596808" cy="1083366"/>
          </a:xfrm>
        </p:spPr>
        <p:txBody>
          <a:bodyPr anchor="b">
            <a:norm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9C586559-EC64-7C41-B296-CFCE105380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10091885 w 12192000"/>
              <a:gd name="connsiteY0" fmla="*/ 0 h 3429000"/>
              <a:gd name="connsiteX1" fmla="*/ 11637720 w 12192000"/>
              <a:gd name="connsiteY1" fmla="*/ 0 h 3429000"/>
              <a:gd name="connsiteX2" fmla="*/ 11597308 w 12192000"/>
              <a:gd name="connsiteY2" fmla="*/ 49109 h 3429000"/>
              <a:gd name="connsiteX3" fmla="*/ 11367085 w 12192000"/>
              <a:gd name="connsiteY3" fmla="*/ 254484 h 3429000"/>
              <a:gd name="connsiteX4" fmla="*/ 10826401 w 12192000"/>
              <a:gd name="connsiteY4" fmla="*/ 117713 h 3429000"/>
              <a:gd name="connsiteX5" fmla="*/ 10586800 w 12192000"/>
              <a:gd name="connsiteY5" fmla="*/ 184488 h 3429000"/>
              <a:gd name="connsiteX6" fmla="*/ 10429347 w 12192000"/>
              <a:gd name="connsiteY6" fmla="*/ 573313 h 3429000"/>
              <a:gd name="connsiteX7" fmla="*/ 10118266 w 12192000"/>
              <a:gd name="connsiteY7" fmla="*/ 48542 h 3429000"/>
              <a:gd name="connsiteX8" fmla="*/ 8357894 w 12192000"/>
              <a:gd name="connsiteY8" fmla="*/ 0 h 3429000"/>
              <a:gd name="connsiteX9" fmla="*/ 8503657 w 12192000"/>
              <a:gd name="connsiteY9" fmla="*/ 0 h 3429000"/>
              <a:gd name="connsiteX10" fmla="*/ 8485642 w 12192000"/>
              <a:gd name="connsiteY10" fmla="*/ 16505 h 3429000"/>
              <a:gd name="connsiteX11" fmla="*/ 8407606 w 12192000"/>
              <a:gd name="connsiteY11" fmla="*/ 48525 h 3429000"/>
              <a:gd name="connsiteX12" fmla="*/ 8365633 w 12192000"/>
              <a:gd name="connsiteY12" fmla="*/ 14723 h 3429000"/>
              <a:gd name="connsiteX13" fmla="*/ 6746758 w 12192000"/>
              <a:gd name="connsiteY13" fmla="*/ 0 h 3429000"/>
              <a:gd name="connsiteX14" fmla="*/ 7808488 w 12192000"/>
              <a:gd name="connsiteY14" fmla="*/ 0 h 3429000"/>
              <a:gd name="connsiteX15" fmla="*/ 7744856 w 12192000"/>
              <a:gd name="connsiteY15" fmla="*/ 129627 h 3429000"/>
              <a:gd name="connsiteX16" fmla="*/ 7472814 w 12192000"/>
              <a:gd name="connsiteY16" fmla="*/ 510183 h 3429000"/>
              <a:gd name="connsiteX17" fmla="*/ 6632471 w 12192000"/>
              <a:gd name="connsiteY17" fmla="*/ 409117 h 3429000"/>
              <a:gd name="connsiteX18" fmla="*/ 6813442 w 12192000"/>
              <a:gd name="connsiteY18" fmla="*/ 102735 h 3429000"/>
              <a:gd name="connsiteX19" fmla="*/ 6768639 w 12192000"/>
              <a:gd name="connsiteY19" fmla="*/ 20016 h 3429000"/>
              <a:gd name="connsiteX20" fmla="*/ 5736099 w 12192000"/>
              <a:gd name="connsiteY20" fmla="*/ 0 h 3429000"/>
              <a:gd name="connsiteX21" fmla="*/ 6206675 w 12192000"/>
              <a:gd name="connsiteY21" fmla="*/ 0 h 3429000"/>
              <a:gd name="connsiteX22" fmla="*/ 6146827 w 12192000"/>
              <a:gd name="connsiteY22" fmla="*/ 48704 h 3429000"/>
              <a:gd name="connsiteX23" fmla="*/ 5723338 w 12192000"/>
              <a:gd name="connsiteY23" fmla="*/ 306962 h 3429000"/>
              <a:gd name="connsiteX24" fmla="*/ 5731430 w 12192000"/>
              <a:gd name="connsiteY24" fmla="*/ 22628 h 3429000"/>
              <a:gd name="connsiteX25" fmla="*/ 4163144 w 12192000"/>
              <a:gd name="connsiteY25" fmla="*/ 0 h 3429000"/>
              <a:gd name="connsiteX26" fmla="*/ 5274068 w 12192000"/>
              <a:gd name="connsiteY26" fmla="*/ 0 h 3429000"/>
              <a:gd name="connsiteX27" fmla="*/ 5207582 w 12192000"/>
              <a:gd name="connsiteY27" fmla="*/ 105792 h 3429000"/>
              <a:gd name="connsiteX28" fmla="*/ 4798979 w 12192000"/>
              <a:gd name="connsiteY28" fmla="*/ 556671 h 3429000"/>
              <a:gd name="connsiteX29" fmla="*/ 4173378 w 12192000"/>
              <a:gd name="connsiteY29" fmla="*/ 10825 h 3429000"/>
              <a:gd name="connsiteX30" fmla="*/ 2315091 w 12192000"/>
              <a:gd name="connsiteY30" fmla="*/ 0 h 3429000"/>
              <a:gd name="connsiteX31" fmla="*/ 3617106 w 12192000"/>
              <a:gd name="connsiteY31" fmla="*/ 0 h 3429000"/>
              <a:gd name="connsiteX32" fmla="*/ 3602691 w 12192000"/>
              <a:gd name="connsiteY32" fmla="*/ 16010 h 3429000"/>
              <a:gd name="connsiteX33" fmla="*/ 3127630 w 12192000"/>
              <a:gd name="connsiteY33" fmla="*/ 575274 h 3429000"/>
              <a:gd name="connsiteX34" fmla="*/ 2524281 w 12192000"/>
              <a:gd name="connsiteY34" fmla="*/ 213739 h 3429000"/>
              <a:gd name="connsiteX35" fmla="*/ 2249239 w 12192000"/>
              <a:gd name="connsiteY35" fmla="*/ 939361 h 3429000"/>
              <a:gd name="connsiteX36" fmla="*/ 2298849 w 12192000"/>
              <a:gd name="connsiteY36" fmla="*/ 174268 h 3429000"/>
              <a:gd name="connsiteX37" fmla="*/ 1757381 w 12192000"/>
              <a:gd name="connsiteY37" fmla="*/ 0 h 3429000"/>
              <a:gd name="connsiteX38" fmla="*/ 2018536 w 12192000"/>
              <a:gd name="connsiteY38" fmla="*/ 0 h 3429000"/>
              <a:gd name="connsiteX39" fmla="*/ 2009103 w 12192000"/>
              <a:gd name="connsiteY39" fmla="*/ 18109 h 3429000"/>
              <a:gd name="connsiteX40" fmla="*/ 1926551 w 12192000"/>
              <a:gd name="connsiteY40" fmla="*/ 118737 h 3429000"/>
              <a:gd name="connsiteX41" fmla="*/ 1778009 w 12192000"/>
              <a:gd name="connsiteY41" fmla="*/ 27046 h 3429000"/>
              <a:gd name="connsiteX42" fmla="*/ 0 w 12192000"/>
              <a:gd name="connsiteY42" fmla="*/ 0 h 3429000"/>
              <a:gd name="connsiteX43" fmla="*/ 1712808 w 12192000"/>
              <a:gd name="connsiteY43" fmla="*/ 0 h 3429000"/>
              <a:gd name="connsiteX44" fmla="*/ 1726207 w 12192000"/>
              <a:gd name="connsiteY44" fmla="*/ 17153 h 3429000"/>
              <a:gd name="connsiteX45" fmla="*/ 1941014 w 12192000"/>
              <a:gd name="connsiteY45" fmla="*/ 166029 h 3429000"/>
              <a:gd name="connsiteX46" fmla="*/ 2048608 w 12192000"/>
              <a:gd name="connsiteY46" fmla="*/ 15965 h 3429000"/>
              <a:gd name="connsiteX47" fmla="*/ 2055553 w 12192000"/>
              <a:gd name="connsiteY47" fmla="*/ 0 h 3429000"/>
              <a:gd name="connsiteX48" fmla="*/ 2277942 w 12192000"/>
              <a:gd name="connsiteY48" fmla="*/ 0 h 3429000"/>
              <a:gd name="connsiteX49" fmla="*/ 2275852 w 12192000"/>
              <a:gd name="connsiteY49" fmla="*/ 21887 h 3429000"/>
              <a:gd name="connsiteX50" fmla="*/ 2243389 w 12192000"/>
              <a:gd name="connsiteY50" fmla="*/ 1007761 h 3429000"/>
              <a:gd name="connsiteX51" fmla="*/ 2544525 w 12192000"/>
              <a:gd name="connsiteY51" fmla="*/ 247903 h 3429000"/>
              <a:gd name="connsiteX52" fmla="*/ 3142528 w 12192000"/>
              <a:gd name="connsiteY52" fmla="*/ 613380 h 3429000"/>
              <a:gd name="connsiteX53" fmla="*/ 3633115 w 12192000"/>
              <a:gd name="connsiteY53" fmla="*/ 29162 h 3429000"/>
              <a:gd name="connsiteX54" fmla="*/ 3659870 w 12192000"/>
              <a:gd name="connsiteY54" fmla="*/ 0 h 3429000"/>
              <a:gd name="connsiteX55" fmla="*/ 4104805 w 12192000"/>
              <a:gd name="connsiteY55" fmla="*/ 0 h 3429000"/>
              <a:gd name="connsiteX56" fmla="*/ 4154320 w 12192000"/>
              <a:gd name="connsiteY56" fmla="*/ 54312 h 3429000"/>
              <a:gd name="connsiteX57" fmla="*/ 4810749 w 12192000"/>
              <a:gd name="connsiteY57" fmla="*/ 585072 h 3429000"/>
              <a:gd name="connsiteX58" fmla="*/ 5229051 w 12192000"/>
              <a:gd name="connsiteY58" fmla="*/ 141900 h 3429000"/>
              <a:gd name="connsiteX59" fmla="*/ 5319866 w 12192000"/>
              <a:gd name="connsiteY59" fmla="*/ 0 h 3429000"/>
              <a:gd name="connsiteX60" fmla="*/ 5703665 w 12192000"/>
              <a:gd name="connsiteY60" fmla="*/ 0 h 3429000"/>
              <a:gd name="connsiteX61" fmla="*/ 5695202 w 12192000"/>
              <a:gd name="connsiteY61" fmla="*/ 41256 h 3429000"/>
              <a:gd name="connsiteX62" fmla="*/ 5689353 w 12192000"/>
              <a:gd name="connsiteY62" fmla="*/ 327264 h 3429000"/>
              <a:gd name="connsiteX63" fmla="*/ 6108930 w 12192000"/>
              <a:gd name="connsiteY63" fmla="*/ 136761 h 3429000"/>
              <a:gd name="connsiteX64" fmla="*/ 6204937 w 12192000"/>
              <a:gd name="connsiteY64" fmla="*/ 50719 h 3429000"/>
              <a:gd name="connsiteX65" fmla="*/ 6264428 w 12192000"/>
              <a:gd name="connsiteY65" fmla="*/ 0 h 3429000"/>
              <a:gd name="connsiteX66" fmla="*/ 6695208 w 12192000"/>
              <a:gd name="connsiteY66" fmla="*/ 0 h 3429000"/>
              <a:gd name="connsiteX67" fmla="*/ 6741130 w 12192000"/>
              <a:gd name="connsiteY67" fmla="*/ 47191 h 3429000"/>
              <a:gd name="connsiteX68" fmla="*/ 6771315 w 12192000"/>
              <a:gd name="connsiteY68" fmla="*/ 113240 h 3429000"/>
              <a:gd name="connsiteX69" fmla="*/ 6573445 w 12192000"/>
              <a:gd name="connsiteY69" fmla="*/ 399747 h 3429000"/>
              <a:gd name="connsiteX70" fmla="*/ 7172238 w 12192000"/>
              <a:gd name="connsiteY70" fmla="*/ 595668 h 3429000"/>
              <a:gd name="connsiteX71" fmla="*/ 7588445 w 12192000"/>
              <a:gd name="connsiteY71" fmla="*/ 446197 h 3429000"/>
              <a:gd name="connsiteX72" fmla="*/ 7794080 w 12192000"/>
              <a:gd name="connsiteY72" fmla="*/ 82268 h 3429000"/>
              <a:gd name="connsiteX73" fmla="*/ 7833269 w 12192000"/>
              <a:gd name="connsiteY73" fmla="*/ 0 h 3429000"/>
              <a:gd name="connsiteX74" fmla="*/ 8318038 w 12192000"/>
              <a:gd name="connsiteY74" fmla="*/ 0 h 3429000"/>
              <a:gd name="connsiteX75" fmla="*/ 8328134 w 12192000"/>
              <a:gd name="connsiteY75" fmla="*/ 24210 h 3429000"/>
              <a:gd name="connsiteX76" fmla="*/ 8397457 w 12192000"/>
              <a:gd name="connsiteY76" fmla="*/ 89184 h 3429000"/>
              <a:gd name="connsiteX77" fmla="*/ 8517703 w 12192000"/>
              <a:gd name="connsiteY77" fmla="*/ 26595 h 3429000"/>
              <a:gd name="connsiteX78" fmla="*/ 8541240 w 12192000"/>
              <a:gd name="connsiteY78" fmla="*/ 0 h 3429000"/>
              <a:gd name="connsiteX79" fmla="*/ 10055321 w 12192000"/>
              <a:gd name="connsiteY79" fmla="*/ 0 h 3429000"/>
              <a:gd name="connsiteX80" fmla="*/ 10093390 w 12192000"/>
              <a:gd name="connsiteY80" fmla="*/ 71724 h 3429000"/>
              <a:gd name="connsiteX81" fmla="*/ 10436774 w 12192000"/>
              <a:gd name="connsiteY81" fmla="*/ 608747 h 3429000"/>
              <a:gd name="connsiteX82" fmla="*/ 10677537 w 12192000"/>
              <a:gd name="connsiteY82" fmla="*/ 140702 h 3429000"/>
              <a:gd name="connsiteX83" fmla="*/ 11353177 w 12192000"/>
              <a:gd name="connsiteY83" fmla="*/ 301229 h 3429000"/>
              <a:gd name="connsiteX84" fmla="*/ 11659217 w 12192000"/>
              <a:gd name="connsiteY84" fmla="*/ 33755 h 3429000"/>
              <a:gd name="connsiteX85" fmla="*/ 11686836 w 12192000"/>
              <a:gd name="connsiteY85" fmla="*/ 0 h 3429000"/>
              <a:gd name="connsiteX86" fmla="*/ 12192000 w 12192000"/>
              <a:gd name="connsiteY86" fmla="*/ 0 h 3429000"/>
              <a:gd name="connsiteX87" fmla="*/ 12192000 w 12192000"/>
              <a:gd name="connsiteY87" fmla="*/ 3429000 h 3429000"/>
              <a:gd name="connsiteX88" fmla="*/ 0 w 12192000"/>
              <a:gd name="connsiteY88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2192000" h="3429000">
                <a:moveTo>
                  <a:pt x="10091885" y="0"/>
                </a:moveTo>
                <a:lnTo>
                  <a:pt x="11637720" y="0"/>
                </a:lnTo>
                <a:lnTo>
                  <a:pt x="11597308" y="49109"/>
                </a:lnTo>
                <a:cubicBezTo>
                  <a:pt x="11517678" y="144355"/>
                  <a:pt x="11439088" y="229096"/>
                  <a:pt x="11367085" y="254484"/>
                </a:cubicBezTo>
                <a:cubicBezTo>
                  <a:pt x="11175077" y="322186"/>
                  <a:pt x="10950051" y="151676"/>
                  <a:pt x="10826401" y="117713"/>
                </a:cubicBezTo>
                <a:cubicBezTo>
                  <a:pt x="10702750" y="83750"/>
                  <a:pt x="10646515" y="76071"/>
                  <a:pt x="10586800" y="184488"/>
                </a:cubicBezTo>
                <a:cubicBezTo>
                  <a:pt x="10527084" y="292905"/>
                  <a:pt x="10567929" y="686701"/>
                  <a:pt x="10429347" y="573313"/>
                </a:cubicBezTo>
                <a:cubicBezTo>
                  <a:pt x="10360056" y="516619"/>
                  <a:pt x="10243484" y="284215"/>
                  <a:pt x="10118266" y="48542"/>
                </a:cubicBezTo>
                <a:close/>
                <a:moveTo>
                  <a:pt x="8357894" y="0"/>
                </a:moveTo>
                <a:lnTo>
                  <a:pt x="8503657" y="0"/>
                </a:lnTo>
                <a:lnTo>
                  <a:pt x="8485642" y="16505"/>
                </a:lnTo>
                <a:cubicBezTo>
                  <a:pt x="8457441" y="39564"/>
                  <a:pt x="8431076" y="52093"/>
                  <a:pt x="8407606" y="48525"/>
                </a:cubicBezTo>
                <a:cubicBezTo>
                  <a:pt x="8391959" y="46146"/>
                  <a:pt x="8378141" y="34003"/>
                  <a:pt x="8365633" y="14723"/>
                </a:cubicBezTo>
                <a:close/>
                <a:moveTo>
                  <a:pt x="6746758" y="0"/>
                </a:moveTo>
                <a:lnTo>
                  <a:pt x="7808488" y="0"/>
                </a:lnTo>
                <a:lnTo>
                  <a:pt x="7744856" y="129627"/>
                </a:lnTo>
                <a:cubicBezTo>
                  <a:pt x="7657791" y="299708"/>
                  <a:pt x="7565688" y="451017"/>
                  <a:pt x="7472814" y="510183"/>
                </a:cubicBezTo>
                <a:cubicBezTo>
                  <a:pt x="7225150" y="667961"/>
                  <a:pt x="6742366" y="477026"/>
                  <a:pt x="6632471" y="409117"/>
                </a:cubicBezTo>
                <a:cubicBezTo>
                  <a:pt x="6522575" y="341209"/>
                  <a:pt x="6834499" y="200763"/>
                  <a:pt x="6813442" y="102735"/>
                </a:cubicBezTo>
                <a:cubicBezTo>
                  <a:pt x="6808178" y="78228"/>
                  <a:pt x="6792313" y="49216"/>
                  <a:pt x="6768639" y="20016"/>
                </a:cubicBezTo>
                <a:close/>
                <a:moveTo>
                  <a:pt x="5736099" y="0"/>
                </a:moveTo>
                <a:lnTo>
                  <a:pt x="6206675" y="0"/>
                </a:lnTo>
                <a:lnTo>
                  <a:pt x="6146827" y="48704"/>
                </a:lnTo>
                <a:cubicBezTo>
                  <a:pt x="5972638" y="195999"/>
                  <a:pt x="5787498" y="369573"/>
                  <a:pt x="5723338" y="306962"/>
                </a:cubicBezTo>
                <a:cubicBezTo>
                  <a:pt x="5691259" y="275656"/>
                  <a:pt x="5704011" y="162960"/>
                  <a:pt x="5731430" y="22628"/>
                </a:cubicBezTo>
                <a:close/>
                <a:moveTo>
                  <a:pt x="4163144" y="0"/>
                </a:moveTo>
                <a:lnTo>
                  <a:pt x="5274068" y="0"/>
                </a:lnTo>
                <a:lnTo>
                  <a:pt x="5207582" y="105792"/>
                </a:lnTo>
                <a:cubicBezTo>
                  <a:pt x="5061265" y="330309"/>
                  <a:pt x="4915194" y="521233"/>
                  <a:pt x="4798979" y="556671"/>
                </a:cubicBezTo>
                <a:cubicBezTo>
                  <a:pt x="4566550" y="627548"/>
                  <a:pt x="4387281" y="252768"/>
                  <a:pt x="4173378" y="10825"/>
                </a:cubicBezTo>
                <a:close/>
                <a:moveTo>
                  <a:pt x="2315091" y="0"/>
                </a:moveTo>
                <a:lnTo>
                  <a:pt x="3617106" y="0"/>
                </a:lnTo>
                <a:lnTo>
                  <a:pt x="3602691" y="16010"/>
                </a:lnTo>
                <a:cubicBezTo>
                  <a:pt x="3428080" y="224079"/>
                  <a:pt x="3275588" y="535778"/>
                  <a:pt x="3127630" y="575274"/>
                </a:cubicBezTo>
                <a:cubicBezTo>
                  <a:pt x="2890897" y="638466"/>
                  <a:pt x="2735273" y="144674"/>
                  <a:pt x="2524281" y="213739"/>
                </a:cubicBezTo>
                <a:cubicBezTo>
                  <a:pt x="2313290" y="282805"/>
                  <a:pt x="2262150" y="1081057"/>
                  <a:pt x="2249239" y="939361"/>
                </a:cubicBezTo>
                <a:cubicBezTo>
                  <a:pt x="2229555" y="862861"/>
                  <a:pt x="2265446" y="518577"/>
                  <a:pt x="2298849" y="174268"/>
                </a:cubicBezTo>
                <a:close/>
                <a:moveTo>
                  <a:pt x="1757381" y="0"/>
                </a:moveTo>
                <a:lnTo>
                  <a:pt x="2018536" y="0"/>
                </a:lnTo>
                <a:lnTo>
                  <a:pt x="2009103" y="18109"/>
                </a:lnTo>
                <a:cubicBezTo>
                  <a:pt x="1979861" y="70346"/>
                  <a:pt x="1951835" y="107626"/>
                  <a:pt x="1926551" y="118737"/>
                </a:cubicBezTo>
                <a:cubicBezTo>
                  <a:pt x="1869019" y="121558"/>
                  <a:pt x="1822681" y="81559"/>
                  <a:pt x="1778009" y="27046"/>
                </a:cubicBezTo>
                <a:close/>
                <a:moveTo>
                  <a:pt x="0" y="0"/>
                </a:moveTo>
                <a:lnTo>
                  <a:pt x="1712808" y="0"/>
                </a:lnTo>
                <a:lnTo>
                  <a:pt x="1726207" y="17153"/>
                </a:lnTo>
                <a:cubicBezTo>
                  <a:pt x="1800118" y="110720"/>
                  <a:pt x="1874201" y="192946"/>
                  <a:pt x="1941014" y="166029"/>
                </a:cubicBezTo>
                <a:cubicBezTo>
                  <a:pt x="1974420" y="152570"/>
                  <a:pt x="2011297" y="94023"/>
                  <a:pt x="2048608" y="15965"/>
                </a:cubicBezTo>
                <a:lnTo>
                  <a:pt x="2055553" y="0"/>
                </a:lnTo>
                <a:lnTo>
                  <a:pt x="2277942" y="0"/>
                </a:lnTo>
                <a:lnTo>
                  <a:pt x="2275852" y="21887"/>
                </a:lnTo>
                <a:cubicBezTo>
                  <a:pt x="2234972" y="447387"/>
                  <a:pt x="2184963" y="964593"/>
                  <a:pt x="2243389" y="1007761"/>
                </a:cubicBezTo>
                <a:cubicBezTo>
                  <a:pt x="2316064" y="1052297"/>
                  <a:pt x="2353801" y="255499"/>
                  <a:pt x="2544525" y="247903"/>
                </a:cubicBezTo>
                <a:cubicBezTo>
                  <a:pt x="2735249" y="240306"/>
                  <a:pt x="2919422" y="676916"/>
                  <a:pt x="3142528" y="613380"/>
                </a:cubicBezTo>
                <a:cubicBezTo>
                  <a:pt x="3295913" y="569699"/>
                  <a:pt x="3457041" y="235379"/>
                  <a:pt x="3633115" y="29162"/>
                </a:cubicBezTo>
                <a:lnTo>
                  <a:pt x="3659870" y="0"/>
                </a:lnTo>
                <a:lnTo>
                  <a:pt x="4104805" y="0"/>
                </a:lnTo>
                <a:lnTo>
                  <a:pt x="4154320" y="54312"/>
                </a:lnTo>
                <a:cubicBezTo>
                  <a:pt x="4360417" y="292570"/>
                  <a:pt x="4581444" y="663916"/>
                  <a:pt x="4810749" y="585072"/>
                </a:cubicBezTo>
                <a:cubicBezTo>
                  <a:pt x="4935825" y="542066"/>
                  <a:pt x="5084430" y="357755"/>
                  <a:pt x="5229051" y="141900"/>
                </a:cubicBezTo>
                <a:lnTo>
                  <a:pt x="5319866" y="0"/>
                </a:lnTo>
                <a:lnTo>
                  <a:pt x="5703665" y="0"/>
                </a:lnTo>
                <a:lnTo>
                  <a:pt x="5695202" y="41256"/>
                </a:lnTo>
                <a:cubicBezTo>
                  <a:pt x="5667717" y="183831"/>
                  <a:pt x="5655958" y="298399"/>
                  <a:pt x="5689353" y="327264"/>
                </a:cubicBezTo>
                <a:cubicBezTo>
                  <a:pt x="5796219" y="419632"/>
                  <a:pt x="5980702" y="245350"/>
                  <a:pt x="6108930" y="136761"/>
                </a:cubicBezTo>
                <a:cubicBezTo>
                  <a:pt x="6140987" y="109614"/>
                  <a:pt x="6172960" y="79819"/>
                  <a:pt x="6204937" y="50719"/>
                </a:cubicBezTo>
                <a:lnTo>
                  <a:pt x="6264428" y="0"/>
                </a:lnTo>
                <a:lnTo>
                  <a:pt x="6695208" y="0"/>
                </a:lnTo>
                <a:lnTo>
                  <a:pt x="6741130" y="47191"/>
                </a:lnTo>
                <a:cubicBezTo>
                  <a:pt x="6757373" y="69696"/>
                  <a:pt x="6768056" y="92328"/>
                  <a:pt x="6771315" y="113240"/>
                </a:cubicBezTo>
                <a:cubicBezTo>
                  <a:pt x="6784348" y="196892"/>
                  <a:pt x="6506625" y="319342"/>
                  <a:pt x="6573445" y="399747"/>
                </a:cubicBezTo>
                <a:cubicBezTo>
                  <a:pt x="6640265" y="480151"/>
                  <a:pt x="7043505" y="595813"/>
                  <a:pt x="7172238" y="595668"/>
                </a:cubicBezTo>
                <a:cubicBezTo>
                  <a:pt x="7300972" y="595523"/>
                  <a:pt x="7428952" y="628803"/>
                  <a:pt x="7588445" y="446197"/>
                </a:cubicBezTo>
                <a:cubicBezTo>
                  <a:pt x="7648255" y="377720"/>
                  <a:pt x="7720289" y="235914"/>
                  <a:pt x="7794080" y="82268"/>
                </a:cubicBezTo>
                <a:lnTo>
                  <a:pt x="7833269" y="0"/>
                </a:lnTo>
                <a:lnTo>
                  <a:pt x="8318038" y="0"/>
                </a:lnTo>
                <a:lnTo>
                  <a:pt x="8328134" y="24210"/>
                </a:lnTo>
                <a:cubicBezTo>
                  <a:pt x="8346718" y="61863"/>
                  <a:pt x="8369120" y="86404"/>
                  <a:pt x="8397457" y="89184"/>
                </a:cubicBezTo>
                <a:cubicBezTo>
                  <a:pt x="8435240" y="92890"/>
                  <a:pt x="8475952" y="67524"/>
                  <a:pt x="8517703" y="26595"/>
                </a:cubicBezTo>
                <a:lnTo>
                  <a:pt x="8541240" y="0"/>
                </a:lnTo>
                <a:lnTo>
                  <a:pt x="10055321" y="0"/>
                </a:lnTo>
                <a:lnTo>
                  <a:pt x="10093390" y="71724"/>
                </a:lnTo>
                <a:cubicBezTo>
                  <a:pt x="10218629" y="311291"/>
                  <a:pt x="10340858" y="548684"/>
                  <a:pt x="10436774" y="608747"/>
                </a:cubicBezTo>
                <a:cubicBezTo>
                  <a:pt x="10628606" y="728871"/>
                  <a:pt x="10524803" y="191955"/>
                  <a:pt x="10677537" y="140702"/>
                </a:cubicBezTo>
                <a:cubicBezTo>
                  <a:pt x="10830270" y="89449"/>
                  <a:pt x="11147029" y="363002"/>
                  <a:pt x="11353177" y="301229"/>
                </a:cubicBezTo>
                <a:cubicBezTo>
                  <a:pt x="11456251" y="270343"/>
                  <a:pt x="11561970" y="151734"/>
                  <a:pt x="11659217" y="33755"/>
                </a:cubicBezTo>
                <a:lnTo>
                  <a:pt x="11686836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rIns="0" bIns="46800" anchor="t" anchorCtr="1">
            <a:noAutofit/>
          </a:bodyPr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AD3C2B84-57C7-3B49-9BD5-200220E06CBA}"/>
              </a:ext>
            </a:extLst>
          </p:cNvPr>
          <p:cNvSpPr/>
          <p:nvPr userDrawn="1"/>
        </p:nvSpPr>
        <p:spPr>
          <a:xfrm rot="281918">
            <a:off x="-83454" y="2598048"/>
            <a:ext cx="12345572" cy="1188178"/>
          </a:xfrm>
          <a:custGeom>
            <a:avLst/>
            <a:gdLst>
              <a:gd name="connsiteX0" fmla="*/ 6578081 w 12345572"/>
              <a:gd name="connsiteY0" fmla="*/ 655375 h 1188178"/>
              <a:gd name="connsiteX1" fmla="*/ 6772015 w 12345572"/>
              <a:gd name="connsiteY1" fmla="*/ 710930 h 1188178"/>
              <a:gd name="connsiteX2" fmla="*/ 6855569 w 12345572"/>
              <a:gd name="connsiteY2" fmla="*/ 775632 h 1188178"/>
              <a:gd name="connsiteX3" fmla="*/ 6803296 w 12345572"/>
              <a:gd name="connsiteY3" fmla="*/ 779928 h 1188178"/>
              <a:gd name="connsiteX4" fmla="*/ 6776374 w 12345572"/>
              <a:gd name="connsiteY4" fmla="*/ 756457 h 1188178"/>
              <a:gd name="connsiteX5" fmla="*/ 6587751 w 12345572"/>
              <a:gd name="connsiteY5" fmla="*/ 687613 h 1188178"/>
              <a:gd name="connsiteX6" fmla="*/ 6399949 w 12345572"/>
              <a:gd name="connsiteY6" fmla="*/ 774301 h 1188178"/>
              <a:gd name="connsiteX7" fmla="*/ 6357935 w 12345572"/>
              <a:gd name="connsiteY7" fmla="*/ 816533 h 1188178"/>
              <a:gd name="connsiteX8" fmla="*/ 6299958 w 12345572"/>
              <a:gd name="connsiteY8" fmla="*/ 821298 h 1188178"/>
              <a:gd name="connsiteX9" fmla="*/ 6347856 w 12345572"/>
              <a:gd name="connsiteY9" fmla="*/ 775306 h 1188178"/>
              <a:gd name="connsiteX10" fmla="*/ 6510413 w 12345572"/>
              <a:gd name="connsiteY10" fmla="*/ 664684 h 1188178"/>
              <a:gd name="connsiteX11" fmla="*/ 6578081 w 12345572"/>
              <a:gd name="connsiteY11" fmla="*/ 655375 h 1188178"/>
              <a:gd name="connsiteX12" fmla="*/ 3979011 w 12345572"/>
              <a:gd name="connsiteY12" fmla="*/ 832570 h 1188178"/>
              <a:gd name="connsiteX13" fmla="*/ 4040578 w 12345572"/>
              <a:gd name="connsiteY13" fmla="*/ 833508 h 1188178"/>
              <a:gd name="connsiteX14" fmla="*/ 4224179 w 12345572"/>
              <a:gd name="connsiteY14" fmla="*/ 937673 h 1188178"/>
              <a:gd name="connsiteX15" fmla="*/ 4279534 w 12345572"/>
              <a:gd name="connsiteY15" fmla="*/ 987358 h 1188178"/>
              <a:gd name="connsiteX16" fmla="*/ 4221140 w 12345572"/>
              <a:gd name="connsiteY16" fmla="*/ 992158 h 1188178"/>
              <a:gd name="connsiteX17" fmla="*/ 4206852 w 12345572"/>
              <a:gd name="connsiteY17" fmla="*/ 978860 h 1188178"/>
              <a:gd name="connsiteX18" fmla="*/ 3981893 w 12345572"/>
              <a:gd name="connsiteY18" fmla="*/ 870538 h 1188178"/>
              <a:gd name="connsiteX19" fmla="*/ 3789913 w 12345572"/>
              <a:gd name="connsiteY19" fmla="*/ 996414 h 1188178"/>
              <a:gd name="connsiteX20" fmla="*/ 3764038 w 12345572"/>
              <a:gd name="connsiteY20" fmla="*/ 1029728 h 1188178"/>
              <a:gd name="connsiteX21" fmla="*/ 3721545 w 12345572"/>
              <a:gd name="connsiteY21" fmla="*/ 1033220 h 1188178"/>
              <a:gd name="connsiteX22" fmla="*/ 3762659 w 12345572"/>
              <a:gd name="connsiteY22" fmla="*/ 979251 h 1188178"/>
              <a:gd name="connsiteX23" fmla="*/ 3979011 w 12345572"/>
              <a:gd name="connsiteY23" fmla="*/ 832570 h 1188178"/>
              <a:gd name="connsiteX24" fmla="*/ 12037268 w 12345572"/>
              <a:gd name="connsiteY24" fmla="*/ 52753 h 1188178"/>
              <a:gd name="connsiteX25" fmla="*/ 12272043 w 12345572"/>
              <a:gd name="connsiteY25" fmla="*/ 228842 h 1188178"/>
              <a:gd name="connsiteX26" fmla="*/ 12345572 w 12345572"/>
              <a:gd name="connsiteY26" fmla="*/ 324403 h 1188178"/>
              <a:gd name="connsiteX27" fmla="*/ 12298662 w 12345572"/>
              <a:gd name="connsiteY27" fmla="*/ 328259 h 1188178"/>
              <a:gd name="connsiteX28" fmla="*/ 12261940 w 12345572"/>
              <a:gd name="connsiteY28" fmla="*/ 284474 h 1188178"/>
              <a:gd name="connsiteX29" fmla="*/ 11978253 w 12345572"/>
              <a:gd name="connsiteY29" fmla="*/ 116362 h 1188178"/>
              <a:gd name="connsiteX30" fmla="*/ 11809314 w 12345572"/>
              <a:gd name="connsiteY30" fmla="*/ 307550 h 1188178"/>
              <a:gd name="connsiteX31" fmla="*/ 11764769 w 12345572"/>
              <a:gd name="connsiteY31" fmla="*/ 372140 h 1188178"/>
              <a:gd name="connsiteX32" fmla="*/ 11715784 w 12345572"/>
              <a:gd name="connsiteY32" fmla="*/ 376166 h 1188178"/>
              <a:gd name="connsiteX33" fmla="*/ 11756626 w 12345572"/>
              <a:gd name="connsiteY33" fmla="*/ 317299 h 1188178"/>
              <a:gd name="connsiteX34" fmla="*/ 12037268 w 12345572"/>
              <a:gd name="connsiteY34" fmla="*/ 52753 h 1188178"/>
              <a:gd name="connsiteX35" fmla="*/ 9684327 w 12345572"/>
              <a:gd name="connsiteY35" fmla="*/ 645 h 1188178"/>
              <a:gd name="connsiteX36" fmla="*/ 9804613 w 12345572"/>
              <a:gd name="connsiteY36" fmla="*/ 28218 h 1188178"/>
              <a:gd name="connsiteX37" fmla="*/ 10102024 w 12345572"/>
              <a:gd name="connsiteY37" fmla="*/ 374727 h 1188178"/>
              <a:gd name="connsiteX38" fmla="*/ 10185349 w 12345572"/>
              <a:gd name="connsiteY38" fmla="*/ 501954 h 1188178"/>
              <a:gd name="connsiteX39" fmla="*/ 10148812 w 12345572"/>
              <a:gd name="connsiteY39" fmla="*/ 504957 h 1188178"/>
              <a:gd name="connsiteX40" fmla="*/ 10079710 w 12345572"/>
              <a:gd name="connsiteY40" fmla="*/ 397140 h 1188178"/>
              <a:gd name="connsiteX41" fmla="*/ 9782757 w 12345572"/>
              <a:gd name="connsiteY41" fmla="*/ 47578 h 1188178"/>
              <a:gd name="connsiteX42" fmla="*/ 9215510 w 12345572"/>
              <a:gd name="connsiteY42" fmla="*/ 357140 h 1188178"/>
              <a:gd name="connsiteX43" fmla="*/ 8930893 w 12345572"/>
              <a:gd name="connsiteY43" fmla="*/ 198968 h 1188178"/>
              <a:gd name="connsiteX44" fmla="*/ 8671074 w 12345572"/>
              <a:gd name="connsiteY44" fmla="*/ 573960 h 1188178"/>
              <a:gd name="connsiteX45" fmla="*/ 8629245 w 12345572"/>
              <a:gd name="connsiteY45" fmla="*/ 629852 h 1188178"/>
              <a:gd name="connsiteX46" fmla="*/ 8590248 w 12345572"/>
              <a:gd name="connsiteY46" fmla="*/ 633057 h 1188178"/>
              <a:gd name="connsiteX47" fmla="*/ 8607701 w 12345572"/>
              <a:gd name="connsiteY47" fmla="*/ 614212 h 1188178"/>
              <a:gd name="connsiteX48" fmla="*/ 8927725 w 12345572"/>
              <a:gd name="connsiteY48" fmla="*/ 173006 h 1188178"/>
              <a:gd name="connsiteX49" fmla="*/ 9253069 w 12345572"/>
              <a:gd name="connsiteY49" fmla="*/ 306289 h 1188178"/>
              <a:gd name="connsiteX50" fmla="*/ 9684327 w 12345572"/>
              <a:gd name="connsiteY50" fmla="*/ 645 h 1188178"/>
              <a:gd name="connsiteX51" fmla="*/ 8196783 w 12345572"/>
              <a:gd name="connsiteY51" fmla="*/ 112188 h 1188178"/>
              <a:gd name="connsiteX52" fmla="*/ 8440868 w 12345572"/>
              <a:gd name="connsiteY52" fmla="*/ 618529 h 1188178"/>
              <a:gd name="connsiteX53" fmla="*/ 8457052 w 12345572"/>
              <a:gd name="connsiteY53" fmla="*/ 644004 h 1188178"/>
              <a:gd name="connsiteX54" fmla="*/ 8416519 w 12345572"/>
              <a:gd name="connsiteY54" fmla="*/ 647336 h 1188178"/>
              <a:gd name="connsiteX55" fmla="*/ 8404087 w 12345572"/>
              <a:gd name="connsiteY55" fmla="*/ 623287 h 1188178"/>
              <a:gd name="connsiteX56" fmla="*/ 8183629 w 12345572"/>
              <a:gd name="connsiteY56" fmla="*/ 157306 h 1188178"/>
              <a:gd name="connsiteX57" fmla="*/ 7958348 w 12345572"/>
              <a:gd name="connsiteY57" fmla="*/ 604179 h 1188178"/>
              <a:gd name="connsiteX58" fmla="*/ 7926707 w 12345572"/>
              <a:gd name="connsiteY58" fmla="*/ 687594 h 1188178"/>
              <a:gd name="connsiteX59" fmla="*/ 7901900 w 12345572"/>
              <a:gd name="connsiteY59" fmla="*/ 689633 h 1188178"/>
              <a:gd name="connsiteX60" fmla="*/ 7922872 w 12345572"/>
              <a:gd name="connsiteY60" fmla="*/ 636246 h 1188178"/>
              <a:gd name="connsiteX61" fmla="*/ 8169845 w 12345572"/>
              <a:gd name="connsiteY61" fmla="*/ 120730 h 1188178"/>
              <a:gd name="connsiteX62" fmla="*/ 8196783 w 12345572"/>
              <a:gd name="connsiteY62" fmla="*/ 112188 h 1188178"/>
              <a:gd name="connsiteX63" fmla="*/ 2385698 w 12345572"/>
              <a:gd name="connsiteY63" fmla="*/ 524540 h 1188178"/>
              <a:gd name="connsiteX64" fmla="*/ 2399981 w 12345572"/>
              <a:gd name="connsiteY64" fmla="*/ 541354 h 1188178"/>
              <a:gd name="connsiteX65" fmla="*/ 2430892 w 12345572"/>
              <a:gd name="connsiteY65" fmla="*/ 1051727 h 1188178"/>
              <a:gd name="connsiteX66" fmla="*/ 2429935 w 12345572"/>
              <a:gd name="connsiteY66" fmla="*/ 1139379 h 1188178"/>
              <a:gd name="connsiteX67" fmla="*/ 2392893 w 12345572"/>
              <a:gd name="connsiteY67" fmla="*/ 1142423 h 1188178"/>
              <a:gd name="connsiteX68" fmla="*/ 2394350 w 12345572"/>
              <a:gd name="connsiteY68" fmla="*/ 1031992 h 1188178"/>
              <a:gd name="connsiteX69" fmla="*/ 2386288 w 12345572"/>
              <a:gd name="connsiteY69" fmla="*/ 610912 h 1188178"/>
              <a:gd name="connsiteX70" fmla="*/ 2210934 w 12345572"/>
              <a:gd name="connsiteY70" fmla="*/ 1036920 h 1188178"/>
              <a:gd name="connsiteX71" fmla="*/ 2168716 w 12345572"/>
              <a:gd name="connsiteY71" fmla="*/ 1160849 h 1188178"/>
              <a:gd name="connsiteX72" fmla="*/ 2131182 w 12345572"/>
              <a:gd name="connsiteY72" fmla="*/ 1163934 h 1188178"/>
              <a:gd name="connsiteX73" fmla="*/ 2151379 w 12345572"/>
              <a:gd name="connsiteY73" fmla="*/ 1115926 h 1188178"/>
              <a:gd name="connsiteX74" fmla="*/ 2385698 w 12345572"/>
              <a:gd name="connsiteY74" fmla="*/ 524540 h 1188178"/>
              <a:gd name="connsiteX75" fmla="*/ 5847314 w 12345572"/>
              <a:gd name="connsiteY75" fmla="*/ 116089 h 1188178"/>
              <a:gd name="connsiteX76" fmla="*/ 5847503 w 12345572"/>
              <a:gd name="connsiteY76" fmla="*/ 786292 h 1188178"/>
              <a:gd name="connsiteX77" fmla="*/ 5838600 w 12345572"/>
              <a:gd name="connsiteY77" fmla="*/ 859217 h 1188178"/>
              <a:gd name="connsiteX78" fmla="*/ 5806285 w 12345572"/>
              <a:gd name="connsiteY78" fmla="*/ 861873 h 1188178"/>
              <a:gd name="connsiteX79" fmla="*/ 5812985 w 12345572"/>
              <a:gd name="connsiteY79" fmla="*/ 806455 h 1188178"/>
              <a:gd name="connsiteX80" fmla="*/ 5838125 w 12345572"/>
              <a:gd name="connsiteY80" fmla="*/ 157306 h 1188178"/>
              <a:gd name="connsiteX81" fmla="*/ 5469394 w 12345572"/>
              <a:gd name="connsiteY81" fmla="*/ 801367 h 1188178"/>
              <a:gd name="connsiteX82" fmla="*/ 5420528 w 12345572"/>
              <a:gd name="connsiteY82" fmla="*/ 893579 h 1188178"/>
              <a:gd name="connsiteX83" fmla="*/ 5374970 w 12345572"/>
              <a:gd name="connsiteY83" fmla="*/ 897324 h 1188178"/>
              <a:gd name="connsiteX84" fmla="*/ 5447327 w 12345572"/>
              <a:gd name="connsiteY84" fmla="*/ 758026 h 1188178"/>
              <a:gd name="connsiteX85" fmla="*/ 5847314 w 12345572"/>
              <a:gd name="connsiteY85" fmla="*/ 116089 h 1188178"/>
              <a:gd name="connsiteX86" fmla="*/ 910894 w 12345572"/>
              <a:gd name="connsiteY86" fmla="*/ 362554 h 1188178"/>
              <a:gd name="connsiteX87" fmla="*/ 1060362 w 12345572"/>
              <a:gd name="connsiteY87" fmla="*/ 427167 h 1188178"/>
              <a:gd name="connsiteX88" fmla="*/ 1261621 w 12345572"/>
              <a:gd name="connsiteY88" fmla="*/ 1131074 h 1188178"/>
              <a:gd name="connsiteX89" fmla="*/ 1622741 w 12345572"/>
              <a:gd name="connsiteY89" fmla="*/ 961978 h 1188178"/>
              <a:gd name="connsiteX90" fmla="*/ 1847861 w 12345572"/>
              <a:gd name="connsiteY90" fmla="*/ 1148338 h 1188178"/>
              <a:gd name="connsiteX91" fmla="*/ 1880492 w 12345572"/>
              <a:gd name="connsiteY91" fmla="*/ 1184538 h 1188178"/>
              <a:gd name="connsiteX92" fmla="*/ 1836206 w 12345572"/>
              <a:gd name="connsiteY92" fmla="*/ 1188178 h 1188178"/>
              <a:gd name="connsiteX93" fmla="*/ 1783620 w 12345572"/>
              <a:gd name="connsiteY93" fmla="*/ 1131180 h 1188178"/>
              <a:gd name="connsiteX94" fmla="*/ 1613688 w 12345572"/>
              <a:gd name="connsiteY94" fmla="*/ 998509 h 1188178"/>
              <a:gd name="connsiteX95" fmla="*/ 1261803 w 12345572"/>
              <a:gd name="connsiteY95" fmla="*/ 1172381 h 1188178"/>
              <a:gd name="connsiteX96" fmla="*/ 1097029 w 12345572"/>
              <a:gd name="connsiteY96" fmla="*/ 743341 h 1188178"/>
              <a:gd name="connsiteX97" fmla="*/ 900365 w 12345572"/>
              <a:gd name="connsiteY97" fmla="*/ 404194 h 1188178"/>
              <a:gd name="connsiteX98" fmla="*/ 95693 w 12345572"/>
              <a:gd name="connsiteY98" fmla="*/ 971122 h 1188178"/>
              <a:gd name="connsiteX99" fmla="*/ 86503 w 12345572"/>
              <a:gd name="connsiteY99" fmla="*/ 942826 h 1188178"/>
              <a:gd name="connsiteX100" fmla="*/ 699697 w 12345572"/>
              <a:gd name="connsiteY100" fmla="*/ 472069 h 1188178"/>
              <a:gd name="connsiteX101" fmla="*/ 910894 w 12345572"/>
              <a:gd name="connsiteY101" fmla="*/ 362554 h 118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345572" h="1188178">
                <a:moveTo>
                  <a:pt x="6578081" y="655375"/>
                </a:moveTo>
                <a:cubicBezTo>
                  <a:pt x="6646169" y="654550"/>
                  <a:pt x="6714340" y="677650"/>
                  <a:pt x="6772015" y="710930"/>
                </a:cubicBezTo>
                <a:lnTo>
                  <a:pt x="6855569" y="775632"/>
                </a:lnTo>
                <a:lnTo>
                  <a:pt x="6803296" y="779928"/>
                </a:lnTo>
                <a:lnTo>
                  <a:pt x="6776374" y="756457"/>
                </a:lnTo>
                <a:cubicBezTo>
                  <a:pt x="6722214" y="719953"/>
                  <a:pt x="6653976" y="692511"/>
                  <a:pt x="6587751" y="687613"/>
                </a:cubicBezTo>
                <a:cubicBezTo>
                  <a:pt x="6521525" y="682715"/>
                  <a:pt x="6459891" y="720475"/>
                  <a:pt x="6399949" y="774301"/>
                </a:cubicBezTo>
                <a:lnTo>
                  <a:pt x="6357935" y="816533"/>
                </a:lnTo>
                <a:lnTo>
                  <a:pt x="6299958" y="821298"/>
                </a:lnTo>
                <a:lnTo>
                  <a:pt x="6347856" y="775306"/>
                </a:lnTo>
                <a:cubicBezTo>
                  <a:pt x="6409310" y="719570"/>
                  <a:pt x="6465842" y="676886"/>
                  <a:pt x="6510413" y="664684"/>
                </a:cubicBezTo>
                <a:cubicBezTo>
                  <a:pt x="6532699" y="658583"/>
                  <a:pt x="6555385" y="655650"/>
                  <a:pt x="6578081" y="655375"/>
                </a:cubicBezTo>
                <a:close/>
                <a:moveTo>
                  <a:pt x="3979011" y="832570"/>
                </a:moveTo>
                <a:cubicBezTo>
                  <a:pt x="3998971" y="829878"/>
                  <a:pt x="4019477" y="830066"/>
                  <a:pt x="4040578" y="833508"/>
                </a:cubicBezTo>
                <a:cubicBezTo>
                  <a:pt x="4103882" y="850657"/>
                  <a:pt x="4164874" y="888419"/>
                  <a:pt x="4224179" y="937673"/>
                </a:cubicBezTo>
                <a:lnTo>
                  <a:pt x="4279534" y="987358"/>
                </a:lnTo>
                <a:lnTo>
                  <a:pt x="4221140" y="992158"/>
                </a:lnTo>
                <a:lnTo>
                  <a:pt x="4206852" y="978860"/>
                </a:lnTo>
                <a:cubicBezTo>
                  <a:pt x="4126931" y="909085"/>
                  <a:pt x="4051072" y="863669"/>
                  <a:pt x="3981893" y="870538"/>
                </a:cubicBezTo>
                <a:cubicBezTo>
                  <a:pt x="3912714" y="877407"/>
                  <a:pt x="3849386" y="926045"/>
                  <a:pt x="3789913" y="996414"/>
                </a:cubicBezTo>
                <a:lnTo>
                  <a:pt x="3764038" y="1029728"/>
                </a:lnTo>
                <a:lnTo>
                  <a:pt x="3721545" y="1033220"/>
                </a:lnTo>
                <a:lnTo>
                  <a:pt x="3762659" y="979251"/>
                </a:lnTo>
                <a:cubicBezTo>
                  <a:pt x="3828087" y="900192"/>
                  <a:pt x="3899174" y="843338"/>
                  <a:pt x="3979011" y="832570"/>
                </a:cubicBezTo>
                <a:close/>
                <a:moveTo>
                  <a:pt x="12037268" y="52753"/>
                </a:moveTo>
                <a:cubicBezTo>
                  <a:pt x="12105176" y="52625"/>
                  <a:pt x="12190251" y="130016"/>
                  <a:pt x="12272043" y="228842"/>
                </a:cubicBezTo>
                <a:lnTo>
                  <a:pt x="12345572" y="324403"/>
                </a:lnTo>
                <a:lnTo>
                  <a:pt x="12298662" y="328259"/>
                </a:lnTo>
                <a:lnTo>
                  <a:pt x="12261940" y="284474"/>
                </a:lnTo>
                <a:cubicBezTo>
                  <a:pt x="12169704" y="174132"/>
                  <a:pt x="12111509" y="48488"/>
                  <a:pt x="11978253" y="116362"/>
                </a:cubicBezTo>
                <a:cubicBezTo>
                  <a:pt x="11928282" y="141815"/>
                  <a:pt x="11871428" y="218055"/>
                  <a:pt x="11809314" y="307550"/>
                </a:cubicBezTo>
                <a:lnTo>
                  <a:pt x="11764769" y="372140"/>
                </a:lnTo>
                <a:lnTo>
                  <a:pt x="11715784" y="376166"/>
                </a:lnTo>
                <a:lnTo>
                  <a:pt x="11756626" y="317299"/>
                </a:lnTo>
                <a:cubicBezTo>
                  <a:pt x="11851970" y="179933"/>
                  <a:pt x="11946725" y="52924"/>
                  <a:pt x="12037268" y="52753"/>
                </a:cubicBezTo>
                <a:close/>
                <a:moveTo>
                  <a:pt x="9684327" y="645"/>
                </a:moveTo>
                <a:cubicBezTo>
                  <a:pt x="9723472" y="-2439"/>
                  <a:pt x="9763648" y="5334"/>
                  <a:pt x="9804613" y="28218"/>
                </a:cubicBezTo>
                <a:cubicBezTo>
                  <a:pt x="9886544" y="73985"/>
                  <a:pt x="9993083" y="213211"/>
                  <a:pt x="10102024" y="374727"/>
                </a:cubicBezTo>
                <a:lnTo>
                  <a:pt x="10185349" y="501954"/>
                </a:lnTo>
                <a:lnTo>
                  <a:pt x="10148812" y="504957"/>
                </a:lnTo>
                <a:lnTo>
                  <a:pt x="10079710" y="397140"/>
                </a:lnTo>
                <a:cubicBezTo>
                  <a:pt x="9971947" y="233137"/>
                  <a:pt x="9867680" y="92336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56282" y="237027"/>
                  <a:pt x="8765637" y="432953"/>
                  <a:pt x="8671074" y="573960"/>
                </a:cubicBezTo>
                <a:lnTo>
                  <a:pt x="8629245" y="629852"/>
                </a:lnTo>
                <a:lnTo>
                  <a:pt x="8590248" y="633057"/>
                </a:lnTo>
                <a:lnTo>
                  <a:pt x="8607701" y="614212"/>
                </a:lnTo>
                <a:cubicBezTo>
                  <a:pt x="8714884" y="487165"/>
                  <a:pt x="8834346" y="219863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64423" y="231238"/>
                  <a:pt x="9514699" y="14006"/>
                  <a:pt x="9684327" y="645"/>
                </a:cubicBezTo>
                <a:close/>
                <a:moveTo>
                  <a:pt x="8196783" y="112188"/>
                </a:moveTo>
                <a:cubicBezTo>
                  <a:pt x="8300705" y="109603"/>
                  <a:pt x="8360484" y="470061"/>
                  <a:pt x="8440868" y="618529"/>
                </a:cubicBezTo>
                <a:lnTo>
                  <a:pt x="8457052" y="644004"/>
                </a:lnTo>
                <a:lnTo>
                  <a:pt x="8416519" y="647336"/>
                </a:lnTo>
                <a:lnTo>
                  <a:pt x="8404087" y="623287"/>
                </a:lnTo>
                <a:cubicBezTo>
                  <a:pt x="8324320" y="447501"/>
                  <a:pt x="8280760" y="104546"/>
                  <a:pt x="8183629" y="157306"/>
                </a:cubicBezTo>
                <a:cubicBezTo>
                  <a:pt x="8118875" y="192480"/>
                  <a:pt x="8039518" y="390535"/>
                  <a:pt x="7958348" y="604179"/>
                </a:cubicBezTo>
                <a:lnTo>
                  <a:pt x="7926707" y="687594"/>
                </a:lnTo>
                <a:lnTo>
                  <a:pt x="7901900" y="689633"/>
                </a:lnTo>
                <a:lnTo>
                  <a:pt x="7922872" y="636246"/>
                </a:lnTo>
                <a:cubicBezTo>
                  <a:pt x="8014424" y="395344"/>
                  <a:pt x="8095359" y="165454"/>
                  <a:pt x="8169845" y="120730"/>
                </a:cubicBezTo>
                <a:cubicBezTo>
                  <a:pt x="8179156" y="115139"/>
                  <a:pt x="8188122" y="112403"/>
                  <a:pt x="8196783" y="112188"/>
                </a:cubicBezTo>
                <a:close/>
                <a:moveTo>
                  <a:pt x="2385698" y="524540"/>
                </a:moveTo>
                <a:cubicBezTo>
                  <a:pt x="2390736" y="526650"/>
                  <a:pt x="2395504" y="532115"/>
                  <a:pt x="2399981" y="541354"/>
                </a:cubicBezTo>
                <a:cubicBezTo>
                  <a:pt x="2426842" y="596789"/>
                  <a:pt x="2432092" y="805110"/>
                  <a:pt x="2430892" y="1051727"/>
                </a:cubicBezTo>
                <a:lnTo>
                  <a:pt x="2429935" y="1139379"/>
                </a:lnTo>
                <a:lnTo>
                  <a:pt x="2392893" y="1142423"/>
                </a:lnTo>
                <a:lnTo>
                  <a:pt x="2394350" y="1031992"/>
                </a:lnTo>
                <a:cubicBezTo>
                  <a:pt x="2396781" y="830364"/>
                  <a:pt x="2397045" y="666110"/>
                  <a:pt x="2386288" y="610912"/>
                </a:cubicBezTo>
                <a:cubicBezTo>
                  <a:pt x="2347714" y="526106"/>
                  <a:pt x="2284419" y="802173"/>
                  <a:pt x="2210934" y="1036920"/>
                </a:cubicBezTo>
                <a:lnTo>
                  <a:pt x="2168716" y="1160849"/>
                </a:lnTo>
                <a:lnTo>
                  <a:pt x="2131182" y="1163934"/>
                </a:lnTo>
                <a:lnTo>
                  <a:pt x="2151379" y="1115926"/>
                </a:lnTo>
                <a:cubicBezTo>
                  <a:pt x="2242271" y="884177"/>
                  <a:pt x="2330282" y="501339"/>
                  <a:pt x="2385698" y="524540"/>
                </a:cubicBezTo>
                <a:close/>
                <a:moveTo>
                  <a:pt x="5847314" y="116089"/>
                </a:moveTo>
                <a:cubicBezTo>
                  <a:pt x="5955364" y="110711"/>
                  <a:pt x="5886994" y="483569"/>
                  <a:pt x="5847503" y="786292"/>
                </a:cubicBezTo>
                <a:lnTo>
                  <a:pt x="5838600" y="859217"/>
                </a:lnTo>
                <a:lnTo>
                  <a:pt x="5806285" y="861873"/>
                </a:lnTo>
                <a:lnTo>
                  <a:pt x="5812985" y="806455"/>
                </a:lnTo>
                <a:cubicBezTo>
                  <a:pt x="5853147" y="499190"/>
                  <a:pt x="5927139" y="123044"/>
                  <a:pt x="5838125" y="157306"/>
                </a:cubicBezTo>
                <a:cubicBezTo>
                  <a:pt x="5766914" y="184716"/>
                  <a:pt x="5629441" y="487616"/>
                  <a:pt x="5469394" y="801367"/>
                </a:cubicBezTo>
                <a:lnTo>
                  <a:pt x="5420528" y="893579"/>
                </a:lnTo>
                <a:lnTo>
                  <a:pt x="5374970" y="897324"/>
                </a:lnTo>
                <a:lnTo>
                  <a:pt x="5447327" y="758026"/>
                </a:lnTo>
                <a:cubicBezTo>
                  <a:pt x="5612116" y="432273"/>
                  <a:pt x="5760875" y="120392"/>
                  <a:pt x="5847314" y="116089"/>
                </a:cubicBezTo>
                <a:close/>
                <a:moveTo>
                  <a:pt x="910894" y="362554"/>
                </a:moveTo>
                <a:cubicBezTo>
                  <a:pt x="970770" y="350617"/>
                  <a:pt x="1020359" y="367700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712532" y="987067"/>
                  <a:pt x="1781903" y="1072093"/>
                  <a:pt x="1847861" y="1148338"/>
                </a:cubicBezTo>
                <a:lnTo>
                  <a:pt x="1880492" y="1184538"/>
                </a:lnTo>
                <a:lnTo>
                  <a:pt x="1836206" y="1188178"/>
                </a:lnTo>
                <a:lnTo>
                  <a:pt x="1783620" y="1131180"/>
                </a:lnTo>
                <a:cubicBezTo>
                  <a:pt x="1723064" y="1066078"/>
                  <a:pt x="1664250" y="1008233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ubicBezTo>
                  <a:pt x="780852" y="415450"/>
                  <a:pt x="851017" y="374491"/>
                  <a:pt x="910894" y="3625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latin typeface="Quire Sans" panose="020B0502040400020003" pitchFamily="34" charset="0"/>
            </a:endParaRPr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EEEC88D-CA58-E842-BEF3-8726EE023D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99537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692C0B6-9C42-D345-8629-9E0FF19F905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1663" y="2049289"/>
            <a:ext cx="7732059" cy="3507722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Clr>
                <a:schemeClr val="accent3"/>
              </a:buClr>
              <a:buSzPct val="100000"/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577800" indent="-228600">
              <a:spcAft>
                <a:spcPts val="600"/>
              </a:spcAft>
              <a:buClr>
                <a:schemeClr val="accent3"/>
              </a:buClr>
              <a:buSzPct val="100000"/>
              <a:buFont typeface="+mj-lt"/>
              <a:buAutoNum type="alphaLcParenR"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468340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60EA6D9-B4D7-424C-A57B-9A9A712307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6" name="Friform 35">
            <a:extLst>
              <a:ext uri="{FF2B5EF4-FFF2-40B4-BE49-F238E27FC236}">
                <a16:creationId xmlns:a16="http://schemas.microsoft.com/office/drawing/2014/main" id="{F7609B6C-735B-5544-B9EA-9824407BB7AD}"/>
              </a:ext>
            </a:extLst>
          </p:cNvPr>
          <p:cNvSpPr/>
          <p:nvPr userDrawn="1"/>
        </p:nvSpPr>
        <p:spPr>
          <a:xfrm>
            <a:off x="5012769" y="4906724"/>
            <a:ext cx="1981756" cy="1951277"/>
          </a:xfrm>
          <a:custGeom>
            <a:avLst/>
            <a:gdLst>
              <a:gd name="connsiteX0" fmla="*/ 1874028 w 1981756"/>
              <a:gd name="connsiteY0" fmla="*/ 743 h 1951277"/>
              <a:gd name="connsiteX1" fmla="*/ 1980716 w 1981756"/>
              <a:gd name="connsiteY1" fmla="*/ 10648 h 1951277"/>
              <a:gd name="connsiteX2" fmla="*/ 1981756 w 1981756"/>
              <a:gd name="connsiteY2" fmla="*/ 10946 h 1951277"/>
              <a:gd name="connsiteX3" fmla="*/ 1981756 w 1981756"/>
              <a:gd name="connsiteY3" fmla="*/ 40433 h 1951277"/>
              <a:gd name="connsiteX4" fmla="*/ 1950658 w 1981756"/>
              <a:gd name="connsiteY4" fmla="*/ 31508 h 1951277"/>
              <a:gd name="connsiteX5" fmla="*/ 1859478 w 1981756"/>
              <a:gd name="connsiteY5" fmla="*/ 33381 h 1951277"/>
              <a:gd name="connsiteX6" fmla="*/ 1821349 w 1981756"/>
              <a:gd name="connsiteY6" fmla="*/ 439038 h 1951277"/>
              <a:gd name="connsiteX7" fmla="*/ 1754297 w 1981756"/>
              <a:gd name="connsiteY7" fmla="*/ 652893 h 1951277"/>
              <a:gd name="connsiteX8" fmla="*/ 1569428 w 1981756"/>
              <a:gd name="connsiteY8" fmla="*/ 707906 h 1951277"/>
              <a:gd name="connsiteX9" fmla="*/ 1216313 w 1981756"/>
              <a:gd name="connsiteY9" fmla="*/ 692849 h 1951277"/>
              <a:gd name="connsiteX10" fmla="*/ 1085675 w 1981756"/>
              <a:gd name="connsiteY10" fmla="*/ 1019113 h 1951277"/>
              <a:gd name="connsiteX11" fmla="*/ 925921 w 1981756"/>
              <a:gd name="connsiteY11" fmla="*/ 1569484 h 1951277"/>
              <a:gd name="connsiteX12" fmla="*/ 708239 w 1981756"/>
              <a:gd name="connsiteY12" fmla="*/ 1803309 h 1951277"/>
              <a:gd name="connsiteX13" fmla="*/ 184070 w 1981756"/>
              <a:gd name="connsiteY13" fmla="*/ 1948517 h 1951277"/>
              <a:gd name="connsiteX14" fmla="*/ 170205 w 1981756"/>
              <a:gd name="connsiteY14" fmla="*/ 1951277 h 1951277"/>
              <a:gd name="connsiteX15" fmla="*/ 0 w 1981756"/>
              <a:gd name="connsiteY15" fmla="*/ 1951277 h 1951277"/>
              <a:gd name="connsiteX16" fmla="*/ 107953 w 1981756"/>
              <a:gd name="connsiteY16" fmla="*/ 1927675 h 1951277"/>
              <a:gd name="connsiteX17" fmla="*/ 471574 w 1981756"/>
              <a:gd name="connsiteY17" fmla="*/ 1849782 h 1951277"/>
              <a:gd name="connsiteX18" fmla="*/ 742824 w 1981756"/>
              <a:gd name="connsiteY18" fmla="*/ 1753711 h 1951277"/>
              <a:gd name="connsiteX19" fmla="*/ 909663 w 1981756"/>
              <a:gd name="connsiteY19" fmla="*/ 1515363 h 1951277"/>
              <a:gd name="connsiteX20" fmla="*/ 1088445 w 1981756"/>
              <a:gd name="connsiteY20" fmla="*/ 922245 h 1951277"/>
              <a:gd name="connsiteX21" fmla="*/ 1190009 w 1981756"/>
              <a:gd name="connsiteY21" fmla="*/ 682960 h 1951277"/>
              <a:gd name="connsiteX22" fmla="*/ 1393016 w 1981756"/>
              <a:gd name="connsiteY22" fmla="*/ 674641 h 1951277"/>
              <a:gd name="connsiteX23" fmla="*/ 1585397 w 1981756"/>
              <a:gd name="connsiteY23" fmla="*/ 682704 h 1951277"/>
              <a:gd name="connsiteX24" fmla="*/ 1758574 w 1981756"/>
              <a:gd name="connsiteY24" fmla="*/ 599293 h 1951277"/>
              <a:gd name="connsiteX25" fmla="*/ 1789462 w 1981756"/>
              <a:gd name="connsiteY25" fmla="*/ 364774 h 1951277"/>
              <a:gd name="connsiteX26" fmla="*/ 1804297 w 1981756"/>
              <a:gd name="connsiteY26" fmla="*/ 45122 h 1951277"/>
              <a:gd name="connsiteX27" fmla="*/ 1874028 w 1981756"/>
              <a:gd name="connsiteY27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81756" h="1951277">
                <a:moveTo>
                  <a:pt x="1874028" y="743"/>
                </a:moveTo>
                <a:cubicBezTo>
                  <a:pt x="1904004" y="-2167"/>
                  <a:pt x="1940140" y="3970"/>
                  <a:pt x="1980716" y="10648"/>
                </a:cubicBezTo>
                <a:lnTo>
                  <a:pt x="1981756" y="10946"/>
                </a:lnTo>
                <a:lnTo>
                  <a:pt x="1981756" y="40433"/>
                </a:lnTo>
                <a:lnTo>
                  <a:pt x="1950658" y="31508"/>
                </a:lnTo>
                <a:cubicBezTo>
                  <a:pt x="1913133" y="23212"/>
                  <a:pt x="1881533" y="22204"/>
                  <a:pt x="1859478" y="33381"/>
                </a:cubicBezTo>
                <a:cubicBezTo>
                  <a:pt x="1771259" y="78089"/>
                  <a:pt x="1827378" y="317234"/>
                  <a:pt x="1821349" y="439038"/>
                </a:cubicBezTo>
                <a:cubicBezTo>
                  <a:pt x="1815321" y="560842"/>
                  <a:pt x="1796283" y="608082"/>
                  <a:pt x="1754297" y="652893"/>
                </a:cubicBezTo>
                <a:cubicBezTo>
                  <a:pt x="1712310" y="697703"/>
                  <a:pt x="1659092" y="701247"/>
                  <a:pt x="1569428" y="707906"/>
                </a:cubicBezTo>
                <a:cubicBezTo>
                  <a:pt x="1479765" y="714566"/>
                  <a:pt x="1322073" y="674899"/>
                  <a:pt x="1216313" y="692849"/>
                </a:cubicBezTo>
                <a:cubicBezTo>
                  <a:pt x="1166391" y="716174"/>
                  <a:pt x="1134074" y="873007"/>
                  <a:pt x="1085675" y="1019113"/>
                </a:cubicBezTo>
                <a:cubicBezTo>
                  <a:pt x="1037275" y="1165219"/>
                  <a:pt x="988826" y="1438784"/>
                  <a:pt x="925921" y="1569484"/>
                </a:cubicBezTo>
                <a:cubicBezTo>
                  <a:pt x="863015" y="1700183"/>
                  <a:pt x="831880" y="1740137"/>
                  <a:pt x="708239" y="1803309"/>
                </a:cubicBezTo>
                <a:cubicBezTo>
                  <a:pt x="584597" y="1866480"/>
                  <a:pt x="354204" y="1906705"/>
                  <a:pt x="184070" y="1948517"/>
                </a:cubicBezTo>
                <a:lnTo>
                  <a:pt x="170205" y="1951277"/>
                </a:lnTo>
                <a:lnTo>
                  <a:pt x="0" y="1951277"/>
                </a:lnTo>
                <a:lnTo>
                  <a:pt x="107953" y="1927675"/>
                </a:lnTo>
                <a:cubicBezTo>
                  <a:pt x="232840" y="1901837"/>
                  <a:pt x="377769" y="1874686"/>
                  <a:pt x="471574" y="1849782"/>
                </a:cubicBezTo>
                <a:cubicBezTo>
                  <a:pt x="596648" y="1816576"/>
                  <a:pt x="669809" y="1809447"/>
                  <a:pt x="742824" y="1753711"/>
                </a:cubicBezTo>
                <a:cubicBezTo>
                  <a:pt x="815839" y="1697974"/>
                  <a:pt x="852060" y="1653940"/>
                  <a:pt x="909663" y="1515363"/>
                </a:cubicBezTo>
                <a:cubicBezTo>
                  <a:pt x="967266" y="1376786"/>
                  <a:pt x="1041721" y="1060978"/>
                  <a:pt x="1088445" y="922245"/>
                </a:cubicBezTo>
                <a:cubicBezTo>
                  <a:pt x="1135168" y="783511"/>
                  <a:pt x="1139247" y="724228"/>
                  <a:pt x="1190009" y="682960"/>
                </a:cubicBezTo>
                <a:cubicBezTo>
                  <a:pt x="1240771" y="641692"/>
                  <a:pt x="1327118" y="674684"/>
                  <a:pt x="1393016" y="674641"/>
                </a:cubicBezTo>
                <a:cubicBezTo>
                  <a:pt x="1458914" y="674597"/>
                  <a:pt x="1496340" y="687520"/>
                  <a:pt x="1585397" y="682704"/>
                </a:cubicBezTo>
                <a:cubicBezTo>
                  <a:pt x="1674455" y="677888"/>
                  <a:pt x="1724563" y="652282"/>
                  <a:pt x="1758574" y="599293"/>
                </a:cubicBezTo>
                <a:cubicBezTo>
                  <a:pt x="1792585" y="546305"/>
                  <a:pt x="1796404" y="448107"/>
                  <a:pt x="1789462" y="364774"/>
                </a:cubicBezTo>
                <a:cubicBezTo>
                  <a:pt x="1782520" y="281441"/>
                  <a:pt x="1772421" y="104143"/>
                  <a:pt x="1804297" y="45122"/>
                </a:cubicBezTo>
                <a:cubicBezTo>
                  <a:pt x="1820235" y="15611"/>
                  <a:pt x="1844052" y="3654"/>
                  <a:pt x="1874028" y="7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40" name="Friform 39">
            <a:extLst>
              <a:ext uri="{FF2B5EF4-FFF2-40B4-BE49-F238E27FC236}">
                <a16:creationId xmlns:a16="http://schemas.microsoft.com/office/drawing/2014/main" id="{FF45861A-AE00-0048-9745-462402E539DC}"/>
              </a:ext>
            </a:extLst>
          </p:cNvPr>
          <p:cNvSpPr/>
          <p:nvPr userDrawn="1"/>
        </p:nvSpPr>
        <p:spPr>
          <a:xfrm>
            <a:off x="3479291" y="5697721"/>
            <a:ext cx="3515235" cy="1160279"/>
          </a:xfrm>
          <a:custGeom>
            <a:avLst/>
            <a:gdLst>
              <a:gd name="connsiteX0" fmla="*/ 3515235 w 3515235"/>
              <a:gd name="connsiteY0" fmla="*/ 0 h 1160279"/>
              <a:gd name="connsiteX1" fmla="*/ 3515235 w 3515235"/>
              <a:gd name="connsiteY1" fmla="*/ 34185 h 1160279"/>
              <a:gd name="connsiteX2" fmla="*/ 3491597 w 3515235"/>
              <a:gd name="connsiteY2" fmla="*/ 44016 h 1160279"/>
              <a:gd name="connsiteX3" fmla="*/ 3358817 w 3515235"/>
              <a:gd name="connsiteY3" fmla="*/ 109289 h 1160279"/>
              <a:gd name="connsiteX4" fmla="*/ 3127943 w 3515235"/>
              <a:gd name="connsiteY4" fmla="*/ 339325 h 1160279"/>
              <a:gd name="connsiteX5" fmla="*/ 2571976 w 3515235"/>
              <a:gd name="connsiteY5" fmla="*/ 329150 h 1160279"/>
              <a:gd name="connsiteX6" fmla="*/ 1829142 w 3515235"/>
              <a:gd name="connsiteY6" fmla="*/ 319073 h 1160279"/>
              <a:gd name="connsiteX7" fmla="*/ 1645265 w 3515235"/>
              <a:gd name="connsiteY7" fmla="*/ 466872 h 1160279"/>
              <a:gd name="connsiteX8" fmla="*/ 1440827 w 3515235"/>
              <a:gd name="connsiteY8" fmla="*/ 495786 h 1160279"/>
              <a:gd name="connsiteX9" fmla="*/ 1006450 w 3515235"/>
              <a:gd name="connsiteY9" fmla="*/ 480693 h 1160279"/>
              <a:gd name="connsiteX10" fmla="*/ 463498 w 3515235"/>
              <a:gd name="connsiteY10" fmla="*/ 806591 h 1160279"/>
              <a:gd name="connsiteX11" fmla="*/ 147982 w 3515235"/>
              <a:gd name="connsiteY11" fmla="*/ 1060731 h 1160279"/>
              <a:gd name="connsiteX12" fmla="*/ 37333 w 3515235"/>
              <a:gd name="connsiteY12" fmla="*/ 1160279 h 1160279"/>
              <a:gd name="connsiteX13" fmla="*/ 0 w 3515235"/>
              <a:gd name="connsiteY13" fmla="*/ 1160279 h 1160279"/>
              <a:gd name="connsiteX14" fmla="*/ 7189 w 3515235"/>
              <a:gd name="connsiteY14" fmla="*/ 1153149 h 1160279"/>
              <a:gd name="connsiteX15" fmla="*/ 186423 w 3515235"/>
              <a:gd name="connsiteY15" fmla="*/ 993064 h 1160279"/>
              <a:gd name="connsiteX16" fmla="*/ 946889 w 3515235"/>
              <a:gd name="connsiteY16" fmla="*/ 471661 h 1160279"/>
              <a:gd name="connsiteX17" fmla="*/ 1564887 w 3515235"/>
              <a:gd name="connsiteY17" fmla="*/ 467885 h 1160279"/>
              <a:gd name="connsiteX18" fmla="*/ 1815968 w 3515235"/>
              <a:gd name="connsiteY18" fmla="*/ 298797 h 1160279"/>
              <a:gd name="connsiteX19" fmla="*/ 2583290 w 3515235"/>
              <a:gd name="connsiteY19" fmla="*/ 301416 h 1160279"/>
              <a:gd name="connsiteX20" fmla="*/ 3107430 w 3515235"/>
              <a:gd name="connsiteY20" fmla="*/ 313874 h 1160279"/>
              <a:gd name="connsiteX21" fmla="*/ 3335176 w 3515235"/>
              <a:gd name="connsiteY21" fmla="*/ 84378 h 1160279"/>
              <a:gd name="connsiteX22" fmla="*/ 3472053 w 3515235"/>
              <a:gd name="connsiteY22" fmla="*/ 17785 h 11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15235" h="1160279">
                <a:moveTo>
                  <a:pt x="3515235" y="0"/>
                </a:moveTo>
                <a:lnTo>
                  <a:pt x="3515235" y="34185"/>
                </a:lnTo>
                <a:lnTo>
                  <a:pt x="3491597" y="44016"/>
                </a:lnTo>
                <a:cubicBezTo>
                  <a:pt x="3440825" y="66523"/>
                  <a:pt x="3395489" y="88447"/>
                  <a:pt x="3358817" y="109289"/>
                </a:cubicBezTo>
                <a:cubicBezTo>
                  <a:pt x="3212129" y="192657"/>
                  <a:pt x="3259083" y="302682"/>
                  <a:pt x="3127943" y="339325"/>
                </a:cubicBezTo>
                <a:cubicBezTo>
                  <a:pt x="2996802" y="375968"/>
                  <a:pt x="2788561" y="351838"/>
                  <a:pt x="2571976" y="329150"/>
                </a:cubicBezTo>
                <a:cubicBezTo>
                  <a:pt x="2355391" y="306462"/>
                  <a:pt x="1983593" y="296120"/>
                  <a:pt x="1829142" y="319073"/>
                </a:cubicBezTo>
                <a:cubicBezTo>
                  <a:pt x="1674690" y="342027"/>
                  <a:pt x="1709984" y="437420"/>
                  <a:pt x="1645265" y="466872"/>
                </a:cubicBezTo>
                <a:cubicBezTo>
                  <a:pt x="1580545" y="496325"/>
                  <a:pt x="1547296" y="493483"/>
                  <a:pt x="1440827" y="495786"/>
                </a:cubicBezTo>
                <a:cubicBezTo>
                  <a:pt x="1334358" y="498089"/>
                  <a:pt x="1169338" y="428892"/>
                  <a:pt x="1006450" y="480693"/>
                </a:cubicBezTo>
                <a:cubicBezTo>
                  <a:pt x="843562" y="532493"/>
                  <a:pt x="657572" y="661862"/>
                  <a:pt x="463498" y="806591"/>
                </a:cubicBezTo>
                <a:cubicBezTo>
                  <a:pt x="366461" y="878956"/>
                  <a:pt x="256426" y="966994"/>
                  <a:pt x="147982" y="1060731"/>
                </a:cubicBezTo>
                <a:lnTo>
                  <a:pt x="37333" y="1160279"/>
                </a:lnTo>
                <a:lnTo>
                  <a:pt x="0" y="1160279"/>
                </a:lnTo>
                <a:lnTo>
                  <a:pt x="7189" y="1153149"/>
                </a:lnTo>
                <a:cubicBezTo>
                  <a:pt x="67928" y="1095252"/>
                  <a:pt x="128902" y="1040067"/>
                  <a:pt x="186423" y="993064"/>
                </a:cubicBezTo>
                <a:cubicBezTo>
                  <a:pt x="416510" y="805051"/>
                  <a:pt x="717146" y="559191"/>
                  <a:pt x="946889" y="471661"/>
                </a:cubicBezTo>
                <a:cubicBezTo>
                  <a:pt x="1176633" y="384131"/>
                  <a:pt x="1420041" y="496696"/>
                  <a:pt x="1564887" y="467885"/>
                </a:cubicBezTo>
                <a:cubicBezTo>
                  <a:pt x="1709733" y="439075"/>
                  <a:pt x="1646235" y="326542"/>
                  <a:pt x="1815968" y="298797"/>
                </a:cubicBezTo>
                <a:cubicBezTo>
                  <a:pt x="1985702" y="271051"/>
                  <a:pt x="2371056" y="279051"/>
                  <a:pt x="2583290" y="301416"/>
                </a:cubicBezTo>
                <a:cubicBezTo>
                  <a:pt x="2795523" y="323782"/>
                  <a:pt x="2982116" y="350046"/>
                  <a:pt x="3107430" y="313874"/>
                </a:cubicBezTo>
                <a:cubicBezTo>
                  <a:pt x="3232745" y="277701"/>
                  <a:pt x="3185971" y="168719"/>
                  <a:pt x="3335176" y="84378"/>
                </a:cubicBezTo>
                <a:cubicBezTo>
                  <a:pt x="3372477" y="63293"/>
                  <a:pt x="3419351" y="40888"/>
                  <a:pt x="3472053" y="177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90B49F54-A7A4-AD49-9E02-7ED3568B46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8785" y="5789710"/>
            <a:ext cx="432815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915EF83C-3474-7648-B47F-7783A62ABF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5181" y="5789711"/>
            <a:ext cx="573604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 err="1"/>
              <a:t>Nr</a:t>
            </a:r>
            <a:endParaRPr lang="nb-NO" dirty="0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B5291FEA-EF00-504C-AEF3-C5791294A8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16741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60EA6D9-B4D7-424C-A57B-9A9A712307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6" name="Friform 35">
            <a:extLst>
              <a:ext uri="{FF2B5EF4-FFF2-40B4-BE49-F238E27FC236}">
                <a16:creationId xmlns:a16="http://schemas.microsoft.com/office/drawing/2014/main" id="{F7609B6C-735B-5544-B9EA-9824407BB7AD}"/>
              </a:ext>
            </a:extLst>
          </p:cNvPr>
          <p:cNvSpPr/>
          <p:nvPr userDrawn="1"/>
        </p:nvSpPr>
        <p:spPr>
          <a:xfrm>
            <a:off x="5012769" y="4906724"/>
            <a:ext cx="1981756" cy="1951277"/>
          </a:xfrm>
          <a:custGeom>
            <a:avLst/>
            <a:gdLst>
              <a:gd name="connsiteX0" fmla="*/ 1874028 w 1981756"/>
              <a:gd name="connsiteY0" fmla="*/ 743 h 1951277"/>
              <a:gd name="connsiteX1" fmla="*/ 1980716 w 1981756"/>
              <a:gd name="connsiteY1" fmla="*/ 10648 h 1951277"/>
              <a:gd name="connsiteX2" fmla="*/ 1981756 w 1981756"/>
              <a:gd name="connsiteY2" fmla="*/ 10946 h 1951277"/>
              <a:gd name="connsiteX3" fmla="*/ 1981756 w 1981756"/>
              <a:gd name="connsiteY3" fmla="*/ 40433 h 1951277"/>
              <a:gd name="connsiteX4" fmla="*/ 1950658 w 1981756"/>
              <a:gd name="connsiteY4" fmla="*/ 31508 h 1951277"/>
              <a:gd name="connsiteX5" fmla="*/ 1859478 w 1981756"/>
              <a:gd name="connsiteY5" fmla="*/ 33381 h 1951277"/>
              <a:gd name="connsiteX6" fmla="*/ 1821349 w 1981756"/>
              <a:gd name="connsiteY6" fmla="*/ 439038 h 1951277"/>
              <a:gd name="connsiteX7" fmla="*/ 1754297 w 1981756"/>
              <a:gd name="connsiteY7" fmla="*/ 652893 h 1951277"/>
              <a:gd name="connsiteX8" fmla="*/ 1569428 w 1981756"/>
              <a:gd name="connsiteY8" fmla="*/ 707906 h 1951277"/>
              <a:gd name="connsiteX9" fmla="*/ 1216313 w 1981756"/>
              <a:gd name="connsiteY9" fmla="*/ 692849 h 1951277"/>
              <a:gd name="connsiteX10" fmla="*/ 1085675 w 1981756"/>
              <a:gd name="connsiteY10" fmla="*/ 1019113 h 1951277"/>
              <a:gd name="connsiteX11" fmla="*/ 925921 w 1981756"/>
              <a:gd name="connsiteY11" fmla="*/ 1569484 h 1951277"/>
              <a:gd name="connsiteX12" fmla="*/ 708239 w 1981756"/>
              <a:gd name="connsiteY12" fmla="*/ 1803309 h 1951277"/>
              <a:gd name="connsiteX13" fmla="*/ 184070 w 1981756"/>
              <a:gd name="connsiteY13" fmla="*/ 1948517 h 1951277"/>
              <a:gd name="connsiteX14" fmla="*/ 170205 w 1981756"/>
              <a:gd name="connsiteY14" fmla="*/ 1951277 h 1951277"/>
              <a:gd name="connsiteX15" fmla="*/ 0 w 1981756"/>
              <a:gd name="connsiteY15" fmla="*/ 1951277 h 1951277"/>
              <a:gd name="connsiteX16" fmla="*/ 107953 w 1981756"/>
              <a:gd name="connsiteY16" fmla="*/ 1927675 h 1951277"/>
              <a:gd name="connsiteX17" fmla="*/ 471574 w 1981756"/>
              <a:gd name="connsiteY17" fmla="*/ 1849782 h 1951277"/>
              <a:gd name="connsiteX18" fmla="*/ 742824 w 1981756"/>
              <a:gd name="connsiteY18" fmla="*/ 1753711 h 1951277"/>
              <a:gd name="connsiteX19" fmla="*/ 909663 w 1981756"/>
              <a:gd name="connsiteY19" fmla="*/ 1515363 h 1951277"/>
              <a:gd name="connsiteX20" fmla="*/ 1088445 w 1981756"/>
              <a:gd name="connsiteY20" fmla="*/ 922245 h 1951277"/>
              <a:gd name="connsiteX21" fmla="*/ 1190009 w 1981756"/>
              <a:gd name="connsiteY21" fmla="*/ 682960 h 1951277"/>
              <a:gd name="connsiteX22" fmla="*/ 1393016 w 1981756"/>
              <a:gd name="connsiteY22" fmla="*/ 674641 h 1951277"/>
              <a:gd name="connsiteX23" fmla="*/ 1585397 w 1981756"/>
              <a:gd name="connsiteY23" fmla="*/ 682704 h 1951277"/>
              <a:gd name="connsiteX24" fmla="*/ 1758574 w 1981756"/>
              <a:gd name="connsiteY24" fmla="*/ 599293 h 1951277"/>
              <a:gd name="connsiteX25" fmla="*/ 1789462 w 1981756"/>
              <a:gd name="connsiteY25" fmla="*/ 364774 h 1951277"/>
              <a:gd name="connsiteX26" fmla="*/ 1804297 w 1981756"/>
              <a:gd name="connsiteY26" fmla="*/ 45122 h 1951277"/>
              <a:gd name="connsiteX27" fmla="*/ 1874028 w 1981756"/>
              <a:gd name="connsiteY27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81756" h="1951277">
                <a:moveTo>
                  <a:pt x="1874028" y="743"/>
                </a:moveTo>
                <a:cubicBezTo>
                  <a:pt x="1904004" y="-2167"/>
                  <a:pt x="1940140" y="3970"/>
                  <a:pt x="1980716" y="10648"/>
                </a:cubicBezTo>
                <a:lnTo>
                  <a:pt x="1981756" y="10946"/>
                </a:lnTo>
                <a:lnTo>
                  <a:pt x="1981756" y="40433"/>
                </a:lnTo>
                <a:lnTo>
                  <a:pt x="1950658" y="31508"/>
                </a:lnTo>
                <a:cubicBezTo>
                  <a:pt x="1913133" y="23212"/>
                  <a:pt x="1881533" y="22204"/>
                  <a:pt x="1859478" y="33381"/>
                </a:cubicBezTo>
                <a:cubicBezTo>
                  <a:pt x="1771259" y="78089"/>
                  <a:pt x="1827378" y="317234"/>
                  <a:pt x="1821349" y="439038"/>
                </a:cubicBezTo>
                <a:cubicBezTo>
                  <a:pt x="1815321" y="560842"/>
                  <a:pt x="1796283" y="608082"/>
                  <a:pt x="1754297" y="652893"/>
                </a:cubicBezTo>
                <a:cubicBezTo>
                  <a:pt x="1712310" y="697703"/>
                  <a:pt x="1659092" y="701247"/>
                  <a:pt x="1569428" y="707906"/>
                </a:cubicBezTo>
                <a:cubicBezTo>
                  <a:pt x="1479765" y="714566"/>
                  <a:pt x="1322073" y="674899"/>
                  <a:pt x="1216313" y="692849"/>
                </a:cubicBezTo>
                <a:cubicBezTo>
                  <a:pt x="1166391" y="716174"/>
                  <a:pt x="1134074" y="873007"/>
                  <a:pt x="1085675" y="1019113"/>
                </a:cubicBezTo>
                <a:cubicBezTo>
                  <a:pt x="1037275" y="1165219"/>
                  <a:pt x="988826" y="1438784"/>
                  <a:pt x="925921" y="1569484"/>
                </a:cubicBezTo>
                <a:cubicBezTo>
                  <a:pt x="863015" y="1700183"/>
                  <a:pt x="831880" y="1740137"/>
                  <a:pt x="708239" y="1803309"/>
                </a:cubicBezTo>
                <a:cubicBezTo>
                  <a:pt x="584597" y="1866480"/>
                  <a:pt x="354204" y="1906705"/>
                  <a:pt x="184070" y="1948517"/>
                </a:cubicBezTo>
                <a:lnTo>
                  <a:pt x="170205" y="1951277"/>
                </a:lnTo>
                <a:lnTo>
                  <a:pt x="0" y="1951277"/>
                </a:lnTo>
                <a:lnTo>
                  <a:pt x="107953" y="1927675"/>
                </a:lnTo>
                <a:cubicBezTo>
                  <a:pt x="232840" y="1901837"/>
                  <a:pt x="377769" y="1874686"/>
                  <a:pt x="471574" y="1849782"/>
                </a:cubicBezTo>
                <a:cubicBezTo>
                  <a:pt x="596648" y="1816576"/>
                  <a:pt x="669809" y="1809447"/>
                  <a:pt x="742824" y="1753711"/>
                </a:cubicBezTo>
                <a:cubicBezTo>
                  <a:pt x="815839" y="1697974"/>
                  <a:pt x="852060" y="1653940"/>
                  <a:pt x="909663" y="1515363"/>
                </a:cubicBezTo>
                <a:cubicBezTo>
                  <a:pt x="967266" y="1376786"/>
                  <a:pt x="1041721" y="1060978"/>
                  <a:pt x="1088445" y="922245"/>
                </a:cubicBezTo>
                <a:cubicBezTo>
                  <a:pt x="1135168" y="783511"/>
                  <a:pt x="1139247" y="724228"/>
                  <a:pt x="1190009" y="682960"/>
                </a:cubicBezTo>
                <a:cubicBezTo>
                  <a:pt x="1240771" y="641692"/>
                  <a:pt x="1327118" y="674684"/>
                  <a:pt x="1393016" y="674641"/>
                </a:cubicBezTo>
                <a:cubicBezTo>
                  <a:pt x="1458914" y="674597"/>
                  <a:pt x="1496340" y="687520"/>
                  <a:pt x="1585397" y="682704"/>
                </a:cubicBezTo>
                <a:cubicBezTo>
                  <a:pt x="1674455" y="677888"/>
                  <a:pt x="1724563" y="652282"/>
                  <a:pt x="1758574" y="599293"/>
                </a:cubicBezTo>
                <a:cubicBezTo>
                  <a:pt x="1792585" y="546305"/>
                  <a:pt x="1796404" y="448107"/>
                  <a:pt x="1789462" y="364774"/>
                </a:cubicBezTo>
                <a:cubicBezTo>
                  <a:pt x="1782520" y="281441"/>
                  <a:pt x="1772421" y="104143"/>
                  <a:pt x="1804297" y="45122"/>
                </a:cubicBezTo>
                <a:cubicBezTo>
                  <a:pt x="1820235" y="15611"/>
                  <a:pt x="1844052" y="3654"/>
                  <a:pt x="1874028" y="7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40" name="Friform 39">
            <a:extLst>
              <a:ext uri="{FF2B5EF4-FFF2-40B4-BE49-F238E27FC236}">
                <a16:creationId xmlns:a16="http://schemas.microsoft.com/office/drawing/2014/main" id="{FF45861A-AE00-0048-9745-462402E539DC}"/>
              </a:ext>
            </a:extLst>
          </p:cNvPr>
          <p:cNvSpPr/>
          <p:nvPr userDrawn="1"/>
        </p:nvSpPr>
        <p:spPr>
          <a:xfrm>
            <a:off x="3479291" y="5697721"/>
            <a:ext cx="3515235" cy="1160279"/>
          </a:xfrm>
          <a:custGeom>
            <a:avLst/>
            <a:gdLst>
              <a:gd name="connsiteX0" fmla="*/ 3515235 w 3515235"/>
              <a:gd name="connsiteY0" fmla="*/ 0 h 1160279"/>
              <a:gd name="connsiteX1" fmla="*/ 3515235 w 3515235"/>
              <a:gd name="connsiteY1" fmla="*/ 34185 h 1160279"/>
              <a:gd name="connsiteX2" fmla="*/ 3491597 w 3515235"/>
              <a:gd name="connsiteY2" fmla="*/ 44016 h 1160279"/>
              <a:gd name="connsiteX3" fmla="*/ 3358817 w 3515235"/>
              <a:gd name="connsiteY3" fmla="*/ 109289 h 1160279"/>
              <a:gd name="connsiteX4" fmla="*/ 3127943 w 3515235"/>
              <a:gd name="connsiteY4" fmla="*/ 339325 h 1160279"/>
              <a:gd name="connsiteX5" fmla="*/ 2571976 w 3515235"/>
              <a:gd name="connsiteY5" fmla="*/ 329150 h 1160279"/>
              <a:gd name="connsiteX6" fmla="*/ 1829142 w 3515235"/>
              <a:gd name="connsiteY6" fmla="*/ 319073 h 1160279"/>
              <a:gd name="connsiteX7" fmla="*/ 1645265 w 3515235"/>
              <a:gd name="connsiteY7" fmla="*/ 466872 h 1160279"/>
              <a:gd name="connsiteX8" fmla="*/ 1440827 w 3515235"/>
              <a:gd name="connsiteY8" fmla="*/ 495786 h 1160279"/>
              <a:gd name="connsiteX9" fmla="*/ 1006450 w 3515235"/>
              <a:gd name="connsiteY9" fmla="*/ 480693 h 1160279"/>
              <a:gd name="connsiteX10" fmla="*/ 463498 w 3515235"/>
              <a:gd name="connsiteY10" fmla="*/ 806591 h 1160279"/>
              <a:gd name="connsiteX11" fmla="*/ 147982 w 3515235"/>
              <a:gd name="connsiteY11" fmla="*/ 1060731 h 1160279"/>
              <a:gd name="connsiteX12" fmla="*/ 37333 w 3515235"/>
              <a:gd name="connsiteY12" fmla="*/ 1160279 h 1160279"/>
              <a:gd name="connsiteX13" fmla="*/ 0 w 3515235"/>
              <a:gd name="connsiteY13" fmla="*/ 1160279 h 1160279"/>
              <a:gd name="connsiteX14" fmla="*/ 7189 w 3515235"/>
              <a:gd name="connsiteY14" fmla="*/ 1153149 h 1160279"/>
              <a:gd name="connsiteX15" fmla="*/ 186423 w 3515235"/>
              <a:gd name="connsiteY15" fmla="*/ 993064 h 1160279"/>
              <a:gd name="connsiteX16" fmla="*/ 946889 w 3515235"/>
              <a:gd name="connsiteY16" fmla="*/ 471661 h 1160279"/>
              <a:gd name="connsiteX17" fmla="*/ 1564887 w 3515235"/>
              <a:gd name="connsiteY17" fmla="*/ 467885 h 1160279"/>
              <a:gd name="connsiteX18" fmla="*/ 1815968 w 3515235"/>
              <a:gd name="connsiteY18" fmla="*/ 298797 h 1160279"/>
              <a:gd name="connsiteX19" fmla="*/ 2583290 w 3515235"/>
              <a:gd name="connsiteY19" fmla="*/ 301416 h 1160279"/>
              <a:gd name="connsiteX20" fmla="*/ 3107430 w 3515235"/>
              <a:gd name="connsiteY20" fmla="*/ 313874 h 1160279"/>
              <a:gd name="connsiteX21" fmla="*/ 3335176 w 3515235"/>
              <a:gd name="connsiteY21" fmla="*/ 84378 h 1160279"/>
              <a:gd name="connsiteX22" fmla="*/ 3472053 w 3515235"/>
              <a:gd name="connsiteY22" fmla="*/ 17785 h 11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15235" h="1160279">
                <a:moveTo>
                  <a:pt x="3515235" y="0"/>
                </a:moveTo>
                <a:lnTo>
                  <a:pt x="3515235" y="34185"/>
                </a:lnTo>
                <a:lnTo>
                  <a:pt x="3491597" y="44016"/>
                </a:lnTo>
                <a:cubicBezTo>
                  <a:pt x="3440825" y="66523"/>
                  <a:pt x="3395489" y="88447"/>
                  <a:pt x="3358817" y="109289"/>
                </a:cubicBezTo>
                <a:cubicBezTo>
                  <a:pt x="3212129" y="192657"/>
                  <a:pt x="3259083" y="302682"/>
                  <a:pt x="3127943" y="339325"/>
                </a:cubicBezTo>
                <a:cubicBezTo>
                  <a:pt x="2996802" y="375968"/>
                  <a:pt x="2788561" y="351838"/>
                  <a:pt x="2571976" y="329150"/>
                </a:cubicBezTo>
                <a:cubicBezTo>
                  <a:pt x="2355391" y="306462"/>
                  <a:pt x="1983593" y="296120"/>
                  <a:pt x="1829142" y="319073"/>
                </a:cubicBezTo>
                <a:cubicBezTo>
                  <a:pt x="1674690" y="342027"/>
                  <a:pt x="1709984" y="437420"/>
                  <a:pt x="1645265" y="466872"/>
                </a:cubicBezTo>
                <a:cubicBezTo>
                  <a:pt x="1580545" y="496325"/>
                  <a:pt x="1547296" y="493483"/>
                  <a:pt x="1440827" y="495786"/>
                </a:cubicBezTo>
                <a:cubicBezTo>
                  <a:pt x="1334358" y="498089"/>
                  <a:pt x="1169338" y="428892"/>
                  <a:pt x="1006450" y="480693"/>
                </a:cubicBezTo>
                <a:cubicBezTo>
                  <a:pt x="843562" y="532493"/>
                  <a:pt x="657572" y="661862"/>
                  <a:pt x="463498" y="806591"/>
                </a:cubicBezTo>
                <a:cubicBezTo>
                  <a:pt x="366461" y="878956"/>
                  <a:pt x="256426" y="966994"/>
                  <a:pt x="147982" y="1060731"/>
                </a:cubicBezTo>
                <a:lnTo>
                  <a:pt x="37333" y="1160279"/>
                </a:lnTo>
                <a:lnTo>
                  <a:pt x="0" y="1160279"/>
                </a:lnTo>
                <a:lnTo>
                  <a:pt x="7189" y="1153149"/>
                </a:lnTo>
                <a:cubicBezTo>
                  <a:pt x="67928" y="1095252"/>
                  <a:pt x="128902" y="1040067"/>
                  <a:pt x="186423" y="993064"/>
                </a:cubicBezTo>
                <a:cubicBezTo>
                  <a:pt x="416510" y="805051"/>
                  <a:pt x="717146" y="559191"/>
                  <a:pt x="946889" y="471661"/>
                </a:cubicBezTo>
                <a:cubicBezTo>
                  <a:pt x="1176633" y="384131"/>
                  <a:pt x="1420041" y="496696"/>
                  <a:pt x="1564887" y="467885"/>
                </a:cubicBezTo>
                <a:cubicBezTo>
                  <a:pt x="1709733" y="439075"/>
                  <a:pt x="1646235" y="326542"/>
                  <a:pt x="1815968" y="298797"/>
                </a:cubicBezTo>
                <a:cubicBezTo>
                  <a:pt x="1985702" y="271051"/>
                  <a:pt x="2371056" y="279051"/>
                  <a:pt x="2583290" y="301416"/>
                </a:cubicBezTo>
                <a:cubicBezTo>
                  <a:pt x="2795523" y="323782"/>
                  <a:pt x="2982116" y="350046"/>
                  <a:pt x="3107430" y="313874"/>
                </a:cubicBezTo>
                <a:cubicBezTo>
                  <a:pt x="3232745" y="277701"/>
                  <a:pt x="3185971" y="168719"/>
                  <a:pt x="3335176" y="84378"/>
                </a:cubicBezTo>
                <a:cubicBezTo>
                  <a:pt x="3372477" y="63293"/>
                  <a:pt x="3419351" y="40888"/>
                  <a:pt x="3472053" y="177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56D4EB9-0C84-834E-937D-2AFBF44DF4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6"/>
            <a:ext cx="1034494" cy="234225"/>
          </a:xfrm>
          <a:prstGeom prst="rect">
            <a:avLst/>
          </a:prstGeom>
        </p:spPr>
      </p:pic>
      <p:sp>
        <p:nvSpPr>
          <p:cNvPr id="13" name="Plassholder for tekst 2">
            <a:extLst>
              <a:ext uri="{FF2B5EF4-FFF2-40B4-BE49-F238E27FC236}">
                <a16:creationId xmlns:a16="http://schemas.microsoft.com/office/drawing/2014/main" id="{368CC018-5526-134E-AAC9-C3AE651D63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8785" y="5789710"/>
            <a:ext cx="432815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bg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61B3BB5E-AE6D-1444-AFA9-FA8E5F85D2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5181" y="5789711"/>
            <a:ext cx="573604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bg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 err="1"/>
              <a:t>Nr</a:t>
            </a:r>
            <a:endParaRPr lang="nb-NO" dirty="0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1A861811-B7A4-B444-8426-A4B8EDC4D6E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805704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56D4EB9-0C84-834E-937D-2AFBF44DF4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6"/>
            <a:ext cx="1034494" cy="23422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CB756723-DE05-2841-BF18-BA8CA1C0EA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82599" y="1063657"/>
            <a:ext cx="4827892" cy="4730686"/>
          </a:xfrm>
          <a:prstGeom prst="rect">
            <a:avLst/>
          </a:prstGeom>
        </p:spPr>
      </p:pic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D60C7D99-A02C-5B4B-9BB5-5D89A951E2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8785" y="5789710"/>
            <a:ext cx="432815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2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E82EC5AC-8D8B-EC4F-807A-46AE5673CA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5181" y="5789711"/>
            <a:ext cx="573604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2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 err="1"/>
              <a:t>Nr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4681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259662"/>
            <a:ext cx="10082097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7582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1100" y="2259661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8251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01099" y="437586"/>
            <a:ext cx="5234173" cy="5935221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Sett inn figur eller tabell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794338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49455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51826"/>
            <a:ext cx="3520078" cy="4862833"/>
          </a:xfrm>
        </p:spPr>
        <p:txBody>
          <a:bodyPr anchor="ctr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101" y="1051828"/>
            <a:ext cx="5214880" cy="4862832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CCB451A-FE0F-5640-8C92-C417AF761489}"/>
              </a:ext>
            </a:extLst>
          </p:cNvPr>
          <p:cNvSpPr/>
          <p:nvPr userDrawn="1"/>
        </p:nvSpPr>
        <p:spPr>
          <a:xfrm>
            <a:off x="5498590" y="1051827"/>
            <a:ext cx="235931" cy="4862834"/>
          </a:xfrm>
          <a:custGeom>
            <a:avLst/>
            <a:gdLst>
              <a:gd name="connsiteX0" fmla="*/ 185167 w 343606"/>
              <a:gd name="connsiteY0" fmla="*/ 0 h 4862834"/>
              <a:gd name="connsiteX1" fmla="*/ 208740 w 343606"/>
              <a:gd name="connsiteY1" fmla="*/ 0 h 4862834"/>
              <a:gd name="connsiteX2" fmla="*/ 227862 w 343606"/>
              <a:gd name="connsiteY2" fmla="*/ 81682 h 4862834"/>
              <a:gd name="connsiteX3" fmla="*/ 334543 w 343606"/>
              <a:gd name="connsiteY3" fmla="*/ 654963 h 4862834"/>
              <a:gd name="connsiteX4" fmla="*/ 270951 w 343606"/>
              <a:gd name="connsiteY4" fmla="*/ 1350171 h 4862834"/>
              <a:gd name="connsiteX5" fmla="*/ 33181 w 343606"/>
              <a:gd name="connsiteY5" fmla="*/ 1797771 h 4862834"/>
              <a:gd name="connsiteX6" fmla="*/ 186393 w 343606"/>
              <a:gd name="connsiteY6" fmla="*/ 2840081 h 4862834"/>
              <a:gd name="connsiteX7" fmla="*/ 123764 w 343606"/>
              <a:gd name="connsiteY7" fmla="*/ 3636606 h 4862834"/>
              <a:gd name="connsiteX8" fmla="*/ 58971 w 343606"/>
              <a:gd name="connsiteY8" fmla="*/ 4029014 h 4862834"/>
              <a:gd name="connsiteX9" fmla="*/ 159179 w 343606"/>
              <a:gd name="connsiteY9" fmla="*/ 4719659 h 4862834"/>
              <a:gd name="connsiteX10" fmla="*/ 155081 w 343606"/>
              <a:gd name="connsiteY10" fmla="*/ 4798389 h 4862834"/>
              <a:gd name="connsiteX11" fmla="*/ 144305 w 343606"/>
              <a:gd name="connsiteY11" fmla="*/ 4862834 h 4862834"/>
              <a:gd name="connsiteX12" fmla="*/ 117801 w 343606"/>
              <a:gd name="connsiteY12" fmla="*/ 4862834 h 4862834"/>
              <a:gd name="connsiteX13" fmla="*/ 122104 w 343606"/>
              <a:gd name="connsiteY13" fmla="*/ 4840339 h 4862834"/>
              <a:gd name="connsiteX14" fmla="*/ 127864 w 343606"/>
              <a:gd name="connsiteY14" fmla="*/ 4776026 h 4862834"/>
              <a:gd name="connsiteX15" fmla="*/ 75373 w 343606"/>
              <a:gd name="connsiteY15" fmla="*/ 4318601 h 4862834"/>
              <a:gd name="connsiteX16" fmla="*/ 77760 w 343606"/>
              <a:gd name="connsiteY16" fmla="*/ 3698787 h 4862834"/>
              <a:gd name="connsiteX17" fmla="*/ 165442 w 343606"/>
              <a:gd name="connsiteY17" fmla="*/ 2928437 h 4862834"/>
              <a:gd name="connsiteX18" fmla="*/ 666 w 343606"/>
              <a:gd name="connsiteY18" fmla="*/ 1791827 h 4862834"/>
              <a:gd name="connsiteX19" fmla="*/ 239700 w 343606"/>
              <a:gd name="connsiteY19" fmla="*/ 1349821 h 4862834"/>
              <a:gd name="connsiteX20" fmla="*/ 307553 w 343606"/>
              <a:gd name="connsiteY20" fmla="*/ 636342 h 4862834"/>
              <a:gd name="connsiteX21" fmla="*/ 198733 w 343606"/>
              <a:gd name="connsiteY21" fmla="*/ 57053 h 4862834"/>
              <a:gd name="connsiteX22" fmla="*/ 185167 w 343606"/>
              <a:gd name="connsiteY22" fmla="*/ 0 h 486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3606" h="4862834">
                <a:moveTo>
                  <a:pt x="185167" y="0"/>
                </a:moveTo>
                <a:lnTo>
                  <a:pt x="208740" y="0"/>
                </a:lnTo>
                <a:lnTo>
                  <a:pt x="227862" y="81682"/>
                </a:lnTo>
                <a:cubicBezTo>
                  <a:pt x="275728" y="289999"/>
                  <a:pt x="320532" y="504650"/>
                  <a:pt x="334543" y="654963"/>
                </a:cubicBezTo>
                <a:cubicBezTo>
                  <a:pt x="362566" y="955590"/>
                  <a:pt x="321178" y="1159703"/>
                  <a:pt x="270951" y="1350171"/>
                </a:cubicBezTo>
                <a:cubicBezTo>
                  <a:pt x="220724" y="1540639"/>
                  <a:pt x="47274" y="1549453"/>
                  <a:pt x="33181" y="1797771"/>
                </a:cubicBezTo>
                <a:cubicBezTo>
                  <a:pt x="19088" y="2046089"/>
                  <a:pt x="171296" y="2533609"/>
                  <a:pt x="186393" y="2840081"/>
                </a:cubicBezTo>
                <a:cubicBezTo>
                  <a:pt x="201490" y="3146553"/>
                  <a:pt x="173704" y="3442551"/>
                  <a:pt x="123764" y="3636606"/>
                </a:cubicBezTo>
                <a:cubicBezTo>
                  <a:pt x="73824" y="3830661"/>
                  <a:pt x="53069" y="3848505"/>
                  <a:pt x="58971" y="4029014"/>
                </a:cubicBezTo>
                <a:cubicBezTo>
                  <a:pt x="64873" y="4209523"/>
                  <a:pt x="156048" y="4502256"/>
                  <a:pt x="159179" y="4719659"/>
                </a:cubicBezTo>
                <a:cubicBezTo>
                  <a:pt x="159571" y="4746835"/>
                  <a:pt x="158021" y="4772974"/>
                  <a:pt x="155081" y="4798389"/>
                </a:cubicBezTo>
                <a:lnTo>
                  <a:pt x="144305" y="4862834"/>
                </a:lnTo>
                <a:lnTo>
                  <a:pt x="117801" y="4862834"/>
                </a:lnTo>
                <a:lnTo>
                  <a:pt x="122104" y="4840339"/>
                </a:lnTo>
                <a:cubicBezTo>
                  <a:pt x="125309" y="4818732"/>
                  <a:pt x="127387" y="4797313"/>
                  <a:pt x="127864" y="4776026"/>
                </a:cubicBezTo>
                <a:cubicBezTo>
                  <a:pt x="131679" y="4605731"/>
                  <a:pt x="132929" y="4592452"/>
                  <a:pt x="75373" y="4318601"/>
                </a:cubicBezTo>
                <a:cubicBezTo>
                  <a:pt x="17817" y="4044750"/>
                  <a:pt x="17643" y="3930481"/>
                  <a:pt x="77760" y="3698787"/>
                </a:cubicBezTo>
                <a:cubicBezTo>
                  <a:pt x="137877" y="3467093"/>
                  <a:pt x="178291" y="3246264"/>
                  <a:pt x="165442" y="2928437"/>
                </a:cubicBezTo>
                <a:cubicBezTo>
                  <a:pt x="152593" y="2610610"/>
                  <a:pt x="-11710" y="2054930"/>
                  <a:pt x="666" y="1791827"/>
                </a:cubicBezTo>
                <a:cubicBezTo>
                  <a:pt x="13042" y="1528724"/>
                  <a:pt x="188552" y="1542402"/>
                  <a:pt x="239700" y="1349821"/>
                </a:cubicBezTo>
                <a:cubicBezTo>
                  <a:pt x="290848" y="1157240"/>
                  <a:pt x="335587" y="941086"/>
                  <a:pt x="307553" y="636342"/>
                </a:cubicBezTo>
                <a:cubicBezTo>
                  <a:pt x="293536" y="483970"/>
                  <a:pt x="247669" y="266879"/>
                  <a:pt x="198733" y="57053"/>
                </a:cubicBezTo>
                <a:lnTo>
                  <a:pt x="185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b="0" i="0" dirty="0">
              <a:latin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71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9BDC4909-B652-F740-9D91-CA37E825CC9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94525" y="2278063"/>
            <a:ext cx="3138488" cy="3870325"/>
          </a:xfrm>
          <a:custGeom>
            <a:avLst/>
            <a:gdLst>
              <a:gd name="connsiteX0" fmla="*/ 1061013 w 3138488"/>
              <a:gd name="connsiteY0" fmla="*/ 3507155 h 3870325"/>
              <a:gd name="connsiteX1" fmla="*/ 1089328 w 3138488"/>
              <a:gd name="connsiteY1" fmla="*/ 3510676 h 3870325"/>
              <a:gd name="connsiteX2" fmla="*/ 1598032 w 3138488"/>
              <a:gd name="connsiteY2" fmla="*/ 3847389 h 3870325"/>
              <a:gd name="connsiteX3" fmla="*/ 1630026 w 3138488"/>
              <a:gd name="connsiteY3" fmla="*/ 3870325 h 3870325"/>
              <a:gd name="connsiteX4" fmla="*/ 1109543 w 3138488"/>
              <a:gd name="connsiteY4" fmla="*/ 3870325 h 3870325"/>
              <a:gd name="connsiteX5" fmla="*/ 1091002 w 3138488"/>
              <a:gd name="connsiteY5" fmla="*/ 3805846 h 3870325"/>
              <a:gd name="connsiteX6" fmla="*/ 1061013 w 3138488"/>
              <a:gd name="connsiteY6" fmla="*/ 3507155 h 3870325"/>
              <a:gd name="connsiteX7" fmla="*/ 3138488 w 3138488"/>
              <a:gd name="connsiteY7" fmla="*/ 3101790 h 3870325"/>
              <a:gd name="connsiteX8" fmla="*/ 3138488 w 3138488"/>
              <a:gd name="connsiteY8" fmla="*/ 3870325 h 3870325"/>
              <a:gd name="connsiteX9" fmla="*/ 2499003 w 3138488"/>
              <a:gd name="connsiteY9" fmla="*/ 3870325 h 3870325"/>
              <a:gd name="connsiteX10" fmla="*/ 2506370 w 3138488"/>
              <a:gd name="connsiteY10" fmla="*/ 3854590 h 3870325"/>
              <a:gd name="connsiteX11" fmla="*/ 2576103 w 3138488"/>
              <a:gd name="connsiteY11" fmla="*/ 3720859 h 3870325"/>
              <a:gd name="connsiteX12" fmla="*/ 2927620 w 3138488"/>
              <a:gd name="connsiteY12" fmla="*/ 3727828 h 3870325"/>
              <a:gd name="connsiteX13" fmla="*/ 3137658 w 3138488"/>
              <a:gd name="connsiteY13" fmla="*/ 3101795 h 3870325"/>
              <a:gd name="connsiteX14" fmla="*/ 0 w 3138488"/>
              <a:gd name="connsiteY14" fmla="*/ 0 h 3870325"/>
              <a:gd name="connsiteX15" fmla="*/ 3138488 w 3138488"/>
              <a:gd name="connsiteY15" fmla="*/ 0 h 3870325"/>
              <a:gd name="connsiteX16" fmla="*/ 3138488 w 3138488"/>
              <a:gd name="connsiteY16" fmla="*/ 3059844 h 3870325"/>
              <a:gd name="connsiteX17" fmla="*/ 3129071 w 3138488"/>
              <a:gd name="connsiteY17" fmla="*/ 3060779 h 3870325"/>
              <a:gd name="connsiteX18" fmla="*/ 2915302 w 3138488"/>
              <a:gd name="connsiteY18" fmla="*/ 3704757 h 3870325"/>
              <a:gd name="connsiteX19" fmla="*/ 2592794 w 3138488"/>
              <a:gd name="connsiteY19" fmla="*/ 3659884 h 3870325"/>
              <a:gd name="connsiteX20" fmla="*/ 2473569 w 3138488"/>
              <a:gd name="connsiteY20" fmla="*/ 3856634 h 3870325"/>
              <a:gd name="connsiteX21" fmla="*/ 2467361 w 3138488"/>
              <a:gd name="connsiteY21" fmla="*/ 3870325 h 3870325"/>
              <a:gd name="connsiteX22" fmla="*/ 1684971 w 3138488"/>
              <a:gd name="connsiteY22" fmla="*/ 3870325 h 3870325"/>
              <a:gd name="connsiteX23" fmla="*/ 1610317 w 3138488"/>
              <a:gd name="connsiteY23" fmla="*/ 3815683 h 3870325"/>
              <a:gd name="connsiteX24" fmla="*/ 1067200 w 3138488"/>
              <a:gd name="connsiteY24" fmla="*/ 3482022 h 3870325"/>
              <a:gd name="connsiteX25" fmla="*/ 1049789 w 3138488"/>
              <a:gd name="connsiteY25" fmla="*/ 3785733 h 3870325"/>
              <a:gd name="connsiteX26" fmla="*/ 1072183 w 3138488"/>
              <a:gd name="connsiteY26" fmla="*/ 3870325 h 3870325"/>
              <a:gd name="connsiteX27" fmla="*/ 0 w 3138488"/>
              <a:gd name="connsiteY27" fmla="*/ 3870325 h 387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138488" h="3870325">
                <a:moveTo>
                  <a:pt x="1061013" y="3507155"/>
                </a:moveTo>
                <a:cubicBezTo>
                  <a:pt x="1069054" y="3506948"/>
                  <a:pt x="1078444" y="3508073"/>
                  <a:pt x="1089328" y="3510676"/>
                </a:cubicBezTo>
                <a:cubicBezTo>
                  <a:pt x="1176401" y="3531500"/>
                  <a:pt x="1382614" y="3689858"/>
                  <a:pt x="1598032" y="3847389"/>
                </a:cubicBezTo>
                <a:lnTo>
                  <a:pt x="1630026" y="3870325"/>
                </a:lnTo>
                <a:lnTo>
                  <a:pt x="1109543" y="3870325"/>
                </a:lnTo>
                <a:lnTo>
                  <a:pt x="1091002" y="3805846"/>
                </a:lnTo>
                <a:cubicBezTo>
                  <a:pt x="1047267" y="3673050"/>
                  <a:pt x="972558" y="3509441"/>
                  <a:pt x="1061013" y="3507155"/>
                </a:cubicBezTo>
                <a:close/>
                <a:moveTo>
                  <a:pt x="3138488" y="3101790"/>
                </a:moveTo>
                <a:lnTo>
                  <a:pt x="3138488" y="3870325"/>
                </a:lnTo>
                <a:lnTo>
                  <a:pt x="2499003" y="3870325"/>
                </a:lnTo>
                <a:lnTo>
                  <a:pt x="2506370" y="3854590"/>
                </a:lnTo>
                <a:cubicBezTo>
                  <a:pt x="2530266" y="3802534"/>
                  <a:pt x="2552475" y="3754755"/>
                  <a:pt x="2576103" y="3720859"/>
                </a:cubicBezTo>
                <a:cubicBezTo>
                  <a:pt x="2670613" y="3585276"/>
                  <a:pt x="2834028" y="3831005"/>
                  <a:pt x="2927620" y="3727828"/>
                </a:cubicBezTo>
                <a:cubicBezTo>
                  <a:pt x="3021214" y="3624651"/>
                  <a:pt x="3016704" y="3139226"/>
                  <a:pt x="3137658" y="3101795"/>
                </a:cubicBezTo>
                <a:close/>
                <a:moveTo>
                  <a:pt x="0" y="0"/>
                </a:moveTo>
                <a:lnTo>
                  <a:pt x="3138488" y="0"/>
                </a:lnTo>
                <a:lnTo>
                  <a:pt x="3138488" y="3059844"/>
                </a:lnTo>
                <a:lnTo>
                  <a:pt x="3129071" y="3060779"/>
                </a:lnTo>
                <a:cubicBezTo>
                  <a:pt x="2986587" y="3113310"/>
                  <a:pt x="3004681" y="3604905"/>
                  <a:pt x="2915302" y="3704757"/>
                </a:cubicBezTo>
                <a:cubicBezTo>
                  <a:pt x="2825922" y="3804607"/>
                  <a:pt x="2716114" y="3585143"/>
                  <a:pt x="2592794" y="3659884"/>
                </a:cubicBezTo>
                <a:cubicBezTo>
                  <a:pt x="2546549" y="3687912"/>
                  <a:pt x="2512044" y="3768460"/>
                  <a:pt x="2473569" y="3856634"/>
                </a:cubicBezTo>
                <a:lnTo>
                  <a:pt x="2467361" y="3870325"/>
                </a:lnTo>
                <a:lnTo>
                  <a:pt x="1684971" y="3870325"/>
                </a:lnTo>
                <a:lnTo>
                  <a:pt x="1610317" y="3815683"/>
                </a:lnTo>
                <a:cubicBezTo>
                  <a:pt x="1393183" y="3654657"/>
                  <a:pt x="1179705" y="3494273"/>
                  <a:pt x="1067200" y="3482022"/>
                </a:cubicBezTo>
                <a:cubicBezTo>
                  <a:pt x="926569" y="3466708"/>
                  <a:pt x="1001741" y="3632055"/>
                  <a:pt x="1049789" y="3785733"/>
                </a:cubicBezTo>
                <a:lnTo>
                  <a:pt x="1072183" y="3870325"/>
                </a:lnTo>
                <a:lnTo>
                  <a:pt x="0" y="3870325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010876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2C9A9B7A-245B-E04C-8EC5-89C65DA43682}"/>
              </a:ext>
            </a:extLst>
          </p:cNvPr>
          <p:cNvSpPr/>
          <p:nvPr userDrawn="1"/>
        </p:nvSpPr>
        <p:spPr>
          <a:xfrm>
            <a:off x="14925881" y="2963230"/>
            <a:ext cx="3466" cy="5853"/>
          </a:xfrm>
          <a:custGeom>
            <a:avLst/>
            <a:gdLst>
              <a:gd name="connsiteX0" fmla="*/ 0 w 3466"/>
              <a:gd name="connsiteY0" fmla="*/ 472 h 5853"/>
              <a:gd name="connsiteX1" fmla="*/ 3466 w 3466"/>
              <a:gd name="connsiteY1" fmla="*/ 4701 h 5853"/>
              <a:gd name="connsiteX2" fmla="*/ 97 w 3466"/>
              <a:gd name="connsiteY2" fmla="*/ 5853 h 5853"/>
              <a:gd name="connsiteX3" fmla="*/ 0 w 3466"/>
              <a:gd name="connsiteY3" fmla="*/ 472 h 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6" h="5853">
                <a:moveTo>
                  <a:pt x="0" y="472"/>
                </a:moveTo>
                <a:cubicBezTo>
                  <a:pt x="214" y="-619"/>
                  <a:pt x="1023" y="-60"/>
                  <a:pt x="3466" y="4701"/>
                </a:cubicBezTo>
                <a:lnTo>
                  <a:pt x="97" y="5853"/>
                </a:lnTo>
                <a:lnTo>
                  <a:pt x="0" y="4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b="0" i="0" dirty="0">
              <a:latin typeface="Quire Sans" panose="020B0502040400020003" pitchFamily="34" charset="0"/>
            </a:endParaRPr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F32DC272-F39A-E943-8209-58016929B94C}"/>
              </a:ext>
            </a:extLst>
          </p:cNvPr>
          <p:cNvSpPr/>
          <p:nvPr userDrawn="1"/>
        </p:nvSpPr>
        <p:spPr>
          <a:xfrm>
            <a:off x="14924794" y="2969083"/>
            <a:ext cx="1189" cy="405"/>
          </a:xfrm>
          <a:custGeom>
            <a:avLst/>
            <a:gdLst>
              <a:gd name="connsiteX0" fmla="*/ 1184 w 1189"/>
              <a:gd name="connsiteY0" fmla="*/ 0 h 405"/>
              <a:gd name="connsiteX1" fmla="*/ 1189 w 1189"/>
              <a:gd name="connsiteY1" fmla="*/ 287 h 405"/>
              <a:gd name="connsiteX2" fmla="*/ 0 w 1189"/>
              <a:gd name="connsiteY2" fmla="*/ 405 h 405"/>
              <a:gd name="connsiteX3" fmla="*/ 1184 w 1189"/>
              <a:gd name="connsiteY3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405">
                <a:moveTo>
                  <a:pt x="1184" y="0"/>
                </a:moveTo>
                <a:lnTo>
                  <a:pt x="1189" y="287"/>
                </a:lnTo>
                <a:lnTo>
                  <a:pt x="0" y="405"/>
                </a:lnTo>
                <a:lnTo>
                  <a:pt x="118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b="0" i="0" dirty="0">
              <a:latin typeface="Quire Sans" panose="020B0502040400020003" pitchFamily="34" charset="0"/>
            </a:endParaRPr>
          </a:p>
        </p:txBody>
      </p:sp>
      <p:sp>
        <p:nvSpPr>
          <p:cNvPr id="23" name="Friform 22">
            <a:extLst>
              <a:ext uri="{FF2B5EF4-FFF2-40B4-BE49-F238E27FC236}">
                <a16:creationId xmlns:a16="http://schemas.microsoft.com/office/drawing/2014/main" id="{43EBB60D-453D-6C4F-A7B3-C73CA3827F40}"/>
              </a:ext>
            </a:extLst>
          </p:cNvPr>
          <p:cNvSpPr/>
          <p:nvPr userDrawn="1"/>
        </p:nvSpPr>
        <p:spPr>
          <a:xfrm rot="9531515">
            <a:off x="6365284" y="6871742"/>
            <a:ext cx="20346" cy="26111"/>
          </a:xfrm>
          <a:custGeom>
            <a:avLst/>
            <a:gdLst>
              <a:gd name="connsiteX0" fmla="*/ 20295 w 20346"/>
              <a:gd name="connsiteY0" fmla="*/ 26111 h 26111"/>
              <a:gd name="connsiteX1" fmla="*/ 16448 w 20346"/>
              <a:gd name="connsiteY1" fmla="*/ 22549 h 26111"/>
              <a:gd name="connsiteX2" fmla="*/ 6407 w 20346"/>
              <a:gd name="connsiteY2" fmla="*/ 9563 h 26111"/>
              <a:gd name="connsiteX3" fmla="*/ 0 w 20346"/>
              <a:gd name="connsiteY3" fmla="*/ 0 h 26111"/>
              <a:gd name="connsiteX4" fmla="*/ 18219 w 20346"/>
              <a:gd name="connsiteY4" fmla="*/ 22803 h 26111"/>
              <a:gd name="connsiteX5" fmla="*/ 20295 w 20346"/>
              <a:gd name="connsiteY5" fmla="*/ 26111 h 2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46" h="26111">
                <a:moveTo>
                  <a:pt x="20295" y="26111"/>
                </a:moveTo>
                <a:cubicBezTo>
                  <a:pt x="20035" y="26109"/>
                  <a:pt x="18788" y="24963"/>
                  <a:pt x="16448" y="22549"/>
                </a:cubicBezTo>
                <a:cubicBezTo>
                  <a:pt x="14107" y="20135"/>
                  <a:pt x="10729" y="15720"/>
                  <a:pt x="6407" y="9563"/>
                </a:cubicBezTo>
                <a:lnTo>
                  <a:pt x="0" y="0"/>
                </a:lnTo>
                <a:lnTo>
                  <a:pt x="18219" y="22803"/>
                </a:lnTo>
                <a:cubicBezTo>
                  <a:pt x="19829" y="24969"/>
                  <a:pt x="20556" y="26113"/>
                  <a:pt x="20295" y="261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tx1"/>
              </a:solidFill>
              <a:latin typeface="Quire Sans" panose="020B0502040400020003" pitchFamily="34" charset="0"/>
            </a:endParaRPr>
          </a:p>
        </p:txBody>
      </p:sp>
      <p:sp>
        <p:nvSpPr>
          <p:cNvPr id="54" name="Friform 53">
            <a:extLst>
              <a:ext uri="{FF2B5EF4-FFF2-40B4-BE49-F238E27FC236}">
                <a16:creationId xmlns:a16="http://schemas.microsoft.com/office/drawing/2014/main" id="{06AC83C9-23EC-4F48-B261-6AFE6A77CF79}"/>
              </a:ext>
            </a:extLst>
          </p:cNvPr>
          <p:cNvSpPr/>
          <p:nvPr userDrawn="1"/>
        </p:nvSpPr>
        <p:spPr>
          <a:xfrm>
            <a:off x="7200741" y="3793646"/>
            <a:ext cx="4991260" cy="3064354"/>
          </a:xfrm>
          <a:custGeom>
            <a:avLst/>
            <a:gdLst>
              <a:gd name="connsiteX0" fmla="*/ 865966 w 4991260"/>
              <a:gd name="connsiteY0" fmla="*/ 2354743 h 3064354"/>
              <a:gd name="connsiteX1" fmla="*/ 903328 w 4991260"/>
              <a:gd name="connsiteY1" fmla="*/ 2354743 h 3064354"/>
              <a:gd name="connsiteX2" fmla="*/ 904404 w 4991260"/>
              <a:gd name="connsiteY2" fmla="*/ 2358487 h 3064354"/>
              <a:gd name="connsiteX3" fmla="*/ 910876 w 4991260"/>
              <a:gd name="connsiteY3" fmla="*/ 2413669 h 3064354"/>
              <a:gd name="connsiteX4" fmla="*/ 724336 w 4991260"/>
              <a:gd name="connsiteY4" fmla="*/ 2578201 h 3064354"/>
              <a:gd name="connsiteX5" fmla="*/ 178099 w 4991260"/>
              <a:gd name="connsiteY5" fmla="*/ 2690767 h 3064354"/>
              <a:gd name="connsiteX6" fmla="*/ 60411 w 4991260"/>
              <a:gd name="connsiteY6" fmla="*/ 2975952 h 3064354"/>
              <a:gd name="connsiteX7" fmla="*/ 39006 w 4991260"/>
              <a:gd name="connsiteY7" fmla="*/ 3064354 h 3064354"/>
              <a:gd name="connsiteX8" fmla="*/ 0 w 4991260"/>
              <a:gd name="connsiteY8" fmla="*/ 3064354 h 3064354"/>
              <a:gd name="connsiteX9" fmla="*/ 11384 w 4991260"/>
              <a:gd name="connsiteY9" fmla="*/ 3016755 h 3064354"/>
              <a:gd name="connsiteX10" fmla="*/ 170244 w 4991260"/>
              <a:gd name="connsiteY10" fmla="*/ 2642633 h 3064354"/>
              <a:gd name="connsiteX11" fmla="*/ 848296 w 4991260"/>
              <a:gd name="connsiteY11" fmla="*/ 2492626 h 3064354"/>
              <a:gd name="connsiteX12" fmla="*/ 867204 w 4991260"/>
              <a:gd name="connsiteY12" fmla="*/ 2359419 h 3064354"/>
              <a:gd name="connsiteX13" fmla="*/ 1423809 w 4991260"/>
              <a:gd name="connsiteY13" fmla="*/ 2354742 h 3064354"/>
              <a:gd name="connsiteX14" fmla="*/ 1478755 w 4991260"/>
              <a:gd name="connsiteY14" fmla="*/ 2354742 h 3064354"/>
              <a:gd name="connsiteX15" fmla="*/ 1566117 w 4991260"/>
              <a:gd name="connsiteY15" fmla="*/ 2418685 h 3064354"/>
              <a:gd name="connsiteX16" fmla="*/ 1969159 w 4991260"/>
              <a:gd name="connsiteY16" fmla="*/ 2637617 h 3064354"/>
              <a:gd name="connsiteX17" fmla="*/ 2226973 w 4991260"/>
              <a:gd name="connsiteY17" fmla="*/ 2430103 h 3064354"/>
              <a:gd name="connsiteX18" fmla="*/ 2261145 w 4991260"/>
              <a:gd name="connsiteY18" fmla="*/ 2354742 h 3064354"/>
              <a:gd name="connsiteX19" fmla="*/ 2292787 w 4991260"/>
              <a:gd name="connsiteY19" fmla="*/ 2354742 h 3064354"/>
              <a:gd name="connsiteX20" fmla="*/ 2262657 w 4991260"/>
              <a:gd name="connsiteY20" fmla="*/ 2419097 h 3064354"/>
              <a:gd name="connsiteX21" fmla="*/ 1955758 w 4991260"/>
              <a:gd name="connsiteY21" fmla="*/ 2663556 h 3064354"/>
              <a:gd name="connsiteX22" fmla="*/ 1553389 w 4991260"/>
              <a:gd name="connsiteY22" fmla="*/ 2447637 h 3064354"/>
              <a:gd name="connsiteX23" fmla="*/ 4991259 w 4991260"/>
              <a:gd name="connsiteY23" fmla="*/ 0 h 3064354"/>
              <a:gd name="connsiteX24" fmla="*/ 4991260 w 4991260"/>
              <a:gd name="connsiteY24" fmla="*/ 37296 h 3064354"/>
              <a:gd name="connsiteX25" fmla="*/ 4978117 w 4991260"/>
              <a:gd name="connsiteY25" fmla="*/ 46275 h 3064354"/>
              <a:gd name="connsiteX26" fmla="*/ 4757909 w 4991260"/>
              <a:gd name="connsiteY26" fmla="*/ 230377 h 3064354"/>
              <a:gd name="connsiteX27" fmla="*/ 4684771 w 4991260"/>
              <a:gd name="connsiteY27" fmla="*/ 511205 h 3064354"/>
              <a:gd name="connsiteX28" fmla="*/ 4700441 w 4991260"/>
              <a:gd name="connsiteY28" fmla="*/ 820901 h 3064354"/>
              <a:gd name="connsiteX29" fmla="*/ 4706468 w 4991260"/>
              <a:gd name="connsiteY29" fmla="*/ 890903 h 3064354"/>
              <a:gd name="connsiteX30" fmla="*/ 4718278 w 4991260"/>
              <a:gd name="connsiteY30" fmla="*/ 888314 h 3064354"/>
              <a:gd name="connsiteX31" fmla="*/ 4961825 w 4991260"/>
              <a:gd name="connsiteY31" fmla="*/ 504897 h 3064354"/>
              <a:gd name="connsiteX32" fmla="*/ 4988433 w 4991260"/>
              <a:gd name="connsiteY32" fmla="*/ 444066 h 3064354"/>
              <a:gd name="connsiteX33" fmla="*/ 4991259 w 4991260"/>
              <a:gd name="connsiteY33" fmla="*/ 437771 h 3064354"/>
              <a:gd name="connsiteX34" fmla="*/ 4991260 w 4991260"/>
              <a:gd name="connsiteY34" fmla="*/ 543283 h 3064354"/>
              <a:gd name="connsiteX35" fmla="*/ 4966098 w 4991260"/>
              <a:gd name="connsiteY35" fmla="*/ 600667 h 3064354"/>
              <a:gd name="connsiteX36" fmla="*/ 4798680 w 4991260"/>
              <a:gd name="connsiteY36" fmla="*/ 881806 h 3064354"/>
              <a:gd name="connsiteX37" fmla="*/ 4738925 w 4991260"/>
              <a:gd name="connsiteY37" fmla="*/ 914895 h 3064354"/>
              <a:gd name="connsiteX38" fmla="*/ 4709223 w 4991260"/>
              <a:gd name="connsiteY38" fmla="*/ 923154 h 3064354"/>
              <a:gd name="connsiteX39" fmla="*/ 4714970 w 4991260"/>
              <a:gd name="connsiteY39" fmla="*/ 990979 h 3064354"/>
              <a:gd name="connsiteX40" fmla="*/ 4723779 w 4991260"/>
              <a:gd name="connsiteY40" fmla="*/ 1127869 h 3064354"/>
              <a:gd name="connsiteX41" fmla="*/ 4711995 w 4991260"/>
              <a:gd name="connsiteY41" fmla="*/ 1386885 h 3064354"/>
              <a:gd name="connsiteX42" fmla="*/ 4525090 w 4991260"/>
              <a:gd name="connsiteY42" fmla="*/ 1465225 h 3064354"/>
              <a:gd name="connsiteX43" fmla="*/ 4342424 w 4991260"/>
              <a:gd name="connsiteY43" fmla="*/ 1524555 h 3064354"/>
              <a:gd name="connsiteX44" fmla="*/ 4209509 w 4991260"/>
              <a:gd name="connsiteY44" fmla="*/ 1662730 h 3064354"/>
              <a:gd name="connsiteX45" fmla="*/ 4262144 w 4991260"/>
              <a:gd name="connsiteY45" fmla="*/ 1892725 h 3064354"/>
              <a:gd name="connsiteX46" fmla="*/ 4359380 w 4991260"/>
              <a:gd name="connsiteY46" fmla="*/ 2196734 h 3064354"/>
              <a:gd name="connsiteX47" fmla="*/ 4206424 w 4991260"/>
              <a:gd name="connsiteY47" fmla="*/ 2290284 h 3064354"/>
              <a:gd name="connsiteX48" fmla="*/ 3876300 w 4991260"/>
              <a:gd name="connsiteY48" fmla="*/ 2291052 h 3064354"/>
              <a:gd name="connsiteX49" fmla="*/ 3531421 w 4991260"/>
              <a:gd name="connsiteY49" fmla="*/ 2346914 h 3064354"/>
              <a:gd name="connsiteX50" fmla="*/ 3214394 w 4991260"/>
              <a:gd name="connsiteY50" fmla="*/ 2481189 h 3064354"/>
              <a:gd name="connsiteX51" fmla="*/ 2983094 w 4991260"/>
              <a:gd name="connsiteY51" fmla="*/ 2733309 h 3064354"/>
              <a:gd name="connsiteX52" fmla="*/ 2833901 w 4991260"/>
              <a:gd name="connsiteY52" fmla="*/ 2999389 h 3064354"/>
              <a:gd name="connsiteX53" fmla="*/ 2800338 w 4991260"/>
              <a:gd name="connsiteY53" fmla="*/ 3064353 h 3064354"/>
              <a:gd name="connsiteX54" fmla="*/ 2771470 w 4991260"/>
              <a:gd name="connsiteY54" fmla="*/ 3064352 h 3064354"/>
              <a:gd name="connsiteX55" fmla="*/ 2839856 w 4991260"/>
              <a:gd name="connsiteY55" fmla="*/ 2938510 h 3064354"/>
              <a:gd name="connsiteX56" fmla="*/ 3028586 w 4991260"/>
              <a:gd name="connsiteY56" fmla="*/ 2627438 h 3064354"/>
              <a:gd name="connsiteX57" fmla="*/ 3336463 w 4991260"/>
              <a:gd name="connsiteY57" fmla="*/ 2386012 h 3064354"/>
              <a:gd name="connsiteX58" fmla="*/ 3804883 w 4991260"/>
              <a:gd name="connsiteY58" fmla="*/ 2269151 h 3064354"/>
              <a:gd name="connsiteX59" fmla="*/ 4311871 w 4991260"/>
              <a:gd name="connsiteY59" fmla="*/ 2226891 h 3064354"/>
              <a:gd name="connsiteX60" fmla="*/ 4206520 w 4991260"/>
              <a:gd name="connsiteY60" fmla="*/ 1834377 h 3064354"/>
              <a:gd name="connsiteX61" fmla="*/ 4194877 w 4991260"/>
              <a:gd name="connsiteY61" fmla="*/ 1611132 h 3064354"/>
              <a:gd name="connsiteX62" fmla="*/ 4348595 w 4991260"/>
              <a:gd name="connsiteY62" fmla="*/ 1495441 h 3064354"/>
              <a:gd name="connsiteX63" fmla="*/ 4683966 w 4991260"/>
              <a:gd name="connsiteY63" fmla="*/ 1386783 h 3064354"/>
              <a:gd name="connsiteX64" fmla="*/ 4692700 w 4991260"/>
              <a:gd name="connsiteY64" fmla="*/ 1036341 h 3064354"/>
              <a:gd name="connsiteX65" fmla="*/ 4688761 w 4991260"/>
              <a:gd name="connsiteY65" fmla="*/ 973706 h 3064354"/>
              <a:gd name="connsiteX66" fmla="*/ 4684553 w 4991260"/>
              <a:gd name="connsiteY66" fmla="*/ 930016 h 3064354"/>
              <a:gd name="connsiteX67" fmla="*/ 4673364 w 4991260"/>
              <a:gd name="connsiteY67" fmla="*/ 933126 h 3064354"/>
              <a:gd name="connsiteX68" fmla="*/ 4342585 w 4991260"/>
              <a:gd name="connsiteY68" fmla="*/ 842590 h 3064354"/>
              <a:gd name="connsiteX69" fmla="*/ 4371921 w 4991260"/>
              <a:gd name="connsiteY69" fmla="*/ 487963 h 3064354"/>
              <a:gd name="connsiteX70" fmla="*/ 3571549 w 4991260"/>
              <a:gd name="connsiteY70" fmla="*/ 763275 h 3064354"/>
              <a:gd name="connsiteX71" fmla="*/ 3447127 w 4991260"/>
              <a:gd name="connsiteY71" fmla="*/ 1987658 h 3064354"/>
              <a:gd name="connsiteX72" fmla="*/ 2955994 w 4991260"/>
              <a:gd name="connsiteY72" fmla="*/ 1586059 h 3064354"/>
              <a:gd name="connsiteX73" fmla="*/ 2937514 w 4991260"/>
              <a:gd name="connsiteY73" fmla="*/ 1586174 h 3064354"/>
              <a:gd name="connsiteX74" fmla="*/ 2937514 w 4991260"/>
              <a:gd name="connsiteY74" fmla="*/ 1543742 h 3064354"/>
              <a:gd name="connsiteX75" fmla="*/ 2950883 w 4991260"/>
              <a:gd name="connsiteY75" fmla="*/ 1542415 h 3064354"/>
              <a:gd name="connsiteX76" fmla="*/ 3421080 w 4991260"/>
              <a:gd name="connsiteY76" fmla="*/ 1958515 h 3064354"/>
              <a:gd name="connsiteX77" fmla="*/ 3495369 w 4991260"/>
              <a:gd name="connsiteY77" fmla="*/ 871262 h 3064354"/>
              <a:gd name="connsiteX78" fmla="*/ 3804813 w 4991260"/>
              <a:gd name="connsiteY78" fmla="*/ 555328 h 3064354"/>
              <a:gd name="connsiteX79" fmla="*/ 4429129 w 4991260"/>
              <a:gd name="connsiteY79" fmla="*/ 470670 h 3064354"/>
              <a:gd name="connsiteX80" fmla="*/ 4375920 w 4991260"/>
              <a:gd name="connsiteY80" fmla="*/ 814775 h 3064354"/>
              <a:gd name="connsiteX81" fmla="*/ 4669061 w 4991260"/>
              <a:gd name="connsiteY81" fmla="*/ 899101 h 3064354"/>
              <a:gd name="connsiteX82" fmla="*/ 4681221 w 4991260"/>
              <a:gd name="connsiteY82" fmla="*/ 896436 h 3064354"/>
              <a:gd name="connsiteX83" fmla="*/ 4664637 w 4991260"/>
              <a:gd name="connsiteY83" fmla="*/ 747788 h 3064354"/>
              <a:gd name="connsiteX84" fmla="*/ 4650760 w 4991260"/>
              <a:gd name="connsiteY84" fmla="*/ 466256 h 3064354"/>
              <a:gd name="connsiteX85" fmla="*/ 4773004 w 4991260"/>
              <a:gd name="connsiteY85" fmla="*/ 171984 h 3064354"/>
              <a:gd name="connsiteX86" fmla="*/ 4973714 w 4991260"/>
              <a:gd name="connsiteY86" fmla="*/ 11581 h 3064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91260" h="3064354">
                <a:moveTo>
                  <a:pt x="865966" y="2354743"/>
                </a:moveTo>
                <a:lnTo>
                  <a:pt x="903328" y="2354743"/>
                </a:lnTo>
                <a:lnTo>
                  <a:pt x="904404" y="2358487"/>
                </a:lnTo>
                <a:cubicBezTo>
                  <a:pt x="909141" y="2379440"/>
                  <a:pt x="911687" y="2398219"/>
                  <a:pt x="910876" y="2413669"/>
                </a:cubicBezTo>
                <a:cubicBezTo>
                  <a:pt x="904386" y="2537273"/>
                  <a:pt x="850427" y="2554873"/>
                  <a:pt x="724336" y="2578201"/>
                </a:cubicBezTo>
                <a:cubicBezTo>
                  <a:pt x="598246" y="2601528"/>
                  <a:pt x="321401" y="2546146"/>
                  <a:pt x="178099" y="2690767"/>
                </a:cubicBezTo>
                <a:cubicBezTo>
                  <a:pt x="124361" y="2745000"/>
                  <a:pt x="90565" y="2855523"/>
                  <a:pt x="60411" y="2975952"/>
                </a:cubicBezTo>
                <a:lnTo>
                  <a:pt x="39006" y="3064354"/>
                </a:lnTo>
                <a:lnTo>
                  <a:pt x="0" y="3064354"/>
                </a:lnTo>
                <a:lnTo>
                  <a:pt x="11384" y="3016755"/>
                </a:lnTo>
                <a:cubicBezTo>
                  <a:pt x="47486" y="2868186"/>
                  <a:pt x="90937" y="2715357"/>
                  <a:pt x="170244" y="2642633"/>
                </a:cubicBezTo>
                <a:cubicBezTo>
                  <a:pt x="328855" y="2497186"/>
                  <a:pt x="733173" y="2605325"/>
                  <a:pt x="848296" y="2492626"/>
                </a:cubicBezTo>
                <a:cubicBezTo>
                  <a:pt x="877077" y="2464451"/>
                  <a:pt x="878197" y="2415946"/>
                  <a:pt x="867204" y="2359419"/>
                </a:cubicBezTo>
                <a:close/>
                <a:moveTo>
                  <a:pt x="1423809" y="2354742"/>
                </a:moveTo>
                <a:lnTo>
                  <a:pt x="1478755" y="2354742"/>
                </a:lnTo>
                <a:lnTo>
                  <a:pt x="1566117" y="2418685"/>
                </a:lnTo>
                <a:cubicBezTo>
                  <a:pt x="1725778" y="2532783"/>
                  <a:pt x="1873810" y="2626501"/>
                  <a:pt x="1969159" y="2637617"/>
                </a:cubicBezTo>
                <a:cubicBezTo>
                  <a:pt x="2096293" y="2652439"/>
                  <a:pt x="2169817" y="2547795"/>
                  <a:pt x="2226973" y="2430103"/>
                </a:cubicBezTo>
                <a:lnTo>
                  <a:pt x="2261145" y="2354742"/>
                </a:lnTo>
                <a:lnTo>
                  <a:pt x="2292787" y="2354742"/>
                </a:lnTo>
                <a:lnTo>
                  <a:pt x="2262657" y="2419097"/>
                </a:lnTo>
                <a:cubicBezTo>
                  <a:pt x="2196763" y="2553923"/>
                  <a:pt x="2110630" y="2685450"/>
                  <a:pt x="1955758" y="2663556"/>
                </a:cubicBezTo>
                <a:cubicBezTo>
                  <a:pt x="1862835" y="2650420"/>
                  <a:pt x="1713252" y="2558990"/>
                  <a:pt x="1553389" y="2447637"/>
                </a:cubicBezTo>
                <a:close/>
                <a:moveTo>
                  <a:pt x="4991259" y="0"/>
                </a:moveTo>
                <a:lnTo>
                  <a:pt x="4991260" y="37296"/>
                </a:lnTo>
                <a:lnTo>
                  <a:pt x="4978117" y="46275"/>
                </a:lnTo>
                <a:cubicBezTo>
                  <a:pt x="4872723" y="120793"/>
                  <a:pt x="4806799" y="152887"/>
                  <a:pt x="4757909" y="230377"/>
                </a:cubicBezTo>
                <a:cubicBezTo>
                  <a:pt x="4709017" y="307864"/>
                  <a:pt x="4690459" y="361623"/>
                  <a:pt x="4684771" y="511205"/>
                </a:cubicBezTo>
                <a:cubicBezTo>
                  <a:pt x="4681928" y="585995"/>
                  <a:pt x="4690545" y="703675"/>
                  <a:pt x="4700441" y="820901"/>
                </a:cubicBezTo>
                <a:lnTo>
                  <a:pt x="4706468" y="890903"/>
                </a:lnTo>
                <a:lnTo>
                  <a:pt x="4718278" y="888314"/>
                </a:lnTo>
                <a:cubicBezTo>
                  <a:pt x="4845347" y="849680"/>
                  <a:pt x="4893747" y="658518"/>
                  <a:pt x="4961825" y="504897"/>
                </a:cubicBezTo>
                <a:cubicBezTo>
                  <a:pt x="4970335" y="485694"/>
                  <a:pt x="4979187" y="465185"/>
                  <a:pt x="4988433" y="444066"/>
                </a:cubicBezTo>
                <a:lnTo>
                  <a:pt x="4991259" y="437771"/>
                </a:lnTo>
                <a:lnTo>
                  <a:pt x="4991260" y="543283"/>
                </a:lnTo>
                <a:lnTo>
                  <a:pt x="4966098" y="600667"/>
                </a:lnTo>
                <a:cubicBezTo>
                  <a:pt x="4910554" y="725761"/>
                  <a:pt x="4854436" y="840622"/>
                  <a:pt x="4798680" y="881806"/>
                </a:cubicBezTo>
                <a:cubicBezTo>
                  <a:pt x="4780096" y="895534"/>
                  <a:pt x="4759993" y="906452"/>
                  <a:pt x="4738925" y="914895"/>
                </a:cubicBezTo>
                <a:lnTo>
                  <a:pt x="4709223" y="923154"/>
                </a:lnTo>
                <a:lnTo>
                  <a:pt x="4714970" y="990979"/>
                </a:lnTo>
                <a:cubicBezTo>
                  <a:pt x="4719284" y="1043947"/>
                  <a:pt x="4722645" y="1091383"/>
                  <a:pt x="4723779" y="1127869"/>
                </a:cubicBezTo>
                <a:cubicBezTo>
                  <a:pt x="4728317" y="1273816"/>
                  <a:pt x="4745110" y="1330659"/>
                  <a:pt x="4711995" y="1386885"/>
                </a:cubicBezTo>
                <a:cubicBezTo>
                  <a:pt x="4678881" y="1443112"/>
                  <a:pt x="4586684" y="1442280"/>
                  <a:pt x="4525090" y="1465225"/>
                </a:cubicBezTo>
                <a:cubicBezTo>
                  <a:pt x="4463494" y="1488170"/>
                  <a:pt x="4424013" y="1489097"/>
                  <a:pt x="4342424" y="1524555"/>
                </a:cubicBezTo>
                <a:cubicBezTo>
                  <a:pt x="4260835" y="1560012"/>
                  <a:pt x="4222888" y="1601368"/>
                  <a:pt x="4209509" y="1662730"/>
                </a:cubicBezTo>
                <a:cubicBezTo>
                  <a:pt x="4196128" y="1724092"/>
                  <a:pt x="4226689" y="1817228"/>
                  <a:pt x="4262144" y="1892725"/>
                </a:cubicBezTo>
                <a:cubicBezTo>
                  <a:pt x="4297599" y="1968223"/>
                  <a:pt x="4368668" y="2130473"/>
                  <a:pt x="4359380" y="2196734"/>
                </a:cubicBezTo>
                <a:cubicBezTo>
                  <a:pt x="4350093" y="2262994"/>
                  <a:pt x="4286936" y="2274565"/>
                  <a:pt x="4206424" y="2290284"/>
                </a:cubicBezTo>
                <a:cubicBezTo>
                  <a:pt x="4125910" y="2306004"/>
                  <a:pt x="3988801" y="2281615"/>
                  <a:pt x="3876300" y="2291052"/>
                </a:cubicBezTo>
                <a:cubicBezTo>
                  <a:pt x="3763800" y="2300491"/>
                  <a:pt x="3641741" y="2315224"/>
                  <a:pt x="3531421" y="2346914"/>
                </a:cubicBezTo>
                <a:cubicBezTo>
                  <a:pt x="3421106" y="2378604"/>
                  <a:pt x="3305783" y="2416788"/>
                  <a:pt x="3214394" y="2481189"/>
                </a:cubicBezTo>
                <a:cubicBezTo>
                  <a:pt x="3123006" y="2545587"/>
                  <a:pt x="3072164" y="2598004"/>
                  <a:pt x="2983094" y="2733309"/>
                </a:cubicBezTo>
                <a:cubicBezTo>
                  <a:pt x="2938560" y="2800961"/>
                  <a:pt x="2886624" y="2897879"/>
                  <a:pt x="2833901" y="2999389"/>
                </a:cubicBezTo>
                <a:lnTo>
                  <a:pt x="2800338" y="3064353"/>
                </a:lnTo>
                <a:lnTo>
                  <a:pt x="2771470" y="3064352"/>
                </a:lnTo>
                <a:lnTo>
                  <a:pt x="2839856" y="2938510"/>
                </a:lnTo>
                <a:cubicBezTo>
                  <a:pt x="2905112" y="2815436"/>
                  <a:pt x="2957679" y="2712749"/>
                  <a:pt x="3028586" y="2627438"/>
                </a:cubicBezTo>
                <a:cubicBezTo>
                  <a:pt x="3123126" y="2513692"/>
                  <a:pt x="3207081" y="2445727"/>
                  <a:pt x="3336463" y="2386012"/>
                </a:cubicBezTo>
                <a:cubicBezTo>
                  <a:pt x="3465846" y="2326299"/>
                  <a:pt x="3642317" y="2295671"/>
                  <a:pt x="3804883" y="2269151"/>
                </a:cubicBezTo>
                <a:cubicBezTo>
                  <a:pt x="3967451" y="2242632"/>
                  <a:pt x="4244931" y="2299352"/>
                  <a:pt x="4311871" y="2226891"/>
                </a:cubicBezTo>
                <a:cubicBezTo>
                  <a:pt x="4378809" y="2154429"/>
                  <a:pt x="4243218" y="1950352"/>
                  <a:pt x="4206520" y="1834377"/>
                </a:cubicBezTo>
                <a:cubicBezTo>
                  <a:pt x="4169819" y="1718404"/>
                  <a:pt x="4171197" y="1667621"/>
                  <a:pt x="4194877" y="1611132"/>
                </a:cubicBezTo>
                <a:cubicBezTo>
                  <a:pt x="4218557" y="1554643"/>
                  <a:pt x="4267079" y="1532833"/>
                  <a:pt x="4348595" y="1495441"/>
                </a:cubicBezTo>
                <a:cubicBezTo>
                  <a:pt x="4430109" y="1458050"/>
                  <a:pt x="4591326" y="1440325"/>
                  <a:pt x="4683966" y="1386783"/>
                </a:cubicBezTo>
                <a:cubicBezTo>
                  <a:pt x="4722532" y="1347624"/>
                  <a:pt x="4698233" y="1189762"/>
                  <a:pt x="4692700" y="1036341"/>
                </a:cubicBezTo>
                <a:cubicBezTo>
                  <a:pt x="4692008" y="1017163"/>
                  <a:pt x="4690625" y="996124"/>
                  <a:pt x="4688761" y="973706"/>
                </a:cubicBezTo>
                <a:lnTo>
                  <a:pt x="4684553" y="930016"/>
                </a:lnTo>
                <a:lnTo>
                  <a:pt x="4673364" y="933126"/>
                </a:lnTo>
                <a:cubicBezTo>
                  <a:pt x="4538635" y="956068"/>
                  <a:pt x="4388844" y="901877"/>
                  <a:pt x="4342585" y="842590"/>
                </a:cubicBezTo>
                <a:cubicBezTo>
                  <a:pt x="4280907" y="763541"/>
                  <a:pt x="4500427" y="501183"/>
                  <a:pt x="4371921" y="487963"/>
                </a:cubicBezTo>
                <a:cubicBezTo>
                  <a:pt x="4243415" y="474744"/>
                  <a:pt x="3725682" y="513326"/>
                  <a:pt x="3571549" y="763275"/>
                </a:cubicBezTo>
                <a:cubicBezTo>
                  <a:pt x="3417417" y="1013224"/>
                  <a:pt x="3553812" y="1850501"/>
                  <a:pt x="3447127" y="1987658"/>
                </a:cubicBezTo>
                <a:cubicBezTo>
                  <a:pt x="3347112" y="2116242"/>
                  <a:pt x="3087693" y="1618000"/>
                  <a:pt x="2955994" y="1586059"/>
                </a:cubicBezTo>
                <a:lnTo>
                  <a:pt x="2937514" y="1586174"/>
                </a:lnTo>
                <a:lnTo>
                  <a:pt x="2937514" y="1543742"/>
                </a:lnTo>
                <a:lnTo>
                  <a:pt x="2950883" y="1542415"/>
                </a:lnTo>
                <a:cubicBezTo>
                  <a:pt x="3097235" y="1562240"/>
                  <a:pt x="3331625" y="2063816"/>
                  <a:pt x="3421080" y="1958515"/>
                </a:cubicBezTo>
                <a:cubicBezTo>
                  <a:pt x="3516498" y="1846193"/>
                  <a:pt x="3431413" y="1105127"/>
                  <a:pt x="3495369" y="871262"/>
                </a:cubicBezTo>
                <a:cubicBezTo>
                  <a:pt x="3559324" y="637398"/>
                  <a:pt x="3689014" y="611569"/>
                  <a:pt x="3804813" y="555328"/>
                </a:cubicBezTo>
                <a:cubicBezTo>
                  <a:pt x="3920612" y="499088"/>
                  <a:pt x="4333946" y="427429"/>
                  <a:pt x="4429129" y="470670"/>
                </a:cubicBezTo>
                <a:cubicBezTo>
                  <a:pt x="4524314" y="513911"/>
                  <a:pt x="4327730" y="745167"/>
                  <a:pt x="4375920" y="814775"/>
                </a:cubicBezTo>
                <a:cubicBezTo>
                  <a:pt x="4418087" y="875680"/>
                  <a:pt x="4551292" y="915884"/>
                  <a:pt x="4669061" y="899101"/>
                </a:cubicBezTo>
                <a:lnTo>
                  <a:pt x="4681221" y="896436"/>
                </a:lnTo>
                <a:lnTo>
                  <a:pt x="4664637" y="747788"/>
                </a:lnTo>
                <a:cubicBezTo>
                  <a:pt x="4653170" y="642452"/>
                  <a:pt x="4644068" y="538286"/>
                  <a:pt x="4650760" y="466256"/>
                </a:cubicBezTo>
                <a:cubicBezTo>
                  <a:pt x="4664144" y="322197"/>
                  <a:pt x="4679366" y="274021"/>
                  <a:pt x="4773004" y="171984"/>
                </a:cubicBezTo>
                <a:cubicBezTo>
                  <a:pt x="4819823" y="120966"/>
                  <a:pt x="4893587" y="66036"/>
                  <a:pt x="4973714" y="1158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b="0" i="0" dirty="0">
              <a:latin typeface="Quire Sans" panose="020B0502040400020003" pitchFamily="34" charset="0"/>
            </a:endParaRP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281E9973-961B-A84F-9672-D97D94CFD8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12612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72563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65" name="Plassholder for bilde 64">
            <a:extLst>
              <a:ext uri="{FF2B5EF4-FFF2-40B4-BE49-F238E27FC236}">
                <a16:creationId xmlns:a16="http://schemas.microsoft.com/office/drawing/2014/main" id="{5198CD06-1363-8943-B9BA-9792615794E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94525" y="2259013"/>
            <a:ext cx="5197475" cy="3871912"/>
          </a:xfrm>
          <a:custGeom>
            <a:avLst/>
            <a:gdLst>
              <a:gd name="connsiteX0" fmla="*/ 2252534 w 5197475"/>
              <a:gd name="connsiteY0" fmla="*/ 3677345 h 3871912"/>
              <a:gd name="connsiteX1" fmla="*/ 2271404 w 5197475"/>
              <a:gd name="connsiteY1" fmla="*/ 3681896 h 3871912"/>
              <a:gd name="connsiteX2" fmla="*/ 2372486 w 5197475"/>
              <a:gd name="connsiteY2" fmla="*/ 3800570 h 3871912"/>
              <a:gd name="connsiteX3" fmla="*/ 2426820 w 5197475"/>
              <a:gd name="connsiteY3" fmla="*/ 3871912 h 3871912"/>
              <a:gd name="connsiteX4" fmla="*/ 2293210 w 5197475"/>
              <a:gd name="connsiteY4" fmla="*/ 3871912 h 3871912"/>
              <a:gd name="connsiteX5" fmla="*/ 2287915 w 5197475"/>
              <a:gd name="connsiteY5" fmla="*/ 3857796 h 3871912"/>
              <a:gd name="connsiteX6" fmla="*/ 2252534 w 5197475"/>
              <a:gd name="connsiteY6" fmla="*/ 3677345 h 3871912"/>
              <a:gd name="connsiteX7" fmla="*/ 4763216 w 5197475"/>
              <a:gd name="connsiteY7" fmla="*/ 1225709 h 3871912"/>
              <a:gd name="connsiteX8" fmla="*/ 5144581 w 5197475"/>
              <a:gd name="connsiteY8" fmla="*/ 1809502 h 3871912"/>
              <a:gd name="connsiteX9" fmla="*/ 5197475 w 5197475"/>
              <a:gd name="connsiteY9" fmla="*/ 1896180 h 3871912"/>
              <a:gd name="connsiteX10" fmla="*/ 5197475 w 5197475"/>
              <a:gd name="connsiteY10" fmla="*/ 3871912 h 3871912"/>
              <a:gd name="connsiteX11" fmla="*/ 3676539 w 5197475"/>
              <a:gd name="connsiteY11" fmla="*/ 3871912 h 3871912"/>
              <a:gd name="connsiteX12" fmla="*/ 3679815 w 5197475"/>
              <a:gd name="connsiteY12" fmla="*/ 3822686 h 3871912"/>
              <a:gd name="connsiteX13" fmla="*/ 3700349 w 5197475"/>
              <a:gd name="connsiteY13" fmla="*/ 2925935 h 3871912"/>
              <a:gd name="connsiteX14" fmla="*/ 4870644 w 5197475"/>
              <a:gd name="connsiteY14" fmla="*/ 2842780 h 3871912"/>
              <a:gd name="connsiteX15" fmla="*/ 4749968 w 5197475"/>
              <a:gd name="connsiteY15" fmla="*/ 1236972 h 3871912"/>
              <a:gd name="connsiteX16" fmla="*/ 4763216 w 5197475"/>
              <a:gd name="connsiteY16" fmla="*/ 1225709 h 3871912"/>
              <a:gd name="connsiteX17" fmla="*/ 0 w 5197475"/>
              <a:gd name="connsiteY17" fmla="*/ 0 h 3871912"/>
              <a:gd name="connsiteX18" fmla="*/ 5197475 w 5197475"/>
              <a:gd name="connsiteY18" fmla="*/ 0 h 3871912"/>
              <a:gd name="connsiteX19" fmla="*/ 5197475 w 5197475"/>
              <a:gd name="connsiteY19" fmla="*/ 1835274 h 3871912"/>
              <a:gd name="connsiteX20" fmla="*/ 5181727 w 5197475"/>
              <a:gd name="connsiteY20" fmla="*/ 1809715 h 3871912"/>
              <a:gd name="connsiteX21" fmla="*/ 4759813 w 5197475"/>
              <a:gd name="connsiteY21" fmla="*/ 1189473 h 3871912"/>
              <a:gd name="connsiteX22" fmla="*/ 4732420 w 5197475"/>
              <a:gd name="connsiteY22" fmla="*/ 1198562 h 3871912"/>
              <a:gd name="connsiteX23" fmla="*/ 4842935 w 5197475"/>
              <a:gd name="connsiteY23" fmla="*/ 2829463 h 3871912"/>
              <a:gd name="connsiteX24" fmla="*/ 3724793 w 5197475"/>
              <a:gd name="connsiteY24" fmla="*/ 2860992 h 3871912"/>
              <a:gd name="connsiteX25" fmla="*/ 3640885 w 5197475"/>
              <a:gd name="connsiteY25" fmla="*/ 3858373 h 3871912"/>
              <a:gd name="connsiteX26" fmla="*/ 3638183 w 5197475"/>
              <a:gd name="connsiteY26" fmla="*/ 3871912 h 3871912"/>
              <a:gd name="connsiteX27" fmla="*/ 2470154 w 5197475"/>
              <a:gd name="connsiteY27" fmla="*/ 3871912 h 3871912"/>
              <a:gd name="connsiteX28" fmla="*/ 2441376 w 5197475"/>
              <a:gd name="connsiteY28" fmla="*/ 3834586 h 3871912"/>
              <a:gd name="connsiteX29" fmla="*/ 2240343 w 5197475"/>
              <a:gd name="connsiteY29" fmla="*/ 3618170 h 3871912"/>
              <a:gd name="connsiteX30" fmla="*/ 2218807 w 5197475"/>
              <a:gd name="connsiteY30" fmla="*/ 3613384 h 3871912"/>
              <a:gd name="connsiteX31" fmla="*/ 2259597 w 5197475"/>
              <a:gd name="connsiteY31" fmla="*/ 3843923 h 3871912"/>
              <a:gd name="connsiteX32" fmla="*/ 2269448 w 5197475"/>
              <a:gd name="connsiteY32" fmla="*/ 3871912 h 3871912"/>
              <a:gd name="connsiteX33" fmla="*/ 0 w 5197475"/>
              <a:gd name="connsiteY33" fmla="*/ 3871912 h 387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197475" h="3871912">
                <a:moveTo>
                  <a:pt x="2252534" y="3677345"/>
                </a:moveTo>
                <a:cubicBezTo>
                  <a:pt x="2256997" y="3676055"/>
                  <a:pt x="2263210" y="3677462"/>
                  <a:pt x="2271404" y="3681896"/>
                </a:cubicBezTo>
                <a:cubicBezTo>
                  <a:pt x="2292349" y="3700656"/>
                  <a:pt x="2327551" y="3742818"/>
                  <a:pt x="2372486" y="3800570"/>
                </a:cubicBezTo>
                <a:lnTo>
                  <a:pt x="2426820" y="3871912"/>
                </a:lnTo>
                <a:lnTo>
                  <a:pt x="2293210" y="3871912"/>
                </a:lnTo>
                <a:lnTo>
                  <a:pt x="2287915" y="3857796"/>
                </a:lnTo>
                <a:cubicBezTo>
                  <a:pt x="2251641" y="3757672"/>
                  <a:pt x="2230217" y="3683794"/>
                  <a:pt x="2252534" y="3677345"/>
                </a:cubicBezTo>
                <a:close/>
                <a:moveTo>
                  <a:pt x="4763216" y="1225709"/>
                </a:moveTo>
                <a:cubicBezTo>
                  <a:pt x="4828746" y="1206194"/>
                  <a:pt x="4996746" y="1555563"/>
                  <a:pt x="5144581" y="1809502"/>
                </a:cubicBezTo>
                <a:lnTo>
                  <a:pt x="5197475" y="1896180"/>
                </a:lnTo>
                <a:lnTo>
                  <a:pt x="5197475" y="3871912"/>
                </a:lnTo>
                <a:lnTo>
                  <a:pt x="3676539" y="3871912"/>
                </a:lnTo>
                <a:lnTo>
                  <a:pt x="3679815" y="3822686"/>
                </a:lnTo>
                <a:cubicBezTo>
                  <a:pt x="3684291" y="3547400"/>
                  <a:pt x="3534553" y="3079425"/>
                  <a:pt x="3700349" y="2925935"/>
                </a:cubicBezTo>
                <a:cubicBezTo>
                  <a:pt x="3904405" y="2737023"/>
                  <a:pt x="4698553" y="3150647"/>
                  <a:pt x="4870644" y="2842780"/>
                </a:cubicBezTo>
                <a:cubicBezTo>
                  <a:pt x="5042735" y="2534912"/>
                  <a:pt x="4669492" y="1366636"/>
                  <a:pt x="4749968" y="1236972"/>
                </a:cubicBezTo>
                <a:cubicBezTo>
                  <a:pt x="4753740" y="1230894"/>
                  <a:pt x="4758175" y="1227210"/>
                  <a:pt x="4763216" y="1225709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1835274"/>
                </a:lnTo>
                <a:lnTo>
                  <a:pt x="5181727" y="1809715"/>
                </a:lnTo>
                <a:cubicBezTo>
                  <a:pt x="5035446" y="1563990"/>
                  <a:pt x="4859173" y="1196772"/>
                  <a:pt x="4759813" y="1189473"/>
                </a:cubicBezTo>
                <a:cubicBezTo>
                  <a:pt x="4749878" y="1188743"/>
                  <a:pt x="4740711" y="1191612"/>
                  <a:pt x="4732420" y="1198562"/>
                </a:cubicBezTo>
                <a:cubicBezTo>
                  <a:pt x="4599768" y="1309758"/>
                  <a:pt x="5010873" y="2552391"/>
                  <a:pt x="4842935" y="2829463"/>
                </a:cubicBezTo>
                <a:cubicBezTo>
                  <a:pt x="4674997" y="3106535"/>
                  <a:pt x="4049196" y="2730158"/>
                  <a:pt x="3724793" y="2860992"/>
                </a:cubicBezTo>
                <a:cubicBezTo>
                  <a:pt x="3460160" y="3000863"/>
                  <a:pt x="3673400" y="3578780"/>
                  <a:pt x="3640885" y="3858373"/>
                </a:cubicBezTo>
                <a:lnTo>
                  <a:pt x="3638183" y="3871912"/>
                </a:lnTo>
                <a:lnTo>
                  <a:pt x="2470154" y="3871912"/>
                </a:lnTo>
                <a:lnTo>
                  <a:pt x="2441376" y="3834586"/>
                </a:lnTo>
                <a:cubicBezTo>
                  <a:pt x="2351261" y="3720440"/>
                  <a:pt x="2278068" y="3637414"/>
                  <a:pt x="2240343" y="3618170"/>
                </a:cubicBezTo>
                <a:cubicBezTo>
                  <a:pt x="2231197" y="3613505"/>
                  <a:pt x="2224097" y="3612025"/>
                  <a:pt x="2218807" y="3613384"/>
                </a:cubicBezTo>
                <a:cubicBezTo>
                  <a:pt x="2189051" y="3621026"/>
                  <a:pt x="2216579" y="3718472"/>
                  <a:pt x="2259597" y="3843923"/>
                </a:cubicBezTo>
                <a:lnTo>
                  <a:pt x="2269448" y="3871912"/>
                </a:lnTo>
                <a:lnTo>
                  <a:pt x="0" y="3871912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9" name="Friform 28">
            <a:extLst>
              <a:ext uri="{FF2B5EF4-FFF2-40B4-BE49-F238E27FC236}">
                <a16:creationId xmlns:a16="http://schemas.microsoft.com/office/drawing/2014/main" id="{75B6CEB5-5E36-7E4B-95DA-9183E3723972}"/>
              </a:ext>
            </a:extLst>
          </p:cNvPr>
          <p:cNvSpPr/>
          <p:nvPr userDrawn="1"/>
        </p:nvSpPr>
        <p:spPr>
          <a:xfrm>
            <a:off x="17368974" y="-181834"/>
            <a:ext cx="32106" cy="8677"/>
          </a:xfrm>
          <a:custGeom>
            <a:avLst/>
            <a:gdLst>
              <a:gd name="connsiteX0" fmla="*/ 0 w 32106"/>
              <a:gd name="connsiteY0" fmla="*/ 0 h 8677"/>
              <a:gd name="connsiteX1" fmla="*/ 16852 w 32106"/>
              <a:gd name="connsiteY1" fmla="*/ 4154 h 8677"/>
              <a:gd name="connsiteX2" fmla="*/ 26866 w 32106"/>
              <a:gd name="connsiteY2" fmla="*/ 8102 h 8677"/>
              <a:gd name="connsiteX3" fmla="*/ 11024 w 32106"/>
              <a:gd name="connsiteY3" fmla="*/ 3808 h 8677"/>
              <a:gd name="connsiteX4" fmla="*/ 0 w 32106"/>
              <a:gd name="connsiteY4" fmla="*/ 0 h 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06" h="8677">
                <a:moveTo>
                  <a:pt x="0" y="0"/>
                </a:moveTo>
                <a:lnTo>
                  <a:pt x="16852" y="4154"/>
                </a:lnTo>
                <a:cubicBezTo>
                  <a:pt x="32082" y="8017"/>
                  <a:pt x="36834" y="9639"/>
                  <a:pt x="26866" y="8102"/>
                </a:cubicBezTo>
                <a:cubicBezTo>
                  <a:pt x="23544" y="7590"/>
                  <a:pt x="18186" y="6108"/>
                  <a:pt x="11024" y="3808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b="0" i="0" dirty="0">
              <a:latin typeface="Quire Sans" panose="020B0502040400020003" pitchFamily="34" charset="0"/>
            </a:endParaRPr>
          </a:p>
        </p:txBody>
      </p:sp>
      <p:sp>
        <p:nvSpPr>
          <p:cNvPr id="70" name="Friform 69">
            <a:extLst>
              <a:ext uri="{FF2B5EF4-FFF2-40B4-BE49-F238E27FC236}">
                <a16:creationId xmlns:a16="http://schemas.microsoft.com/office/drawing/2014/main" id="{0C92A224-5D12-B147-BD7F-41D0A127C420}"/>
              </a:ext>
            </a:extLst>
          </p:cNvPr>
          <p:cNvSpPr/>
          <p:nvPr userDrawn="1"/>
        </p:nvSpPr>
        <p:spPr>
          <a:xfrm>
            <a:off x="7834255" y="6130455"/>
            <a:ext cx="2836840" cy="727546"/>
          </a:xfrm>
          <a:custGeom>
            <a:avLst/>
            <a:gdLst>
              <a:gd name="connsiteX0" fmla="*/ 215942 w 2836840"/>
              <a:gd name="connsiteY0" fmla="*/ 453971 h 727546"/>
              <a:gd name="connsiteX1" fmla="*/ 263553 w 2836840"/>
              <a:gd name="connsiteY1" fmla="*/ 464165 h 727546"/>
              <a:gd name="connsiteX2" fmla="*/ 574953 w 2836840"/>
              <a:gd name="connsiteY2" fmla="*/ 726318 h 727546"/>
              <a:gd name="connsiteX3" fmla="*/ 576410 w 2836840"/>
              <a:gd name="connsiteY3" fmla="*/ 727546 h 727546"/>
              <a:gd name="connsiteX4" fmla="*/ 521160 w 2836840"/>
              <a:gd name="connsiteY4" fmla="*/ 727546 h 727546"/>
              <a:gd name="connsiteX5" fmla="*/ 483606 w 2836840"/>
              <a:gd name="connsiteY5" fmla="*/ 694137 h 727546"/>
              <a:gd name="connsiteX6" fmla="*/ 122115 w 2836840"/>
              <a:gd name="connsiteY6" fmla="*/ 542408 h 727546"/>
              <a:gd name="connsiteX7" fmla="*/ 38148 w 2836840"/>
              <a:gd name="connsiteY7" fmla="*/ 723437 h 727546"/>
              <a:gd name="connsiteX8" fmla="*/ 36871 w 2836840"/>
              <a:gd name="connsiteY8" fmla="*/ 727546 h 727546"/>
              <a:gd name="connsiteX9" fmla="*/ 0 w 2836840"/>
              <a:gd name="connsiteY9" fmla="*/ 727546 h 727546"/>
              <a:gd name="connsiteX10" fmla="*/ 3076 w 2836840"/>
              <a:gd name="connsiteY10" fmla="*/ 717635 h 727546"/>
              <a:gd name="connsiteX11" fmla="*/ 215942 w 2836840"/>
              <a:gd name="connsiteY11" fmla="*/ 453971 h 727546"/>
              <a:gd name="connsiteX12" fmla="*/ 2798547 w 2836840"/>
              <a:gd name="connsiteY12" fmla="*/ 0 h 727546"/>
              <a:gd name="connsiteX13" fmla="*/ 2836840 w 2836840"/>
              <a:gd name="connsiteY13" fmla="*/ 0 h 727546"/>
              <a:gd name="connsiteX14" fmla="*/ 2836101 w 2836840"/>
              <a:gd name="connsiteY14" fmla="*/ 11120 h 727546"/>
              <a:gd name="connsiteX15" fmla="*/ 2806575 w 2836840"/>
              <a:gd name="connsiteY15" fmla="*/ 104809 h 727546"/>
              <a:gd name="connsiteX16" fmla="*/ 2117222 w 2836840"/>
              <a:gd name="connsiteY16" fmla="*/ 231193 h 727546"/>
              <a:gd name="connsiteX17" fmla="*/ 2238397 w 2836840"/>
              <a:gd name="connsiteY17" fmla="*/ 658816 h 727546"/>
              <a:gd name="connsiteX18" fmla="*/ 2278233 w 2836840"/>
              <a:gd name="connsiteY18" fmla="*/ 727545 h 727546"/>
              <a:gd name="connsiteX19" fmla="*/ 2238694 w 2836840"/>
              <a:gd name="connsiteY19" fmla="*/ 727545 h 727546"/>
              <a:gd name="connsiteX20" fmla="*/ 2216139 w 2836840"/>
              <a:gd name="connsiteY20" fmla="*/ 689741 h 727546"/>
              <a:gd name="connsiteX21" fmla="*/ 2079356 w 2836840"/>
              <a:gd name="connsiteY21" fmla="*/ 219232 h 727546"/>
              <a:gd name="connsiteX22" fmla="*/ 2770064 w 2836840"/>
              <a:gd name="connsiteY22" fmla="*/ 86345 h 727546"/>
              <a:gd name="connsiteX23" fmla="*/ 2790162 w 2836840"/>
              <a:gd name="connsiteY23" fmla="*/ 42010 h 727546"/>
              <a:gd name="connsiteX24" fmla="*/ 1586732 w 2836840"/>
              <a:gd name="connsiteY24" fmla="*/ 0 h 727546"/>
              <a:gd name="connsiteX25" fmla="*/ 1630062 w 2836840"/>
              <a:gd name="connsiteY25" fmla="*/ 0 h 727546"/>
              <a:gd name="connsiteX26" fmla="*/ 1696715 w 2836840"/>
              <a:gd name="connsiteY26" fmla="*/ 86453 h 727546"/>
              <a:gd name="connsiteX27" fmla="*/ 2107393 w 2836840"/>
              <a:gd name="connsiteY27" fmla="*/ 641985 h 727546"/>
              <a:gd name="connsiteX28" fmla="*/ 2172001 w 2836840"/>
              <a:gd name="connsiteY28" fmla="*/ 727545 h 727546"/>
              <a:gd name="connsiteX29" fmla="*/ 2131708 w 2836840"/>
              <a:gd name="connsiteY29" fmla="*/ 727545 h 727546"/>
              <a:gd name="connsiteX30" fmla="*/ 2077751 w 2836840"/>
              <a:gd name="connsiteY30" fmla="*/ 658864 h 727546"/>
              <a:gd name="connsiteX31" fmla="*/ 1606891 w 2836840"/>
              <a:gd name="connsiteY31" fmla="*/ 26470 h 727546"/>
              <a:gd name="connsiteX32" fmla="*/ 1429553 w 2836840"/>
              <a:gd name="connsiteY32" fmla="*/ 0 h 727546"/>
              <a:gd name="connsiteX33" fmla="*/ 1453304 w 2836840"/>
              <a:gd name="connsiteY33" fmla="*/ 0 h 727546"/>
              <a:gd name="connsiteX34" fmla="*/ 1496992 w 2836840"/>
              <a:gd name="connsiteY34" fmla="*/ 116466 h 727546"/>
              <a:gd name="connsiteX35" fmla="*/ 1612871 w 2836840"/>
              <a:gd name="connsiteY35" fmla="*/ 572602 h 727546"/>
              <a:gd name="connsiteX36" fmla="*/ 1049562 w 2836840"/>
              <a:gd name="connsiteY36" fmla="*/ 585782 h 727546"/>
              <a:gd name="connsiteX37" fmla="*/ 962345 w 2836840"/>
              <a:gd name="connsiteY37" fmla="*/ 711288 h 727546"/>
              <a:gd name="connsiteX38" fmla="*/ 957994 w 2836840"/>
              <a:gd name="connsiteY38" fmla="*/ 727545 h 727546"/>
              <a:gd name="connsiteX39" fmla="*/ 931674 w 2836840"/>
              <a:gd name="connsiteY39" fmla="*/ 727545 h 727546"/>
              <a:gd name="connsiteX40" fmla="*/ 934706 w 2836840"/>
              <a:gd name="connsiteY40" fmla="*/ 717383 h 727546"/>
              <a:gd name="connsiteX41" fmla="*/ 1034734 w 2836840"/>
              <a:gd name="connsiteY41" fmla="*/ 551190 h 727546"/>
              <a:gd name="connsiteX42" fmla="*/ 1570559 w 2836840"/>
              <a:gd name="connsiteY42" fmla="*/ 547002 h 727546"/>
              <a:gd name="connsiteX43" fmla="*/ 1466501 w 2836840"/>
              <a:gd name="connsiteY43" fmla="*/ 104978 h 72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836840" h="727546">
                <a:moveTo>
                  <a:pt x="215942" y="453971"/>
                </a:moveTo>
                <a:cubicBezTo>
                  <a:pt x="230782" y="455002"/>
                  <a:pt x="246607" y="458346"/>
                  <a:pt x="263553" y="464165"/>
                </a:cubicBezTo>
                <a:cubicBezTo>
                  <a:pt x="339185" y="512879"/>
                  <a:pt x="460194" y="626641"/>
                  <a:pt x="574953" y="726318"/>
                </a:cubicBezTo>
                <a:lnTo>
                  <a:pt x="576410" y="727546"/>
                </a:lnTo>
                <a:lnTo>
                  <a:pt x="521160" y="727546"/>
                </a:lnTo>
                <a:lnTo>
                  <a:pt x="483606" y="694137"/>
                </a:lnTo>
                <a:cubicBezTo>
                  <a:pt x="354478" y="585660"/>
                  <a:pt x="232273" y="411418"/>
                  <a:pt x="122115" y="542408"/>
                </a:cubicBezTo>
                <a:cubicBezTo>
                  <a:pt x="94576" y="575155"/>
                  <a:pt x="66222" y="640914"/>
                  <a:pt x="38148" y="723437"/>
                </a:cubicBezTo>
                <a:lnTo>
                  <a:pt x="36871" y="727546"/>
                </a:lnTo>
                <a:lnTo>
                  <a:pt x="0" y="727546"/>
                </a:lnTo>
                <a:lnTo>
                  <a:pt x="3076" y="717635"/>
                </a:lnTo>
                <a:cubicBezTo>
                  <a:pt x="56519" y="552919"/>
                  <a:pt x="112069" y="446755"/>
                  <a:pt x="215942" y="453971"/>
                </a:cubicBezTo>
                <a:close/>
                <a:moveTo>
                  <a:pt x="2798547" y="0"/>
                </a:moveTo>
                <a:lnTo>
                  <a:pt x="2836840" y="0"/>
                </a:lnTo>
                <a:lnTo>
                  <a:pt x="2836101" y="11120"/>
                </a:lnTo>
                <a:cubicBezTo>
                  <a:pt x="2831334" y="48449"/>
                  <a:pt x="2822063" y="80295"/>
                  <a:pt x="2806575" y="104809"/>
                </a:cubicBezTo>
                <a:cubicBezTo>
                  <a:pt x="2682676" y="300926"/>
                  <a:pt x="2254291" y="98357"/>
                  <a:pt x="2117222" y="231193"/>
                </a:cubicBezTo>
                <a:cubicBezTo>
                  <a:pt x="2048687" y="297611"/>
                  <a:pt x="2140216" y="485562"/>
                  <a:pt x="2238397" y="658816"/>
                </a:cubicBezTo>
                <a:lnTo>
                  <a:pt x="2278233" y="727545"/>
                </a:lnTo>
                <a:lnTo>
                  <a:pt x="2238694" y="727545"/>
                </a:lnTo>
                <a:lnTo>
                  <a:pt x="2216139" y="689741"/>
                </a:lnTo>
                <a:cubicBezTo>
                  <a:pt x="2119509" y="520598"/>
                  <a:pt x="2023763" y="315312"/>
                  <a:pt x="2079356" y="219232"/>
                </a:cubicBezTo>
                <a:cubicBezTo>
                  <a:pt x="2190540" y="27072"/>
                  <a:pt x="2635779" y="291292"/>
                  <a:pt x="2770064" y="86345"/>
                </a:cubicBezTo>
                <a:cubicBezTo>
                  <a:pt x="2778457" y="73536"/>
                  <a:pt x="2785068" y="58668"/>
                  <a:pt x="2790162" y="42010"/>
                </a:cubicBezTo>
                <a:close/>
                <a:moveTo>
                  <a:pt x="1586732" y="0"/>
                </a:moveTo>
                <a:lnTo>
                  <a:pt x="1630062" y="0"/>
                </a:lnTo>
                <a:lnTo>
                  <a:pt x="1696715" y="86453"/>
                </a:lnTo>
                <a:cubicBezTo>
                  <a:pt x="1829164" y="261470"/>
                  <a:pt x="1980709" y="472455"/>
                  <a:pt x="2107393" y="641985"/>
                </a:cubicBezTo>
                <a:lnTo>
                  <a:pt x="2172001" y="727545"/>
                </a:lnTo>
                <a:lnTo>
                  <a:pt x="2131708" y="727545"/>
                </a:lnTo>
                <a:lnTo>
                  <a:pt x="2077751" y="658864"/>
                </a:lnTo>
                <a:cubicBezTo>
                  <a:pt x="1921254" y="456427"/>
                  <a:pt x="1740730" y="204939"/>
                  <a:pt x="1606891" y="26470"/>
                </a:cubicBezTo>
                <a:close/>
                <a:moveTo>
                  <a:pt x="1429553" y="0"/>
                </a:moveTo>
                <a:lnTo>
                  <a:pt x="1453304" y="0"/>
                </a:lnTo>
                <a:lnTo>
                  <a:pt x="1496992" y="116466"/>
                </a:lnTo>
                <a:cubicBezTo>
                  <a:pt x="1566639" y="299719"/>
                  <a:pt x="1644714" y="507992"/>
                  <a:pt x="1612871" y="572602"/>
                </a:cubicBezTo>
                <a:cubicBezTo>
                  <a:pt x="1549185" y="701823"/>
                  <a:pt x="1172720" y="525085"/>
                  <a:pt x="1049562" y="585782"/>
                </a:cubicBezTo>
                <a:cubicBezTo>
                  <a:pt x="1003378" y="608543"/>
                  <a:pt x="979121" y="657072"/>
                  <a:pt x="962345" y="711288"/>
                </a:cubicBezTo>
                <a:lnTo>
                  <a:pt x="957994" y="727545"/>
                </a:lnTo>
                <a:lnTo>
                  <a:pt x="931674" y="727545"/>
                </a:lnTo>
                <a:lnTo>
                  <a:pt x="934706" y="717383"/>
                </a:lnTo>
                <a:cubicBezTo>
                  <a:pt x="953578" y="646664"/>
                  <a:pt x="974811" y="579343"/>
                  <a:pt x="1034734" y="551190"/>
                </a:cubicBezTo>
                <a:cubicBezTo>
                  <a:pt x="1208207" y="482819"/>
                  <a:pt x="1461242" y="654906"/>
                  <a:pt x="1570559" y="547002"/>
                </a:cubicBezTo>
                <a:cubicBezTo>
                  <a:pt x="1599144" y="484154"/>
                  <a:pt x="1531436" y="287983"/>
                  <a:pt x="1466501" y="1049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b="0" i="0" dirty="0">
              <a:latin typeface="Quire Sans" panose="020B0502040400020003" pitchFamily="34" charset="0"/>
            </a:endParaRPr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FD3FCD27-DD68-F743-88F0-69A1188460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81523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EF88B249-3082-7A49-964A-FC6C431B4C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7693174-E97A-9545-A88B-0BC63D3A5124}"/>
              </a:ext>
            </a:extLst>
          </p:cNvPr>
          <p:cNvSpPr/>
          <p:nvPr userDrawn="1"/>
        </p:nvSpPr>
        <p:spPr>
          <a:xfrm>
            <a:off x="3479291" y="4906724"/>
            <a:ext cx="3515235" cy="1951277"/>
          </a:xfrm>
          <a:custGeom>
            <a:avLst/>
            <a:gdLst>
              <a:gd name="connsiteX0" fmla="*/ 3407506 w 3515235"/>
              <a:gd name="connsiteY0" fmla="*/ 743 h 1951277"/>
              <a:gd name="connsiteX1" fmla="*/ 3514194 w 3515235"/>
              <a:gd name="connsiteY1" fmla="*/ 10648 h 1951277"/>
              <a:gd name="connsiteX2" fmla="*/ 3515234 w 3515235"/>
              <a:gd name="connsiteY2" fmla="*/ 10946 h 1951277"/>
              <a:gd name="connsiteX3" fmla="*/ 3515234 w 3515235"/>
              <a:gd name="connsiteY3" fmla="*/ 40433 h 1951277"/>
              <a:gd name="connsiteX4" fmla="*/ 3484136 w 3515235"/>
              <a:gd name="connsiteY4" fmla="*/ 31508 h 1951277"/>
              <a:gd name="connsiteX5" fmla="*/ 3392956 w 3515235"/>
              <a:gd name="connsiteY5" fmla="*/ 33381 h 1951277"/>
              <a:gd name="connsiteX6" fmla="*/ 3354827 w 3515235"/>
              <a:gd name="connsiteY6" fmla="*/ 439038 h 1951277"/>
              <a:gd name="connsiteX7" fmla="*/ 3287775 w 3515235"/>
              <a:gd name="connsiteY7" fmla="*/ 652893 h 1951277"/>
              <a:gd name="connsiteX8" fmla="*/ 3102906 w 3515235"/>
              <a:gd name="connsiteY8" fmla="*/ 707906 h 1951277"/>
              <a:gd name="connsiteX9" fmla="*/ 2749791 w 3515235"/>
              <a:gd name="connsiteY9" fmla="*/ 692849 h 1951277"/>
              <a:gd name="connsiteX10" fmla="*/ 2619153 w 3515235"/>
              <a:gd name="connsiteY10" fmla="*/ 1019113 h 1951277"/>
              <a:gd name="connsiteX11" fmla="*/ 2600973 w 3515235"/>
              <a:gd name="connsiteY11" fmla="*/ 1079350 h 1951277"/>
              <a:gd name="connsiteX12" fmla="*/ 2597105 w 3515235"/>
              <a:gd name="connsiteY12" fmla="*/ 1093892 h 1951277"/>
              <a:gd name="connsiteX13" fmla="*/ 2737101 w 3515235"/>
              <a:gd name="connsiteY13" fmla="*/ 1108882 h 1951277"/>
              <a:gd name="connsiteX14" fmla="*/ 3107430 w 3515235"/>
              <a:gd name="connsiteY14" fmla="*/ 1104871 h 1951277"/>
              <a:gd name="connsiteX15" fmla="*/ 3335176 w 3515235"/>
              <a:gd name="connsiteY15" fmla="*/ 875375 h 1951277"/>
              <a:gd name="connsiteX16" fmla="*/ 3472053 w 3515235"/>
              <a:gd name="connsiteY16" fmla="*/ 808782 h 1951277"/>
              <a:gd name="connsiteX17" fmla="*/ 3515235 w 3515235"/>
              <a:gd name="connsiteY17" fmla="*/ 790997 h 1951277"/>
              <a:gd name="connsiteX18" fmla="*/ 3515235 w 3515235"/>
              <a:gd name="connsiteY18" fmla="*/ 825182 h 1951277"/>
              <a:gd name="connsiteX19" fmla="*/ 3491597 w 3515235"/>
              <a:gd name="connsiteY19" fmla="*/ 835013 h 1951277"/>
              <a:gd name="connsiteX20" fmla="*/ 3358817 w 3515235"/>
              <a:gd name="connsiteY20" fmla="*/ 900286 h 1951277"/>
              <a:gd name="connsiteX21" fmla="*/ 3127943 w 3515235"/>
              <a:gd name="connsiteY21" fmla="*/ 1130322 h 1951277"/>
              <a:gd name="connsiteX22" fmla="*/ 2731776 w 3515235"/>
              <a:gd name="connsiteY22" fmla="*/ 1136462 h 1951277"/>
              <a:gd name="connsiteX23" fmla="*/ 2589644 w 3515235"/>
              <a:gd name="connsiteY23" fmla="*/ 1121951 h 1951277"/>
              <a:gd name="connsiteX24" fmla="*/ 2582619 w 3515235"/>
              <a:gd name="connsiteY24" fmla="*/ 1148368 h 1951277"/>
              <a:gd name="connsiteX25" fmla="*/ 2459399 w 3515235"/>
              <a:gd name="connsiteY25" fmla="*/ 1569484 h 1951277"/>
              <a:gd name="connsiteX26" fmla="*/ 2241717 w 3515235"/>
              <a:gd name="connsiteY26" fmla="*/ 1803309 h 1951277"/>
              <a:gd name="connsiteX27" fmla="*/ 1717548 w 3515235"/>
              <a:gd name="connsiteY27" fmla="*/ 1948517 h 1951277"/>
              <a:gd name="connsiteX28" fmla="*/ 1703683 w 3515235"/>
              <a:gd name="connsiteY28" fmla="*/ 1951277 h 1951277"/>
              <a:gd name="connsiteX29" fmla="*/ 1533478 w 3515235"/>
              <a:gd name="connsiteY29" fmla="*/ 1951277 h 1951277"/>
              <a:gd name="connsiteX30" fmla="*/ 1641431 w 3515235"/>
              <a:gd name="connsiteY30" fmla="*/ 1927675 h 1951277"/>
              <a:gd name="connsiteX31" fmla="*/ 2005052 w 3515235"/>
              <a:gd name="connsiteY31" fmla="*/ 1849782 h 1951277"/>
              <a:gd name="connsiteX32" fmla="*/ 2276302 w 3515235"/>
              <a:gd name="connsiteY32" fmla="*/ 1753711 h 1951277"/>
              <a:gd name="connsiteX33" fmla="*/ 2443141 w 3515235"/>
              <a:gd name="connsiteY33" fmla="*/ 1515363 h 1951277"/>
              <a:gd name="connsiteX34" fmla="*/ 2560011 w 3515235"/>
              <a:gd name="connsiteY34" fmla="*/ 1134339 h 1951277"/>
              <a:gd name="connsiteX35" fmla="*/ 2564156 w 3515235"/>
              <a:gd name="connsiteY35" fmla="*/ 1119444 h 1951277"/>
              <a:gd name="connsiteX36" fmla="*/ 2484209 w 3515235"/>
              <a:gd name="connsiteY36" fmla="*/ 1112259 h 1951277"/>
              <a:gd name="connsiteX37" fmla="*/ 1829142 w 3515235"/>
              <a:gd name="connsiteY37" fmla="*/ 1110070 h 1951277"/>
              <a:gd name="connsiteX38" fmla="*/ 1645265 w 3515235"/>
              <a:gd name="connsiteY38" fmla="*/ 1257869 h 1951277"/>
              <a:gd name="connsiteX39" fmla="*/ 1440827 w 3515235"/>
              <a:gd name="connsiteY39" fmla="*/ 1286783 h 1951277"/>
              <a:gd name="connsiteX40" fmla="*/ 1006450 w 3515235"/>
              <a:gd name="connsiteY40" fmla="*/ 1271690 h 1951277"/>
              <a:gd name="connsiteX41" fmla="*/ 463498 w 3515235"/>
              <a:gd name="connsiteY41" fmla="*/ 1597588 h 1951277"/>
              <a:gd name="connsiteX42" fmla="*/ 147982 w 3515235"/>
              <a:gd name="connsiteY42" fmla="*/ 1851728 h 1951277"/>
              <a:gd name="connsiteX43" fmla="*/ 37333 w 3515235"/>
              <a:gd name="connsiteY43" fmla="*/ 1951276 h 1951277"/>
              <a:gd name="connsiteX44" fmla="*/ 0 w 3515235"/>
              <a:gd name="connsiteY44" fmla="*/ 1951276 h 1951277"/>
              <a:gd name="connsiteX45" fmla="*/ 7189 w 3515235"/>
              <a:gd name="connsiteY45" fmla="*/ 1944146 h 1951277"/>
              <a:gd name="connsiteX46" fmla="*/ 186423 w 3515235"/>
              <a:gd name="connsiteY46" fmla="*/ 1784061 h 1951277"/>
              <a:gd name="connsiteX47" fmla="*/ 946889 w 3515235"/>
              <a:gd name="connsiteY47" fmla="*/ 1262658 h 1951277"/>
              <a:gd name="connsiteX48" fmla="*/ 1564887 w 3515235"/>
              <a:gd name="connsiteY48" fmla="*/ 1258882 h 1951277"/>
              <a:gd name="connsiteX49" fmla="*/ 1815968 w 3515235"/>
              <a:gd name="connsiteY49" fmla="*/ 1089794 h 1951277"/>
              <a:gd name="connsiteX50" fmla="*/ 2496347 w 3515235"/>
              <a:gd name="connsiteY50" fmla="*/ 1084742 h 1951277"/>
              <a:gd name="connsiteX51" fmla="*/ 2571956 w 3515235"/>
              <a:gd name="connsiteY51" fmla="*/ 1091413 h 1951277"/>
              <a:gd name="connsiteX52" fmla="*/ 2582377 w 3515235"/>
              <a:gd name="connsiteY52" fmla="*/ 1053961 h 1951277"/>
              <a:gd name="connsiteX53" fmla="*/ 2621923 w 3515235"/>
              <a:gd name="connsiteY53" fmla="*/ 922245 h 1951277"/>
              <a:gd name="connsiteX54" fmla="*/ 2723487 w 3515235"/>
              <a:gd name="connsiteY54" fmla="*/ 682960 h 1951277"/>
              <a:gd name="connsiteX55" fmla="*/ 2926494 w 3515235"/>
              <a:gd name="connsiteY55" fmla="*/ 674641 h 1951277"/>
              <a:gd name="connsiteX56" fmla="*/ 3118875 w 3515235"/>
              <a:gd name="connsiteY56" fmla="*/ 682704 h 1951277"/>
              <a:gd name="connsiteX57" fmla="*/ 3292052 w 3515235"/>
              <a:gd name="connsiteY57" fmla="*/ 599293 h 1951277"/>
              <a:gd name="connsiteX58" fmla="*/ 3322940 w 3515235"/>
              <a:gd name="connsiteY58" fmla="*/ 364774 h 1951277"/>
              <a:gd name="connsiteX59" fmla="*/ 3337775 w 3515235"/>
              <a:gd name="connsiteY59" fmla="*/ 45122 h 1951277"/>
              <a:gd name="connsiteX60" fmla="*/ 3407506 w 3515235"/>
              <a:gd name="connsiteY60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515235" h="1951277">
                <a:moveTo>
                  <a:pt x="3407506" y="743"/>
                </a:moveTo>
                <a:cubicBezTo>
                  <a:pt x="3437482" y="-2167"/>
                  <a:pt x="3473618" y="3970"/>
                  <a:pt x="3514194" y="10648"/>
                </a:cubicBezTo>
                <a:lnTo>
                  <a:pt x="3515234" y="10946"/>
                </a:lnTo>
                <a:lnTo>
                  <a:pt x="3515234" y="40433"/>
                </a:lnTo>
                <a:lnTo>
                  <a:pt x="3484136" y="31508"/>
                </a:lnTo>
                <a:cubicBezTo>
                  <a:pt x="3446611" y="23212"/>
                  <a:pt x="3415011" y="22204"/>
                  <a:pt x="3392956" y="33381"/>
                </a:cubicBezTo>
                <a:cubicBezTo>
                  <a:pt x="3304737" y="78089"/>
                  <a:pt x="3360856" y="317234"/>
                  <a:pt x="3354827" y="439038"/>
                </a:cubicBezTo>
                <a:cubicBezTo>
                  <a:pt x="3348799" y="560842"/>
                  <a:pt x="3329761" y="608082"/>
                  <a:pt x="3287775" y="652893"/>
                </a:cubicBezTo>
                <a:cubicBezTo>
                  <a:pt x="3245788" y="697703"/>
                  <a:pt x="3192570" y="701247"/>
                  <a:pt x="3102906" y="707906"/>
                </a:cubicBezTo>
                <a:cubicBezTo>
                  <a:pt x="3013243" y="714566"/>
                  <a:pt x="2855551" y="674899"/>
                  <a:pt x="2749791" y="692849"/>
                </a:cubicBezTo>
                <a:cubicBezTo>
                  <a:pt x="2699869" y="716174"/>
                  <a:pt x="2667552" y="873007"/>
                  <a:pt x="2619153" y="1019113"/>
                </a:cubicBezTo>
                <a:cubicBezTo>
                  <a:pt x="2613103" y="1037377"/>
                  <a:pt x="2607052" y="1057631"/>
                  <a:pt x="2600973" y="1079350"/>
                </a:cubicBezTo>
                <a:lnTo>
                  <a:pt x="2597105" y="1093892"/>
                </a:lnTo>
                <a:lnTo>
                  <a:pt x="2737101" y="1108882"/>
                </a:lnTo>
                <a:cubicBezTo>
                  <a:pt x="2884990" y="1124009"/>
                  <a:pt x="3013445" y="1132000"/>
                  <a:pt x="3107430" y="1104871"/>
                </a:cubicBezTo>
                <a:cubicBezTo>
                  <a:pt x="3232745" y="1068698"/>
                  <a:pt x="3185971" y="959716"/>
                  <a:pt x="3335176" y="875375"/>
                </a:cubicBezTo>
                <a:cubicBezTo>
                  <a:pt x="3372477" y="854290"/>
                  <a:pt x="3419351" y="831885"/>
                  <a:pt x="3472053" y="808782"/>
                </a:cubicBezTo>
                <a:lnTo>
                  <a:pt x="3515235" y="790997"/>
                </a:lnTo>
                <a:lnTo>
                  <a:pt x="3515235" y="825182"/>
                </a:lnTo>
                <a:lnTo>
                  <a:pt x="3491597" y="835013"/>
                </a:lnTo>
                <a:cubicBezTo>
                  <a:pt x="3440825" y="857520"/>
                  <a:pt x="3395489" y="879444"/>
                  <a:pt x="3358817" y="900286"/>
                </a:cubicBezTo>
                <a:cubicBezTo>
                  <a:pt x="3212129" y="983654"/>
                  <a:pt x="3259083" y="1093679"/>
                  <a:pt x="3127943" y="1130322"/>
                </a:cubicBezTo>
                <a:cubicBezTo>
                  <a:pt x="3029588" y="1157804"/>
                  <a:pt x="2887863" y="1151102"/>
                  <a:pt x="2731776" y="1136462"/>
                </a:cubicBezTo>
                <a:lnTo>
                  <a:pt x="2589644" y="1121951"/>
                </a:lnTo>
                <a:lnTo>
                  <a:pt x="2582619" y="1148368"/>
                </a:lnTo>
                <a:cubicBezTo>
                  <a:pt x="2545625" y="1293073"/>
                  <a:pt x="2506578" y="1471459"/>
                  <a:pt x="2459399" y="1569484"/>
                </a:cubicBezTo>
                <a:cubicBezTo>
                  <a:pt x="2396493" y="1700183"/>
                  <a:pt x="2365358" y="1740137"/>
                  <a:pt x="2241717" y="1803309"/>
                </a:cubicBezTo>
                <a:cubicBezTo>
                  <a:pt x="2118075" y="1866480"/>
                  <a:pt x="1887682" y="1906705"/>
                  <a:pt x="1717548" y="1948517"/>
                </a:cubicBezTo>
                <a:lnTo>
                  <a:pt x="1703683" y="1951277"/>
                </a:lnTo>
                <a:lnTo>
                  <a:pt x="1533478" y="1951277"/>
                </a:lnTo>
                <a:lnTo>
                  <a:pt x="1641431" y="1927675"/>
                </a:lnTo>
                <a:cubicBezTo>
                  <a:pt x="1766318" y="1901837"/>
                  <a:pt x="1911247" y="1874686"/>
                  <a:pt x="2005052" y="1849782"/>
                </a:cubicBezTo>
                <a:cubicBezTo>
                  <a:pt x="2130126" y="1816576"/>
                  <a:pt x="2203287" y="1809447"/>
                  <a:pt x="2276302" y="1753711"/>
                </a:cubicBezTo>
                <a:cubicBezTo>
                  <a:pt x="2349317" y="1697974"/>
                  <a:pt x="2385538" y="1653940"/>
                  <a:pt x="2443141" y="1515363"/>
                </a:cubicBezTo>
                <a:cubicBezTo>
                  <a:pt x="2479143" y="1428753"/>
                  <a:pt x="2521728" y="1272911"/>
                  <a:pt x="2560011" y="1134339"/>
                </a:cubicBezTo>
                <a:lnTo>
                  <a:pt x="2564156" y="1119444"/>
                </a:lnTo>
                <a:lnTo>
                  <a:pt x="2484209" y="1112259"/>
                </a:lnTo>
                <a:cubicBezTo>
                  <a:pt x="2265838" y="1095394"/>
                  <a:pt x="1964287" y="1089986"/>
                  <a:pt x="1829142" y="1110070"/>
                </a:cubicBezTo>
                <a:cubicBezTo>
                  <a:pt x="1674690" y="1133024"/>
                  <a:pt x="1709984" y="1228417"/>
                  <a:pt x="1645265" y="1257869"/>
                </a:cubicBezTo>
                <a:cubicBezTo>
                  <a:pt x="1580545" y="1287322"/>
                  <a:pt x="1547296" y="1284480"/>
                  <a:pt x="1440827" y="1286783"/>
                </a:cubicBezTo>
                <a:cubicBezTo>
                  <a:pt x="1334358" y="1289086"/>
                  <a:pt x="1169338" y="1219889"/>
                  <a:pt x="1006450" y="1271690"/>
                </a:cubicBezTo>
                <a:cubicBezTo>
                  <a:pt x="843562" y="1323490"/>
                  <a:pt x="657572" y="1452859"/>
                  <a:pt x="463498" y="1597588"/>
                </a:cubicBezTo>
                <a:cubicBezTo>
                  <a:pt x="366461" y="1669953"/>
                  <a:pt x="256426" y="1757991"/>
                  <a:pt x="147982" y="1851728"/>
                </a:cubicBezTo>
                <a:lnTo>
                  <a:pt x="37333" y="1951276"/>
                </a:lnTo>
                <a:lnTo>
                  <a:pt x="0" y="1951276"/>
                </a:lnTo>
                <a:lnTo>
                  <a:pt x="7189" y="1944146"/>
                </a:lnTo>
                <a:cubicBezTo>
                  <a:pt x="67928" y="1886249"/>
                  <a:pt x="128902" y="1831064"/>
                  <a:pt x="186423" y="1784061"/>
                </a:cubicBezTo>
                <a:cubicBezTo>
                  <a:pt x="416510" y="1596048"/>
                  <a:pt x="717146" y="1350188"/>
                  <a:pt x="946889" y="1262658"/>
                </a:cubicBezTo>
                <a:cubicBezTo>
                  <a:pt x="1176633" y="1175128"/>
                  <a:pt x="1420041" y="1287693"/>
                  <a:pt x="1564887" y="1258882"/>
                </a:cubicBezTo>
                <a:cubicBezTo>
                  <a:pt x="1709733" y="1230072"/>
                  <a:pt x="1646235" y="1117539"/>
                  <a:pt x="1815968" y="1089794"/>
                </a:cubicBezTo>
                <a:cubicBezTo>
                  <a:pt x="1964486" y="1065517"/>
                  <a:pt x="2278087" y="1068607"/>
                  <a:pt x="2496347" y="1084742"/>
                </a:cubicBezTo>
                <a:lnTo>
                  <a:pt x="2571956" y="1091413"/>
                </a:lnTo>
                <a:lnTo>
                  <a:pt x="2582377" y="1053961"/>
                </a:lnTo>
                <a:cubicBezTo>
                  <a:pt x="2596828" y="1002679"/>
                  <a:pt x="2610242" y="956929"/>
                  <a:pt x="2621923" y="922245"/>
                </a:cubicBezTo>
                <a:cubicBezTo>
                  <a:pt x="2668646" y="783511"/>
                  <a:pt x="2672725" y="724228"/>
                  <a:pt x="2723487" y="682960"/>
                </a:cubicBezTo>
                <a:cubicBezTo>
                  <a:pt x="2774249" y="641692"/>
                  <a:pt x="2860596" y="674684"/>
                  <a:pt x="2926494" y="674641"/>
                </a:cubicBezTo>
                <a:cubicBezTo>
                  <a:pt x="2992392" y="674597"/>
                  <a:pt x="3029818" y="687520"/>
                  <a:pt x="3118875" y="682704"/>
                </a:cubicBezTo>
                <a:cubicBezTo>
                  <a:pt x="3207933" y="677888"/>
                  <a:pt x="3258041" y="652282"/>
                  <a:pt x="3292052" y="599293"/>
                </a:cubicBezTo>
                <a:cubicBezTo>
                  <a:pt x="3326063" y="546305"/>
                  <a:pt x="3329882" y="448107"/>
                  <a:pt x="3322940" y="364774"/>
                </a:cubicBezTo>
                <a:cubicBezTo>
                  <a:pt x="3315998" y="281441"/>
                  <a:pt x="3305899" y="104143"/>
                  <a:pt x="3337775" y="45122"/>
                </a:cubicBezTo>
                <a:cubicBezTo>
                  <a:pt x="3353713" y="15611"/>
                  <a:pt x="3377530" y="3654"/>
                  <a:pt x="3407506" y="7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tx1"/>
              </a:solidFill>
              <a:latin typeface="Quire Sans" panose="020B0502040400020003" pitchFamily="34" charset="0"/>
            </a:endParaRP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0F294901-B1FE-AF42-B658-F50E1C4A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40617"/>
            <a:ext cx="480958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765295F9-3E1F-844D-92A2-C782C7F5A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860225"/>
            <a:ext cx="4817902" cy="318634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B312B7EA-5C41-5842-93A8-E410DD4401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53680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62063035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90381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042199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FBA6441F-70F6-604B-B4D0-135C2CFFA7A8}"/>
              </a:ext>
            </a:extLst>
          </p:cNvPr>
          <p:cNvSpPr/>
          <p:nvPr userDrawn="1"/>
        </p:nvSpPr>
        <p:spPr>
          <a:xfrm>
            <a:off x="1202723" y="1070918"/>
            <a:ext cx="4333103" cy="48610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0" i="0" dirty="0">
              <a:latin typeface="Quire Sans" panose="020B0502040400020003" pitchFamily="34" charset="0"/>
            </a:endParaRP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FC968602-4A92-1242-97A2-776203AB7A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5360" y="1538344"/>
            <a:ext cx="3310294" cy="3981009"/>
          </a:xfrm>
        </p:spPr>
        <p:txBody>
          <a:bodyPr anchor="t">
            <a:normAutofit/>
          </a:bodyPr>
          <a:lstStyle>
            <a:lvl1pPr>
              <a:spcAft>
                <a:spcPts val="600"/>
              </a:spcAft>
              <a:defRPr sz="1800" b="0" i="0">
                <a:solidFill>
                  <a:schemeClr val="bg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r>
              <a:rPr lang="nb-NO" dirty="0"/>
              <a:t>Klikk for å redigere bildetekst</a:t>
            </a:r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2C789A26-671D-7342-A8EC-79B521D5DA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35827" y="1070918"/>
            <a:ext cx="5453450" cy="4861060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rIns="360000" bIns="46800" anchor="t" anchorCtr="1"/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600906E0-649E-2343-9AB0-16D6C2A91F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875077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4BB5AD-4305-554B-82EF-9BC71ACFEF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 rIns="90000" bIns="46800" anchor="t" anchorCtr="1"/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46B40C37-EFE7-F34D-9CE6-80BE4ADBA8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777646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ssholder for bilde 23">
            <a:extLst>
              <a:ext uri="{FF2B5EF4-FFF2-40B4-BE49-F238E27FC236}">
                <a16:creationId xmlns:a16="http://schemas.microsoft.com/office/drawing/2014/main" id="{B39F6812-F81D-5A47-A283-D0083DAF77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786144 w 12192000"/>
              <a:gd name="connsiteY0" fmla="*/ 4986001 h 6858000"/>
              <a:gd name="connsiteX1" fmla="*/ 9834849 w 12192000"/>
              <a:gd name="connsiteY1" fmla="*/ 4999640 h 6858000"/>
              <a:gd name="connsiteX2" fmla="*/ 10188450 w 12192000"/>
              <a:gd name="connsiteY2" fmla="*/ 5060614 h 6858000"/>
              <a:gd name="connsiteX3" fmla="*/ 10240485 w 12192000"/>
              <a:gd name="connsiteY3" fmla="*/ 5058450 h 6858000"/>
              <a:gd name="connsiteX4" fmla="*/ 10234273 w 12192000"/>
              <a:gd name="connsiteY4" fmla="*/ 5106646 h 6858000"/>
              <a:gd name="connsiteX5" fmla="*/ 10111402 w 12192000"/>
              <a:gd name="connsiteY5" fmla="*/ 5445740 h 6858000"/>
              <a:gd name="connsiteX6" fmla="*/ 9788174 w 12192000"/>
              <a:gd name="connsiteY6" fmla="*/ 4989462 h 6858000"/>
              <a:gd name="connsiteX7" fmla="*/ 9276572 w 12192000"/>
              <a:gd name="connsiteY7" fmla="*/ 4781945 h 6858000"/>
              <a:gd name="connsiteX8" fmla="*/ 9449908 w 12192000"/>
              <a:gd name="connsiteY8" fmla="*/ 4845262 h 6858000"/>
              <a:gd name="connsiteX9" fmla="*/ 9456173 w 12192000"/>
              <a:gd name="connsiteY9" fmla="*/ 4848415 h 6858000"/>
              <a:gd name="connsiteX10" fmla="*/ 9460002 w 12192000"/>
              <a:gd name="connsiteY10" fmla="*/ 4884050 h 6858000"/>
              <a:gd name="connsiteX11" fmla="*/ 9593967 w 12192000"/>
              <a:gd name="connsiteY11" fmla="*/ 6251380 h 6858000"/>
              <a:gd name="connsiteX12" fmla="*/ 8476039 w 12192000"/>
              <a:gd name="connsiteY12" fmla="*/ 6289753 h 6858000"/>
              <a:gd name="connsiteX13" fmla="*/ 8358737 w 12192000"/>
              <a:gd name="connsiteY13" fmla="*/ 6821968 h 6858000"/>
              <a:gd name="connsiteX14" fmla="*/ 8363448 w 12192000"/>
              <a:gd name="connsiteY14" fmla="*/ 6858000 h 6858000"/>
              <a:gd name="connsiteX15" fmla="*/ 6523831 w 12192000"/>
              <a:gd name="connsiteY15" fmla="*/ 6858000 h 6858000"/>
              <a:gd name="connsiteX16" fmla="*/ 6549148 w 12192000"/>
              <a:gd name="connsiteY16" fmla="*/ 6847247 h 6858000"/>
              <a:gd name="connsiteX17" fmla="*/ 6590538 w 12192000"/>
              <a:gd name="connsiteY17" fmla="*/ 6827367 h 6858000"/>
              <a:gd name="connsiteX18" fmla="*/ 6898956 w 12192000"/>
              <a:gd name="connsiteY18" fmla="*/ 6613924 h 6858000"/>
              <a:gd name="connsiteX19" fmla="*/ 7402820 w 12192000"/>
              <a:gd name="connsiteY19" fmla="*/ 6551217 h 6858000"/>
              <a:gd name="connsiteX20" fmla="*/ 7937506 w 12192000"/>
              <a:gd name="connsiteY20" fmla="*/ 6451474 h 6858000"/>
              <a:gd name="connsiteX21" fmla="*/ 8174431 w 12192000"/>
              <a:gd name="connsiteY21" fmla="*/ 6237169 h 6858000"/>
              <a:gd name="connsiteX22" fmla="*/ 8380774 w 12192000"/>
              <a:gd name="connsiteY22" fmla="*/ 5702518 h 6858000"/>
              <a:gd name="connsiteX23" fmla="*/ 8538898 w 12192000"/>
              <a:gd name="connsiteY23" fmla="*/ 5388653 h 6858000"/>
              <a:gd name="connsiteX24" fmla="*/ 8889422 w 12192000"/>
              <a:gd name="connsiteY24" fmla="*/ 5433924 h 6858000"/>
              <a:gd name="connsiteX25" fmla="*/ 9078325 w 12192000"/>
              <a:gd name="connsiteY25" fmla="*/ 5394959 h 6858000"/>
              <a:gd name="connsiteX26" fmla="*/ 9163463 w 12192000"/>
              <a:gd name="connsiteY26" fmla="*/ 5187638 h 6858000"/>
              <a:gd name="connsiteX27" fmla="*/ 9236224 w 12192000"/>
              <a:gd name="connsiteY27" fmla="*/ 4786743 h 6858000"/>
              <a:gd name="connsiteX28" fmla="*/ 9276572 w 12192000"/>
              <a:gd name="connsiteY28" fmla="*/ 4781945 h 6858000"/>
              <a:gd name="connsiteX29" fmla="*/ 9509668 w 12192000"/>
              <a:gd name="connsiteY29" fmla="*/ 4647331 h 6858000"/>
              <a:gd name="connsiteX30" fmla="*/ 9681598 w 12192000"/>
              <a:gd name="connsiteY30" fmla="*/ 4863914 h 6858000"/>
              <a:gd name="connsiteX31" fmla="*/ 9723349 w 12192000"/>
              <a:gd name="connsiteY31" fmla="*/ 4937448 h 6858000"/>
              <a:gd name="connsiteX32" fmla="*/ 9658487 w 12192000"/>
              <a:gd name="connsiteY32" fmla="*/ 4915289 h 6858000"/>
              <a:gd name="connsiteX33" fmla="*/ 9498865 w 12192000"/>
              <a:gd name="connsiteY33" fmla="*/ 4837612 h 6858000"/>
              <a:gd name="connsiteX34" fmla="*/ 9488731 w 12192000"/>
              <a:gd name="connsiteY34" fmla="*/ 4832414 h 6858000"/>
              <a:gd name="connsiteX35" fmla="*/ 9488295 w 12192000"/>
              <a:gd name="connsiteY35" fmla="*/ 4829469 h 6858000"/>
              <a:gd name="connsiteX36" fmla="*/ 9491254 w 12192000"/>
              <a:gd name="connsiteY36" fmla="*/ 4659488 h 6858000"/>
              <a:gd name="connsiteX37" fmla="*/ 9509668 w 12192000"/>
              <a:gd name="connsiteY37" fmla="*/ 4647331 h 6858000"/>
              <a:gd name="connsiteX38" fmla="*/ 10600403 w 12192000"/>
              <a:gd name="connsiteY38" fmla="*/ 4564182 h 6858000"/>
              <a:gd name="connsiteX39" fmla="*/ 10758042 w 12192000"/>
              <a:gd name="connsiteY39" fmla="*/ 4598604 h 6858000"/>
              <a:gd name="connsiteX40" fmla="*/ 10766760 w 12192000"/>
              <a:gd name="connsiteY40" fmla="*/ 4785638 h 6858000"/>
              <a:gd name="connsiteX41" fmla="*/ 10762672 w 12192000"/>
              <a:gd name="connsiteY41" fmla="*/ 4826813 h 6858000"/>
              <a:gd name="connsiteX42" fmla="*/ 10712944 w 12192000"/>
              <a:gd name="connsiteY42" fmla="*/ 4861577 h 6858000"/>
              <a:gd name="connsiteX43" fmla="*/ 10657572 w 12192000"/>
              <a:gd name="connsiteY43" fmla="*/ 4897319 h 6858000"/>
              <a:gd name="connsiteX44" fmla="*/ 10339877 w 12192000"/>
              <a:gd name="connsiteY44" fmla="*/ 5026678 h 6858000"/>
              <a:gd name="connsiteX45" fmla="*/ 10285904 w 12192000"/>
              <a:gd name="connsiteY45" fmla="*/ 5032100 h 6858000"/>
              <a:gd name="connsiteX46" fmla="*/ 10296304 w 12192000"/>
              <a:gd name="connsiteY46" fmla="*/ 4932506 h 6858000"/>
              <a:gd name="connsiteX47" fmla="*/ 10408820 w 12192000"/>
              <a:gd name="connsiteY47" fmla="*/ 4624300 h 6858000"/>
              <a:gd name="connsiteX48" fmla="*/ 10600403 w 12192000"/>
              <a:gd name="connsiteY48" fmla="*/ 4564182 h 6858000"/>
              <a:gd name="connsiteX49" fmla="*/ 11552280 w 12192000"/>
              <a:gd name="connsiteY49" fmla="*/ 4272846 h 6858000"/>
              <a:gd name="connsiteX50" fmla="*/ 11554446 w 12192000"/>
              <a:gd name="connsiteY50" fmla="*/ 4295168 h 6858000"/>
              <a:gd name="connsiteX51" fmla="*/ 11544439 w 12192000"/>
              <a:gd name="connsiteY51" fmla="*/ 4421841 h 6858000"/>
              <a:gd name="connsiteX52" fmla="*/ 10853777 w 12192000"/>
              <a:gd name="connsiteY52" fmla="*/ 4911103 h 6858000"/>
              <a:gd name="connsiteX53" fmla="*/ 10800450 w 12192000"/>
              <a:gd name="connsiteY53" fmla="*/ 4874761 h 6858000"/>
              <a:gd name="connsiteX54" fmla="*/ 10797098 w 12192000"/>
              <a:gd name="connsiteY54" fmla="*/ 4830803 h 6858000"/>
              <a:gd name="connsiteX55" fmla="*/ 10875345 w 12192000"/>
              <a:gd name="connsiteY55" fmla="*/ 4772739 h 6858000"/>
              <a:gd name="connsiteX56" fmla="*/ 10995076 w 12192000"/>
              <a:gd name="connsiteY56" fmla="*/ 4685211 h 6858000"/>
              <a:gd name="connsiteX57" fmla="*/ 11533324 w 12192000"/>
              <a:gd name="connsiteY57" fmla="*/ 4283843 h 6858000"/>
              <a:gd name="connsiteX58" fmla="*/ 12139982 w 12192000"/>
              <a:gd name="connsiteY58" fmla="*/ 3820717 h 6858000"/>
              <a:gd name="connsiteX59" fmla="*/ 12192000 w 12192000"/>
              <a:gd name="connsiteY59" fmla="*/ 3825228 h 6858000"/>
              <a:gd name="connsiteX60" fmla="*/ 12192000 w 12192000"/>
              <a:gd name="connsiteY60" fmla="*/ 6858000 h 6858000"/>
              <a:gd name="connsiteX61" fmla="*/ 8395884 w 12192000"/>
              <a:gd name="connsiteY61" fmla="*/ 6858000 h 6858000"/>
              <a:gd name="connsiteX62" fmla="*/ 8380116 w 12192000"/>
              <a:gd name="connsiteY62" fmla="*/ 6718925 h 6858000"/>
              <a:gd name="connsiteX63" fmla="*/ 8451993 w 12192000"/>
              <a:gd name="connsiteY63" fmla="*/ 6354844 h 6858000"/>
              <a:gd name="connsiteX64" fmla="*/ 9621757 w 12192000"/>
              <a:gd name="connsiteY64" fmla="*/ 6264527 h 6858000"/>
              <a:gd name="connsiteX65" fmla="*/ 9501965 w 12192000"/>
              <a:gd name="connsiteY65" fmla="*/ 4921744 h 6858000"/>
              <a:gd name="connsiteX66" fmla="*/ 9493915 w 12192000"/>
              <a:gd name="connsiteY66" fmla="*/ 4867410 h 6858000"/>
              <a:gd name="connsiteX67" fmla="*/ 9585145 w 12192000"/>
              <a:gd name="connsiteY67" fmla="*/ 4913323 h 6858000"/>
              <a:gd name="connsiteX68" fmla="*/ 9713824 w 12192000"/>
              <a:gd name="connsiteY68" fmla="*/ 4965750 h 6858000"/>
              <a:gd name="connsiteX69" fmla="*/ 9744258 w 12192000"/>
              <a:gd name="connsiteY69" fmla="*/ 4974272 h 6858000"/>
              <a:gd name="connsiteX70" fmla="*/ 9772474 w 12192000"/>
              <a:gd name="connsiteY70" fmla="*/ 5023970 h 6858000"/>
              <a:gd name="connsiteX71" fmla="*/ 10099844 w 12192000"/>
              <a:gd name="connsiteY71" fmla="*/ 5483603 h 6858000"/>
              <a:gd name="connsiteX72" fmla="*/ 10282914 w 12192000"/>
              <a:gd name="connsiteY72" fmla="*/ 5060730 h 6858000"/>
              <a:gd name="connsiteX73" fmla="*/ 10283338 w 12192000"/>
              <a:gd name="connsiteY73" fmla="*/ 5056668 h 6858000"/>
              <a:gd name="connsiteX74" fmla="*/ 10289580 w 12192000"/>
              <a:gd name="connsiteY74" fmla="*/ 5056408 h 6858000"/>
              <a:gd name="connsiteX75" fmla="*/ 10570964 w 12192000"/>
              <a:gd name="connsiteY75" fmla="*/ 4973772 h 6858000"/>
              <a:gd name="connsiteX76" fmla="*/ 10669825 w 12192000"/>
              <a:gd name="connsiteY76" fmla="*/ 4919369 h 6858000"/>
              <a:gd name="connsiteX77" fmla="*/ 10761462 w 12192000"/>
              <a:gd name="connsiteY77" fmla="*/ 4856794 h 6858000"/>
              <a:gd name="connsiteX78" fmla="*/ 10762191 w 12192000"/>
              <a:gd name="connsiteY78" fmla="*/ 4891125 h 6858000"/>
              <a:gd name="connsiteX79" fmla="*/ 10803740 w 12192000"/>
              <a:gd name="connsiteY79" fmla="*/ 4943786 h 6858000"/>
              <a:gd name="connsiteX80" fmla="*/ 11379061 w 12192000"/>
              <a:gd name="connsiteY80" fmla="*/ 4686989 h 6858000"/>
              <a:gd name="connsiteX81" fmla="*/ 11587180 w 12192000"/>
              <a:gd name="connsiteY81" fmla="*/ 4296789 h 6858000"/>
              <a:gd name="connsiteX82" fmla="*/ 11583818 w 12192000"/>
              <a:gd name="connsiteY82" fmla="*/ 4254550 h 6858000"/>
              <a:gd name="connsiteX83" fmla="*/ 11600203 w 12192000"/>
              <a:gd name="connsiteY83" fmla="*/ 4245044 h 6858000"/>
              <a:gd name="connsiteX84" fmla="*/ 11996365 w 12192000"/>
              <a:gd name="connsiteY84" fmla="*/ 4165559 h 6858000"/>
              <a:gd name="connsiteX85" fmla="*/ 12139982 w 12192000"/>
              <a:gd name="connsiteY85" fmla="*/ 3820717 h 6858000"/>
              <a:gd name="connsiteX86" fmla="*/ 12051821 w 12192000"/>
              <a:gd name="connsiteY86" fmla="*/ 2767744 h 6858000"/>
              <a:gd name="connsiteX87" fmla="*/ 12163785 w 12192000"/>
              <a:gd name="connsiteY87" fmla="*/ 2793265 h 6858000"/>
              <a:gd name="connsiteX88" fmla="*/ 12192000 w 12192000"/>
              <a:gd name="connsiteY88" fmla="*/ 2796554 h 6858000"/>
              <a:gd name="connsiteX89" fmla="*/ 12192000 w 12192000"/>
              <a:gd name="connsiteY89" fmla="*/ 3795140 h 6858000"/>
              <a:gd name="connsiteX90" fmla="*/ 12164342 w 12192000"/>
              <a:gd name="connsiteY90" fmla="*/ 3793692 h 6858000"/>
              <a:gd name="connsiteX91" fmla="*/ 12121038 w 12192000"/>
              <a:gd name="connsiteY91" fmla="*/ 3793774 h 6858000"/>
              <a:gd name="connsiteX92" fmla="*/ 12031285 w 12192000"/>
              <a:gd name="connsiteY92" fmla="*/ 4063807 h 6858000"/>
              <a:gd name="connsiteX93" fmla="*/ 11924709 w 12192000"/>
              <a:gd name="connsiteY93" fmla="*/ 4161254 h 6858000"/>
              <a:gd name="connsiteX94" fmla="*/ 11618598 w 12192000"/>
              <a:gd name="connsiteY94" fmla="*/ 4207088 h 6858000"/>
              <a:gd name="connsiteX95" fmla="*/ 11580342 w 12192000"/>
              <a:gd name="connsiteY95" fmla="*/ 4229221 h 6858000"/>
              <a:gd name="connsiteX96" fmla="*/ 11573387 w 12192000"/>
              <a:gd name="connsiteY96" fmla="*/ 4186981 h 6858000"/>
              <a:gd name="connsiteX97" fmla="*/ 11352743 w 12192000"/>
              <a:gd name="connsiteY97" fmla="*/ 3232516 h 6858000"/>
              <a:gd name="connsiteX98" fmla="*/ 11947088 w 12192000"/>
              <a:gd name="connsiteY98" fmla="*/ 3489060 h 6858000"/>
              <a:gd name="connsiteX99" fmla="*/ 11971149 w 12192000"/>
              <a:gd name="connsiteY99" fmla="*/ 2810956 h 6858000"/>
              <a:gd name="connsiteX100" fmla="*/ 12051821 w 12192000"/>
              <a:gd name="connsiteY100" fmla="*/ 2767744 h 6858000"/>
              <a:gd name="connsiteX101" fmla="*/ 0 w 12192000"/>
              <a:gd name="connsiteY101" fmla="*/ 0 h 6858000"/>
              <a:gd name="connsiteX102" fmla="*/ 12192000 w 12192000"/>
              <a:gd name="connsiteY102" fmla="*/ 0 h 6858000"/>
              <a:gd name="connsiteX103" fmla="*/ 12192000 w 12192000"/>
              <a:gd name="connsiteY103" fmla="*/ 2764466 h 6858000"/>
              <a:gd name="connsiteX104" fmla="*/ 12177708 w 12192000"/>
              <a:gd name="connsiteY104" fmla="*/ 2765092 h 6858000"/>
              <a:gd name="connsiteX105" fmla="*/ 12024113 w 12192000"/>
              <a:gd name="connsiteY105" fmla="*/ 2747039 h 6858000"/>
              <a:gd name="connsiteX106" fmla="*/ 11952840 w 12192000"/>
              <a:gd name="connsiteY106" fmla="*/ 2792279 h 6858000"/>
              <a:gd name="connsiteX107" fmla="*/ 11927313 w 12192000"/>
              <a:gd name="connsiteY107" fmla="*/ 3452113 h 6858000"/>
              <a:gd name="connsiteX108" fmla="*/ 11319551 w 12192000"/>
              <a:gd name="connsiteY108" fmla="*/ 3211874 h 6858000"/>
              <a:gd name="connsiteX109" fmla="*/ 11547044 w 12192000"/>
              <a:gd name="connsiteY109" fmla="*/ 4218864 h 6858000"/>
              <a:gd name="connsiteX110" fmla="*/ 11549764 w 12192000"/>
              <a:gd name="connsiteY110" fmla="*/ 4246912 h 6858000"/>
              <a:gd name="connsiteX111" fmla="*/ 11518459 w 12192000"/>
              <a:gd name="connsiteY111" fmla="*/ 4265022 h 6858000"/>
              <a:gd name="connsiteX112" fmla="*/ 11172191 w 12192000"/>
              <a:gd name="connsiteY112" fmla="*/ 4519972 h 6858000"/>
              <a:gd name="connsiteX113" fmla="*/ 10906837 w 12192000"/>
              <a:gd name="connsiteY113" fmla="*/ 4720117 h 6858000"/>
              <a:gd name="connsiteX114" fmla="*/ 10798582 w 12192000"/>
              <a:gd name="connsiteY114" fmla="*/ 4800615 h 6858000"/>
              <a:gd name="connsiteX115" fmla="*/ 10800887 w 12192000"/>
              <a:gd name="connsiteY115" fmla="*/ 4767557 h 6858000"/>
              <a:gd name="connsiteX116" fmla="*/ 10782211 w 12192000"/>
              <a:gd name="connsiteY116" fmla="*/ 4562536 h 6858000"/>
              <a:gd name="connsiteX117" fmla="*/ 10333492 w 12192000"/>
              <a:gd name="connsiteY117" fmla="*/ 4653154 h 6858000"/>
              <a:gd name="connsiteX118" fmla="*/ 10251883 w 12192000"/>
              <a:gd name="connsiteY118" fmla="*/ 4970025 h 6858000"/>
              <a:gd name="connsiteX119" fmla="*/ 10243511 w 12192000"/>
              <a:gd name="connsiteY119" fmla="*/ 5034973 h 6858000"/>
              <a:gd name="connsiteX120" fmla="*/ 10168613 w 12192000"/>
              <a:gd name="connsiteY120" fmla="*/ 5033741 h 6858000"/>
              <a:gd name="connsiteX121" fmla="*/ 9994997 w 12192000"/>
              <a:gd name="connsiteY121" fmla="*/ 5012486 h 6858000"/>
              <a:gd name="connsiteX122" fmla="*/ 9823907 w 12192000"/>
              <a:gd name="connsiteY122" fmla="*/ 4971801 h 6858000"/>
              <a:gd name="connsiteX123" fmla="*/ 9766271 w 12192000"/>
              <a:gd name="connsiteY123" fmla="*/ 4952111 h 6858000"/>
              <a:gd name="connsiteX124" fmla="*/ 9695518 w 12192000"/>
              <a:gd name="connsiteY124" fmla="*/ 4831454 h 6858000"/>
              <a:gd name="connsiteX125" fmla="*/ 9473471 w 12192000"/>
              <a:gd name="connsiteY125" fmla="*/ 4621186 h 6858000"/>
              <a:gd name="connsiteX126" fmla="*/ 9449832 w 12192000"/>
              <a:gd name="connsiteY126" fmla="*/ 4789390 h 6858000"/>
              <a:gd name="connsiteX127" fmla="*/ 9452455 w 12192000"/>
              <a:gd name="connsiteY127" fmla="*/ 4813805 h 6858000"/>
              <a:gd name="connsiteX128" fmla="*/ 9424485 w 12192000"/>
              <a:gd name="connsiteY128" fmla="*/ 4799458 h 6858000"/>
              <a:gd name="connsiteX129" fmla="*/ 9358963 w 12192000"/>
              <a:gd name="connsiteY129" fmla="*/ 4774486 h 6858000"/>
              <a:gd name="connsiteX130" fmla="*/ 9180239 w 12192000"/>
              <a:gd name="connsiteY130" fmla="*/ 4793712 h 6858000"/>
              <a:gd name="connsiteX131" fmla="*/ 9138059 w 12192000"/>
              <a:gd name="connsiteY131" fmla="*/ 5110915 h 6858000"/>
              <a:gd name="connsiteX132" fmla="*/ 9087183 w 12192000"/>
              <a:gd name="connsiteY132" fmla="*/ 5341923 h 6858000"/>
              <a:gd name="connsiteX133" fmla="*/ 8907492 w 12192000"/>
              <a:gd name="connsiteY133" fmla="*/ 5410183 h 6858000"/>
              <a:gd name="connsiteX134" fmla="*/ 8716510 w 12192000"/>
              <a:gd name="connsiteY134" fmla="*/ 5385659 h 6858000"/>
              <a:gd name="connsiteX135" fmla="*/ 8513538 w 12192000"/>
              <a:gd name="connsiteY135" fmla="*/ 5376546 h 6858000"/>
              <a:gd name="connsiteX136" fmla="*/ 8391836 w 12192000"/>
              <a:gd name="connsiteY136" fmla="*/ 5606243 h 6858000"/>
              <a:gd name="connsiteX137" fmla="*/ 8162872 w 12192000"/>
              <a:gd name="connsiteY137" fmla="*/ 6181853 h 6858000"/>
              <a:gd name="connsiteX138" fmla="*/ 7976215 w 12192000"/>
              <a:gd name="connsiteY138" fmla="*/ 6405024 h 6858000"/>
              <a:gd name="connsiteX139" fmla="*/ 7697729 w 12192000"/>
              <a:gd name="connsiteY139" fmla="*/ 6477490 h 6858000"/>
              <a:gd name="connsiteX140" fmla="*/ 7211459 w 12192000"/>
              <a:gd name="connsiteY140" fmla="*/ 6539195 h 6858000"/>
              <a:gd name="connsiteX141" fmla="*/ 6854983 w 12192000"/>
              <a:gd name="connsiteY141" fmla="*/ 6602249 h 6858000"/>
              <a:gd name="connsiteX142" fmla="*/ 6571827 w 12192000"/>
              <a:gd name="connsiteY142" fmla="*/ 6810024 h 6858000"/>
              <a:gd name="connsiteX143" fmla="*/ 6455345 w 12192000"/>
              <a:gd name="connsiteY143" fmla="*/ 6858000 h 6858000"/>
              <a:gd name="connsiteX144" fmla="*/ 0 w 12192000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12192000" h="6858000">
                <a:moveTo>
                  <a:pt x="9786144" y="4986001"/>
                </a:moveTo>
                <a:lnTo>
                  <a:pt x="9834849" y="4999640"/>
                </a:lnTo>
                <a:cubicBezTo>
                  <a:pt x="9957173" y="5032427"/>
                  <a:pt x="10081309" y="5059611"/>
                  <a:pt x="10188450" y="5060614"/>
                </a:cubicBezTo>
                <a:lnTo>
                  <a:pt x="10240485" y="5058450"/>
                </a:lnTo>
                <a:lnTo>
                  <a:pt x="10234273" y="5106646"/>
                </a:lnTo>
                <a:cubicBezTo>
                  <a:pt x="10210643" y="5287058"/>
                  <a:pt x="10183071" y="5448404"/>
                  <a:pt x="10111402" y="5445740"/>
                </a:cubicBezTo>
                <a:cubicBezTo>
                  <a:pt x="10039734" y="5443076"/>
                  <a:pt x="9913244" y="5208936"/>
                  <a:pt x="9788174" y="4989462"/>
                </a:cubicBezTo>
                <a:close/>
                <a:moveTo>
                  <a:pt x="9276572" y="4781945"/>
                </a:moveTo>
                <a:cubicBezTo>
                  <a:pt x="9322472" y="4785569"/>
                  <a:pt x="9383835" y="4812510"/>
                  <a:pt x="9449908" y="4845262"/>
                </a:cubicBezTo>
                <a:lnTo>
                  <a:pt x="9456173" y="4848415"/>
                </a:lnTo>
                <a:lnTo>
                  <a:pt x="9460002" y="4884050"/>
                </a:lnTo>
                <a:cubicBezTo>
                  <a:pt x="9514295" y="5293114"/>
                  <a:pt x="9718646" y="6042810"/>
                  <a:pt x="9593967" y="6251380"/>
                </a:cubicBezTo>
                <a:cubicBezTo>
                  <a:pt x="9427728" y="6529475"/>
                  <a:pt x="8799635" y="6156936"/>
                  <a:pt x="8476039" y="6289753"/>
                </a:cubicBezTo>
                <a:cubicBezTo>
                  <a:pt x="8325312" y="6370604"/>
                  <a:pt x="8331498" y="6593532"/>
                  <a:pt x="8358737" y="6821968"/>
                </a:cubicBezTo>
                <a:lnTo>
                  <a:pt x="8363448" y="6858000"/>
                </a:lnTo>
                <a:lnTo>
                  <a:pt x="6523831" y="6858000"/>
                </a:lnTo>
                <a:lnTo>
                  <a:pt x="6549148" y="6847247"/>
                </a:lnTo>
                <a:cubicBezTo>
                  <a:pt x="6561525" y="6841627"/>
                  <a:pt x="6575030" y="6835145"/>
                  <a:pt x="6590538" y="6827367"/>
                </a:cubicBezTo>
                <a:cubicBezTo>
                  <a:pt x="6714600" y="6765144"/>
                  <a:pt x="6763577" y="6659949"/>
                  <a:pt x="6898956" y="6613924"/>
                </a:cubicBezTo>
                <a:cubicBezTo>
                  <a:pt x="7034338" y="6567899"/>
                  <a:pt x="7229729" y="6578292"/>
                  <a:pt x="7402820" y="6551217"/>
                </a:cubicBezTo>
                <a:cubicBezTo>
                  <a:pt x="7575912" y="6524142"/>
                  <a:pt x="7808905" y="6503815"/>
                  <a:pt x="7937506" y="6451474"/>
                </a:cubicBezTo>
                <a:cubicBezTo>
                  <a:pt x="8066108" y="6399133"/>
                  <a:pt x="8100554" y="6361995"/>
                  <a:pt x="8174431" y="6237169"/>
                </a:cubicBezTo>
                <a:cubicBezTo>
                  <a:pt x="8248308" y="6112343"/>
                  <a:pt x="8320028" y="5843937"/>
                  <a:pt x="8380774" y="5702518"/>
                </a:cubicBezTo>
                <a:cubicBezTo>
                  <a:pt x="8441518" y="5561098"/>
                  <a:pt x="8487159" y="5407613"/>
                  <a:pt x="8538898" y="5388653"/>
                </a:cubicBezTo>
                <a:cubicBezTo>
                  <a:pt x="8645807" y="5379835"/>
                  <a:pt x="8799518" y="5432873"/>
                  <a:pt x="8889422" y="5433924"/>
                </a:cubicBezTo>
                <a:cubicBezTo>
                  <a:pt x="8979327" y="5434974"/>
                  <a:pt x="9032652" y="5436006"/>
                  <a:pt x="9078325" y="5394959"/>
                </a:cubicBezTo>
                <a:cubicBezTo>
                  <a:pt x="9123999" y="5353911"/>
                  <a:pt x="9147015" y="5308478"/>
                  <a:pt x="9163463" y="5187638"/>
                </a:cubicBezTo>
                <a:cubicBezTo>
                  <a:pt x="9179911" y="5066800"/>
                  <a:pt x="9144497" y="4823725"/>
                  <a:pt x="9236224" y="4786743"/>
                </a:cubicBezTo>
                <a:cubicBezTo>
                  <a:pt x="9247690" y="4782121"/>
                  <a:pt x="9261272" y="4780738"/>
                  <a:pt x="9276572" y="4781945"/>
                </a:cubicBezTo>
                <a:close/>
                <a:moveTo>
                  <a:pt x="9509668" y="4647331"/>
                </a:moveTo>
                <a:cubicBezTo>
                  <a:pt x="9545924" y="4646646"/>
                  <a:pt x="9608874" y="4739679"/>
                  <a:pt x="9681598" y="4863914"/>
                </a:cubicBezTo>
                <a:lnTo>
                  <a:pt x="9723349" y="4937448"/>
                </a:lnTo>
                <a:lnTo>
                  <a:pt x="9658487" y="4915289"/>
                </a:lnTo>
                <a:cubicBezTo>
                  <a:pt x="9605484" y="4895456"/>
                  <a:pt x="9550530" y="4865321"/>
                  <a:pt x="9498865" y="4837612"/>
                </a:cubicBezTo>
                <a:lnTo>
                  <a:pt x="9488731" y="4832414"/>
                </a:lnTo>
                <a:lnTo>
                  <a:pt x="9488295" y="4829469"/>
                </a:lnTo>
                <a:cubicBezTo>
                  <a:pt x="9477549" y="4744711"/>
                  <a:pt x="9476315" y="4683892"/>
                  <a:pt x="9491254" y="4659488"/>
                </a:cubicBezTo>
                <a:cubicBezTo>
                  <a:pt x="9496234" y="4651354"/>
                  <a:pt x="9502418" y="4647468"/>
                  <a:pt x="9509668" y="4647331"/>
                </a:cubicBezTo>
                <a:close/>
                <a:moveTo>
                  <a:pt x="10600403" y="4564182"/>
                </a:moveTo>
                <a:cubicBezTo>
                  <a:pt x="10665596" y="4560203"/>
                  <a:pt x="10725133" y="4571981"/>
                  <a:pt x="10758042" y="4598604"/>
                </a:cubicBezTo>
                <a:cubicBezTo>
                  <a:pt x="10790952" y="4625228"/>
                  <a:pt x="10776500" y="4707841"/>
                  <a:pt x="10766760" y="4785638"/>
                </a:cubicBezTo>
                <a:lnTo>
                  <a:pt x="10762672" y="4826813"/>
                </a:lnTo>
                <a:lnTo>
                  <a:pt x="10712944" y="4861577"/>
                </a:lnTo>
                <a:cubicBezTo>
                  <a:pt x="10693455" y="4874748"/>
                  <a:pt x="10674913" y="4886763"/>
                  <a:pt x="10657572" y="4897319"/>
                </a:cubicBezTo>
                <a:cubicBezTo>
                  <a:pt x="10518853" y="4981770"/>
                  <a:pt x="10450307" y="5007482"/>
                  <a:pt x="10339877" y="5026678"/>
                </a:cubicBezTo>
                <a:lnTo>
                  <a:pt x="10285904" y="5032100"/>
                </a:lnTo>
                <a:lnTo>
                  <a:pt x="10296304" y="4932506"/>
                </a:lnTo>
                <a:cubicBezTo>
                  <a:pt x="10308794" y="4803401"/>
                  <a:pt x="10325511" y="4678905"/>
                  <a:pt x="10408820" y="4624300"/>
                </a:cubicBezTo>
                <a:cubicBezTo>
                  <a:pt x="10464359" y="4587896"/>
                  <a:pt x="10535209" y="4568160"/>
                  <a:pt x="10600403" y="4564182"/>
                </a:cubicBezTo>
                <a:close/>
                <a:moveTo>
                  <a:pt x="11552280" y="4272846"/>
                </a:moveTo>
                <a:lnTo>
                  <a:pt x="11554446" y="4295168"/>
                </a:lnTo>
                <a:cubicBezTo>
                  <a:pt x="11556909" y="4343509"/>
                  <a:pt x="11554142" y="4386440"/>
                  <a:pt x="11544439" y="4421841"/>
                </a:cubicBezTo>
                <a:cubicBezTo>
                  <a:pt x="11466810" y="4705046"/>
                  <a:pt x="10980815" y="4887654"/>
                  <a:pt x="10853777" y="4911103"/>
                </a:cubicBezTo>
                <a:cubicBezTo>
                  <a:pt x="10822018" y="4916966"/>
                  <a:pt x="10806755" y="4901769"/>
                  <a:pt x="10800450" y="4874761"/>
                </a:cubicBezTo>
                <a:lnTo>
                  <a:pt x="10797098" y="4830803"/>
                </a:lnTo>
                <a:lnTo>
                  <a:pt x="10875345" y="4772739"/>
                </a:lnTo>
                <a:cubicBezTo>
                  <a:pt x="10912644" y="4744881"/>
                  <a:pt x="10952190" y="4715575"/>
                  <a:pt x="10995076" y="4685211"/>
                </a:cubicBezTo>
                <a:cubicBezTo>
                  <a:pt x="11145172" y="4578938"/>
                  <a:pt x="11368131" y="4387950"/>
                  <a:pt x="11533324" y="4283843"/>
                </a:cubicBezTo>
                <a:close/>
                <a:moveTo>
                  <a:pt x="12139982" y="3820717"/>
                </a:moveTo>
                <a:lnTo>
                  <a:pt x="12192000" y="3825228"/>
                </a:lnTo>
                <a:lnTo>
                  <a:pt x="12192000" y="6858000"/>
                </a:lnTo>
                <a:lnTo>
                  <a:pt x="8395884" y="6858000"/>
                </a:lnTo>
                <a:lnTo>
                  <a:pt x="8380116" y="6718925"/>
                </a:lnTo>
                <a:cubicBezTo>
                  <a:pt x="8367443" y="6564040"/>
                  <a:pt x="8375906" y="6426153"/>
                  <a:pt x="8451993" y="6354844"/>
                </a:cubicBezTo>
                <a:cubicBezTo>
                  <a:pt x="8654889" y="6164687"/>
                  <a:pt x="9451554" y="6573442"/>
                  <a:pt x="9621757" y="6264527"/>
                </a:cubicBezTo>
                <a:cubicBezTo>
                  <a:pt x="9749410" y="6032841"/>
                  <a:pt x="9567355" y="5319061"/>
                  <a:pt x="9501965" y="4921744"/>
                </a:cubicBezTo>
                <a:lnTo>
                  <a:pt x="9493915" y="4867410"/>
                </a:lnTo>
                <a:lnTo>
                  <a:pt x="9585145" y="4913323"/>
                </a:lnTo>
                <a:cubicBezTo>
                  <a:pt x="9630193" y="4935133"/>
                  <a:pt x="9674149" y="4954338"/>
                  <a:pt x="9713824" y="4965750"/>
                </a:cubicBezTo>
                <a:lnTo>
                  <a:pt x="9744258" y="4974272"/>
                </a:lnTo>
                <a:lnTo>
                  <a:pt x="9772474" y="5023970"/>
                </a:lnTo>
                <a:cubicBezTo>
                  <a:pt x="9897010" y="5246679"/>
                  <a:pt x="10029238" y="5485246"/>
                  <a:pt x="10099844" y="5483603"/>
                </a:cubicBezTo>
                <a:cubicBezTo>
                  <a:pt x="10241058" y="5480316"/>
                  <a:pt x="10260781" y="5227296"/>
                  <a:pt x="10282914" y="5060730"/>
                </a:cubicBezTo>
                <a:lnTo>
                  <a:pt x="10283338" y="5056668"/>
                </a:lnTo>
                <a:lnTo>
                  <a:pt x="10289580" y="5056408"/>
                </a:lnTo>
                <a:cubicBezTo>
                  <a:pt x="10385742" y="5046836"/>
                  <a:pt x="10470136" y="5020698"/>
                  <a:pt x="10570964" y="4973772"/>
                </a:cubicBezTo>
                <a:cubicBezTo>
                  <a:pt x="10604574" y="4958130"/>
                  <a:pt x="10637164" y="4939865"/>
                  <a:pt x="10669825" y="4919369"/>
                </a:cubicBezTo>
                <a:lnTo>
                  <a:pt x="10761462" y="4856794"/>
                </a:lnTo>
                <a:lnTo>
                  <a:pt x="10762191" y="4891125"/>
                </a:lnTo>
                <a:cubicBezTo>
                  <a:pt x="10766185" y="4920015"/>
                  <a:pt x="10777865" y="4940103"/>
                  <a:pt x="10803740" y="4943786"/>
                </a:cubicBezTo>
                <a:cubicBezTo>
                  <a:pt x="10907243" y="4958517"/>
                  <a:pt x="11283749" y="4773522"/>
                  <a:pt x="11379061" y="4686989"/>
                </a:cubicBezTo>
                <a:cubicBezTo>
                  <a:pt x="11474373" y="4600456"/>
                  <a:pt x="11591566" y="4539201"/>
                  <a:pt x="11587180" y="4296789"/>
                </a:cubicBezTo>
                <a:lnTo>
                  <a:pt x="11583818" y="4254550"/>
                </a:lnTo>
                <a:lnTo>
                  <a:pt x="11600203" y="4245044"/>
                </a:lnTo>
                <a:cubicBezTo>
                  <a:pt x="11767083" y="4158436"/>
                  <a:pt x="11906402" y="4236281"/>
                  <a:pt x="11996365" y="4165559"/>
                </a:cubicBezTo>
                <a:cubicBezTo>
                  <a:pt x="12086328" y="4094838"/>
                  <a:pt x="12101969" y="3897179"/>
                  <a:pt x="12139982" y="3820717"/>
                </a:cubicBezTo>
                <a:close/>
                <a:moveTo>
                  <a:pt x="12051821" y="2767744"/>
                </a:moveTo>
                <a:cubicBezTo>
                  <a:pt x="12085749" y="2770765"/>
                  <a:pt x="12124893" y="2785242"/>
                  <a:pt x="12163785" y="2793265"/>
                </a:cubicBezTo>
                <a:lnTo>
                  <a:pt x="12192000" y="2796554"/>
                </a:lnTo>
                <a:lnTo>
                  <a:pt x="12192000" y="3795140"/>
                </a:lnTo>
                <a:lnTo>
                  <a:pt x="12164342" y="3793692"/>
                </a:lnTo>
                <a:cubicBezTo>
                  <a:pt x="12148688" y="3793046"/>
                  <a:pt x="12133970" y="3792840"/>
                  <a:pt x="12121038" y="3793774"/>
                </a:cubicBezTo>
                <a:cubicBezTo>
                  <a:pt x="12083816" y="3894791"/>
                  <a:pt x="12064008" y="4002560"/>
                  <a:pt x="12031285" y="4063807"/>
                </a:cubicBezTo>
                <a:cubicBezTo>
                  <a:pt x="11998563" y="4125053"/>
                  <a:pt x="11993491" y="4137373"/>
                  <a:pt x="11924709" y="4161254"/>
                </a:cubicBezTo>
                <a:cubicBezTo>
                  <a:pt x="11855928" y="4185134"/>
                  <a:pt x="11744016" y="4147303"/>
                  <a:pt x="11618598" y="4207088"/>
                </a:cubicBezTo>
                <a:lnTo>
                  <a:pt x="11580342" y="4229221"/>
                </a:lnTo>
                <a:lnTo>
                  <a:pt x="11573387" y="4186981"/>
                </a:lnTo>
                <a:cubicBezTo>
                  <a:pt x="11515754" y="3891201"/>
                  <a:pt x="11300256" y="3350310"/>
                  <a:pt x="11352743" y="3232516"/>
                </a:cubicBezTo>
                <a:cubicBezTo>
                  <a:pt x="11412728" y="3097895"/>
                  <a:pt x="11825124" y="3579536"/>
                  <a:pt x="11947088" y="3489060"/>
                </a:cubicBezTo>
                <a:cubicBezTo>
                  <a:pt x="12069052" y="3398583"/>
                  <a:pt x="11913454" y="2931911"/>
                  <a:pt x="11971149" y="2810956"/>
                </a:cubicBezTo>
                <a:cubicBezTo>
                  <a:pt x="11989179" y="2773158"/>
                  <a:pt x="12017892" y="2764723"/>
                  <a:pt x="12051821" y="276774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64466"/>
                </a:lnTo>
                <a:lnTo>
                  <a:pt x="12177708" y="2765092"/>
                </a:lnTo>
                <a:cubicBezTo>
                  <a:pt x="12127089" y="2761279"/>
                  <a:pt x="12069941" y="2743630"/>
                  <a:pt x="12024113" y="2747039"/>
                </a:cubicBezTo>
                <a:cubicBezTo>
                  <a:pt x="11993561" y="2749313"/>
                  <a:pt x="11968041" y="2760946"/>
                  <a:pt x="11952840" y="2792279"/>
                </a:cubicBezTo>
                <a:cubicBezTo>
                  <a:pt x="11892036" y="2917610"/>
                  <a:pt x="12032862" y="3382181"/>
                  <a:pt x="11927313" y="3452113"/>
                </a:cubicBezTo>
                <a:cubicBezTo>
                  <a:pt x="11821765" y="3522045"/>
                  <a:pt x="11383363" y="3050253"/>
                  <a:pt x="11319551" y="3211874"/>
                </a:cubicBezTo>
                <a:cubicBezTo>
                  <a:pt x="11267705" y="3343191"/>
                  <a:pt x="11499817" y="3872925"/>
                  <a:pt x="11547044" y="4218864"/>
                </a:cubicBezTo>
                <a:lnTo>
                  <a:pt x="11549764" y="4246912"/>
                </a:lnTo>
                <a:lnTo>
                  <a:pt x="11518459" y="4265022"/>
                </a:lnTo>
                <a:cubicBezTo>
                  <a:pt x="11412810" y="4334466"/>
                  <a:pt x="11292320" y="4433693"/>
                  <a:pt x="11172191" y="4519972"/>
                </a:cubicBezTo>
                <a:cubicBezTo>
                  <a:pt x="11092106" y="4577493"/>
                  <a:pt x="10998131" y="4650716"/>
                  <a:pt x="10906837" y="4720117"/>
                </a:cubicBezTo>
                <a:lnTo>
                  <a:pt x="10798582" y="4800615"/>
                </a:lnTo>
                <a:lnTo>
                  <a:pt x="10800887" y="4767557"/>
                </a:lnTo>
                <a:cubicBezTo>
                  <a:pt x="10809052" y="4684799"/>
                  <a:pt x="10822920" y="4591794"/>
                  <a:pt x="10782211" y="4562536"/>
                </a:cubicBezTo>
                <a:cubicBezTo>
                  <a:pt x="10700794" y="4504020"/>
                  <a:pt x="10445293" y="4505953"/>
                  <a:pt x="10333492" y="4653154"/>
                </a:cubicBezTo>
                <a:cubicBezTo>
                  <a:pt x="10291566" y="4708355"/>
                  <a:pt x="10270010" y="4834360"/>
                  <a:pt x="10251883" y="4970025"/>
                </a:cubicBezTo>
                <a:lnTo>
                  <a:pt x="10243511" y="5034973"/>
                </a:lnTo>
                <a:lnTo>
                  <a:pt x="10168613" y="5033741"/>
                </a:lnTo>
                <a:cubicBezTo>
                  <a:pt x="10110393" y="5030114"/>
                  <a:pt x="10051780" y="5021768"/>
                  <a:pt x="9994997" y="5012486"/>
                </a:cubicBezTo>
                <a:cubicBezTo>
                  <a:pt x="9938216" y="5003204"/>
                  <a:pt x="9880589" y="4988821"/>
                  <a:pt x="9823907" y="4971801"/>
                </a:cubicBezTo>
                <a:lnTo>
                  <a:pt x="9766271" y="4952111"/>
                </a:lnTo>
                <a:lnTo>
                  <a:pt x="9695518" y="4831454"/>
                </a:lnTo>
                <a:cubicBezTo>
                  <a:pt x="9604884" y="4683886"/>
                  <a:pt x="9522960" y="4579184"/>
                  <a:pt x="9473471" y="4621186"/>
                </a:cubicBezTo>
                <a:cubicBezTo>
                  <a:pt x="9448727" y="4642188"/>
                  <a:pt x="9443342" y="4702848"/>
                  <a:pt x="9449832" y="4789390"/>
                </a:cubicBezTo>
                <a:lnTo>
                  <a:pt x="9452455" y="4813805"/>
                </a:lnTo>
                <a:lnTo>
                  <a:pt x="9424485" y="4799458"/>
                </a:lnTo>
                <a:cubicBezTo>
                  <a:pt x="9400949" y="4788406"/>
                  <a:pt x="9378890" y="4779552"/>
                  <a:pt x="9358963" y="4774486"/>
                </a:cubicBezTo>
                <a:cubicBezTo>
                  <a:pt x="9279256" y="4754223"/>
                  <a:pt x="9217057" y="4737639"/>
                  <a:pt x="9180239" y="4793712"/>
                </a:cubicBezTo>
                <a:cubicBezTo>
                  <a:pt x="9143422" y="4849783"/>
                  <a:pt x="9138286" y="5027294"/>
                  <a:pt x="9138059" y="5110915"/>
                </a:cubicBezTo>
                <a:cubicBezTo>
                  <a:pt x="9137832" y="5194536"/>
                  <a:pt x="9125609" y="5292045"/>
                  <a:pt x="9087183" y="5341923"/>
                </a:cubicBezTo>
                <a:cubicBezTo>
                  <a:pt x="9048753" y="5391801"/>
                  <a:pt x="8996635" y="5413018"/>
                  <a:pt x="8907492" y="5410183"/>
                </a:cubicBezTo>
                <a:cubicBezTo>
                  <a:pt x="8818351" y="5407347"/>
                  <a:pt x="8782170" y="5391263"/>
                  <a:pt x="8716510" y="5385659"/>
                </a:cubicBezTo>
                <a:cubicBezTo>
                  <a:pt x="8650851" y="5380053"/>
                  <a:pt x="8567651" y="5339781"/>
                  <a:pt x="8513538" y="5376546"/>
                </a:cubicBezTo>
                <a:cubicBezTo>
                  <a:pt x="8459425" y="5413311"/>
                  <a:pt x="8450281" y="5472025"/>
                  <a:pt x="8391836" y="5606243"/>
                </a:cubicBezTo>
                <a:cubicBezTo>
                  <a:pt x="8333393" y="5740462"/>
                  <a:pt x="8232141" y="6048724"/>
                  <a:pt x="8162872" y="6181853"/>
                </a:cubicBezTo>
                <a:cubicBezTo>
                  <a:pt x="8093602" y="6314983"/>
                  <a:pt x="8053740" y="6355750"/>
                  <a:pt x="7976215" y="6405024"/>
                </a:cubicBezTo>
                <a:cubicBezTo>
                  <a:pt x="7898692" y="6454295"/>
                  <a:pt x="7825189" y="6455127"/>
                  <a:pt x="7697729" y="6477490"/>
                </a:cubicBezTo>
                <a:cubicBezTo>
                  <a:pt x="7570269" y="6499852"/>
                  <a:pt x="7351915" y="6518402"/>
                  <a:pt x="7211459" y="6539195"/>
                </a:cubicBezTo>
                <a:cubicBezTo>
                  <a:pt x="7071001" y="6559989"/>
                  <a:pt x="6961587" y="6557112"/>
                  <a:pt x="6854983" y="6602249"/>
                </a:cubicBezTo>
                <a:cubicBezTo>
                  <a:pt x="6748377" y="6647387"/>
                  <a:pt x="6711658" y="6742552"/>
                  <a:pt x="6571827" y="6810024"/>
                </a:cubicBezTo>
                <a:lnTo>
                  <a:pt x="645534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1" name="Friform 20">
            <a:extLst>
              <a:ext uri="{FF2B5EF4-FFF2-40B4-BE49-F238E27FC236}">
                <a16:creationId xmlns:a16="http://schemas.microsoft.com/office/drawing/2014/main" id="{2D547B44-F92C-8D48-9714-FF3CE1DBF421}"/>
              </a:ext>
            </a:extLst>
          </p:cNvPr>
          <p:cNvSpPr/>
          <p:nvPr userDrawn="1"/>
        </p:nvSpPr>
        <p:spPr>
          <a:xfrm>
            <a:off x="15093262" y="947356"/>
            <a:ext cx="32014" cy="8434"/>
          </a:xfrm>
          <a:custGeom>
            <a:avLst/>
            <a:gdLst>
              <a:gd name="connsiteX0" fmla="*/ 0 w 32014"/>
              <a:gd name="connsiteY0" fmla="*/ 0 h 8434"/>
              <a:gd name="connsiteX1" fmla="*/ 28331 w 32014"/>
              <a:gd name="connsiteY1" fmla="*/ 7013 h 8434"/>
              <a:gd name="connsiteX2" fmla="*/ 26771 w 32014"/>
              <a:gd name="connsiteY2" fmla="*/ 7889 h 8434"/>
              <a:gd name="connsiteX3" fmla="*/ 10903 w 32014"/>
              <a:gd name="connsiteY3" fmla="*/ 3692 h 8434"/>
              <a:gd name="connsiteX4" fmla="*/ 0 w 32014"/>
              <a:gd name="connsiteY4" fmla="*/ 0 h 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14" h="8434">
                <a:moveTo>
                  <a:pt x="0" y="0"/>
                </a:moveTo>
                <a:lnTo>
                  <a:pt x="28331" y="7013"/>
                </a:lnTo>
                <a:cubicBezTo>
                  <a:pt x="33523" y="8493"/>
                  <a:pt x="33424" y="8873"/>
                  <a:pt x="26771" y="7889"/>
                </a:cubicBezTo>
                <a:cubicBezTo>
                  <a:pt x="23445" y="7397"/>
                  <a:pt x="18078" y="5949"/>
                  <a:pt x="10903" y="3692"/>
                </a:cubicBez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b="0" i="0" dirty="0">
              <a:latin typeface="Quire Sans" panose="020B0502040400020003" pitchFamily="34" charset="0"/>
            </a:endParaRP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7E840999-45AE-7941-8F21-52FF198679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213909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ssholder for bilde 46">
            <a:extLst>
              <a:ext uri="{FF2B5EF4-FFF2-40B4-BE49-F238E27FC236}">
                <a16:creationId xmlns:a16="http://schemas.microsoft.com/office/drawing/2014/main" id="{02C1320D-A6D7-9F40-92BA-824F3A5A96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410960 w 12192000"/>
              <a:gd name="connsiteY0" fmla="*/ 5981026 h 6858000"/>
              <a:gd name="connsiteX1" fmla="*/ 7756174 w 12192000"/>
              <a:gd name="connsiteY1" fmla="*/ 5992724 h 6858000"/>
              <a:gd name="connsiteX2" fmla="*/ 7949733 w 12192000"/>
              <a:gd name="connsiteY2" fmla="*/ 6009002 h 6858000"/>
              <a:gd name="connsiteX3" fmla="*/ 8079530 w 12192000"/>
              <a:gd name="connsiteY3" fmla="*/ 6024534 h 6858000"/>
              <a:gd name="connsiteX4" fmla="*/ 8075011 w 12192000"/>
              <a:gd name="connsiteY4" fmla="*/ 6041061 h 6858000"/>
              <a:gd name="connsiteX5" fmla="*/ 8046367 w 12192000"/>
              <a:gd name="connsiteY5" fmla="*/ 6124232 h 6858000"/>
              <a:gd name="connsiteX6" fmla="*/ 7887517 w 12192000"/>
              <a:gd name="connsiteY6" fmla="*/ 6436407 h 6858000"/>
              <a:gd name="connsiteX7" fmla="*/ 7662324 w 12192000"/>
              <a:gd name="connsiteY7" fmla="*/ 6698002 h 6858000"/>
              <a:gd name="connsiteX8" fmla="*/ 7350850 w 12192000"/>
              <a:gd name="connsiteY8" fmla="*/ 6841693 h 6858000"/>
              <a:gd name="connsiteX9" fmla="*/ 7279970 w 12192000"/>
              <a:gd name="connsiteY9" fmla="*/ 6858000 h 6858000"/>
              <a:gd name="connsiteX10" fmla="*/ 5580381 w 12192000"/>
              <a:gd name="connsiteY10" fmla="*/ 6858000 h 6858000"/>
              <a:gd name="connsiteX11" fmla="*/ 5602595 w 12192000"/>
              <a:gd name="connsiteY11" fmla="*/ 6841145 h 6858000"/>
              <a:gd name="connsiteX12" fmla="*/ 5727740 w 12192000"/>
              <a:gd name="connsiteY12" fmla="*/ 6740444 h 6858000"/>
              <a:gd name="connsiteX13" fmla="*/ 6345291 w 12192000"/>
              <a:gd name="connsiteY13" fmla="*/ 6327485 h 6858000"/>
              <a:gd name="connsiteX14" fmla="*/ 6579997 w 12192000"/>
              <a:gd name="connsiteY14" fmla="*/ 6351319 h 6858000"/>
              <a:gd name="connsiteX15" fmla="*/ 6767211 w 12192000"/>
              <a:gd name="connsiteY15" fmla="*/ 6264243 h 6858000"/>
              <a:gd name="connsiteX16" fmla="*/ 7123316 w 12192000"/>
              <a:gd name="connsiteY16" fmla="*/ 6015045 h 6858000"/>
              <a:gd name="connsiteX17" fmla="*/ 7410960 w 12192000"/>
              <a:gd name="connsiteY17" fmla="*/ 5981026 h 6858000"/>
              <a:gd name="connsiteX18" fmla="*/ 8277269 w 12192000"/>
              <a:gd name="connsiteY18" fmla="*/ 5722618 h 6858000"/>
              <a:gd name="connsiteX19" fmla="*/ 8583401 w 12192000"/>
              <a:gd name="connsiteY19" fmla="*/ 5948685 h 6858000"/>
              <a:gd name="connsiteX20" fmla="*/ 8649519 w 12192000"/>
              <a:gd name="connsiteY20" fmla="*/ 5991594 h 6858000"/>
              <a:gd name="connsiteX21" fmla="*/ 8653182 w 12192000"/>
              <a:gd name="connsiteY21" fmla="*/ 5993337 h 6858000"/>
              <a:gd name="connsiteX22" fmla="*/ 8653182 w 12192000"/>
              <a:gd name="connsiteY22" fmla="*/ 6104472 h 6858000"/>
              <a:gd name="connsiteX23" fmla="*/ 8512771 w 12192000"/>
              <a:gd name="connsiteY23" fmla="*/ 6072718 h 6858000"/>
              <a:gd name="connsiteX24" fmla="*/ 8327611 w 12192000"/>
              <a:gd name="connsiteY24" fmla="*/ 6034912 h 6858000"/>
              <a:gd name="connsiteX25" fmla="*/ 8114777 w 12192000"/>
              <a:gd name="connsiteY25" fmla="*/ 6002054 h 6858000"/>
              <a:gd name="connsiteX26" fmla="*/ 8137681 w 12192000"/>
              <a:gd name="connsiteY26" fmla="*/ 5924056 h 6858000"/>
              <a:gd name="connsiteX27" fmla="*/ 8240890 w 12192000"/>
              <a:gd name="connsiteY27" fmla="*/ 5728012 h 6858000"/>
              <a:gd name="connsiteX28" fmla="*/ 8277269 w 12192000"/>
              <a:gd name="connsiteY28" fmla="*/ 5722618 h 6858000"/>
              <a:gd name="connsiteX29" fmla="*/ 0 w 12192000"/>
              <a:gd name="connsiteY29" fmla="*/ 0 h 6858000"/>
              <a:gd name="connsiteX30" fmla="*/ 8653182 w 12192000"/>
              <a:gd name="connsiteY30" fmla="*/ 0 h 6858000"/>
              <a:gd name="connsiteX31" fmla="*/ 8653182 w 12192000"/>
              <a:gd name="connsiteY31" fmla="*/ 5959060 h 6858000"/>
              <a:gd name="connsiteX32" fmla="*/ 8692528 w 12192000"/>
              <a:gd name="connsiteY32" fmla="*/ 5979934 h 6858000"/>
              <a:gd name="connsiteX33" fmla="*/ 8742132 w 12192000"/>
              <a:gd name="connsiteY33" fmla="*/ 5993379 h 6858000"/>
              <a:gd name="connsiteX34" fmla="*/ 8914846 w 12192000"/>
              <a:gd name="connsiteY34" fmla="*/ 5909013 h 6858000"/>
              <a:gd name="connsiteX35" fmla="*/ 9027611 w 12192000"/>
              <a:gd name="connsiteY35" fmla="*/ 5752938 h 6858000"/>
              <a:gd name="connsiteX36" fmla="*/ 9159821 w 12192000"/>
              <a:gd name="connsiteY36" fmla="*/ 5598660 h 6858000"/>
              <a:gd name="connsiteX37" fmla="*/ 9410615 w 12192000"/>
              <a:gd name="connsiteY37" fmla="*/ 5667032 h 6858000"/>
              <a:gd name="connsiteX38" fmla="*/ 9855447 w 12192000"/>
              <a:gd name="connsiteY38" fmla="*/ 5848186 h 6858000"/>
              <a:gd name="connsiteX39" fmla="*/ 9875658 w 12192000"/>
              <a:gd name="connsiteY39" fmla="*/ 5855655 h 6858000"/>
              <a:gd name="connsiteX40" fmla="*/ 9903522 w 12192000"/>
              <a:gd name="connsiteY40" fmla="*/ 5814061 h 6858000"/>
              <a:gd name="connsiteX41" fmla="*/ 9964554 w 12192000"/>
              <a:gd name="connsiteY41" fmla="*/ 5758880 h 6858000"/>
              <a:gd name="connsiteX42" fmla="*/ 10382569 w 12192000"/>
              <a:gd name="connsiteY42" fmla="*/ 5597857 h 6858000"/>
              <a:gd name="connsiteX43" fmla="*/ 10815267 w 12192000"/>
              <a:gd name="connsiteY43" fmla="*/ 5147533 h 6858000"/>
              <a:gd name="connsiteX44" fmla="*/ 11278439 w 12192000"/>
              <a:gd name="connsiteY44" fmla="*/ 4527556 h 6858000"/>
              <a:gd name="connsiteX45" fmla="*/ 10898681 w 12192000"/>
              <a:gd name="connsiteY45" fmla="*/ 4431517 h 6858000"/>
              <a:gd name="connsiteX46" fmla="*/ 11114874 w 12192000"/>
              <a:gd name="connsiteY46" fmla="*/ 4177573 h 6858000"/>
              <a:gd name="connsiteX47" fmla="*/ 11143990 w 12192000"/>
              <a:gd name="connsiteY47" fmla="*/ 4170839 h 6858000"/>
              <a:gd name="connsiteX48" fmla="*/ 11336489 w 12192000"/>
              <a:gd name="connsiteY48" fmla="*/ 4262204 h 6858000"/>
              <a:gd name="connsiteX49" fmla="*/ 11313118 w 12192000"/>
              <a:gd name="connsiteY49" fmla="*/ 4509353 h 6858000"/>
              <a:gd name="connsiteX50" fmla="*/ 12092087 w 12192000"/>
              <a:gd name="connsiteY50" fmla="*/ 4553298 h 6858000"/>
              <a:gd name="connsiteX51" fmla="*/ 12192000 w 12192000"/>
              <a:gd name="connsiteY51" fmla="*/ 4554422 h 6858000"/>
              <a:gd name="connsiteX52" fmla="*/ 12192000 w 12192000"/>
              <a:gd name="connsiteY52" fmla="*/ 4575627 h 6858000"/>
              <a:gd name="connsiteX53" fmla="*/ 12159867 w 12192000"/>
              <a:gd name="connsiteY53" fmla="*/ 4575093 h 6858000"/>
              <a:gd name="connsiteX54" fmla="*/ 11382332 w 12192000"/>
              <a:gd name="connsiteY54" fmla="*/ 4545304 h 6858000"/>
              <a:gd name="connsiteX55" fmla="*/ 11293731 w 12192000"/>
              <a:gd name="connsiteY55" fmla="*/ 4532532 h 6858000"/>
              <a:gd name="connsiteX56" fmla="*/ 11290224 w 12192000"/>
              <a:gd name="connsiteY56" fmla="*/ 4521136 h 6858000"/>
              <a:gd name="connsiteX57" fmla="*/ 11283615 w 12192000"/>
              <a:gd name="connsiteY57" fmla="*/ 4503431 h 6858000"/>
              <a:gd name="connsiteX58" fmla="*/ 11288464 w 12192000"/>
              <a:gd name="connsiteY58" fmla="*/ 4491261 h 6858000"/>
              <a:gd name="connsiteX59" fmla="*/ 11322071 w 12192000"/>
              <a:gd name="connsiteY59" fmla="*/ 4292969 h 6858000"/>
              <a:gd name="connsiteX60" fmla="*/ 11152442 w 12192000"/>
              <a:gd name="connsiteY60" fmla="*/ 4198484 h 6858000"/>
              <a:gd name="connsiteX61" fmla="*/ 11126543 w 12192000"/>
              <a:gd name="connsiteY61" fmla="*/ 4202448 h 6858000"/>
              <a:gd name="connsiteX62" fmla="*/ 10929840 w 12192000"/>
              <a:gd name="connsiteY62" fmla="*/ 4412348 h 6858000"/>
              <a:gd name="connsiteX63" fmla="*/ 11281939 w 12192000"/>
              <a:gd name="connsiteY63" fmla="*/ 4498943 h 6858000"/>
              <a:gd name="connsiteX64" fmla="*/ 11283615 w 12192000"/>
              <a:gd name="connsiteY64" fmla="*/ 4503431 h 6858000"/>
              <a:gd name="connsiteX65" fmla="*/ 11283381 w 12192000"/>
              <a:gd name="connsiteY65" fmla="*/ 4504018 h 6858000"/>
              <a:gd name="connsiteX66" fmla="*/ 11292793 w 12192000"/>
              <a:gd name="connsiteY66" fmla="*/ 4532397 h 6858000"/>
              <a:gd name="connsiteX67" fmla="*/ 11293731 w 12192000"/>
              <a:gd name="connsiteY67" fmla="*/ 4532532 h 6858000"/>
              <a:gd name="connsiteX68" fmla="*/ 11296115 w 12192000"/>
              <a:gd name="connsiteY68" fmla="*/ 4540273 h 6858000"/>
              <a:gd name="connsiteX69" fmla="*/ 11018280 w 12192000"/>
              <a:gd name="connsiteY69" fmla="*/ 4919429 h 6858000"/>
              <a:gd name="connsiteX70" fmla="*/ 10651423 w 12192000"/>
              <a:gd name="connsiteY70" fmla="*/ 5386545 h 6858000"/>
              <a:gd name="connsiteX71" fmla="*/ 10339107 w 12192000"/>
              <a:gd name="connsiteY71" fmla="*/ 5657814 h 6858000"/>
              <a:gd name="connsiteX72" fmla="*/ 9972844 w 12192000"/>
              <a:gd name="connsiteY72" fmla="*/ 5786410 h 6858000"/>
              <a:gd name="connsiteX73" fmla="*/ 9909143 w 12192000"/>
              <a:gd name="connsiteY73" fmla="*/ 5846909 h 6858000"/>
              <a:gd name="connsiteX74" fmla="*/ 9897624 w 12192000"/>
              <a:gd name="connsiteY74" fmla="*/ 5863773 h 6858000"/>
              <a:gd name="connsiteX75" fmla="*/ 9926490 w 12192000"/>
              <a:gd name="connsiteY75" fmla="*/ 5874441 h 6858000"/>
              <a:gd name="connsiteX76" fmla="*/ 9987090 w 12192000"/>
              <a:gd name="connsiteY76" fmla="*/ 5893811 h 6858000"/>
              <a:gd name="connsiteX77" fmla="*/ 10277558 w 12192000"/>
              <a:gd name="connsiteY77" fmla="*/ 5910340 h 6858000"/>
              <a:gd name="connsiteX78" fmla="*/ 10520929 w 12192000"/>
              <a:gd name="connsiteY78" fmla="*/ 5756792 h 6858000"/>
              <a:gd name="connsiteX79" fmla="*/ 10898597 w 12192000"/>
              <a:gd name="connsiteY79" fmla="*/ 5444330 h 6858000"/>
              <a:gd name="connsiteX80" fmla="*/ 11188458 w 12192000"/>
              <a:gd name="connsiteY80" fmla="*/ 5227460 h 6858000"/>
              <a:gd name="connsiteX81" fmla="*/ 11533714 w 12192000"/>
              <a:gd name="connsiteY81" fmla="*/ 5163073 h 6858000"/>
              <a:gd name="connsiteX82" fmla="*/ 12057697 w 12192000"/>
              <a:gd name="connsiteY82" fmla="*/ 4892472 h 6858000"/>
              <a:gd name="connsiteX83" fmla="*/ 12192000 w 12192000"/>
              <a:gd name="connsiteY83" fmla="*/ 4825034 h 6858000"/>
              <a:gd name="connsiteX84" fmla="*/ 12192000 w 12192000"/>
              <a:gd name="connsiteY84" fmla="*/ 4856973 h 6858000"/>
              <a:gd name="connsiteX85" fmla="*/ 11948427 w 12192000"/>
              <a:gd name="connsiteY85" fmla="*/ 4979995 h 6858000"/>
              <a:gd name="connsiteX86" fmla="*/ 11533561 w 12192000"/>
              <a:gd name="connsiteY86" fmla="*/ 5188586 h 6858000"/>
              <a:gd name="connsiteX87" fmla="*/ 11166890 w 12192000"/>
              <a:gd name="connsiteY87" fmla="*/ 5267521 h 6858000"/>
              <a:gd name="connsiteX88" fmla="*/ 10776454 w 12192000"/>
              <a:gd name="connsiteY88" fmla="*/ 5592130 h 6858000"/>
              <a:gd name="connsiteX89" fmla="*/ 10337920 w 12192000"/>
              <a:gd name="connsiteY89" fmla="*/ 5913884 h 6858000"/>
              <a:gd name="connsiteX90" fmla="*/ 10019528 w 12192000"/>
              <a:gd name="connsiteY90" fmla="*/ 5940083 h 6858000"/>
              <a:gd name="connsiteX91" fmla="*/ 9897156 w 12192000"/>
              <a:gd name="connsiteY91" fmla="*/ 5900530 h 6858000"/>
              <a:gd name="connsiteX92" fmla="*/ 9878051 w 12192000"/>
              <a:gd name="connsiteY92" fmla="*/ 5892427 h 6858000"/>
              <a:gd name="connsiteX93" fmla="*/ 9858926 w 12192000"/>
              <a:gd name="connsiteY93" fmla="*/ 5920425 h 6858000"/>
              <a:gd name="connsiteX94" fmla="*/ 9728902 w 12192000"/>
              <a:gd name="connsiteY94" fmla="*/ 6056132 h 6858000"/>
              <a:gd name="connsiteX95" fmla="*/ 9233794 w 12192000"/>
              <a:gd name="connsiteY95" fmla="*/ 6198259 h 6858000"/>
              <a:gd name="connsiteX96" fmla="*/ 8656605 w 12192000"/>
              <a:gd name="connsiteY96" fmla="*/ 6136149 h 6858000"/>
              <a:gd name="connsiteX97" fmla="*/ 8653182 w 12192000"/>
              <a:gd name="connsiteY97" fmla="*/ 6135301 h 6858000"/>
              <a:gd name="connsiteX98" fmla="*/ 8653182 w 12192000"/>
              <a:gd name="connsiteY98" fmla="*/ 6858000 h 6858000"/>
              <a:gd name="connsiteX99" fmla="*/ 7382155 w 12192000"/>
              <a:gd name="connsiteY99" fmla="*/ 6858000 h 6858000"/>
              <a:gd name="connsiteX100" fmla="*/ 7465846 w 12192000"/>
              <a:gd name="connsiteY100" fmla="*/ 6830653 h 6858000"/>
              <a:gd name="connsiteX101" fmla="*/ 7790539 w 12192000"/>
              <a:gd name="connsiteY101" fmla="*/ 6610578 h 6858000"/>
              <a:gd name="connsiteX102" fmla="*/ 8045427 w 12192000"/>
              <a:gd name="connsiteY102" fmla="*/ 6199117 h 6858000"/>
              <a:gd name="connsiteX103" fmla="*/ 8095024 w 12192000"/>
              <a:gd name="connsiteY103" fmla="*/ 6069320 h 6858000"/>
              <a:gd name="connsiteX104" fmla="*/ 8107203 w 12192000"/>
              <a:gd name="connsiteY104" fmla="*/ 6027845 h 6858000"/>
              <a:gd name="connsiteX105" fmla="*/ 8159198 w 12192000"/>
              <a:gd name="connsiteY105" fmla="*/ 6034067 h 6858000"/>
              <a:gd name="connsiteX106" fmla="*/ 8572841 w 12192000"/>
              <a:gd name="connsiteY106" fmla="*/ 6109285 h 6858000"/>
              <a:gd name="connsiteX107" fmla="*/ 8653182 w 12192000"/>
              <a:gd name="connsiteY107" fmla="*/ 6129297 h 6858000"/>
              <a:gd name="connsiteX108" fmla="*/ 8653182 w 12192000"/>
              <a:gd name="connsiteY108" fmla="*/ 6110551 h 6858000"/>
              <a:gd name="connsiteX109" fmla="*/ 8680113 w 12192000"/>
              <a:gd name="connsiteY109" fmla="*/ 6116682 h 6858000"/>
              <a:gd name="connsiteX110" fmla="*/ 8933669 w 12192000"/>
              <a:gd name="connsiteY110" fmla="*/ 6174386 h 6858000"/>
              <a:gd name="connsiteX111" fmla="*/ 9501147 w 12192000"/>
              <a:gd name="connsiteY111" fmla="*/ 6129106 h 6858000"/>
              <a:gd name="connsiteX112" fmla="*/ 9776960 w 12192000"/>
              <a:gd name="connsiteY112" fmla="*/ 5990763 h 6858000"/>
              <a:gd name="connsiteX113" fmla="*/ 9824660 w 12192000"/>
              <a:gd name="connsiteY113" fmla="*/ 5937709 h 6858000"/>
              <a:gd name="connsiteX114" fmla="*/ 9857378 w 12192000"/>
              <a:gd name="connsiteY114" fmla="*/ 5883661 h 6858000"/>
              <a:gd name="connsiteX115" fmla="*/ 9755135 w 12192000"/>
              <a:gd name="connsiteY115" fmla="*/ 5840303 h 6858000"/>
              <a:gd name="connsiteX116" fmla="*/ 9488404 w 12192000"/>
              <a:gd name="connsiteY116" fmla="*/ 5724825 h 6858000"/>
              <a:gd name="connsiteX117" fmla="*/ 9173984 w 12192000"/>
              <a:gd name="connsiteY117" fmla="*/ 5620449 h 6858000"/>
              <a:gd name="connsiteX118" fmla="*/ 9151303 w 12192000"/>
              <a:gd name="connsiteY118" fmla="*/ 5625440 h 6858000"/>
              <a:gd name="connsiteX119" fmla="*/ 8944525 w 12192000"/>
              <a:gd name="connsiteY119" fmla="*/ 5912075 h 6858000"/>
              <a:gd name="connsiteX120" fmla="*/ 8786874 w 12192000"/>
              <a:gd name="connsiteY120" fmla="*/ 6023200 h 6858000"/>
              <a:gd name="connsiteX121" fmla="*/ 8696472 w 12192000"/>
              <a:gd name="connsiteY121" fmla="*/ 6011798 h 6858000"/>
              <a:gd name="connsiteX122" fmla="*/ 8653182 w 12192000"/>
              <a:gd name="connsiteY122" fmla="*/ 5991117 h 6858000"/>
              <a:gd name="connsiteX123" fmla="*/ 8653182 w 12192000"/>
              <a:gd name="connsiteY123" fmla="*/ 5960987 h 6858000"/>
              <a:gd name="connsiteX124" fmla="*/ 8645910 w 12192000"/>
              <a:gd name="connsiteY124" fmla="*/ 5957143 h 6858000"/>
              <a:gd name="connsiteX125" fmla="*/ 8544713 w 12192000"/>
              <a:gd name="connsiteY125" fmla="*/ 5877726 h 6858000"/>
              <a:gd name="connsiteX126" fmla="*/ 8284217 w 12192000"/>
              <a:gd name="connsiteY126" fmla="*/ 5691878 h 6858000"/>
              <a:gd name="connsiteX127" fmla="*/ 8148103 w 12192000"/>
              <a:gd name="connsiteY127" fmla="*/ 5809289 h 6858000"/>
              <a:gd name="connsiteX128" fmla="*/ 8098656 w 12192000"/>
              <a:gd name="connsiteY128" fmla="*/ 5954588 h 6858000"/>
              <a:gd name="connsiteX129" fmla="*/ 8086813 w 12192000"/>
              <a:gd name="connsiteY129" fmla="*/ 5997900 h 6858000"/>
              <a:gd name="connsiteX130" fmla="*/ 7855278 w 12192000"/>
              <a:gd name="connsiteY130" fmla="*/ 5973681 h 6858000"/>
              <a:gd name="connsiteX131" fmla="*/ 7168354 w 12192000"/>
              <a:gd name="connsiteY131" fmla="*/ 5975037 h 6858000"/>
              <a:gd name="connsiteX132" fmla="*/ 6647963 w 12192000"/>
              <a:gd name="connsiteY132" fmla="*/ 6308399 h 6858000"/>
              <a:gd name="connsiteX133" fmla="*/ 6345298 w 12192000"/>
              <a:gd name="connsiteY133" fmla="*/ 6303305 h 6858000"/>
              <a:gd name="connsiteX134" fmla="*/ 5703149 w 12192000"/>
              <a:gd name="connsiteY134" fmla="*/ 6723343 h 6858000"/>
              <a:gd name="connsiteX135" fmla="*/ 5583111 w 12192000"/>
              <a:gd name="connsiteY135" fmla="*/ 6820913 h 6858000"/>
              <a:gd name="connsiteX136" fmla="*/ 5535207 w 12192000"/>
              <a:gd name="connsiteY136" fmla="*/ 6858000 h 6858000"/>
              <a:gd name="connsiteX137" fmla="*/ 0 w 12192000"/>
              <a:gd name="connsiteY1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2192000" h="6858000">
                <a:moveTo>
                  <a:pt x="7410960" y="5981026"/>
                </a:moveTo>
                <a:cubicBezTo>
                  <a:pt x="7518373" y="5979139"/>
                  <a:pt x="7635380" y="5984871"/>
                  <a:pt x="7756174" y="5992724"/>
                </a:cubicBezTo>
                <a:cubicBezTo>
                  <a:pt x="7816570" y="5996650"/>
                  <a:pt x="7881827" y="6002094"/>
                  <a:pt x="7949733" y="6009002"/>
                </a:cubicBezTo>
                <a:lnTo>
                  <a:pt x="8079530" y="6024534"/>
                </a:lnTo>
                <a:lnTo>
                  <a:pt x="8075011" y="6041061"/>
                </a:lnTo>
                <a:cubicBezTo>
                  <a:pt x="8066535" y="6069857"/>
                  <a:pt x="8057224" y="6098102"/>
                  <a:pt x="8046367" y="6124232"/>
                </a:cubicBezTo>
                <a:cubicBezTo>
                  <a:pt x="8002936" y="6228751"/>
                  <a:pt x="7951524" y="6340779"/>
                  <a:pt x="7887517" y="6436407"/>
                </a:cubicBezTo>
                <a:cubicBezTo>
                  <a:pt x="7823509" y="6532035"/>
                  <a:pt x="7751769" y="6630453"/>
                  <a:pt x="7662324" y="6698002"/>
                </a:cubicBezTo>
                <a:cubicBezTo>
                  <a:pt x="7572879" y="6765550"/>
                  <a:pt x="7507280" y="6798053"/>
                  <a:pt x="7350850" y="6841693"/>
                </a:cubicBezTo>
                <a:lnTo>
                  <a:pt x="7279970" y="6858000"/>
                </a:lnTo>
                <a:lnTo>
                  <a:pt x="5580381" y="6858000"/>
                </a:lnTo>
                <a:lnTo>
                  <a:pt x="5602595" y="6841145"/>
                </a:lnTo>
                <a:cubicBezTo>
                  <a:pt x="5643576" y="6808720"/>
                  <a:pt x="5685415" y="6774686"/>
                  <a:pt x="5727740" y="6740444"/>
                </a:cubicBezTo>
                <a:cubicBezTo>
                  <a:pt x="5897042" y="6603475"/>
                  <a:pt x="6203247" y="6392338"/>
                  <a:pt x="6345291" y="6327485"/>
                </a:cubicBezTo>
                <a:cubicBezTo>
                  <a:pt x="6487333" y="6262630"/>
                  <a:pt x="6509676" y="6361859"/>
                  <a:pt x="6579997" y="6351319"/>
                </a:cubicBezTo>
                <a:cubicBezTo>
                  <a:pt x="6650317" y="6340778"/>
                  <a:pt x="6676657" y="6320288"/>
                  <a:pt x="6767211" y="6264243"/>
                </a:cubicBezTo>
                <a:cubicBezTo>
                  <a:pt x="6857763" y="6208198"/>
                  <a:pt x="6958489" y="6060299"/>
                  <a:pt x="7123316" y="6015045"/>
                </a:cubicBezTo>
                <a:cubicBezTo>
                  <a:pt x="7205730" y="5992419"/>
                  <a:pt x="7303547" y="5982913"/>
                  <a:pt x="7410960" y="5981026"/>
                </a:cubicBezTo>
                <a:close/>
                <a:moveTo>
                  <a:pt x="8277269" y="5722618"/>
                </a:moveTo>
                <a:cubicBezTo>
                  <a:pt x="8368048" y="5732349"/>
                  <a:pt x="8496344" y="5886979"/>
                  <a:pt x="8583401" y="5948685"/>
                </a:cubicBezTo>
                <a:cubicBezTo>
                  <a:pt x="8608275" y="5966315"/>
                  <a:pt x="8629987" y="5980427"/>
                  <a:pt x="8649519" y="5991594"/>
                </a:cubicBezTo>
                <a:lnTo>
                  <a:pt x="8653182" y="5993337"/>
                </a:lnTo>
                <a:lnTo>
                  <a:pt x="8653182" y="6104472"/>
                </a:lnTo>
                <a:lnTo>
                  <a:pt x="8512771" y="6072718"/>
                </a:lnTo>
                <a:cubicBezTo>
                  <a:pt x="8452038" y="6059491"/>
                  <a:pt x="8389464" y="6046526"/>
                  <a:pt x="8327611" y="6034912"/>
                </a:cubicBezTo>
                <a:lnTo>
                  <a:pt x="8114777" y="6002054"/>
                </a:lnTo>
                <a:lnTo>
                  <a:pt x="8137681" y="5924056"/>
                </a:lnTo>
                <a:cubicBezTo>
                  <a:pt x="8165957" y="5829884"/>
                  <a:pt x="8196058" y="5748881"/>
                  <a:pt x="8240890" y="5728012"/>
                </a:cubicBezTo>
                <a:cubicBezTo>
                  <a:pt x="8252098" y="5722795"/>
                  <a:pt x="8264300" y="5721228"/>
                  <a:pt x="8277269" y="5722618"/>
                </a:cubicBezTo>
                <a:close/>
                <a:moveTo>
                  <a:pt x="0" y="0"/>
                </a:moveTo>
                <a:lnTo>
                  <a:pt x="8653182" y="0"/>
                </a:lnTo>
                <a:lnTo>
                  <a:pt x="8653182" y="5959060"/>
                </a:lnTo>
                <a:lnTo>
                  <a:pt x="8692528" y="5979934"/>
                </a:lnTo>
                <a:cubicBezTo>
                  <a:pt x="8709747" y="5987101"/>
                  <a:pt x="8726465" y="5991855"/>
                  <a:pt x="8742132" y="5993379"/>
                </a:cubicBezTo>
                <a:cubicBezTo>
                  <a:pt x="8804800" y="5999472"/>
                  <a:pt x="8855931" y="5975972"/>
                  <a:pt x="8914846" y="5909013"/>
                </a:cubicBezTo>
                <a:cubicBezTo>
                  <a:pt x="8973761" y="5842055"/>
                  <a:pt x="8986781" y="5804663"/>
                  <a:pt x="9027611" y="5752938"/>
                </a:cubicBezTo>
                <a:cubicBezTo>
                  <a:pt x="9068441" y="5701213"/>
                  <a:pt x="9095985" y="5612978"/>
                  <a:pt x="9159821" y="5598660"/>
                </a:cubicBezTo>
                <a:cubicBezTo>
                  <a:pt x="9223654" y="5584342"/>
                  <a:pt x="9272737" y="5617840"/>
                  <a:pt x="9410615" y="5667032"/>
                </a:cubicBezTo>
                <a:cubicBezTo>
                  <a:pt x="9514023" y="5703926"/>
                  <a:pt x="9705311" y="5790232"/>
                  <a:pt x="9855447" y="5848186"/>
                </a:cubicBezTo>
                <a:lnTo>
                  <a:pt x="9875658" y="5855655"/>
                </a:lnTo>
                <a:lnTo>
                  <a:pt x="9903522" y="5814061"/>
                </a:lnTo>
                <a:cubicBezTo>
                  <a:pt x="9919807" y="5794073"/>
                  <a:pt x="9939321" y="5775251"/>
                  <a:pt x="9964554" y="5758880"/>
                </a:cubicBezTo>
                <a:cubicBezTo>
                  <a:pt x="10065489" y="5693396"/>
                  <a:pt x="10240784" y="5699749"/>
                  <a:pt x="10382569" y="5597857"/>
                </a:cubicBezTo>
                <a:cubicBezTo>
                  <a:pt x="10524355" y="5495966"/>
                  <a:pt x="10670938" y="5337598"/>
                  <a:pt x="10815267" y="5147533"/>
                </a:cubicBezTo>
                <a:lnTo>
                  <a:pt x="11278439" y="4527556"/>
                </a:lnTo>
                <a:cubicBezTo>
                  <a:pt x="11120628" y="4499290"/>
                  <a:pt x="10925942" y="4489847"/>
                  <a:pt x="10898681" y="4431517"/>
                </a:cubicBezTo>
                <a:cubicBezTo>
                  <a:pt x="10871420" y="4373186"/>
                  <a:pt x="11041906" y="4205792"/>
                  <a:pt x="11114874" y="4177573"/>
                </a:cubicBezTo>
                <a:cubicBezTo>
                  <a:pt x="11123995" y="4174045"/>
                  <a:pt x="11133782" y="4171858"/>
                  <a:pt x="11143990" y="4170839"/>
                </a:cubicBezTo>
                <a:cubicBezTo>
                  <a:pt x="11215453" y="4163706"/>
                  <a:pt x="11307577" y="4213819"/>
                  <a:pt x="11336489" y="4262204"/>
                </a:cubicBezTo>
                <a:cubicBezTo>
                  <a:pt x="11369529" y="4317500"/>
                  <a:pt x="11365024" y="4342193"/>
                  <a:pt x="11313118" y="4509353"/>
                </a:cubicBezTo>
                <a:cubicBezTo>
                  <a:pt x="11410571" y="4532018"/>
                  <a:pt x="11754256" y="4547555"/>
                  <a:pt x="12092087" y="4553298"/>
                </a:cubicBezTo>
                <a:lnTo>
                  <a:pt x="12192000" y="4554422"/>
                </a:lnTo>
                <a:lnTo>
                  <a:pt x="12192000" y="4575627"/>
                </a:lnTo>
                <a:lnTo>
                  <a:pt x="12159867" y="4575093"/>
                </a:lnTo>
                <a:cubicBezTo>
                  <a:pt x="11857072" y="4570370"/>
                  <a:pt x="11562218" y="4564998"/>
                  <a:pt x="11382332" y="4545304"/>
                </a:cubicBezTo>
                <a:lnTo>
                  <a:pt x="11293731" y="4532532"/>
                </a:lnTo>
                <a:lnTo>
                  <a:pt x="11290224" y="4521136"/>
                </a:lnTo>
                <a:lnTo>
                  <a:pt x="11283615" y="4503431"/>
                </a:lnTo>
                <a:lnTo>
                  <a:pt x="11288464" y="4491261"/>
                </a:lnTo>
                <a:cubicBezTo>
                  <a:pt x="11304430" y="4450215"/>
                  <a:pt x="11344943" y="4336948"/>
                  <a:pt x="11322071" y="4292969"/>
                </a:cubicBezTo>
                <a:cubicBezTo>
                  <a:pt x="11299199" y="4248990"/>
                  <a:pt x="11216171" y="4197223"/>
                  <a:pt x="11152442" y="4198484"/>
                </a:cubicBezTo>
                <a:cubicBezTo>
                  <a:pt x="11143338" y="4198664"/>
                  <a:pt x="11134628" y="4199926"/>
                  <a:pt x="11126543" y="4202448"/>
                </a:cubicBezTo>
                <a:cubicBezTo>
                  <a:pt x="11061865" y="4222624"/>
                  <a:pt x="10901200" y="4380785"/>
                  <a:pt x="10929840" y="4412348"/>
                </a:cubicBezTo>
                <a:cubicBezTo>
                  <a:pt x="10930417" y="4463713"/>
                  <a:pt x="11176477" y="4486785"/>
                  <a:pt x="11281939" y="4498943"/>
                </a:cubicBezTo>
                <a:lnTo>
                  <a:pt x="11283615" y="4503431"/>
                </a:lnTo>
                <a:lnTo>
                  <a:pt x="11283381" y="4504018"/>
                </a:lnTo>
                <a:cubicBezTo>
                  <a:pt x="11293540" y="4526578"/>
                  <a:pt x="11283477" y="4517669"/>
                  <a:pt x="11292793" y="4532397"/>
                </a:cubicBezTo>
                <a:lnTo>
                  <a:pt x="11293731" y="4532532"/>
                </a:lnTo>
                <a:lnTo>
                  <a:pt x="11296115" y="4540273"/>
                </a:lnTo>
                <a:cubicBezTo>
                  <a:pt x="11229367" y="4616572"/>
                  <a:pt x="11125729" y="4778383"/>
                  <a:pt x="11018280" y="4919429"/>
                </a:cubicBezTo>
                <a:cubicBezTo>
                  <a:pt x="10910831" y="5060474"/>
                  <a:pt x="10764618" y="5263480"/>
                  <a:pt x="10651423" y="5386545"/>
                </a:cubicBezTo>
                <a:cubicBezTo>
                  <a:pt x="10538228" y="5509609"/>
                  <a:pt x="10452203" y="5591170"/>
                  <a:pt x="10339107" y="5657814"/>
                </a:cubicBezTo>
                <a:cubicBezTo>
                  <a:pt x="10226010" y="5724458"/>
                  <a:pt x="10074545" y="5720023"/>
                  <a:pt x="9972844" y="5786410"/>
                </a:cubicBezTo>
                <a:cubicBezTo>
                  <a:pt x="9947419" y="5803007"/>
                  <a:pt x="9927157" y="5823872"/>
                  <a:pt x="9909143" y="5846909"/>
                </a:cubicBezTo>
                <a:lnTo>
                  <a:pt x="9897624" y="5863773"/>
                </a:lnTo>
                <a:lnTo>
                  <a:pt x="9926490" y="5874441"/>
                </a:lnTo>
                <a:cubicBezTo>
                  <a:pt x="9948630" y="5882165"/>
                  <a:pt x="9969029" y="5888742"/>
                  <a:pt x="9987090" y="5893811"/>
                </a:cubicBezTo>
                <a:cubicBezTo>
                  <a:pt x="10131579" y="5934362"/>
                  <a:pt x="10188584" y="5933176"/>
                  <a:pt x="10277558" y="5910340"/>
                </a:cubicBezTo>
                <a:cubicBezTo>
                  <a:pt x="10366530" y="5887504"/>
                  <a:pt x="10417422" y="5834461"/>
                  <a:pt x="10520929" y="5756792"/>
                </a:cubicBezTo>
                <a:cubicBezTo>
                  <a:pt x="10624435" y="5679125"/>
                  <a:pt x="10787344" y="5532553"/>
                  <a:pt x="10898597" y="5444330"/>
                </a:cubicBezTo>
                <a:cubicBezTo>
                  <a:pt x="11009852" y="5356109"/>
                  <a:pt x="11082605" y="5274337"/>
                  <a:pt x="11188458" y="5227460"/>
                </a:cubicBezTo>
                <a:cubicBezTo>
                  <a:pt x="11294310" y="5180584"/>
                  <a:pt x="11388841" y="5218904"/>
                  <a:pt x="11533714" y="5163073"/>
                </a:cubicBezTo>
                <a:cubicBezTo>
                  <a:pt x="11678587" y="5107243"/>
                  <a:pt x="11862931" y="4986885"/>
                  <a:pt x="12057697" y="4892472"/>
                </a:cubicBezTo>
                <a:lnTo>
                  <a:pt x="12192000" y="4825034"/>
                </a:lnTo>
                <a:lnTo>
                  <a:pt x="12192000" y="4856973"/>
                </a:lnTo>
                <a:lnTo>
                  <a:pt x="11948427" y="4979995"/>
                </a:lnTo>
                <a:cubicBezTo>
                  <a:pt x="11645881" y="5129508"/>
                  <a:pt x="11663819" y="5140665"/>
                  <a:pt x="11533561" y="5188586"/>
                </a:cubicBezTo>
                <a:cubicBezTo>
                  <a:pt x="11403306" y="5236507"/>
                  <a:pt x="11293074" y="5200264"/>
                  <a:pt x="11166890" y="5267521"/>
                </a:cubicBezTo>
                <a:cubicBezTo>
                  <a:pt x="11040704" y="5334778"/>
                  <a:pt x="10914615" y="5484403"/>
                  <a:pt x="10776454" y="5592130"/>
                </a:cubicBezTo>
                <a:cubicBezTo>
                  <a:pt x="10638293" y="5699858"/>
                  <a:pt x="10464073" y="5855891"/>
                  <a:pt x="10337920" y="5913884"/>
                </a:cubicBezTo>
                <a:cubicBezTo>
                  <a:pt x="10211765" y="5971876"/>
                  <a:pt x="10161114" y="5971593"/>
                  <a:pt x="10019528" y="5940083"/>
                </a:cubicBezTo>
                <a:cubicBezTo>
                  <a:pt x="9984132" y="5932205"/>
                  <a:pt x="9942282" y="5918090"/>
                  <a:pt x="9897156" y="5900530"/>
                </a:cubicBezTo>
                <a:lnTo>
                  <a:pt x="9878051" y="5892427"/>
                </a:lnTo>
                <a:lnTo>
                  <a:pt x="9858926" y="5920425"/>
                </a:lnTo>
                <a:cubicBezTo>
                  <a:pt x="9826050" y="5970977"/>
                  <a:pt x="9790490" y="6021811"/>
                  <a:pt x="9728902" y="6056132"/>
                </a:cubicBezTo>
                <a:cubicBezTo>
                  <a:pt x="9605727" y="6124774"/>
                  <a:pt x="9515600" y="6168389"/>
                  <a:pt x="9233794" y="6198259"/>
                </a:cubicBezTo>
                <a:cubicBezTo>
                  <a:pt x="8987214" y="6224395"/>
                  <a:pt x="8856663" y="6186949"/>
                  <a:pt x="8656605" y="6136149"/>
                </a:cubicBezTo>
                <a:lnTo>
                  <a:pt x="8653182" y="6135301"/>
                </a:lnTo>
                <a:lnTo>
                  <a:pt x="8653182" y="6858000"/>
                </a:lnTo>
                <a:lnTo>
                  <a:pt x="7382155" y="6858000"/>
                </a:lnTo>
                <a:lnTo>
                  <a:pt x="7465846" y="6830653"/>
                </a:lnTo>
                <a:cubicBezTo>
                  <a:pt x="7603369" y="6775194"/>
                  <a:pt x="7693943" y="6715835"/>
                  <a:pt x="7790539" y="6610578"/>
                </a:cubicBezTo>
                <a:cubicBezTo>
                  <a:pt x="7887135" y="6505322"/>
                  <a:pt x="7970369" y="6346210"/>
                  <a:pt x="8045427" y="6199117"/>
                </a:cubicBezTo>
                <a:cubicBezTo>
                  <a:pt x="8064191" y="6162343"/>
                  <a:pt x="8080186" y="6117121"/>
                  <a:pt x="8095024" y="6069320"/>
                </a:cubicBezTo>
                <a:lnTo>
                  <a:pt x="8107203" y="6027845"/>
                </a:lnTo>
                <a:lnTo>
                  <a:pt x="8159198" y="6034067"/>
                </a:lnTo>
                <a:cubicBezTo>
                  <a:pt x="8301198" y="6053634"/>
                  <a:pt x="8444968" y="6078848"/>
                  <a:pt x="8572841" y="6109285"/>
                </a:cubicBezTo>
                <a:lnTo>
                  <a:pt x="8653182" y="6129297"/>
                </a:lnTo>
                <a:lnTo>
                  <a:pt x="8653182" y="6110551"/>
                </a:lnTo>
                <a:lnTo>
                  <a:pt x="8680113" y="6116682"/>
                </a:lnTo>
                <a:cubicBezTo>
                  <a:pt x="8789058" y="6142164"/>
                  <a:pt x="8880402" y="6164313"/>
                  <a:pt x="8933669" y="6174386"/>
                </a:cubicBezTo>
                <a:cubicBezTo>
                  <a:pt x="9075714" y="6201247"/>
                  <a:pt x="9360599" y="6159710"/>
                  <a:pt x="9501147" y="6129106"/>
                </a:cubicBezTo>
                <a:cubicBezTo>
                  <a:pt x="9641695" y="6098502"/>
                  <a:pt x="9699725" y="6052467"/>
                  <a:pt x="9776960" y="5990763"/>
                </a:cubicBezTo>
                <a:cubicBezTo>
                  <a:pt x="9796269" y="5975337"/>
                  <a:pt x="9811338" y="5957225"/>
                  <a:pt x="9824660" y="5937709"/>
                </a:cubicBezTo>
                <a:lnTo>
                  <a:pt x="9857378" y="5883661"/>
                </a:lnTo>
                <a:lnTo>
                  <a:pt x="9755135" y="5840303"/>
                </a:lnTo>
                <a:cubicBezTo>
                  <a:pt x="9658140" y="5796982"/>
                  <a:pt x="9560755" y="5751045"/>
                  <a:pt x="9488404" y="5724825"/>
                </a:cubicBezTo>
                <a:cubicBezTo>
                  <a:pt x="9361786" y="5678939"/>
                  <a:pt x="9236342" y="5618301"/>
                  <a:pt x="9173984" y="5620449"/>
                </a:cubicBezTo>
                <a:cubicBezTo>
                  <a:pt x="9165077" y="5620756"/>
                  <a:pt x="9157456" y="5622344"/>
                  <a:pt x="9151303" y="5625440"/>
                </a:cubicBezTo>
                <a:cubicBezTo>
                  <a:pt x="9071733" y="5697383"/>
                  <a:pt x="9005263" y="5845781"/>
                  <a:pt x="8944525" y="5912075"/>
                </a:cubicBezTo>
                <a:cubicBezTo>
                  <a:pt x="8883786" y="5978368"/>
                  <a:pt x="8848058" y="6017969"/>
                  <a:pt x="8786874" y="6023200"/>
                </a:cubicBezTo>
                <a:cubicBezTo>
                  <a:pt x="8756282" y="6025817"/>
                  <a:pt x="8728765" y="6023551"/>
                  <a:pt x="8696472" y="6011798"/>
                </a:cubicBezTo>
                <a:lnTo>
                  <a:pt x="8653182" y="5991117"/>
                </a:lnTo>
                <a:lnTo>
                  <a:pt x="8653182" y="5960987"/>
                </a:lnTo>
                <a:lnTo>
                  <a:pt x="8645910" y="5957143"/>
                </a:lnTo>
                <a:cubicBezTo>
                  <a:pt x="8610529" y="5934856"/>
                  <a:pt x="8575329" y="5906200"/>
                  <a:pt x="8544713" y="5877726"/>
                </a:cubicBezTo>
                <a:cubicBezTo>
                  <a:pt x="8483480" y="5820777"/>
                  <a:pt x="8350319" y="5703285"/>
                  <a:pt x="8284217" y="5691878"/>
                </a:cubicBezTo>
                <a:cubicBezTo>
                  <a:pt x="8218114" y="5680473"/>
                  <a:pt x="8187745" y="5737230"/>
                  <a:pt x="8148103" y="5809289"/>
                </a:cubicBezTo>
                <a:cubicBezTo>
                  <a:pt x="8128282" y="5845319"/>
                  <a:pt x="8113707" y="5897925"/>
                  <a:pt x="8098656" y="5954588"/>
                </a:cubicBezTo>
                <a:lnTo>
                  <a:pt x="8086813" y="5997900"/>
                </a:lnTo>
                <a:lnTo>
                  <a:pt x="7855278" y="5973681"/>
                </a:lnTo>
                <a:cubicBezTo>
                  <a:pt x="7610833" y="5950483"/>
                  <a:pt x="7348622" y="5936268"/>
                  <a:pt x="7168354" y="5975037"/>
                </a:cubicBezTo>
                <a:cubicBezTo>
                  <a:pt x="6927996" y="6026730"/>
                  <a:pt x="6785140" y="6253687"/>
                  <a:pt x="6647963" y="6308399"/>
                </a:cubicBezTo>
                <a:cubicBezTo>
                  <a:pt x="6510788" y="6363110"/>
                  <a:pt x="6502766" y="6234147"/>
                  <a:pt x="6345298" y="6303305"/>
                </a:cubicBezTo>
                <a:cubicBezTo>
                  <a:pt x="6187829" y="6372461"/>
                  <a:pt x="5868975" y="6589013"/>
                  <a:pt x="5703149" y="6723343"/>
                </a:cubicBezTo>
                <a:cubicBezTo>
                  <a:pt x="5661691" y="6756926"/>
                  <a:pt x="5621711" y="6789840"/>
                  <a:pt x="5583111" y="6820913"/>
                </a:cubicBezTo>
                <a:lnTo>
                  <a:pt x="5535207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 tIns="720000" bIns="46800" anchor="t" anchorCtr="0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0" name="Plassholder for tekst 49">
            <a:extLst>
              <a:ext uri="{FF2B5EF4-FFF2-40B4-BE49-F238E27FC236}">
                <a16:creationId xmlns:a16="http://schemas.microsoft.com/office/drawing/2014/main" id="{0C2CAA67-2FF1-1145-A3EB-58293BAE5D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1978" y="598488"/>
            <a:ext cx="2353515" cy="3086006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legge til bildetekst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71EEA53F-098D-D147-819F-26EB21252B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232692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2">
            <a:extLst>
              <a:ext uri="{FF2B5EF4-FFF2-40B4-BE49-F238E27FC236}">
                <a16:creationId xmlns:a16="http://schemas.microsoft.com/office/drawing/2014/main" id="{E8CBE350-CA4B-D247-AB41-19558C53C9F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9964" y="890509"/>
            <a:ext cx="9937750" cy="5076982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bIns="46800" anchor="t" anchorCtr="1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75A644-5897-1342-8CE2-7777D14D01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8304010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summer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F4924083-F119-B246-B65E-C135090308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8259324 w 12192000"/>
              <a:gd name="connsiteY0" fmla="*/ 3990287 h 6857999"/>
              <a:gd name="connsiteX1" fmla="*/ 8195023 w 12192000"/>
              <a:gd name="connsiteY1" fmla="*/ 3996176 h 6857999"/>
              <a:gd name="connsiteX2" fmla="*/ 7754475 w 12192000"/>
              <a:gd name="connsiteY2" fmla="*/ 4130004 h 6857999"/>
              <a:gd name="connsiteX3" fmla="*/ 7144319 w 12192000"/>
              <a:gd name="connsiteY3" fmla="*/ 4239026 h 6857999"/>
              <a:gd name="connsiteX4" fmla="*/ 6370752 w 12192000"/>
              <a:gd name="connsiteY4" fmla="*/ 4291189 h 6857999"/>
              <a:gd name="connsiteX5" fmla="*/ 6245584 w 12192000"/>
              <a:gd name="connsiteY5" fmla="*/ 4325515 h 6857999"/>
              <a:gd name="connsiteX6" fmla="*/ 6193095 w 12192000"/>
              <a:gd name="connsiteY6" fmla="*/ 4343398 h 6857999"/>
              <a:gd name="connsiteX7" fmla="*/ 8502112 w 12192000"/>
              <a:gd name="connsiteY7" fmla="*/ 4343398 h 6857999"/>
              <a:gd name="connsiteX8" fmla="*/ 8502112 w 12192000"/>
              <a:gd name="connsiteY8" fmla="*/ 4001177 h 6857999"/>
              <a:gd name="connsiteX9" fmla="*/ 8465380 w 12192000"/>
              <a:gd name="connsiteY9" fmla="*/ 3999816 h 6857999"/>
              <a:gd name="connsiteX10" fmla="*/ 8259324 w 12192000"/>
              <a:gd name="connsiteY10" fmla="*/ 3990287 h 6857999"/>
              <a:gd name="connsiteX11" fmla="*/ 6111666 w 12192000"/>
              <a:gd name="connsiteY11" fmla="*/ 2514598 h 6857999"/>
              <a:gd name="connsiteX12" fmla="*/ 6054897 w 12192000"/>
              <a:gd name="connsiteY12" fmla="*/ 2550073 h 6857999"/>
              <a:gd name="connsiteX13" fmla="*/ 5616641 w 12192000"/>
              <a:gd name="connsiteY13" fmla="*/ 2821305 h 6857999"/>
              <a:gd name="connsiteX14" fmla="*/ 5038998 w 12192000"/>
              <a:gd name="connsiteY14" fmla="*/ 2752640 h 6857999"/>
              <a:gd name="connsiteX15" fmla="*/ 4444417 w 12192000"/>
              <a:gd name="connsiteY15" fmla="*/ 2626465 h 6857999"/>
              <a:gd name="connsiteX16" fmla="*/ 4277658 w 12192000"/>
              <a:gd name="connsiteY16" fmla="*/ 2831885 h 6857999"/>
              <a:gd name="connsiteX17" fmla="*/ 3993279 w 12192000"/>
              <a:gd name="connsiteY17" fmla="*/ 2927804 h 6857999"/>
              <a:gd name="connsiteX18" fmla="*/ 3746122 w 12192000"/>
              <a:gd name="connsiteY18" fmla="*/ 3171771 h 6857999"/>
              <a:gd name="connsiteX19" fmla="*/ 3705029 w 12192000"/>
              <a:gd name="connsiteY19" fmla="*/ 3182279 h 6857999"/>
              <a:gd name="connsiteX20" fmla="*/ 3689888 w 12192000"/>
              <a:gd name="connsiteY20" fmla="*/ 3182821 h 6857999"/>
              <a:gd name="connsiteX21" fmla="*/ 3689888 w 12192000"/>
              <a:gd name="connsiteY21" fmla="*/ 4343398 h 6857999"/>
              <a:gd name="connsiteX22" fmla="*/ 6093486 w 12192000"/>
              <a:gd name="connsiteY22" fmla="*/ 4343398 h 6857999"/>
              <a:gd name="connsiteX23" fmla="*/ 6161537 w 12192000"/>
              <a:gd name="connsiteY23" fmla="*/ 4319792 h 6857999"/>
              <a:gd name="connsiteX24" fmla="*/ 6280069 w 12192000"/>
              <a:gd name="connsiteY24" fmla="*/ 4286455 h 6857999"/>
              <a:gd name="connsiteX25" fmla="*/ 7074884 w 12192000"/>
              <a:gd name="connsiteY25" fmla="*/ 4204943 h 6857999"/>
              <a:gd name="connsiteX26" fmla="*/ 7472547 w 12192000"/>
              <a:gd name="connsiteY26" fmla="*/ 4198173 h 6857999"/>
              <a:gd name="connsiteX27" fmla="*/ 8133946 w 12192000"/>
              <a:gd name="connsiteY27" fmla="*/ 3975499 h 6857999"/>
              <a:gd name="connsiteX28" fmla="*/ 8435113 w 12192000"/>
              <a:gd name="connsiteY28" fmla="*/ 3974606 h 6857999"/>
              <a:gd name="connsiteX29" fmla="*/ 8502112 w 12192000"/>
              <a:gd name="connsiteY29" fmla="*/ 3978470 h 6857999"/>
              <a:gd name="connsiteX30" fmla="*/ 8502112 w 12192000"/>
              <a:gd name="connsiteY30" fmla="*/ 2514598 h 6857999"/>
              <a:gd name="connsiteX31" fmla="*/ 3689888 w 12192000"/>
              <a:gd name="connsiteY31" fmla="*/ 2514598 h 6857999"/>
              <a:gd name="connsiteX32" fmla="*/ 3689888 w 12192000"/>
              <a:gd name="connsiteY32" fmla="*/ 3152531 h 6857999"/>
              <a:gd name="connsiteX33" fmla="*/ 3753638 w 12192000"/>
              <a:gd name="connsiteY33" fmla="*/ 3137194 h 6857999"/>
              <a:gd name="connsiteX34" fmla="*/ 3810799 w 12192000"/>
              <a:gd name="connsiteY34" fmla="*/ 3096102 h 6857999"/>
              <a:gd name="connsiteX35" fmla="*/ 3958284 w 12192000"/>
              <a:gd name="connsiteY35" fmla="*/ 2921231 h 6857999"/>
              <a:gd name="connsiteX36" fmla="*/ 4106188 w 12192000"/>
              <a:gd name="connsiteY36" fmla="*/ 2862012 h 6857999"/>
              <a:gd name="connsiteX37" fmla="*/ 4263432 w 12192000"/>
              <a:gd name="connsiteY37" fmla="*/ 2808926 h 6857999"/>
              <a:gd name="connsiteX38" fmla="*/ 4322169 w 12192000"/>
              <a:gd name="connsiteY38" fmla="*/ 2689923 h 6857999"/>
              <a:gd name="connsiteX39" fmla="*/ 4436433 w 12192000"/>
              <a:gd name="connsiteY39" fmla="*/ 2601029 h 6857999"/>
              <a:gd name="connsiteX40" fmla="*/ 4706654 w 12192000"/>
              <a:gd name="connsiteY40" fmla="*/ 2642662 h 6857999"/>
              <a:gd name="connsiteX41" fmla="*/ 5462725 w 12192000"/>
              <a:gd name="connsiteY41" fmla="*/ 2805990 h 6857999"/>
              <a:gd name="connsiteX42" fmla="*/ 5802933 w 12192000"/>
              <a:gd name="connsiteY42" fmla="*/ 2703007 h 6857999"/>
              <a:gd name="connsiteX43" fmla="*/ 5974254 w 12192000"/>
              <a:gd name="connsiteY43" fmla="*/ 2577689 h 6857999"/>
              <a:gd name="connsiteX44" fmla="*/ 6062354 w 12192000"/>
              <a:gd name="connsiteY44" fmla="*/ 2514598 h 6857999"/>
              <a:gd name="connsiteX45" fmla="*/ 0 w 12192000"/>
              <a:gd name="connsiteY45" fmla="*/ 0 h 6857999"/>
              <a:gd name="connsiteX46" fmla="*/ 12192000 w 12192000"/>
              <a:gd name="connsiteY46" fmla="*/ 0 h 6857999"/>
              <a:gd name="connsiteX47" fmla="*/ 12192000 w 12192000"/>
              <a:gd name="connsiteY47" fmla="*/ 6857999 h 6857999"/>
              <a:gd name="connsiteX48" fmla="*/ 0 w 12192000"/>
              <a:gd name="connsiteY48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2000" h="6857999">
                <a:moveTo>
                  <a:pt x="8259324" y="3990287"/>
                </a:moveTo>
                <a:cubicBezTo>
                  <a:pt x="8237493" y="3991017"/>
                  <a:pt x="8216049" y="3992820"/>
                  <a:pt x="8195023" y="3996176"/>
                </a:cubicBezTo>
                <a:cubicBezTo>
                  <a:pt x="8026814" y="4023022"/>
                  <a:pt x="8013526" y="4024179"/>
                  <a:pt x="7754475" y="4130004"/>
                </a:cubicBezTo>
                <a:cubicBezTo>
                  <a:pt x="7495422" y="4235830"/>
                  <a:pt x="7383044" y="4256533"/>
                  <a:pt x="7144319" y="4239026"/>
                </a:cubicBezTo>
                <a:cubicBezTo>
                  <a:pt x="6905594" y="4221519"/>
                  <a:pt x="6681097" y="4221442"/>
                  <a:pt x="6370752" y="4291189"/>
                </a:cubicBezTo>
                <a:cubicBezTo>
                  <a:pt x="6331959" y="4299908"/>
                  <a:pt x="6289935" y="4311622"/>
                  <a:pt x="6245584" y="4325515"/>
                </a:cubicBezTo>
                <a:lnTo>
                  <a:pt x="6193095" y="4343398"/>
                </a:lnTo>
                <a:lnTo>
                  <a:pt x="8502112" y="4343398"/>
                </a:lnTo>
                <a:lnTo>
                  <a:pt x="8502112" y="4001177"/>
                </a:lnTo>
                <a:lnTo>
                  <a:pt x="8465380" y="3999816"/>
                </a:lnTo>
                <a:cubicBezTo>
                  <a:pt x="8393786" y="3995576"/>
                  <a:pt x="8324816" y="3988098"/>
                  <a:pt x="8259324" y="3990287"/>
                </a:cubicBezTo>
                <a:close/>
                <a:moveTo>
                  <a:pt x="6111666" y="2514598"/>
                </a:moveTo>
                <a:lnTo>
                  <a:pt x="6054897" y="2550073"/>
                </a:lnTo>
                <a:cubicBezTo>
                  <a:pt x="5891621" y="2665010"/>
                  <a:pt x="5765885" y="2782076"/>
                  <a:pt x="5616641" y="2821305"/>
                </a:cubicBezTo>
                <a:cubicBezTo>
                  <a:pt x="5417648" y="2873610"/>
                  <a:pt x="5234368" y="2785114"/>
                  <a:pt x="5038998" y="2752640"/>
                </a:cubicBezTo>
                <a:cubicBezTo>
                  <a:pt x="4843626" y="2720167"/>
                  <a:pt x="4571307" y="2613258"/>
                  <a:pt x="4444417" y="2626465"/>
                </a:cubicBezTo>
                <a:cubicBezTo>
                  <a:pt x="4317529" y="2639673"/>
                  <a:pt x="4352847" y="2781662"/>
                  <a:pt x="4277658" y="2831885"/>
                </a:cubicBezTo>
                <a:cubicBezTo>
                  <a:pt x="4202468" y="2882109"/>
                  <a:pt x="4081868" y="2871156"/>
                  <a:pt x="3993279" y="2927804"/>
                </a:cubicBezTo>
                <a:cubicBezTo>
                  <a:pt x="3904690" y="2984452"/>
                  <a:pt x="3854449" y="3128894"/>
                  <a:pt x="3746122" y="3171771"/>
                </a:cubicBezTo>
                <a:cubicBezTo>
                  <a:pt x="3732581" y="3177130"/>
                  <a:pt x="3718919" y="3180454"/>
                  <a:pt x="3705029" y="3182279"/>
                </a:cubicBezTo>
                <a:lnTo>
                  <a:pt x="3689888" y="3182821"/>
                </a:lnTo>
                <a:lnTo>
                  <a:pt x="3689888" y="4343398"/>
                </a:lnTo>
                <a:lnTo>
                  <a:pt x="6093486" y="4343398"/>
                </a:lnTo>
                <a:lnTo>
                  <a:pt x="6161537" y="4319792"/>
                </a:lnTo>
                <a:cubicBezTo>
                  <a:pt x="6202979" y="4306551"/>
                  <a:pt x="6242723" y="4295195"/>
                  <a:pt x="6280069" y="4286455"/>
                </a:cubicBezTo>
                <a:cubicBezTo>
                  <a:pt x="6578841" y="4216536"/>
                  <a:pt x="6875014" y="4190684"/>
                  <a:pt x="7074884" y="4204943"/>
                </a:cubicBezTo>
                <a:cubicBezTo>
                  <a:pt x="7274754" y="4219202"/>
                  <a:pt x="7296037" y="4236413"/>
                  <a:pt x="7472547" y="4198173"/>
                </a:cubicBezTo>
                <a:cubicBezTo>
                  <a:pt x="7649058" y="4159933"/>
                  <a:pt x="7920644" y="4017643"/>
                  <a:pt x="8133946" y="3975499"/>
                </a:cubicBezTo>
                <a:cubicBezTo>
                  <a:pt x="8240597" y="3954427"/>
                  <a:pt x="8336515" y="3966884"/>
                  <a:pt x="8435113" y="3974606"/>
                </a:cubicBezTo>
                <a:lnTo>
                  <a:pt x="8502112" y="3978470"/>
                </a:lnTo>
                <a:lnTo>
                  <a:pt x="8502112" y="2514598"/>
                </a:lnTo>
                <a:close/>
                <a:moveTo>
                  <a:pt x="3689888" y="2514598"/>
                </a:moveTo>
                <a:lnTo>
                  <a:pt x="3689888" y="3152531"/>
                </a:lnTo>
                <a:lnTo>
                  <a:pt x="3753638" y="3137194"/>
                </a:lnTo>
                <a:cubicBezTo>
                  <a:pt x="3772149" y="3128296"/>
                  <a:pt x="3787303" y="3115649"/>
                  <a:pt x="3810799" y="3096102"/>
                </a:cubicBezTo>
                <a:cubicBezTo>
                  <a:pt x="3857792" y="3057008"/>
                  <a:pt x="3909052" y="2960245"/>
                  <a:pt x="3958284" y="2921231"/>
                </a:cubicBezTo>
                <a:cubicBezTo>
                  <a:pt x="4007516" y="2882216"/>
                  <a:pt x="4055331" y="2880729"/>
                  <a:pt x="4106188" y="2862012"/>
                </a:cubicBezTo>
                <a:cubicBezTo>
                  <a:pt x="4157046" y="2843295"/>
                  <a:pt x="4227435" y="2837607"/>
                  <a:pt x="4263432" y="2808926"/>
                </a:cubicBezTo>
                <a:cubicBezTo>
                  <a:pt x="4299429" y="2780244"/>
                  <a:pt x="4293092" y="2738471"/>
                  <a:pt x="4322169" y="2689923"/>
                </a:cubicBezTo>
                <a:cubicBezTo>
                  <a:pt x="4351247" y="2641374"/>
                  <a:pt x="4372352" y="2608905"/>
                  <a:pt x="4436433" y="2601029"/>
                </a:cubicBezTo>
                <a:cubicBezTo>
                  <a:pt x="4500514" y="2593152"/>
                  <a:pt x="4535605" y="2608503"/>
                  <a:pt x="4706654" y="2642662"/>
                </a:cubicBezTo>
                <a:cubicBezTo>
                  <a:pt x="4877703" y="2676822"/>
                  <a:pt x="5280012" y="2795933"/>
                  <a:pt x="5462725" y="2805990"/>
                </a:cubicBezTo>
                <a:cubicBezTo>
                  <a:pt x="5645437" y="2816048"/>
                  <a:pt x="5710803" y="2756817"/>
                  <a:pt x="5802933" y="2703007"/>
                </a:cubicBezTo>
                <a:cubicBezTo>
                  <a:pt x="5849000" y="2676102"/>
                  <a:pt x="5905687" y="2629598"/>
                  <a:pt x="5974254" y="2577689"/>
                </a:cubicBezTo>
                <a:lnTo>
                  <a:pt x="6062354" y="251459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ctr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1"/>
            <a:r>
              <a:rPr lang="nb-NO" dirty="0"/>
              <a:t>Klikk på ikonet over «oppsummering» for å bytte bilde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A32EE93-ABC5-F34A-8460-5D30AB6FD4C0}"/>
              </a:ext>
            </a:extLst>
          </p:cNvPr>
          <p:cNvSpPr txBox="1"/>
          <p:nvPr userDrawn="1"/>
        </p:nvSpPr>
        <p:spPr>
          <a:xfrm>
            <a:off x="4344691" y="3113527"/>
            <a:ext cx="3502618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50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Oppsummering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27DD197D-F777-AF47-8616-19205A0DBE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99054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sj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C41E78A-6B23-2140-B806-84021B55A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2693" y="1064100"/>
            <a:ext cx="2777091" cy="4842107"/>
          </a:xfrm>
          <a:prstGeom prst="rect">
            <a:avLst/>
          </a:prstGeom>
        </p:spPr>
      </p:pic>
      <p:grpSp>
        <p:nvGrpSpPr>
          <p:cNvPr id="19" name="Gruppe 18">
            <a:extLst>
              <a:ext uri="{FF2B5EF4-FFF2-40B4-BE49-F238E27FC236}">
                <a16:creationId xmlns:a16="http://schemas.microsoft.com/office/drawing/2014/main" id="{888375D6-4C11-8643-A331-9D9A77EBBAA8}"/>
              </a:ext>
            </a:extLst>
          </p:cNvPr>
          <p:cNvGrpSpPr/>
          <p:nvPr userDrawn="1"/>
        </p:nvGrpSpPr>
        <p:grpSpPr>
          <a:xfrm>
            <a:off x="5032987" y="915553"/>
            <a:ext cx="1198519" cy="307777"/>
            <a:chOff x="8857501" y="915553"/>
            <a:chExt cx="1198519" cy="307777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C72E02B-329C-8944-8166-A436AB96600D}"/>
                </a:ext>
              </a:extLst>
            </p:cNvPr>
            <p:cNvSpPr/>
            <p:nvPr userDrawn="1"/>
          </p:nvSpPr>
          <p:spPr>
            <a:xfrm>
              <a:off x="8857501" y="1007135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b="0" i="0" dirty="0">
                <a:latin typeface="Quire Sans" panose="020B0502040400020003" pitchFamily="34" charset="0"/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3CDFF9A-2070-1740-B4CC-98A3FC68AA07}"/>
                </a:ext>
              </a:extLst>
            </p:cNvPr>
            <p:cNvSpPr txBox="1"/>
            <p:nvPr userDrawn="1"/>
          </p:nvSpPr>
          <p:spPr>
            <a:xfrm>
              <a:off x="9012142" y="915553"/>
              <a:ext cx="1043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Nord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31617113-5D81-C440-A201-304327C1A313}"/>
              </a:ext>
            </a:extLst>
          </p:cNvPr>
          <p:cNvGrpSpPr/>
          <p:nvPr userDrawn="1"/>
        </p:nvGrpSpPr>
        <p:grpSpPr>
          <a:xfrm>
            <a:off x="3701728" y="4689019"/>
            <a:ext cx="1019363" cy="307777"/>
            <a:chOff x="7526242" y="4689019"/>
            <a:chExt cx="1019363" cy="307777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9BB8959-1FA6-6B47-8D03-843A5516A8BA}"/>
                </a:ext>
              </a:extLst>
            </p:cNvPr>
            <p:cNvSpPr/>
            <p:nvPr userDrawn="1"/>
          </p:nvSpPr>
          <p:spPr>
            <a:xfrm>
              <a:off x="7526242" y="4758864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b="0" i="0" dirty="0">
                <a:latin typeface="Quire Sans" panose="020B0502040400020003" pitchFamily="34" charset="0"/>
              </a:endParaRP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47F66546-E668-E843-8583-1230806AA410}"/>
                </a:ext>
              </a:extLst>
            </p:cNvPr>
            <p:cNvSpPr txBox="1"/>
            <p:nvPr userDrawn="1"/>
          </p:nvSpPr>
          <p:spPr>
            <a:xfrm>
              <a:off x="7679998" y="4689019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Øst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488F08D9-D331-D341-AB55-B510E1AB9595}"/>
              </a:ext>
            </a:extLst>
          </p:cNvPr>
          <p:cNvGrpSpPr/>
          <p:nvPr userDrawn="1"/>
        </p:nvGrpSpPr>
        <p:grpSpPr>
          <a:xfrm>
            <a:off x="3573981" y="5226901"/>
            <a:ext cx="1019364" cy="307777"/>
            <a:chOff x="7398495" y="5226901"/>
            <a:chExt cx="1019364" cy="30777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9E27217-5C41-1949-A6A0-5D696307D47C}"/>
                </a:ext>
              </a:extLst>
            </p:cNvPr>
            <p:cNvSpPr/>
            <p:nvPr userDrawn="1"/>
          </p:nvSpPr>
          <p:spPr>
            <a:xfrm>
              <a:off x="7398495" y="5290023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b="0" i="0" dirty="0">
                <a:latin typeface="Quire Sans" panose="020B0502040400020003" pitchFamily="34" charset="0"/>
              </a:endParaRP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36B730B-5999-4241-8D79-08A985A46BA0}"/>
                </a:ext>
              </a:extLst>
            </p:cNvPr>
            <p:cNvSpPr txBox="1"/>
            <p:nvPr userDrawn="1"/>
          </p:nvSpPr>
          <p:spPr>
            <a:xfrm>
              <a:off x="7552252" y="5226901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Oslo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129D9FF-C986-2048-ADB1-44E38EF8E6C2}"/>
              </a:ext>
            </a:extLst>
          </p:cNvPr>
          <p:cNvGrpSpPr/>
          <p:nvPr userDrawn="1"/>
        </p:nvGrpSpPr>
        <p:grpSpPr>
          <a:xfrm>
            <a:off x="3110057" y="5626200"/>
            <a:ext cx="999193" cy="352231"/>
            <a:chOff x="6934571" y="5626200"/>
            <a:chExt cx="999193" cy="352231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3C85361-D15D-0449-9114-BD67E290F2C7}"/>
                </a:ext>
              </a:extLst>
            </p:cNvPr>
            <p:cNvSpPr/>
            <p:nvPr userDrawn="1"/>
          </p:nvSpPr>
          <p:spPr>
            <a:xfrm>
              <a:off x="6934571" y="5626200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b="0" i="0" dirty="0">
                <a:latin typeface="Quire Sans" panose="020B0502040400020003" pitchFamily="34" charset="0"/>
              </a:endParaRP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0C28C6AE-FF6F-DD4C-9503-F637919B7A63}"/>
                </a:ext>
              </a:extLst>
            </p:cNvPr>
            <p:cNvSpPr txBox="1"/>
            <p:nvPr userDrawn="1"/>
          </p:nvSpPr>
          <p:spPr>
            <a:xfrm>
              <a:off x="7068157" y="5670654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Sør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DD909D8-EEA0-3B4D-A4A6-C5261198CD30}"/>
              </a:ext>
            </a:extLst>
          </p:cNvPr>
          <p:cNvGrpSpPr/>
          <p:nvPr userDrawn="1"/>
        </p:nvGrpSpPr>
        <p:grpSpPr>
          <a:xfrm>
            <a:off x="1464942" y="5675522"/>
            <a:ext cx="1100507" cy="307777"/>
            <a:chOff x="5289456" y="5675522"/>
            <a:chExt cx="1100507" cy="30777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F87E373-3E42-3F4F-93D6-036E2D8E394D}"/>
                </a:ext>
              </a:extLst>
            </p:cNvPr>
            <p:cNvSpPr/>
            <p:nvPr userDrawn="1"/>
          </p:nvSpPr>
          <p:spPr>
            <a:xfrm>
              <a:off x="6235322" y="5769362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b="0" i="0" dirty="0">
                <a:latin typeface="Quire Sans" panose="020B0502040400020003" pitchFamily="34" charset="0"/>
              </a:endParaRP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4D18568D-9D31-474D-82B6-B1EAF52AF6E4}"/>
                </a:ext>
              </a:extLst>
            </p:cNvPr>
            <p:cNvSpPr txBox="1"/>
            <p:nvPr userDrawn="1"/>
          </p:nvSpPr>
          <p:spPr>
            <a:xfrm>
              <a:off x="5289456" y="5675522"/>
              <a:ext cx="9727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Stavanger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F161DC0-2ECA-5B4D-93EB-2282DA841FF3}"/>
              </a:ext>
            </a:extLst>
          </p:cNvPr>
          <p:cNvGrpSpPr/>
          <p:nvPr userDrawn="1"/>
        </p:nvGrpSpPr>
        <p:grpSpPr>
          <a:xfrm>
            <a:off x="1561262" y="4998009"/>
            <a:ext cx="876442" cy="307777"/>
            <a:chOff x="5385776" y="4998009"/>
            <a:chExt cx="876442" cy="30777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A066A0A-B011-7D4D-BFB3-CA9B273DD0CD}"/>
                </a:ext>
              </a:extLst>
            </p:cNvPr>
            <p:cNvSpPr/>
            <p:nvPr userDrawn="1"/>
          </p:nvSpPr>
          <p:spPr>
            <a:xfrm>
              <a:off x="6107577" y="5081595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b="0" i="0" dirty="0">
                <a:latin typeface="Quire Sans" panose="020B0502040400020003" pitchFamily="34" charset="0"/>
              </a:endParaRP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8EA0AE10-9BA8-2544-A24A-C1EEE160FAF8}"/>
                </a:ext>
              </a:extLst>
            </p:cNvPr>
            <p:cNvSpPr txBox="1"/>
            <p:nvPr userDrawn="1"/>
          </p:nvSpPr>
          <p:spPr>
            <a:xfrm>
              <a:off x="5385776" y="4998009"/>
              <a:ext cx="781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Bergen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5008BDB9-A10B-4A48-B681-D0471EACF3F6}"/>
              </a:ext>
            </a:extLst>
          </p:cNvPr>
          <p:cNvGrpSpPr/>
          <p:nvPr userDrawn="1"/>
        </p:nvGrpSpPr>
        <p:grpSpPr>
          <a:xfrm>
            <a:off x="2923525" y="3655653"/>
            <a:ext cx="677350" cy="307777"/>
            <a:chOff x="6748039" y="3655653"/>
            <a:chExt cx="677350" cy="307777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CC68F86-19C5-E640-A545-B79C61A59F68}"/>
                </a:ext>
              </a:extLst>
            </p:cNvPr>
            <p:cNvSpPr/>
            <p:nvPr userDrawn="1"/>
          </p:nvSpPr>
          <p:spPr>
            <a:xfrm>
              <a:off x="7270748" y="3770505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b="0" i="0" dirty="0">
                <a:latin typeface="Quire Sans" panose="020B0502040400020003" pitchFamily="34" charset="0"/>
              </a:endParaRP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285AF8E-9F18-CA49-A3D7-F834AB7EA745}"/>
                </a:ext>
              </a:extLst>
            </p:cNvPr>
            <p:cNvSpPr txBox="1"/>
            <p:nvPr userDrawn="1"/>
          </p:nvSpPr>
          <p:spPr>
            <a:xfrm>
              <a:off x="6748039" y="3655653"/>
              <a:ext cx="580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Midt</a:t>
              </a:r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F6D41BD-24B2-D74F-BD3C-75F5638F123D}"/>
              </a:ext>
            </a:extLst>
          </p:cNvPr>
          <p:cNvSpPr txBox="1"/>
          <p:nvPr userDrawn="1"/>
        </p:nvSpPr>
        <p:spPr>
          <a:xfrm>
            <a:off x="5490465" y="3070877"/>
            <a:ext cx="50292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00" b="0" i="0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Et nettverk av</a:t>
            </a:r>
          </a:p>
          <a:p>
            <a:pPr algn="ctr"/>
            <a:r>
              <a:rPr lang="nb-NO" sz="3500" b="0" i="0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kompetansesentre</a:t>
            </a:r>
          </a:p>
        </p:txBody>
      </p:sp>
    </p:spTree>
    <p:extLst>
      <p:ext uri="{BB962C8B-B14F-4D97-AF65-F5344CB8AC3E}">
        <p14:creationId xmlns:p14="http://schemas.microsoft.com/office/powerpoint/2010/main" val="12371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07455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iform 40">
            <a:extLst>
              <a:ext uri="{FF2B5EF4-FFF2-40B4-BE49-F238E27FC236}">
                <a16:creationId xmlns:a16="http://schemas.microsoft.com/office/drawing/2014/main" id="{C74EBCCC-5AC0-034C-85FB-415FDF5AC765}"/>
              </a:ext>
            </a:extLst>
          </p:cNvPr>
          <p:cNvSpPr/>
          <p:nvPr userDrawn="1"/>
        </p:nvSpPr>
        <p:spPr>
          <a:xfrm>
            <a:off x="-101616" y="3849130"/>
            <a:ext cx="12367088" cy="949216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7680" y="512052"/>
                  <a:pt x="2507638" y="537452"/>
                </a:cubicBezTo>
                <a:cubicBezTo>
                  <a:pt x="2597596" y="562852"/>
                  <a:pt x="2603946" y="416802"/>
                  <a:pt x="2666388" y="391402"/>
                </a:cubicBezTo>
                <a:cubicBezTo>
                  <a:pt x="2728830" y="366002"/>
                  <a:pt x="2809263" y="412569"/>
                  <a:pt x="2882288" y="385052"/>
                </a:cubicBezTo>
                <a:cubicBezTo>
                  <a:pt x="2955313" y="357535"/>
                  <a:pt x="3020930" y="234769"/>
                  <a:pt x="3104538" y="226302"/>
                </a:cubicBezTo>
                <a:cubicBezTo>
                  <a:pt x="3188146" y="217835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1681" y="275881"/>
                  <a:pt x="3149012" y="262448"/>
                </a:cubicBezTo>
                <a:cubicBezTo>
                  <a:pt x="3096343" y="249015"/>
                  <a:pt x="3084516" y="255902"/>
                  <a:pt x="3043830" y="279128"/>
                </a:cubicBezTo>
                <a:cubicBezTo>
                  <a:pt x="3003144" y="302354"/>
                  <a:pt x="2947102" y="379324"/>
                  <a:pt x="2904896" y="401804"/>
                </a:cubicBezTo>
                <a:cubicBezTo>
                  <a:pt x="2862690" y="424284"/>
                  <a:pt x="2829544" y="411383"/>
                  <a:pt x="2790596" y="414010"/>
                </a:cubicBezTo>
                <a:cubicBezTo>
                  <a:pt x="2751648" y="416637"/>
                  <a:pt x="2702099" y="400983"/>
                  <a:pt x="2671206" y="417568"/>
                </a:cubicBezTo>
                <a:cubicBezTo>
                  <a:pt x="2640313" y="434153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0" i="0" dirty="0">
              <a:solidFill>
                <a:schemeClr val="tx1"/>
              </a:solidFill>
              <a:latin typeface="Quire Sans" panose="020B0502040400020003" pitchFamily="34" charset="0"/>
            </a:endParaRPr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D71E1C1F-26B6-5547-80D2-5F83AF087C76}"/>
              </a:ext>
            </a:extLst>
          </p:cNvPr>
          <p:cNvSpPr/>
          <p:nvPr userDrawn="1"/>
        </p:nvSpPr>
        <p:spPr>
          <a:xfrm rot="21411300" flipH="1" flipV="1">
            <a:off x="-168664" y="2492186"/>
            <a:ext cx="12398710" cy="951643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1329 w 8898655"/>
              <a:gd name="connsiteY52" fmla="*/ 49201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85274 w 8898655"/>
              <a:gd name="connsiteY6" fmla="*/ 384227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4532" y="513248"/>
                  <a:pt x="2507638" y="537452"/>
                </a:cubicBezTo>
                <a:cubicBezTo>
                  <a:pt x="2600744" y="561656"/>
                  <a:pt x="2619764" y="395748"/>
                  <a:pt x="2685274" y="384227"/>
                </a:cubicBezTo>
                <a:cubicBezTo>
                  <a:pt x="2750784" y="372706"/>
                  <a:pt x="2807361" y="382267"/>
                  <a:pt x="2900697" y="468327"/>
                </a:cubicBezTo>
                <a:cubicBezTo>
                  <a:pt x="2949843" y="417445"/>
                  <a:pt x="3023998" y="248648"/>
                  <a:pt x="3104538" y="226302"/>
                </a:cubicBezTo>
                <a:cubicBezTo>
                  <a:pt x="3185078" y="203956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0792" y="272222"/>
                  <a:pt x="3149012" y="262448"/>
                </a:cubicBezTo>
                <a:cubicBezTo>
                  <a:pt x="3097232" y="252674"/>
                  <a:pt x="3089986" y="261347"/>
                  <a:pt x="3049164" y="301079"/>
                </a:cubicBezTo>
                <a:cubicBezTo>
                  <a:pt x="3008342" y="340811"/>
                  <a:pt x="2960689" y="427756"/>
                  <a:pt x="2904081" y="500842"/>
                </a:cubicBezTo>
                <a:cubicBezTo>
                  <a:pt x="2869754" y="480838"/>
                  <a:pt x="2823057" y="431714"/>
                  <a:pt x="2784244" y="417835"/>
                </a:cubicBezTo>
                <a:cubicBezTo>
                  <a:pt x="2745432" y="403956"/>
                  <a:pt x="2701040" y="401621"/>
                  <a:pt x="2671206" y="417568"/>
                </a:cubicBezTo>
                <a:cubicBezTo>
                  <a:pt x="2641372" y="433515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0" i="0" dirty="0">
              <a:solidFill>
                <a:schemeClr val="tx1"/>
              </a:solidFill>
              <a:latin typeface="Quire Sans" panose="020B0502040400020003" pitchFamily="34" charset="0"/>
            </a:endParaRPr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F8D9C7D4-55D7-D346-B53C-A79CBBE258AC}"/>
              </a:ext>
            </a:extLst>
          </p:cNvPr>
          <p:cNvSpPr/>
          <p:nvPr userDrawn="1"/>
        </p:nvSpPr>
        <p:spPr>
          <a:xfrm>
            <a:off x="-65315" y="935177"/>
            <a:ext cx="12279149" cy="1717608"/>
          </a:xfrm>
          <a:custGeom>
            <a:avLst/>
            <a:gdLst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44223 w 12249642"/>
              <a:gd name="connsiteY60" fmla="*/ 1449088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128387 w 12249642"/>
              <a:gd name="connsiteY58" fmla="*/ 1060691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04866 w 12249642"/>
              <a:gd name="connsiteY58" fmla="*/ 1241562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041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7861 w 12249642"/>
              <a:gd name="connsiteY2" fmla="*/ 13895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07972 w 12249642"/>
              <a:gd name="connsiteY61" fmla="*/ 15329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6072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5597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2897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28387 w 12249642"/>
              <a:gd name="connsiteY59" fmla="*/ 12035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60057 w 12199286"/>
              <a:gd name="connsiteY0" fmla="*/ 2267052 h 2346197"/>
              <a:gd name="connsiteX1" fmla="*/ 968107 w 12199286"/>
              <a:gd name="connsiteY1" fmla="*/ 1968602 h 2346197"/>
              <a:gd name="connsiteX2" fmla="*/ 2174330 w 12199286"/>
              <a:gd name="connsiteY2" fmla="*/ 1414966 h 2346197"/>
              <a:gd name="connsiteX3" fmla="*/ 2046350 w 12199286"/>
              <a:gd name="connsiteY3" fmla="*/ 1203148 h 2346197"/>
              <a:gd name="connsiteX4" fmla="*/ 2226523 w 12199286"/>
              <a:gd name="connsiteY4" fmla="*/ 1032011 h 2346197"/>
              <a:gd name="connsiteX5" fmla="*/ 2388483 w 12199286"/>
              <a:gd name="connsiteY5" fmla="*/ 1002984 h 2346197"/>
              <a:gd name="connsiteX6" fmla="*/ 2213370 w 12199286"/>
              <a:gd name="connsiteY6" fmla="*/ 1418106 h 2346197"/>
              <a:gd name="connsiteX7" fmla="*/ 2882632 w 12199286"/>
              <a:gd name="connsiteY7" fmla="*/ 1806677 h 2346197"/>
              <a:gd name="connsiteX8" fmla="*/ 3457307 w 12199286"/>
              <a:gd name="connsiteY8" fmla="*/ 2051152 h 2346197"/>
              <a:gd name="connsiteX9" fmla="*/ 3904982 w 12199286"/>
              <a:gd name="connsiteY9" fmla="*/ 2035277 h 2346197"/>
              <a:gd name="connsiteX10" fmla="*/ 4168507 w 12199286"/>
              <a:gd name="connsiteY10" fmla="*/ 2174977 h 2346197"/>
              <a:gd name="connsiteX11" fmla="*/ 4451082 w 12199286"/>
              <a:gd name="connsiteY11" fmla="*/ 2194027 h 2346197"/>
              <a:gd name="connsiteX12" fmla="*/ 4997182 w 12199286"/>
              <a:gd name="connsiteY12" fmla="*/ 2013052 h 2346197"/>
              <a:gd name="connsiteX13" fmla="*/ 5730607 w 12199286"/>
              <a:gd name="connsiteY13" fmla="*/ 1520927 h 2346197"/>
              <a:gd name="connsiteX14" fmla="*/ 6568807 w 12199286"/>
              <a:gd name="connsiteY14" fmla="*/ 1136752 h 2346197"/>
              <a:gd name="connsiteX15" fmla="*/ 7178407 w 12199286"/>
              <a:gd name="connsiteY15" fmla="*/ 1238352 h 2346197"/>
              <a:gd name="connsiteX16" fmla="*/ 7426057 w 12199286"/>
              <a:gd name="connsiteY16" fmla="*/ 1212952 h 2346197"/>
              <a:gd name="connsiteX17" fmla="*/ 8530957 w 12199286"/>
              <a:gd name="connsiteY17" fmla="*/ 1314552 h 2346197"/>
              <a:gd name="connsiteX18" fmla="*/ 8689707 w 12199286"/>
              <a:gd name="connsiteY18" fmla="*/ 1339952 h 2346197"/>
              <a:gd name="connsiteX19" fmla="*/ 8911957 w 12199286"/>
              <a:gd name="connsiteY19" fmla="*/ 1187552 h 2346197"/>
              <a:gd name="connsiteX20" fmla="*/ 9693007 w 12199286"/>
              <a:gd name="connsiteY20" fmla="*/ 1003402 h 2346197"/>
              <a:gd name="connsiteX21" fmla="*/ 10353407 w 12199286"/>
              <a:gd name="connsiteY21" fmla="*/ 870052 h 2346197"/>
              <a:gd name="connsiteX22" fmla="*/ 10588357 w 12199286"/>
              <a:gd name="connsiteY22" fmla="*/ 647802 h 2346197"/>
              <a:gd name="connsiteX23" fmla="*/ 10493107 w 12199286"/>
              <a:gd name="connsiteY23" fmla="*/ 368402 h 2346197"/>
              <a:gd name="connsiteX24" fmla="*/ 10213707 w 12199286"/>
              <a:gd name="connsiteY24" fmla="*/ 95352 h 2346197"/>
              <a:gd name="connsiteX25" fmla="*/ 10239107 w 12199286"/>
              <a:gd name="connsiteY25" fmla="*/ 292202 h 2346197"/>
              <a:gd name="connsiteX26" fmla="*/ 10499457 w 12199286"/>
              <a:gd name="connsiteY26" fmla="*/ 482702 h 2346197"/>
              <a:gd name="connsiteX27" fmla="*/ 10702657 w 12199286"/>
              <a:gd name="connsiteY27" fmla="*/ 539852 h 2346197"/>
              <a:gd name="connsiteX28" fmla="*/ 11566257 w 12199286"/>
              <a:gd name="connsiteY28" fmla="*/ 717652 h 2346197"/>
              <a:gd name="connsiteX29" fmla="*/ 12112357 w 12199286"/>
              <a:gd name="connsiteY29" fmla="*/ 870052 h 2346197"/>
              <a:gd name="connsiteX30" fmla="*/ 12182207 w 12199286"/>
              <a:gd name="connsiteY30" fmla="*/ 958952 h 2346197"/>
              <a:gd name="connsiteX31" fmla="*/ 11947257 w 12199286"/>
              <a:gd name="connsiteY31" fmla="*/ 870052 h 2346197"/>
              <a:gd name="connsiteX32" fmla="*/ 10924907 w 12199286"/>
              <a:gd name="connsiteY32" fmla="*/ 647802 h 2346197"/>
              <a:gd name="connsiteX33" fmla="*/ 10435957 w 12199286"/>
              <a:gd name="connsiteY33" fmla="*/ 520802 h 2346197"/>
              <a:gd name="connsiteX34" fmla="*/ 10201007 w 12199286"/>
              <a:gd name="connsiteY34" fmla="*/ 374752 h 2346197"/>
              <a:gd name="connsiteX35" fmla="*/ 10118457 w 12199286"/>
              <a:gd name="connsiteY35" fmla="*/ 165202 h 2346197"/>
              <a:gd name="connsiteX36" fmla="*/ 10175607 w 12199286"/>
              <a:gd name="connsiteY36" fmla="*/ 102 h 2346197"/>
              <a:gd name="connsiteX37" fmla="*/ 10385157 w 12199286"/>
              <a:gd name="connsiteY37" fmla="*/ 146152 h 2346197"/>
              <a:gd name="connsiteX38" fmla="*/ 10645507 w 12199286"/>
              <a:gd name="connsiteY38" fmla="*/ 470002 h 2346197"/>
              <a:gd name="connsiteX39" fmla="*/ 10601057 w 12199286"/>
              <a:gd name="connsiteY39" fmla="*/ 781152 h 2346197"/>
              <a:gd name="connsiteX40" fmla="*/ 9743807 w 12199286"/>
              <a:gd name="connsiteY40" fmla="*/ 1066902 h 2346197"/>
              <a:gd name="connsiteX41" fmla="*/ 8924657 w 12199286"/>
              <a:gd name="connsiteY41" fmla="*/ 1263752 h 2346197"/>
              <a:gd name="connsiteX42" fmla="*/ 8715107 w 12199286"/>
              <a:gd name="connsiteY42" fmla="*/ 1403452 h 2346197"/>
              <a:gd name="connsiteX43" fmla="*/ 8238857 w 12199286"/>
              <a:gd name="connsiteY43" fmla="*/ 1314552 h 2346197"/>
              <a:gd name="connsiteX44" fmla="*/ 7464157 w 12199286"/>
              <a:gd name="connsiteY44" fmla="*/ 1263752 h 2346197"/>
              <a:gd name="connsiteX45" fmla="*/ 7121257 w 12199286"/>
              <a:gd name="connsiteY45" fmla="*/ 1308202 h 2346197"/>
              <a:gd name="connsiteX46" fmla="*/ 7051407 w 12199286"/>
              <a:gd name="connsiteY46" fmla="*/ 1244702 h 2346197"/>
              <a:gd name="connsiteX47" fmla="*/ 6841857 w 12199286"/>
              <a:gd name="connsiteY47" fmla="*/ 1181202 h 2346197"/>
              <a:gd name="connsiteX48" fmla="*/ 6276707 w 12199286"/>
              <a:gd name="connsiteY48" fmla="*/ 1270102 h 2346197"/>
              <a:gd name="connsiteX49" fmla="*/ 5330557 w 12199286"/>
              <a:gd name="connsiteY49" fmla="*/ 1813027 h 2346197"/>
              <a:gd name="connsiteX50" fmla="*/ 4765407 w 12199286"/>
              <a:gd name="connsiteY50" fmla="*/ 2155927 h 2346197"/>
              <a:gd name="connsiteX51" fmla="*/ 4238357 w 12199286"/>
              <a:gd name="connsiteY51" fmla="*/ 2216252 h 2346197"/>
              <a:gd name="connsiteX52" fmla="*/ 3908157 w 12199286"/>
              <a:gd name="connsiteY52" fmla="*/ 2063852 h 2346197"/>
              <a:gd name="connsiteX53" fmla="*/ 3520807 w 12199286"/>
              <a:gd name="connsiteY53" fmla="*/ 2089252 h 2346197"/>
              <a:gd name="connsiteX54" fmla="*/ 3127107 w 12199286"/>
              <a:gd name="connsiteY54" fmla="*/ 1962252 h 2346197"/>
              <a:gd name="connsiteX55" fmla="*/ 2606407 w 12199286"/>
              <a:gd name="connsiteY55" fmla="*/ 1676502 h 2346197"/>
              <a:gd name="connsiteX56" fmla="*/ 2202100 w 12199286"/>
              <a:gd name="connsiteY56" fmla="*/ 1436737 h 2346197"/>
              <a:gd name="connsiteX57" fmla="*/ 2198926 w 12199286"/>
              <a:gd name="connsiteY57" fmla="*/ 1393159 h 2346197"/>
              <a:gd name="connsiteX58" fmla="*/ 2355477 w 12199286"/>
              <a:gd name="connsiteY58" fmla="*/ 1007101 h 2346197"/>
              <a:gd name="connsiteX59" fmla="*/ 2078031 w 12199286"/>
              <a:gd name="connsiteY59" fmla="*/ 1203566 h 2346197"/>
              <a:gd name="connsiteX60" fmla="*/ 2199590 w 12199286"/>
              <a:gd name="connsiteY60" fmla="*/ 1398393 h 2346197"/>
              <a:gd name="connsiteX61" fmla="*/ 2202066 w 12199286"/>
              <a:gd name="connsiteY61" fmla="*/ 1428189 h 2346197"/>
              <a:gd name="connsiteX62" fmla="*/ 1145907 w 12199286"/>
              <a:gd name="connsiteY62" fmla="*/ 1930502 h 2346197"/>
              <a:gd name="connsiteX63" fmla="*/ 85457 w 12199286"/>
              <a:gd name="connsiteY63" fmla="*/ 2324202 h 2346197"/>
              <a:gd name="connsiteX64" fmla="*/ 60057 w 12199286"/>
              <a:gd name="connsiteY64" fmla="*/ 2267052 h 2346197"/>
              <a:gd name="connsiteX0" fmla="*/ 0 w 12139229"/>
              <a:gd name="connsiteY0" fmla="*/ 2267052 h 2324202"/>
              <a:gd name="connsiteX1" fmla="*/ 908050 w 12139229"/>
              <a:gd name="connsiteY1" fmla="*/ 1968602 h 2324202"/>
              <a:gd name="connsiteX2" fmla="*/ 2114273 w 12139229"/>
              <a:gd name="connsiteY2" fmla="*/ 1414966 h 2324202"/>
              <a:gd name="connsiteX3" fmla="*/ 1986293 w 12139229"/>
              <a:gd name="connsiteY3" fmla="*/ 1203148 h 2324202"/>
              <a:gd name="connsiteX4" fmla="*/ 2166466 w 12139229"/>
              <a:gd name="connsiteY4" fmla="*/ 1032011 h 2324202"/>
              <a:gd name="connsiteX5" fmla="*/ 2328426 w 12139229"/>
              <a:gd name="connsiteY5" fmla="*/ 1002984 h 2324202"/>
              <a:gd name="connsiteX6" fmla="*/ 2153313 w 12139229"/>
              <a:gd name="connsiteY6" fmla="*/ 1418106 h 2324202"/>
              <a:gd name="connsiteX7" fmla="*/ 2822575 w 12139229"/>
              <a:gd name="connsiteY7" fmla="*/ 1806677 h 2324202"/>
              <a:gd name="connsiteX8" fmla="*/ 3397250 w 12139229"/>
              <a:gd name="connsiteY8" fmla="*/ 2051152 h 2324202"/>
              <a:gd name="connsiteX9" fmla="*/ 3844925 w 12139229"/>
              <a:gd name="connsiteY9" fmla="*/ 2035277 h 2324202"/>
              <a:gd name="connsiteX10" fmla="*/ 4108450 w 12139229"/>
              <a:gd name="connsiteY10" fmla="*/ 2174977 h 2324202"/>
              <a:gd name="connsiteX11" fmla="*/ 4391025 w 12139229"/>
              <a:gd name="connsiteY11" fmla="*/ 2194027 h 2324202"/>
              <a:gd name="connsiteX12" fmla="*/ 4937125 w 12139229"/>
              <a:gd name="connsiteY12" fmla="*/ 2013052 h 2324202"/>
              <a:gd name="connsiteX13" fmla="*/ 5670550 w 12139229"/>
              <a:gd name="connsiteY13" fmla="*/ 1520927 h 2324202"/>
              <a:gd name="connsiteX14" fmla="*/ 6508750 w 12139229"/>
              <a:gd name="connsiteY14" fmla="*/ 1136752 h 2324202"/>
              <a:gd name="connsiteX15" fmla="*/ 7118350 w 12139229"/>
              <a:gd name="connsiteY15" fmla="*/ 1238352 h 2324202"/>
              <a:gd name="connsiteX16" fmla="*/ 7366000 w 12139229"/>
              <a:gd name="connsiteY16" fmla="*/ 1212952 h 2324202"/>
              <a:gd name="connsiteX17" fmla="*/ 8470900 w 12139229"/>
              <a:gd name="connsiteY17" fmla="*/ 1314552 h 2324202"/>
              <a:gd name="connsiteX18" fmla="*/ 8629650 w 12139229"/>
              <a:gd name="connsiteY18" fmla="*/ 1339952 h 2324202"/>
              <a:gd name="connsiteX19" fmla="*/ 8851900 w 12139229"/>
              <a:gd name="connsiteY19" fmla="*/ 1187552 h 2324202"/>
              <a:gd name="connsiteX20" fmla="*/ 9632950 w 12139229"/>
              <a:gd name="connsiteY20" fmla="*/ 1003402 h 2324202"/>
              <a:gd name="connsiteX21" fmla="*/ 10293350 w 12139229"/>
              <a:gd name="connsiteY21" fmla="*/ 870052 h 2324202"/>
              <a:gd name="connsiteX22" fmla="*/ 10528300 w 12139229"/>
              <a:gd name="connsiteY22" fmla="*/ 647802 h 2324202"/>
              <a:gd name="connsiteX23" fmla="*/ 10433050 w 12139229"/>
              <a:gd name="connsiteY23" fmla="*/ 368402 h 2324202"/>
              <a:gd name="connsiteX24" fmla="*/ 10153650 w 12139229"/>
              <a:gd name="connsiteY24" fmla="*/ 95352 h 2324202"/>
              <a:gd name="connsiteX25" fmla="*/ 10179050 w 12139229"/>
              <a:gd name="connsiteY25" fmla="*/ 292202 h 2324202"/>
              <a:gd name="connsiteX26" fmla="*/ 10439400 w 12139229"/>
              <a:gd name="connsiteY26" fmla="*/ 482702 h 2324202"/>
              <a:gd name="connsiteX27" fmla="*/ 10642600 w 12139229"/>
              <a:gd name="connsiteY27" fmla="*/ 539852 h 2324202"/>
              <a:gd name="connsiteX28" fmla="*/ 11506200 w 12139229"/>
              <a:gd name="connsiteY28" fmla="*/ 717652 h 2324202"/>
              <a:gd name="connsiteX29" fmla="*/ 12052300 w 12139229"/>
              <a:gd name="connsiteY29" fmla="*/ 870052 h 2324202"/>
              <a:gd name="connsiteX30" fmla="*/ 12122150 w 12139229"/>
              <a:gd name="connsiteY30" fmla="*/ 958952 h 2324202"/>
              <a:gd name="connsiteX31" fmla="*/ 11887200 w 12139229"/>
              <a:gd name="connsiteY31" fmla="*/ 870052 h 2324202"/>
              <a:gd name="connsiteX32" fmla="*/ 10864850 w 12139229"/>
              <a:gd name="connsiteY32" fmla="*/ 647802 h 2324202"/>
              <a:gd name="connsiteX33" fmla="*/ 10375900 w 12139229"/>
              <a:gd name="connsiteY33" fmla="*/ 520802 h 2324202"/>
              <a:gd name="connsiteX34" fmla="*/ 10140950 w 12139229"/>
              <a:gd name="connsiteY34" fmla="*/ 374752 h 2324202"/>
              <a:gd name="connsiteX35" fmla="*/ 10058400 w 12139229"/>
              <a:gd name="connsiteY35" fmla="*/ 165202 h 2324202"/>
              <a:gd name="connsiteX36" fmla="*/ 10115550 w 12139229"/>
              <a:gd name="connsiteY36" fmla="*/ 102 h 2324202"/>
              <a:gd name="connsiteX37" fmla="*/ 10325100 w 12139229"/>
              <a:gd name="connsiteY37" fmla="*/ 146152 h 2324202"/>
              <a:gd name="connsiteX38" fmla="*/ 10585450 w 12139229"/>
              <a:gd name="connsiteY38" fmla="*/ 470002 h 2324202"/>
              <a:gd name="connsiteX39" fmla="*/ 10541000 w 12139229"/>
              <a:gd name="connsiteY39" fmla="*/ 781152 h 2324202"/>
              <a:gd name="connsiteX40" fmla="*/ 9683750 w 12139229"/>
              <a:gd name="connsiteY40" fmla="*/ 1066902 h 2324202"/>
              <a:gd name="connsiteX41" fmla="*/ 8864600 w 12139229"/>
              <a:gd name="connsiteY41" fmla="*/ 1263752 h 2324202"/>
              <a:gd name="connsiteX42" fmla="*/ 8655050 w 12139229"/>
              <a:gd name="connsiteY42" fmla="*/ 1403452 h 2324202"/>
              <a:gd name="connsiteX43" fmla="*/ 8178800 w 12139229"/>
              <a:gd name="connsiteY43" fmla="*/ 1314552 h 2324202"/>
              <a:gd name="connsiteX44" fmla="*/ 7404100 w 12139229"/>
              <a:gd name="connsiteY44" fmla="*/ 1263752 h 2324202"/>
              <a:gd name="connsiteX45" fmla="*/ 7061200 w 12139229"/>
              <a:gd name="connsiteY45" fmla="*/ 1308202 h 2324202"/>
              <a:gd name="connsiteX46" fmla="*/ 6991350 w 12139229"/>
              <a:gd name="connsiteY46" fmla="*/ 1244702 h 2324202"/>
              <a:gd name="connsiteX47" fmla="*/ 6781800 w 12139229"/>
              <a:gd name="connsiteY47" fmla="*/ 1181202 h 2324202"/>
              <a:gd name="connsiteX48" fmla="*/ 6216650 w 12139229"/>
              <a:gd name="connsiteY48" fmla="*/ 1270102 h 2324202"/>
              <a:gd name="connsiteX49" fmla="*/ 5270500 w 12139229"/>
              <a:gd name="connsiteY49" fmla="*/ 1813027 h 2324202"/>
              <a:gd name="connsiteX50" fmla="*/ 4705350 w 12139229"/>
              <a:gd name="connsiteY50" fmla="*/ 2155927 h 2324202"/>
              <a:gd name="connsiteX51" fmla="*/ 4178300 w 12139229"/>
              <a:gd name="connsiteY51" fmla="*/ 2216252 h 2324202"/>
              <a:gd name="connsiteX52" fmla="*/ 3848100 w 12139229"/>
              <a:gd name="connsiteY52" fmla="*/ 2063852 h 2324202"/>
              <a:gd name="connsiteX53" fmla="*/ 3460750 w 12139229"/>
              <a:gd name="connsiteY53" fmla="*/ 2089252 h 2324202"/>
              <a:gd name="connsiteX54" fmla="*/ 3067050 w 12139229"/>
              <a:gd name="connsiteY54" fmla="*/ 1962252 h 2324202"/>
              <a:gd name="connsiteX55" fmla="*/ 2546350 w 12139229"/>
              <a:gd name="connsiteY55" fmla="*/ 1676502 h 2324202"/>
              <a:gd name="connsiteX56" fmla="*/ 2142043 w 12139229"/>
              <a:gd name="connsiteY56" fmla="*/ 1436737 h 2324202"/>
              <a:gd name="connsiteX57" fmla="*/ 2138869 w 12139229"/>
              <a:gd name="connsiteY57" fmla="*/ 1393159 h 2324202"/>
              <a:gd name="connsiteX58" fmla="*/ 2295420 w 12139229"/>
              <a:gd name="connsiteY58" fmla="*/ 1007101 h 2324202"/>
              <a:gd name="connsiteX59" fmla="*/ 2017974 w 12139229"/>
              <a:gd name="connsiteY59" fmla="*/ 1203566 h 2324202"/>
              <a:gd name="connsiteX60" fmla="*/ 2139533 w 12139229"/>
              <a:gd name="connsiteY60" fmla="*/ 1398393 h 2324202"/>
              <a:gd name="connsiteX61" fmla="*/ 2142009 w 12139229"/>
              <a:gd name="connsiteY61" fmla="*/ 1428189 h 2324202"/>
              <a:gd name="connsiteX62" fmla="*/ 1085850 w 12139229"/>
              <a:gd name="connsiteY62" fmla="*/ 1930502 h 2324202"/>
              <a:gd name="connsiteX63" fmla="*/ 25400 w 12139229"/>
              <a:gd name="connsiteY63" fmla="*/ 2324202 h 2324202"/>
              <a:gd name="connsiteX64" fmla="*/ 0 w 12139229"/>
              <a:gd name="connsiteY64" fmla="*/ 2267052 h 2324202"/>
              <a:gd name="connsiteX0" fmla="*/ 0 w 12170979"/>
              <a:gd name="connsiteY0" fmla="*/ 2257527 h 2324202"/>
              <a:gd name="connsiteX1" fmla="*/ 939800 w 12170979"/>
              <a:gd name="connsiteY1" fmla="*/ 1968602 h 2324202"/>
              <a:gd name="connsiteX2" fmla="*/ 2146023 w 12170979"/>
              <a:gd name="connsiteY2" fmla="*/ 1414966 h 2324202"/>
              <a:gd name="connsiteX3" fmla="*/ 2018043 w 12170979"/>
              <a:gd name="connsiteY3" fmla="*/ 1203148 h 2324202"/>
              <a:gd name="connsiteX4" fmla="*/ 2198216 w 12170979"/>
              <a:gd name="connsiteY4" fmla="*/ 1032011 h 2324202"/>
              <a:gd name="connsiteX5" fmla="*/ 2360176 w 12170979"/>
              <a:gd name="connsiteY5" fmla="*/ 1002984 h 2324202"/>
              <a:gd name="connsiteX6" fmla="*/ 2185063 w 12170979"/>
              <a:gd name="connsiteY6" fmla="*/ 1418106 h 2324202"/>
              <a:gd name="connsiteX7" fmla="*/ 2854325 w 12170979"/>
              <a:gd name="connsiteY7" fmla="*/ 1806677 h 2324202"/>
              <a:gd name="connsiteX8" fmla="*/ 3429000 w 12170979"/>
              <a:gd name="connsiteY8" fmla="*/ 2051152 h 2324202"/>
              <a:gd name="connsiteX9" fmla="*/ 3876675 w 12170979"/>
              <a:gd name="connsiteY9" fmla="*/ 2035277 h 2324202"/>
              <a:gd name="connsiteX10" fmla="*/ 4140200 w 12170979"/>
              <a:gd name="connsiteY10" fmla="*/ 2174977 h 2324202"/>
              <a:gd name="connsiteX11" fmla="*/ 4422775 w 12170979"/>
              <a:gd name="connsiteY11" fmla="*/ 2194027 h 2324202"/>
              <a:gd name="connsiteX12" fmla="*/ 4968875 w 12170979"/>
              <a:gd name="connsiteY12" fmla="*/ 2013052 h 2324202"/>
              <a:gd name="connsiteX13" fmla="*/ 5702300 w 12170979"/>
              <a:gd name="connsiteY13" fmla="*/ 1520927 h 2324202"/>
              <a:gd name="connsiteX14" fmla="*/ 6540500 w 12170979"/>
              <a:gd name="connsiteY14" fmla="*/ 1136752 h 2324202"/>
              <a:gd name="connsiteX15" fmla="*/ 7150100 w 12170979"/>
              <a:gd name="connsiteY15" fmla="*/ 1238352 h 2324202"/>
              <a:gd name="connsiteX16" fmla="*/ 7397750 w 12170979"/>
              <a:gd name="connsiteY16" fmla="*/ 1212952 h 2324202"/>
              <a:gd name="connsiteX17" fmla="*/ 8502650 w 12170979"/>
              <a:gd name="connsiteY17" fmla="*/ 1314552 h 2324202"/>
              <a:gd name="connsiteX18" fmla="*/ 8661400 w 12170979"/>
              <a:gd name="connsiteY18" fmla="*/ 1339952 h 2324202"/>
              <a:gd name="connsiteX19" fmla="*/ 8883650 w 12170979"/>
              <a:gd name="connsiteY19" fmla="*/ 1187552 h 2324202"/>
              <a:gd name="connsiteX20" fmla="*/ 9664700 w 12170979"/>
              <a:gd name="connsiteY20" fmla="*/ 1003402 h 2324202"/>
              <a:gd name="connsiteX21" fmla="*/ 10325100 w 12170979"/>
              <a:gd name="connsiteY21" fmla="*/ 870052 h 2324202"/>
              <a:gd name="connsiteX22" fmla="*/ 10560050 w 12170979"/>
              <a:gd name="connsiteY22" fmla="*/ 647802 h 2324202"/>
              <a:gd name="connsiteX23" fmla="*/ 10464800 w 12170979"/>
              <a:gd name="connsiteY23" fmla="*/ 368402 h 2324202"/>
              <a:gd name="connsiteX24" fmla="*/ 10185400 w 12170979"/>
              <a:gd name="connsiteY24" fmla="*/ 95352 h 2324202"/>
              <a:gd name="connsiteX25" fmla="*/ 10210800 w 12170979"/>
              <a:gd name="connsiteY25" fmla="*/ 292202 h 2324202"/>
              <a:gd name="connsiteX26" fmla="*/ 10471150 w 12170979"/>
              <a:gd name="connsiteY26" fmla="*/ 482702 h 2324202"/>
              <a:gd name="connsiteX27" fmla="*/ 10674350 w 12170979"/>
              <a:gd name="connsiteY27" fmla="*/ 539852 h 2324202"/>
              <a:gd name="connsiteX28" fmla="*/ 11537950 w 12170979"/>
              <a:gd name="connsiteY28" fmla="*/ 717652 h 2324202"/>
              <a:gd name="connsiteX29" fmla="*/ 12084050 w 12170979"/>
              <a:gd name="connsiteY29" fmla="*/ 870052 h 2324202"/>
              <a:gd name="connsiteX30" fmla="*/ 12153900 w 12170979"/>
              <a:gd name="connsiteY30" fmla="*/ 958952 h 2324202"/>
              <a:gd name="connsiteX31" fmla="*/ 11918950 w 12170979"/>
              <a:gd name="connsiteY31" fmla="*/ 870052 h 2324202"/>
              <a:gd name="connsiteX32" fmla="*/ 10896600 w 12170979"/>
              <a:gd name="connsiteY32" fmla="*/ 647802 h 2324202"/>
              <a:gd name="connsiteX33" fmla="*/ 10407650 w 12170979"/>
              <a:gd name="connsiteY33" fmla="*/ 520802 h 2324202"/>
              <a:gd name="connsiteX34" fmla="*/ 10172700 w 12170979"/>
              <a:gd name="connsiteY34" fmla="*/ 374752 h 2324202"/>
              <a:gd name="connsiteX35" fmla="*/ 10090150 w 12170979"/>
              <a:gd name="connsiteY35" fmla="*/ 165202 h 2324202"/>
              <a:gd name="connsiteX36" fmla="*/ 10147300 w 12170979"/>
              <a:gd name="connsiteY36" fmla="*/ 102 h 2324202"/>
              <a:gd name="connsiteX37" fmla="*/ 10356850 w 12170979"/>
              <a:gd name="connsiteY37" fmla="*/ 146152 h 2324202"/>
              <a:gd name="connsiteX38" fmla="*/ 10617200 w 12170979"/>
              <a:gd name="connsiteY38" fmla="*/ 470002 h 2324202"/>
              <a:gd name="connsiteX39" fmla="*/ 10572750 w 12170979"/>
              <a:gd name="connsiteY39" fmla="*/ 781152 h 2324202"/>
              <a:gd name="connsiteX40" fmla="*/ 9715500 w 12170979"/>
              <a:gd name="connsiteY40" fmla="*/ 1066902 h 2324202"/>
              <a:gd name="connsiteX41" fmla="*/ 8896350 w 12170979"/>
              <a:gd name="connsiteY41" fmla="*/ 1263752 h 2324202"/>
              <a:gd name="connsiteX42" fmla="*/ 8686800 w 12170979"/>
              <a:gd name="connsiteY42" fmla="*/ 1403452 h 2324202"/>
              <a:gd name="connsiteX43" fmla="*/ 8210550 w 12170979"/>
              <a:gd name="connsiteY43" fmla="*/ 1314552 h 2324202"/>
              <a:gd name="connsiteX44" fmla="*/ 7435850 w 12170979"/>
              <a:gd name="connsiteY44" fmla="*/ 1263752 h 2324202"/>
              <a:gd name="connsiteX45" fmla="*/ 7092950 w 12170979"/>
              <a:gd name="connsiteY45" fmla="*/ 1308202 h 2324202"/>
              <a:gd name="connsiteX46" fmla="*/ 7023100 w 12170979"/>
              <a:gd name="connsiteY46" fmla="*/ 1244702 h 2324202"/>
              <a:gd name="connsiteX47" fmla="*/ 6813550 w 12170979"/>
              <a:gd name="connsiteY47" fmla="*/ 1181202 h 2324202"/>
              <a:gd name="connsiteX48" fmla="*/ 6248400 w 12170979"/>
              <a:gd name="connsiteY48" fmla="*/ 1270102 h 2324202"/>
              <a:gd name="connsiteX49" fmla="*/ 5302250 w 12170979"/>
              <a:gd name="connsiteY49" fmla="*/ 1813027 h 2324202"/>
              <a:gd name="connsiteX50" fmla="*/ 4737100 w 12170979"/>
              <a:gd name="connsiteY50" fmla="*/ 2155927 h 2324202"/>
              <a:gd name="connsiteX51" fmla="*/ 4210050 w 12170979"/>
              <a:gd name="connsiteY51" fmla="*/ 2216252 h 2324202"/>
              <a:gd name="connsiteX52" fmla="*/ 3879850 w 12170979"/>
              <a:gd name="connsiteY52" fmla="*/ 2063852 h 2324202"/>
              <a:gd name="connsiteX53" fmla="*/ 3492500 w 12170979"/>
              <a:gd name="connsiteY53" fmla="*/ 2089252 h 2324202"/>
              <a:gd name="connsiteX54" fmla="*/ 3098800 w 12170979"/>
              <a:gd name="connsiteY54" fmla="*/ 1962252 h 2324202"/>
              <a:gd name="connsiteX55" fmla="*/ 2578100 w 12170979"/>
              <a:gd name="connsiteY55" fmla="*/ 1676502 h 2324202"/>
              <a:gd name="connsiteX56" fmla="*/ 2173793 w 12170979"/>
              <a:gd name="connsiteY56" fmla="*/ 1436737 h 2324202"/>
              <a:gd name="connsiteX57" fmla="*/ 2170619 w 12170979"/>
              <a:gd name="connsiteY57" fmla="*/ 1393159 h 2324202"/>
              <a:gd name="connsiteX58" fmla="*/ 2327170 w 12170979"/>
              <a:gd name="connsiteY58" fmla="*/ 1007101 h 2324202"/>
              <a:gd name="connsiteX59" fmla="*/ 2049724 w 12170979"/>
              <a:gd name="connsiteY59" fmla="*/ 1203566 h 2324202"/>
              <a:gd name="connsiteX60" fmla="*/ 2171283 w 12170979"/>
              <a:gd name="connsiteY60" fmla="*/ 1398393 h 2324202"/>
              <a:gd name="connsiteX61" fmla="*/ 2173759 w 12170979"/>
              <a:gd name="connsiteY61" fmla="*/ 1428189 h 2324202"/>
              <a:gd name="connsiteX62" fmla="*/ 1117600 w 12170979"/>
              <a:gd name="connsiteY62" fmla="*/ 1930502 h 2324202"/>
              <a:gd name="connsiteX63" fmla="*/ 57150 w 12170979"/>
              <a:gd name="connsiteY63" fmla="*/ 2324202 h 2324202"/>
              <a:gd name="connsiteX64" fmla="*/ 0 w 12170979"/>
              <a:gd name="connsiteY64" fmla="*/ 2257527 h 2324202"/>
              <a:gd name="connsiteX0" fmla="*/ 0 w 12170979"/>
              <a:gd name="connsiteY0" fmla="*/ 2257527 h 2289277"/>
              <a:gd name="connsiteX1" fmla="*/ 939800 w 12170979"/>
              <a:gd name="connsiteY1" fmla="*/ 196860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0 w 12170979"/>
              <a:gd name="connsiteY0" fmla="*/ 2257527 h 2289277"/>
              <a:gd name="connsiteX1" fmla="*/ 942975 w 12170979"/>
              <a:gd name="connsiteY1" fmla="*/ 197495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58020 w 12174608"/>
              <a:gd name="connsiteY59" fmla="*/ 1151545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5010604 w 12174608"/>
              <a:gd name="connsiteY12" fmla="*/ 199400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45804 w 12174608"/>
              <a:gd name="connsiteY45" fmla="*/ 13113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76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38054 w 12174608"/>
              <a:gd name="connsiteY42" fmla="*/ 1374877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1829 w 12174608"/>
              <a:gd name="connsiteY17" fmla="*/ 132407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398579 w 12174608"/>
              <a:gd name="connsiteY39" fmla="*/ 866877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670 h 2283394"/>
              <a:gd name="connsiteX1" fmla="*/ 946604 w 12174608"/>
              <a:gd name="connsiteY1" fmla="*/ 1975095 h 2283394"/>
              <a:gd name="connsiteX2" fmla="*/ 2149652 w 12174608"/>
              <a:gd name="connsiteY2" fmla="*/ 1415109 h 2283394"/>
              <a:gd name="connsiteX3" fmla="*/ 2031197 w 12174608"/>
              <a:gd name="connsiteY3" fmla="*/ 1196941 h 2283394"/>
              <a:gd name="connsiteX4" fmla="*/ 2201845 w 12174608"/>
              <a:gd name="connsiteY4" fmla="*/ 1032154 h 2283394"/>
              <a:gd name="connsiteX5" fmla="*/ 2500330 w 12174608"/>
              <a:gd name="connsiteY5" fmla="*/ 1180927 h 2283394"/>
              <a:gd name="connsiteX6" fmla="*/ 2188692 w 12174608"/>
              <a:gd name="connsiteY6" fmla="*/ 1418249 h 2283394"/>
              <a:gd name="connsiteX7" fmla="*/ 2857954 w 12174608"/>
              <a:gd name="connsiteY7" fmla="*/ 1806820 h 2283394"/>
              <a:gd name="connsiteX8" fmla="*/ 3432629 w 12174608"/>
              <a:gd name="connsiteY8" fmla="*/ 2051295 h 2283394"/>
              <a:gd name="connsiteX9" fmla="*/ 3880304 w 12174608"/>
              <a:gd name="connsiteY9" fmla="*/ 2035420 h 2283394"/>
              <a:gd name="connsiteX10" fmla="*/ 4143829 w 12174608"/>
              <a:gd name="connsiteY10" fmla="*/ 2175120 h 2283394"/>
              <a:gd name="connsiteX11" fmla="*/ 4451804 w 12174608"/>
              <a:gd name="connsiteY11" fmla="*/ 2194170 h 2283394"/>
              <a:gd name="connsiteX12" fmla="*/ 4991554 w 12174608"/>
              <a:gd name="connsiteY12" fmla="*/ 2013195 h 2283394"/>
              <a:gd name="connsiteX13" fmla="*/ 5705929 w 12174608"/>
              <a:gd name="connsiteY13" fmla="*/ 1521070 h 2283394"/>
              <a:gd name="connsiteX14" fmla="*/ 6544129 w 12174608"/>
              <a:gd name="connsiteY14" fmla="*/ 1136895 h 2283394"/>
              <a:gd name="connsiteX15" fmla="*/ 7153729 w 12174608"/>
              <a:gd name="connsiteY15" fmla="*/ 1238495 h 2283394"/>
              <a:gd name="connsiteX16" fmla="*/ 7429954 w 12174608"/>
              <a:gd name="connsiteY16" fmla="*/ 1114670 h 2283394"/>
              <a:gd name="connsiteX17" fmla="*/ 8182429 w 12174608"/>
              <a:gd name="connsiteY17" fmla="*/ 1254370 h 2283394"/>
              <a:gd name="connsiteX18" fmla="*/ 8699954 w 12174608"/>
              <a:gd name="connsiteY18" fmla="*/ 1349620 h 2283394"/>
              <a:gd name="connsiteX19" fmla="*/ 8963479 w 12174608"/>
              <a:gd name="connsiteY19" fmla="*/ 1162295 h 2283394"/>
              <a:gd name="connsiteX20" fmla="*/ 9668329 w 12174608"/>
              <a:gd name="connsiteY20" fmla="*/ 1003545 h 2283394"/>
              <a:gd name="connsiteX21" fmla="*/ 10328729 w 12174608"/>
              <a:gd name="connsiteY21" fmla="*/ 870195 h 2283394"/>
              <a:gd name="connsiteX22" fmla="*/ 10563679 w 12174608"/>
              <a:gd name="connsiteY22" fmla="*/ 647945 h 2283394"/>
              <a:gd name="connsiteX23" fmla="*/ 10468429 w 12174608"/>
              <a:gd name="connsiteY23" fmla="*/ 368545 h 2283394"/>
              <a:gd name="connsiteX24" fmla="*/ 10189029 w 12174608"/>
              <a:gd name="connsiteY24" fmla="*/ 95495 h 2283394"/>
              <a:gd name="connsiteX25" fmla="*/ 10214429 w 12174608"/>
              <a:gd name="connsiteY25" fmla="*/ 292345 h 2283394"/>
              <a:gd name="connsiteX26" fmla="*/ 10474779 w 12174608"/>
              <a:gd name="connsiteY26" fmla="*/ 482845 h 2283394"/>
              <a:gd name="connsiteX27" fmla="*/ 10677979 w 12174608"/>
              <a:gd name="connsiteY27" fmla="*/ 539995 h 2283394"/>
              <a:gd name="connsiteX28" fmla="*/ 11541579 w 12174608"/>
              <a:gd name="connsiteY28" fmla="*/ 717795 h 2283394"/>
              <a:gd name="connsiteX29" fmla="*/ 12087679 w 12174608"/>
              <a:gd name="connsiteY29" fmla="*/ 870195 h 2283394"/>
              <a:gd name="connsiteX30" fmla="*/ 12157529 w 12174608"/>
              <a:gd name="connsiteY30" fmla="*/ 959095 h 2283394"/>
              <a:gd name="connsiteX31" fmla="*/ 11922579 w 12174608"/>
              <a:gd name="connsiteY31" fmla="*/ 870195 h 2283394"/>
              <a:gd name="connsiteX32" fmla="*/ 10900229 w 12174608"/>
              <a:gd name="connsiteY32" fmla="*/ 647945 h 2283394"/>
              <a:gd name="connsiteX33" fmla="*/ 10411279 w 12174608"/>
              <a:gd name="connsiteY33" fmla="*/ 520945 h 2283394"/>
              <a:gd name="connsiteX34" fmla="*/ 10176329 w 12174608"/>
              <a:gd name="connsiteY34" fmla="*/ 374895 h 2283394"/>
              <a:gd name="connsiteX35" fmla="*/ 10093779 w 12174608"/>
              <a:gd name="connsiteY35" fmla="*/ 165345 h 2283394"/>
              <a:gd name="connsiteX36" fmla="*/ 10150929 w 12174608"/>
              <a:gd name="connsiteY36" fmla="*/ 245 h 2283394"/>
              <a:gd name="connsiteX37" fmla="*/ 10360479 w 12174608"/>
              <a:gd name="connsiteY37" fmla="*/ 146295 h 2283394"/>
              <a:gd name="connsiteX38" fmla="*/ 10208079 w 12174608"/>
              <a:gd name="connsiteY38" fmla="*/ 736845 h 2283394"/>
              <a:gd name="connsiteX39" fmla="*/ 10398579 w 12174608"/>
              <a:gd name="connsiteY39" fmla="*/ 867020 h 2283394"/>
              <a:gd name="connsiteX40" fmla="*/ 9668329 w 12174608"/>
              <a:gd name="connsiteY40" fmla="*/ 1035295 h 2283394"/>
              <a:gd name="connsiteX41" fmla="*/ 8982529 w 12174608"/>
              <a:gd name="connsiteY41" fmla="*/ 1190870 h 2283394"/>
              <a:gd name="connsiteX42" fmla="*/ 8715829 w 12174608"/>
              <a:gd name="connsiteY42" fmla="*/ 1378195 h 2283394"/>
              <a:gd name="connsiteX43" fmla="*/ 8169729 w 12174608"/>
              <a:gd name="connsiteY43" fmla="*/ 1273420 h 2283394"/>
              <a:gd name="connsiteX44" fmla="*/ 7439479 w 12174608"/>
              <a:gd name="connsiteY44" fmla="*/ 1136895 h 2283394"/>
              <a:gd name="connsiteX45" fmla="*/ 7242629 w 12174608"/>
              <a:gd name="connsiteY45" fmla="*/ 1241670 h 2283394"/>
              <a:gd name="connsiteX46" fmla="*/ 7026729 w 12174608"/>
              <a:gd name="connsiteY46" fmla="*/ 1244845 h 2283394"/>
              <a:gd name="connsiteX47" fmla="*/ 6601279 w 12174608"/>
              <a:gd name="connsiteY47" fmla="*/ 1155945 h 2283394"/>
              <a:gd name="connsiteX48" fmla="*/ 6010729 w 12174608"/>
              <a:gd name="connsiteY48" fmla="*/ 1384545 h 2283394"/>
              <a:gd name="connsiteX49" fmla="*/ 5305879 w 12174608"/>
              <a:gd name="connsiteY49" fmla="*/ 1813170 h 2283394"/>
              <a:gd name="connsiteX50" fmla="*/ 4724854 w 12174608"/>
              <a:gd name="connsiteY50" fmla="*/ 2152895 h 2283394"/>
              <a:gd name="connsiteX51" fmla="*/ 4213679 w 12174608"/>
              <a:gd name="connsiteY51" fmla="*/ 2216395 h 2283394"/>
              <a:gd name="connsiteX52" fmla="*/ 3883479 w 12174608"/>
              <a:gd name="connsiteY52" fmla="*/ 2063995 h 2283394"/>
              <a:gd name="connsiteX53" fmla="*/ 3496129 w 12174608"/>
              <a:gd name="connsiteY53" fmla="*/ 2089395 h 2283394"/>
              <a:gd name="connsiteX54" fmla="*/ 3102429 w 12174608"/>
              <a:gd name="connsiteY54" fmla="*/ 1962395 h 2283394"/>
              <a:gd name="connsiteX55" fmla="*/ 2581729 w 12174608"/>
              <a:gd name="connsiteY55" fmla="*/ 1676645 h 2283394"/>
              <a:gd name="connsiteX56" fmla="*/ 2177422 w 12174608"/>
              <a:gd name="connsiteY56" fmla="*/ 1436880 h 2283394"/>
              <a:gd name="connsiteX57" fmla="*/ 2174248 w 12174608"/>
              <a:gd name="connsiteY57" fmla="*/ 1393302 h 2283394"/>
              <a:gd name="connsiteX58" fmla="*/ 2464149 w 12174608"/>
              <a:gd name="connsiteY58" fmla="*/ 1175519 h 2283394"/>
              <a:gd name="connsiteX59" fmla="*/ 2200870 w 12174608"/>
              <a:gd name="connsiteY59" fmla="*/ 1059613 h 2283394"/>
              <a:gd name="connsiteX60" fmla="*/ 2056528 w 12174608"/>
              <a:gd name="connsiteY60" fmla="*/ 1219584 h 2283394"/>
              <a:gd name="connsiteX61" fmla="*/ 2174912 w 12174608"/>
              <a:gd name="connsiteY61" fmla="*/ 1398536 h 2283394"/>
              <a:gd name="connsiteX62" fmla="*/ 2177388 w 12174608"/>
              <a:gd name="connsiteY62" fmla="*/ 1428332 h 2283394"/>
              <a:gd name="connsiteX63" fmla="*/ 1121229 w 12174608"/>
              <a:gd name="connsiteY63" fmla="*/ 1930645 h 2283394"/>
              <a:gd name="connsiteX64" fmla="*/ 454 w 12174608"/>
              <a:gd name="connsiteY64" fmla="*/ 2283070 h 2283394"/>
              <a:gd name="connsiteX65" fmla="*/ 3629 w 12174608"/>
              <a:gd name="connsiteY65" fmla="*/ 2257670 h 2283394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468429 w 12174608"/>
              <a:gd name="connsiteY23" fmla="*/ 380778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020754 w 12174608"/>
              <a:gd name="connsiteY24" fmla="*/ 295053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83695 h 2309419"/>
              <a:gd name="connsiteX1" fmla="*/ 946604 w 12174608"/>
              <a:gd name="connsiteY1" fmla="*/ 2001120 h 2309419"/>
              <a:gd name="connsiteX2" fmla="*/ 2149652 w 12174608"/>
              <a:gd name="connsiteY2" fmla="*/ 1441134 h 2309419"/>
              <a:gd name="connsiteX3" fmla="*/ 2031197 w 12174608"/>
              <a:gd name="connsiteY3" fmla="*/ 1222966 h 2309419"/>
              <a:gd name="connsiteX4" fmla="*/ 2201845 w 12174608"/>
              <a:gd name="connsiteY4" fmla="*/ 1058179 h 2309419"/>
              <a:gd name="connsiteX5" fmla="*/ 2500330 w 12174608"/>
              <a:gd name="connsiteY5" fmla="*/ 1206952 h 2309419"/>
              <a:gd name="connsiteX6" fmla="*/ 2188692 w 12174608"/>
              <a:gd name="connsiteY6" fmla="*/ 1444274 h 2309419"/>
              <a:gd name="connsiteX7" fmla="*/ 2857954 w 12174608"/>
              <a:gd name="connsiteY7" fmla="*/ 1832845 h 2309419"/>
              <a:gd name="connsiteX8" fmla="*/ 3432629 w 12174608"/>
              <a:gd name="connsiteY8" fmla="*/ 2077320 h 2309419"/>
              <a:gd name="connsiteX9" fmla="*/ 3880304 w 12174608"/>
              <a:gd name="connsiteY9" fmla="*/ 2061445 h 2309419"/>
              <a:gd name="connsiteX10" fmla="*/ 4143829 w 12174608"/>
              <a:gd name="connsiteY10" fmla="*/ 2201145 h 2309419"/>
              <a:gd name="connsiteX11" fmla="*/ 4451804 w 12174608"/>
              <a:gd name="connsiteY11" fmla="*/ 2220195 h 2309419"/>
              <a:gd name="connsiteX12" fmla="*/ 4991554 w 12174608"/>
              <a:gd name="connsiteY12" fmla="*/ 2039220 h 2309419"/>
              <a:gd name="connsiteX13" fmla="*/ 5705929 w 12174608"/>
              <a:gd name="connsiteY13" fmla="*/ 1547095 h 2309419"/>
              <a:gd name="connsiteX14" fmla="*/ 6544129 w 12174608"/>
              <a:gd name="connsiteY14" fmla="*/ 1162920 h 2309419"/>
              <a:gd name="connsiteX15" fmla="*/ 7153729 w 12174608"/>
              <a:gd name="connsiteY15" fmla="*/ 1264520 h 2309419"/>
              <a:gd name="connsiteX16" fmla="*/ 7429954 w 12174608"/>
              <a:gd name="connsiteY16" fmla="*/ 1140695 h 2309419"/>
              <a:gd name="connsiteX17" fmla="*/ 8182429 w 12174608"/>
              <a:gd name="connsiteY17" fmla="*/ 1280395 h 2309419"/>
              <a:gd name="connsiteX18" fmla="*/ 8699954 w 12174608"/>
              <a:gd name="connsiteY18" fmla="*/ 1375645 h 2309419"/>
              <a:gd name="connsiteX19" fmla="*/ 8963479 w 12174608"/>
              <a:gd name="connsiteY19" fmla="*/ 1188320 h 2309419"/>
              <a:gd name="connsiteX20" fmla="*/ 9668329 w 12174608"/>
              <a:gd name="connsiteY20" fmla="*/ 1029570 h 2309419"/>
              <a:gd name="connsiteX21" fmla="*/ 10328729 w 12174608"/>
              <a:gd name="connsiteY21" fmla="*/ 896220 h 2309419"/>
              <a:gd name="connsiteX22" fmla="*/ 10563679 w 12174608"/>
              <a:gd name="connsiteY22" fmla="*/ 673970 h 2309419"/>
              <a:gd name="connsiteX23" fmla="*/ 10014404 w 12174608"/>
              <a:gd name="connsiteY23" fmla="*/ 588245 h 2309419"/>
              <a:gd name="connsiteX24" fmla="*/ 10020754 w 12174608"/>
              <a:gd name="connsiteY24" fmla="*/ 308845 h 2309419"/>
              <a:gd name="connsiteX25" fmla="*/ 10214429 w 12174608"/>
              <a:gd name="connsiteY25" fmla="*/ 318370 h 2309419"/>
              <a:gd name="connsiteX26" fmla="*/ 10474779 w 12174608"/>
              <a:gd name="connsiteY26" fmla="*/ 508870 h 2309419"/>
              <a:gd name="connsiteX27" fmla="*/ 10677979 w 12174608"/>
              <a:gd name="connsiteY27" fmla="*/ 566020 h 2309419"/>
              <a:gd name="connsiteX28" fmla="*/ 11541579 w 12174608"/>
              <a:gd name="connsiteY28" fmla="*/ 743820 h 2309419"/>
              <a:gd name="connsiteX29" fmla="*/ 12087679 w 12174608"/>
              <a:gd name="connsiteY29" fmla="*/ 896220 h 2309419"/>
              <a:gd name="connsiteX30" fmla="*/ 12157529 w 12174608"/>
              <a:gd name="connsiteY30" fmla="*/ 985120 h 2309419"/>
              <a:gd name="connsiteX31" fmla="*/ 11922579 w 12174608"/>
              <a:gd name="connsiteY31" fmla="*/ 896220 h 2309419"/>
              <a:gd name="connsiteX32" fmla="*/ 10900229 w 12174608"/>
              <a:gd name="connsiteY32" fmla="*/ 673970 h 2309419"/>
              <a:gd name="connsiteX33" fmla="*/ 10411279 w 12174608"/>
              <a:gd name="connsiteY33" fmla="*/ 546970 h 2309419"/>
              <a:gd name="connsiteX34" fmla="*/ 10176329 w 12174608"/>
              <a:gd name="connsiteY34" fmla="*/ 400920 h 2309419"/>
              <a:gd name="connsiteX35" fmla="*/ 10363654 w 12174608"/>
              <a:gd name="connsiteY35" fmla="*/ 108820 h 2309419"/>
              <a:gd name="connsiteX36" fmla="*/ 10150929 w 12174608"/>
              <a:gd name="connsiteY36" fmla="*/ 26270 h 2309419"/>
              <a:gd name="connsiteX37" fmla="*/ 9871529 w 12174608"/>
              <a:gd name="connsiteY37" fmla="*/ 540620 h 2309419"/>
              <a:gd name="connsiteX38" fmla="*/ 10208079 w 12174608"/>
              <a:gd name="connsiteY38" fmla="*/ 762870 h 2309419"/>
              <a:gd name="connsiteX39" fmla="*/ 10398579 w 12174608"/>
              <a:gd name="connsiteY39" fmla="*/ 893045 h 2309419"/>
              <a:gd name="connsiteX40" fmla="*/ 9668329 w 12174608"/>
              <a:gd name="connsiteY40" fmla="*/ 1061320 h 2309419"/>
              <a:gd name="connsiteX41" fmla="*/ 8982529 w 12174608"/>
              <a:gd name="connsiteY41" fmla="*/ 1216895 h 2309419"/>
              <a:gd name="connsiteX42" fmla="*/ 8715829 w 12174608"/>
              <a:gd name="connsiteY42" fmla="*/ 1404220 h 2309419"/>
              <a:gd name="connsiteX43" fmla="*/ 8169729 w 12174608"/>
              <a:gd name="connsiteY43" fmla="*/ 1299445 h 2309419"/>
              <a:gd name="connsiteX44" fmla="*/ 7439479 w 12174608"/>
              <a:gd name="connsiteY44" fmla="*/ 1162920 h 2309419"/>
              <a:gd name="connsiteX45" fmla="*/ 7242629 w 12174608"/>
              <a:gd name="connsiteY45" fmla="*/ 1267695 h 2309419"/>
              <a:gd name="connsiteX46" fmla="*/ 7026729 w 12174608"/>
              <a:gd name="connsiteY46" fmla="*/ 1270870 h 2309419"/>
              <a:gd name="connsiteX47" fmla="*/ 6601279 w 12174608"/>
              <a:gd name="connsiteY47" fmla="*/ 1181970 h 2309419"/>
              <a:gd name="connsiteX48" fmla="*/ 6010729 w 12174608"/>
              <a:gd name="connsiteY48" fmla="*/ 1410570 h 2309419"/>
              <a:gd name="connsiteX49" fmla="*/ 5305879 w 12174608"/>
              <a:gd name="connsiteY49" fmla="*/ 1839195 h 2309419"/>
              <a:gd name="connsiteX50" fmla="*/ 4724854 w 12174608"/>
              <a:gd name="connsiteY50" fmla="*/ 2178920 h 2309419"/>
              <a:gd name="connsiteX51" fmla="*/ 4213679 w 12174608"/>
              <a:gd name="connsiteY51" fmla="*/ 2242420 h 2309419"/>
              <a:gd name="connsiteX52" fmla="*/ 3883479 w 12174608"/>
              <a:gd name="connsiteY52" fmla="*/ 2090020 h 2309419"/>
              <a:gd name="connsiteX53" fmla="*/ 3496129 w 12174608"/>
              <a:gd name="connsiteY53" fmla="*/ 2115420 h 2309419"/>
              <a:gd name="connsiteX54" fmla="*/ 3102429 w 12174608"/>
              <a:gd name="connsiteY54" fmla="*/ 1988420 h 2309419"/>
              <a:gd name="connsiteX55" fmla="*/ 2581729 w 12174608"/>
              <a:gd name="connsiteY55" fmla="*/ 1702670 h 2309419"/>
              <a:gd name="connsiteX56" fmla="*/ 2177422 w 12174608"/>
              <a:gd name="connsiteY56" fmla="*/ 1462905 h 2309419"/>
              <a:gd name="connsiteX57" fmla="*/ 2174248 w 12174608"/>
              <a:gd name="connsiteY57" fmla="*/ 1419327 h 2309419"/>
              <a:gd name="connsiteX58" fmla="*/ 2464149 w 12174608"/>
              <a:gd name="connsiteY58" fmla="*/ 1201544 h 2309419"/>
              <a:gd name="connsiteX59" fmla="*/ 2200870 w 12174608"/>
              <a:gd name="connsiteY59" fmla="*/ 1085638 h 2309419"/>
              <a:gd name="connsiteX60" fmla="*/ 2056528 w 12174608"/>
              <a:gd name="connsiteY60" fmla="*/ 1245609 h 2309419"/>
              <a:gd name="connsiteX61" fmla="*/ 2174912 w 12174608"/>
              <a:gd name="connsiteY61" fmla="*/ 1424561 h 2309419"/>
              <a:gd name="connsiteX62" fmla="*/ 2177388 w 12174608"/>
              <a:gd name="connsiteY62" fmla="*/ 1454357 h 2309419"/>
              <a:gd name="connsiteX63" fmla="*/ 1121229 w 12174608"/>
              <a:gd name="connsiteY63" fmla="*/ 1956670 h 2309419"/>
              <a:gd name="connsiteX64" fmla="*/ 454 w 12174608"/>
              <a:gd name="connsiteY64" fmla="*/ 2309095 h 2309419"/>
              <a:gd name="connsiteX65" fmla="*/ 3629 w 12174608"/>
              <a:gd name="connsiteY65" fmla="*/ 2283695 h 2309419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411279 w 12174608"/>
              <a:gd name="connsiteY33" fmla="*/ 542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36629 w 12174608"/>
              <a:gd name="connsiteY24" fmla="*/ 15157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323036 h 2348760"/>
              <a:gd name="connsiteX1" fmla="*/ 946604 w 12174608"/>
              <a:gd name="connsiteY1" fmla="*/ 2040461 h 2348760"/>
              <a:gd name="connsiteX2" fmla="*/ 2149652 w 12174608"/>
              <a:gd name="connsiteY2" fmla="*/ 1480475 h 2348760"/>
              <a:gd name="connsiteX3" fmla="*/ 2031197 w 12174608"/>
              <a:gd name="connsiteY3" fmla="*/ 1262307 h 2348760"/>
              <a:gd name="connsiteX4" fmla="*/ 2201845 w 12174608"/>
              <a:gd name="connsiteY4" fmla="*/ 1097520 h 2348760"/>
              <a:gd name="connsiteX5" fmla="*/ 2500330 w 12174608"/>
              <a:gd name="connsiteY5" fmla="*/ 1246293 h 2348760"/>
              <a:gd name="connsiteX6" fmla="*/ 2188692 w 12174608"/>
              <a:gd name="connsiteY6" fmla="*/ 1483615 h 2348760"/>
              <a:gd name="connsiteX7" fmla="*/ 2857954 w 12174608"/>
              <a:gd name="connsiteY7" fmla="*/ 1872186 h 2348760"/>
              <a:gd name="connsiteX8" fmla="*/ 3432629 w 12174608"/>
              <a:gd name="connsiteY8" fmla="*/ 2116661 h 2348760"/>
              <a:gd name="connsiteX9" fmla="*/ 3880304 w 12174608"/>
              <a:gd name="connsiteY9" fmla="*/ 2100786 h 2348760"/>
              <a:gd name="connsiteX10" fmla="*/ 4143829 w 12174608"/>
              <a:gd name="connsiteY10" fmla="*/ 2240486 h 2348760"/>
              <a:gd name="connsiteX11" fmla="*/ 4451804 w 12174608"/>
              <a:gd name="connsiteY11" fmla="*/ 2259536 h 2348760"/>
              <a:gd name="connsiteX12" fmla="*/ 4991554 w 12174608"/>
              <a:gd name="connsiteY12" fmla="*/ 2078561 h 2348760"/>
              <a:gd name="connsiteX13" fmla="*/ 5705929 w 12174608"/>
              <a:gd name="connsiteY13" fmla="*/ 1586436 h 2348760"/>
              <a:gd name="connsiteX14" fmla="*/ 6544129 w 12174608"/>
              <a:gd name="connsiteY14" fmla="*/ 1202261 h 2348760"/>
              <a:gd name="connsiteX15" fmla="*/ 7153729 w 12174608"/>
              <a:gd name="connsiteY15" fmla="*/ 1303861 h 2348760"/>
              <a:gd name="connsiteX16" fmla="*/ 7429954 w 12174608"/>
              <a:gd name="connsiteY16" fmla="*/ 1180036 h 2348760"/>
              <a:gd name="connsiteX17" fmla="*/ 8182429 w 12174608"/>
              <a:gd name="connsiteY17" fmla="*/ 1319736 h 2348760"/>
              <a:gd name="connsiteX18" fmla="*/ 8699954 w 12174608"/>
              <a:gd name="connsiteY18" fmla="*/ 1414986 h 2348760"/>
              <a:gd name="connsiteX19" fmla="*/ 8963479 w 12174608"/>
              <a:gd name="connsiteY19" fmla="*/ 1227661 h 2348760"/>
              <a:gd name="connsiteX20" fmla="*/ 9668329 w 12174608"/>
              <a:gd name="connsiteY20" fmla="*/ 1068911 h 2348760"/>
              <a:gd name="connsiteX21" fmla="*/ 10328729 w 12174608"/>
              <a:gd name="connsiteY21" fmla="*/ 935561 h 2348760"/>
              <a:gd name="connsiteX22" fmla="*/ 10214429 w 12174608"/>
              <a:gd name="connsiteY22" fmla="*/ 900636 h 2348760"/>
              <a:gd name="connsiteX23" fmla="*/ 9773104 w 12174608"/>
              <a:gd name="connsiteY23" fmla="*/ 665686 h 2348760"/>
              <a:gd name="connsiteX24" fmla="*/ 10036629 w 12174608"/>
              <a:gd name="connsiteY24" fmla="*/ 59261 h 2348760"/>
              <a:gd name="connsiteX25" fmla="*/ 10382704 w 12174608"/>
              <a:gd name="connsiteY25" fmla="*/ 78311 h 2348760"/>
              <a:gd name="connsiteX26" fmla="*/ 10474779 w 12174608"/>
              <a:gd name="connsiteY26" fmla="*/ 548211 h 2348760"/>
              <a:gd name="connsiteX27" fmla="*/ 10677979 w 12174608"/>
              <a:gd name="connsiteY27" fmla="*/ 605361 h 2348760"/>
              <a:gd name="connsiteX28" fmla="*/ 11541579 w 12174608"/>
              <a:gd name="connsiteY28" fmla="*/ 783161 h 2348760"/>
              <a:gd name="connsiteX29" fmla="*/ 12087679 w 12174608"/>
              <a:gd name="connsiteY29" fmla="*/ 935561 h 2348760"/>
              <a:gd name="connsiteX30" fmla="*/ 12157529 w 12174608"/>
              <a:gd name="connsiteY30" fmla="*/ 1024461 h 2348760"/>
              <a:gd name="connsiteX31" fmla="*/ 11922579 w 12174608"/>
              <a:gd name="connsiteY31" fmla="*/ 935561 h 2348760"/>
              <a:gd name="connsiteX32" fmla="*/ 10900229 w 12174608"/>
              <a:gd name="connsiteY32" fmla="*/ 713311 h 2348760"/>
              <a:gd name="connsiteX33" fmla="*/ 10827204 w 12174608"/>
              <a:gd name="connsiteY33" fmla="*/ 332311 h 2348760"/>
              <a:gd name="connsiteX34" fmla="*/ 10592254 w 12174608"/>
              <a:gd name="connsiteY34" fmla="*/ 214836 h 2348760"/>
              <a:gd name="connsiteX35" fmla="*/ 10363654 w 12174608"/>
              <a:gd name="connsiteY35" fmla="*/ 148161 h 2348760"/>
              <a:gd name="connsiteX36" fmla="*/ 10150929 w 12174608"/>
              <a:gd name="connsiteY36" fmla="*/ 65611 h 2348760"/>
              <a:gd name="connsiteX37" fmla="*/ 9871529 w 12174608"/>
              <a:gd name="connsiteY37" fmla="*/ 579961 h 2348760"/>
              <a:gd name="connsiteX38" fmla="*/ 10208079 w 12174608"/>
              <a:gd name="connsiteY38" fmla="*/ 802211 h 2348760"/>
              <a:gd name="connsiteX39" fmla="*/ 10398579 w 12174608"/>
              <a:gd name="connsiteY39" fmla="*/ 932386 h 2348760"/>
              <a:gd name="connsiteX40" fmla="*/ 9668329 w 12174608"/>
              <a:gd name="connsiteY40" fmla="*/ 1100661 h 2348760"/>
              <a:gd name="connsiteX41" fmla="*/ 8982529 w 12174608"/>
              <a:gd name="connsiteY41" fmla="*/ 1256236 h 2348760"/>
              <a:gd name="connsiteX42" fmla="*/ 8715829 w 12174608"/>
              <a:gd name="connsiteY42" fmla="*/ 1443561 h 2348760"/>
              <a:gd name="connsiteX43" fmla="*/ 8169729 w 12174608"/>
              <a:gd name="connsiteY43" fmla="*/ 1338786 h 2348760"/>
              <a:gd name="connsiteX44" fmla="*/ 7439479 w 12174608"/>
              <a:gd name="connsiteY44" fmla="*/ 1202261 h 2348760"/>
              <a:gd name="connsiteX45" fmla="*/ 7242629 w 12174608"/>
              <a:gd name="connsiteY45" fmla="*/ 1307036 h 2348760"/>
              <a:gd name="connsiteX46" fmla="*/ 7026729 w 12174608"/>
              <a:gd name="connsiteY46" fmla="*/ 1310211 h 2348760"/>
              <a:gd name="connsiteX47" fmla="*/ 6601279 w 12174608"/>
              <a:gd name="connsiteY47" fmla="*/ 1221311 h 2348760"/>
              <a:gd name="connsiteX48" fmla="*/ 6010729 w 12174608"/>
              <a:gd name="connsiteY48" fmla="*/ 1449911 h 2348760"/>
              <a:gd name="connsiteX49" fmla="*/ 5305879 w 12174608"/>
              <a:gd name="connsiteY49" fmla="*/ 1878536 h 2348760"/>
              <a:gd name="connsiteX50" fmla="*/ 4724854 w 12174608"/>
              <a:gd name="connsiteY50" fmla="*/ 2218261 h 2348760"/>
              <a:gd name="connsiteX51" fmla="*/ 4213679 w 12174608"/>
              <a:gd name="connsiteY51" fmla="*/ 2281761 h 2348760"/>
              <a:gd name="connsiteX52" fmla="*/ 3883479 w 12174608"/>
              <a:gd name="connsiteY52" fmla="*/ 2129361 h 2348760"/>
              <a:gd name="connsiteX53" fmla="*/ 3496129 w 12174608"/>
              <a:gd name="connsiteY53" fmla="*/ 2154761 h 2348760"/>
              <a:gd name="connsiteX54" fmla="*/ 3102429 w 12174608"/>
              <a:gd name="connsiteY54" fmla="*/ 2027761 h 2348760"/>
              <a:gd name="connsiteX55" fmla="*/ 2581729 w 12174608"/>
              <a:gd name="connsiteY55" fmla="*/ 1742011 h 2348760"/>
              <a:gd name="connsiteX56" fmla="*/ 2177422 w 12174608"/>
              <a:gd name="connsiteY56" fmla="*/ 1502246 h 2348760"/>
              <a:gd name="connsiteX57" fmla="*/ 2174248 w 12174608"/>
              <a:gd name="connsiteY57" fmla="*/ 1458668 h 2348760"/>
              <a:gd name="connsiteX58" fmla="*/ 2464149 w 12174608"/>
              <a:gd name="connsiteY58" fmla="*/ 1240885 h 2348760"/>
              <a:gd name="connsiteX59" fmla="*/ 2200870 w 12174608"/>
              <a:gd name="connsiteY59" fmla="*/ 1124979 h 2348760"/>
              <a:gd name="connsiteX60" fmla="*/ 2056528 w 12174608"/>
              <a:gd name="connsiteY60" fmla="*/ 1284950 h 2348760"/>
              <a:gd name="connsiteX61" fmla="*/ 2174912 w 12174608"/>
              <a:gd name="connsiteY61" fmla="*/ 1463902 h 2348760"/>
              <a:gd name="connsiteX62" fmla="*/ 2177388 w 12174608"/>
              <a:gd name="connsiteY62" fmla="*/ 1493698 h 2348760"/>
              <a:gd name="connsiteX63" fmla="*/ 1121229 w 12174608"/>
              <a:gd name="connsiteY63" fmla="*/ 1996011 h 2348760"/>
              <a:gd name="connsiteX64" fmla="*/ 454 w 12174608"/>
              <a:gd name="connsiteY64" fmla="*/ 2348436 h 2348760"/>
              <a:gd name="connsiteX65" fmla="*/ 3629 w 12174608"/>
              <a:gd name="connsiteY65" fmla="*/ 2323036 h 2348760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0677979 w 12174608"/>
              <a:gd name="connsiteY27" fmla="*/ 5893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9989004 w 12174608"/>
              <a:gd name="connsiteY38" fmla="*/ 732264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370004 w 12174608"/>
              <a:gd name="connsiteY37" fmla="*/ 472970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25554 w 12174608"/>
              <a:gd name="connsiteY35" fmla="*/ 33327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05536 h 2331260"/>
              <a:gd name="connsiteX1" fmla="*/ 946604 w 12174608"/>
              <a:gd name="connsiteY1" fmla="*/ 2022961 h 2331260"/>
              <a:gd name="connsiteX2" fmla="*/ 2149652 w 12174608"/>
              <a:gd name="connsiteY2" fmla="*/ 1462975 h 2331260"/>
              <a:gd name="connsiteX3" fmla="*/ 2031197 w 12174608"/>
              <a:gd name="connsiteY3" fmla="*/ 1244807 h 2331260"/>
              <a:gd name="connsiteX4" fmla="*/ 2201845 w 12174608"/>
              <a:gd name="connsiteY4" fmla="*/ 1080020 h 2331260"/>
              <a:gd name="connsiteX5" fmla="*/ 2500330 w 12174608"/>
              <a:gd name="connsiteY5" fmla="*/ 1228793 h 2331260"/>
              <a:gd name="connsiteX6" fmla="*/ 2188692 w 12174608"/>
              <a:gd name="connsiteY6" fmla="*/ 1466115 h 2331260"/>
              <a:gd name="connsiteX7" fmla="*/ 2857954 w 12174608"/>
              <a:gd name="connsiteY7" fmla="*/ 1854686 h 2331260"/>
              <a:gd name="connsiteX8" fmla="*/ 3432629 w 12174608"/>
              <a:gd name="connsiteY8" fmla="*/ 2099161 h 2331260"/>
              <a:gd name="connsiteX9" fmla="*/ 3880304 w 12174608"/>
              <a:gd name="connsiteY9" fmla="*/ 2083286 h 2331260"/>
              <a:gd name="connsiteX10" fmla="*/ 4143829 w 12174608"/>
              <a:gd name="connsiteY10" fmla="*/ 2222986 h 2331260"/>
              <a:gd name="connsiteX11" fmla="*/ 4451804 w 12174608"/>
              <a:gd name="connsiteY11" fmla="*/ 2242036 h 2331260"/>
              <a:gd name="connsiteX12" fmla="*/ 4991554 w 12174608"/>
              <a:gd name="connsiteY12" fmla="*/ 2061061 h 2331260"/>
              <a:gd name="connsiteX13" fmla="*/ 5705929 w 12174608"/>
              <a:gd name="connsiteY13" fmla="*/ 1568936 h 2331260"/>
              <a:gd name="connsiteX14" fmla="*/ 6544129 w 12174608"/>
              <a:gd name="connsiteY14" fmla="*/ 1184761 h 2331260"/>
              <a:gd name="connsiteX15" fmla="*/ 7153729 w 12174608"/>
              <a:gd name="connsiteY15" fmla="*/ 1286361 h 2331260"/>
              <a:gd name="connsiteX16" fmla="*/ 7429954 w 12174608"/>
              <a:gd name="connsiteY16" fmla="*/ 1162536 h 2331260"/>
              <a:gd name="connsiteX17" fmla="*/ 8185604 w 12174608"/>
              <a:gd name="connsiteY17" fmla="*/ 1295886 h 2331260"/>
              <a:gd name="connsiteX18" fmla="*/ 8699954 w 12174608"/>
              <a:gd name="connsiteY18" fmla="*/ 1397486 h 2331260"/>
              <a:gd name="connsiteX19" fmla="*/ 8963479 w 12174608"/>
              <a:gd name="connsiteY19" fmla="*/ 1210161 h 2331260"/>
              <a:gd name="connsiteX20" fmla="*/ 9668329 w 12174608"/>
              <a:gd name="connsiteY20" fmla="*/ 1051411 h 2331260"/>
              <a:gd name="connsiteX21" fmla="*/ 10328729 w 12174608"/>
              <a:gd name="connsiteY21" fmla="*/ 918061 h 2331260"/>
              <a:gd name="connsiteX22" fmla="*/ 10258879 w 12174608"/>
              <a:gd name="connsiteY22" fmla="*/ 857736 h 2331260"/>
              <a:gd name="connsiteX23" fmla="*/ 9944554 w 12174608"/>
              <a:gd name="connsiteY23" fmla="*/ 705336 h 2331260"/>
              <a:gd name="connsiteX24" fmla="*/ 10036629 w 12174608"/>
              <a:gd name="connsiteY24" fmla="*/ 41761 h 2331260"/>
              <a:gd name="connsiteX25" fmla="*/ 10338254 w 12174608"/>
              <a:gd name="connsiteY25" fmla="*/ 79861 h 2331260"/>
              <a:gd name="connsiteX26" fmla="*/ 10770054 w 12174608"/>
              <a:gd name="connsiteY26" fmla="*/ 168761 h 2331260"/>
              <a:gd name="connsiteX27" fmla="*/ 11071679 w 12174608"/>
              <a:gd name="connsiteY27" fmla="*/ 371961 h 2331260"/>
              <a:gd name="connsiteX28" fmla="*/ 11541579 w 12174608"/>
              <a:gd name="connsiteY28" fmla="*/ 765661 h 2331260"/>
              <a:gd name="connsiteX29" fmla="*/ 12087679 w 12174608"/>
              <a:gd name="connsiteY29" fmla="*/ 918061 h 2331260"/>
              <a:gd name="connsiteX30" fmla="*/ 12157529 w 12174608"/>
              <a:gd name="connsiteY30" fmla="*/ 1006961 h 2331260"/>
              <a:gd name="connsiteX31" fmla="*/ 11922579 w 12174608"/>
              <a:gd name="connsiteY31" fmla="*/ 918061 h 2331260"/>
              <a:gd name="connsiteX32" fmla="*/ 10900229 w 12174608"/>
              <a:gd name="connsiteY32" fmla="*/ 695811 h 2331260"/>
              <a:gd name="connsiteX33" fmla="*/ 10827204 w 12174608"/>
              <a:gd name="connsiteY33" fmla="*/ 314811 h 2331260"/>
              <a:gd name="connsiteX34" fmla="*/ 10592254 w 12174608"/>
              <a:gd name="connsiteY34" fmla="*/ 197336 h 2331260"/>
              <a:gd name="connsiteX35" fmla="*/ 10325554 w 12174608"/>
              <a:gd name="connsiteY35" fmla="*/ 327511 h 2331260"/>
              <a:gd name="connsiteX36" fmla="*/ 10150929 w 12174608"/>
              <a:gd name="connsiteY36" fmla="*/ 48111 h 2331260"/>
              <a:gd name="connsiteX37" fmla="*/ 10017579 w 12174608"/>
              <a:gd name="connsiteY37" fmla="*/ 184636 h 2331260"/>
              <a:gd name="connsiteX38" fmla="*/ 9989004 w 12174608"/>
              <a:gd name="connsiteY38" fmla="*/ 730736 h 2331260"/>
              <a:gd name="connsiteX39" fmla="*/ 10398579 w 12174608"/>
              <a:gd name="connsiteY39" fmla="*/ 914886 h 2331260"/>
              <a:gd name="connsiteX40" fmla="*/ 9668329 w 12174608"/>
              <a:gd name="connsiteY40" fmla="*/ 1083161 h 2331260"/>
              <a:gd name="connsiteX41" fmla="*/ 8982529 w 12174608"/>
              <a:gd name="connsiteY41" fmla="*/ 1238736 h 2331260"/>
              <a:gd name="connsiteX42" fmla="*/ 8715829 w 12174608"/>
              <a:gd name="connsiteY42" fmla="*/ 1426061 h 2331260"/>
              <a:gd name="connsiteX43" fmla="*/ 8169729 w 12174608"/>
              <a:gd name="connsiteY43" fmla="*/ 1321286 h 2331260"/>
              <a:gd name="connsiteX44" fmla="*/ 7439479 w 12174608"/>
              <a:gd name="connsiteY44" fmla="*/ 1184761 h 2331260"/>
              <a:gd name="connsiteX45" fmla="*/ 7233104 w 12174608"/>
              <a:gd name="connsiteY45" fmla="*/ 1299061 h 2331260"/>
              <a:gd name="connsiteX46" fmla="*/ 7026729 w 12174608"/>
              <a:gd name="connsiteY46" fmla="*/ 1292711 h 2331260"/>
              <a:gd name="connsiteX47" fmla="*/ 6601279 w 12174608"/>
              <a:gd name="connsiteY47" fmla="*/ 1203811 h 2331260"/>
              <a:gd name="connsiteX48" fmla="*/ 6010729 w 12174608"/>
              <a:gd name="connsiteY48" fmla="*/ 1432411 h 2331260"/>
              <a:gd name="connsiteX49" fmla="*/ 5305879 w 12174608"/>
              <a:gd name="connsiteY49" fmla="*/ 1861036 h 2331260"/>
              <a:gd name="connsiteX50" fmla="*/ 4724854 w 12174608"/>
              <a:gd name="connsiteY50" fmla="*/ 2200761 h 2331260"/>
              <a:gd name="connsiteX51" fmla="*/ 4213679 w 12174608"/>
              <a:gd name="connsiteY51" fmla="*/ 2264261 h 2331260"/>
              <a:gd name="connsiteX52" fmla="*/ 3883479 w 12174608"/>
              <a:gd name="connsiteY52" fmla="*/ 2111861 h 2331260"/>
              <a:gd name="connsiteX53" fmla="*/ 3496129 w 12174608"/>
              <a:gd name="connsiteY53" fmla="*/ 2137261 h 2331260"/>
              <a:gd name="connsiteX54" fmla="*/ 3102429 w 12174608"/>
              <a:gd name="connsiteY54" fmla="*/ 2010261 h 2331260"/>
              <a:gd name="connsiteX55" fmla="*/ 2581729 w 12174608"/>
              <a:gd name="connsiteY55" fmla="*/ 1724511 h 2331260"/>
              <a:gd name="connsiteX56" fmla="*/ 2177422 w 12174608"/>
              <a:gd name="connsiteY56" fmla="*/ 1484746 h 2331260"/>
              <a:gd name="connsiteX57" fmla="*/ 2174248 w 12174608"/>
              <a:gd name="connsiteY57" fmla="*/ 1441168 h 2331260"/>
              <a:gd name="connsiteX58" fmla="*/ 2464149 w 12174608"/>
              <a:gd name="connsiteY58" fmla="*/ 1223385 h 2331260"/>
              <a:gd name="connsiteX59" fmla="*/ 2200870 w 12174608"/>
              <a:gd name="connsiteY59" fmla="*/ 1107479 h 2331260"/>
              <a:gd name="connsiteX60" fmla="*/ 2056528 w 12174608"/>
              <a:gd name="connsiteY60" fmla="*/ 1267450 h 2331260"/>
              <a:gd name="connsiteX61" fmla="*/ 2174912 w 12174608"/>
              <a:gd name="connsiteY61" fmla="*/ 1446402 h 2331260"/>
              <a:gd name="connsiteX62" fmla="*/ 2177388 w 12174608"/>
              <a:gd name="connsiteY62" fmla="*/ 1476198 h 2331260"/>
              <a:gd name="connsiteX63" fmla="*/ 1121229 w 12174608"/>
              <a:gd name="connsiteY63" fmla="*/ 1978511 h 2331260"/>
              <a:gd name="connsiteX64" fmla="*/ 454 w 12174608"/>
              <a:gd name="connsiteY64" fmla="*/ 2330936 h 2331260"/>
              <a:gd name="connsiteX65" fmla="*/ 3629 w 12174608"/>
              <a:gd name="connsiteY65" fmla="*/ 2305536 h 2331260"/>
              <a:gd name="connsiteX0" fmla="*/ 3629 w 12174608"/>
              <a:gd name="connsiteY0" fmla="*/ 2329200 h 2354924"/>
              <a:gd name="connsiteX1" fmla="*/ 946604 w 12174608"/>
              <a:gd name="connsiteY1" fmla="*/ 2046625 h 2354924"/>
              <a:gd name="connsiteX2" fmla="*/ 2149652 w 12174608"/>
              <a:gd name="connsiteY2" fmla="*/ 1486639 h 2354924"/>
              <a:gd name="connsiteX3" fmla="*/ 2031197 w 12174608"/>
              <a:gd name="connsiteY3" fmla="*/ 1268471 h 2354924"/>
              <a:gd name="connsiteX4" fmla="*/ 2201845 w 12174608"/>
              <a:gd name="connsiteY4" fmla="*/ 1103684 h 2354924"/>
              <a:gd name="connsiteX5" fmla="*/ 2500330 w 12174608"/>
              <a:gd name="connsiteY5" fmla="*/ 1252457 h 2354924"/>
              <a:gd name="connsiteX6" fmla="*/ 2188692 w 12174608"/>
              <a:gd name="connsiteY6" fmla="*/ 1489779 h 2354924"/>
              <a:gd name="connsiteX7" fmla="*/ 2857954 w 12174608"/>
              <a:gd name="connsiteY7" fmla="*/ 1878350 h 2354924"/>
              <a:gd name="connsiteX8" fmla="*/ 3432629 w 12174608"/>
              <a:gd name="connsiteY8" fmla="*/ 2122825 h 2354924"/>
              <a:gd name="connsiteX9" fmla="*/ 3880304 w 12174608"/>
              <a:gd name="connsiteY9" fmla="*/ 2106950 h 2354924"/>
              <a:gd name="connsiteX10" fmla="*/ 4143829 w 12174608"/>
              <a:gd name="connsiteY10" fmla="*/ 2246650 h 2354924"/>
              <a:gd name="connsiteX11" fmla="*/ 4451804 w 12174608"/>
              <a:gd name="connsiteY11" fmla="*/ 2265700 h 2354924"/>
              <a:gd name="connsiteX12" fmla="*/ 4991554 w 12174608"/>
              <a:gd name="connsiteY12" fmla="*/ 2084725 h 2354924"/>
              <a:gd name="connsiteX13" fmla="*/ 5705929 w 12174608"/>
              <a:gd name="connsiteY13" fmla="*/ 1592600 h 2354924"/>
              <a:gd name="connsiteX14" fmla="*/ 6544129 w 12174608"/>
              <a:gd name="connsiteY14" fmla="*/ 1208425 h 2354924"/>
              <a:gd name="connsiteX15" fmla="*/ 7153729 w 12174608"/>
              <a:gd name="connsiteY15" fmla="*/ 1310025 h 2354924"/>
              <a:gd name="connsiteX16" fmla="*/ 7429954 w 12174608"/>
              <a:gd name="connsiteY16" fmla="*/ 1186200 h 2354924"/>
              <a:gd name="connsiteX17" fmla="*/ 8185604 w 12174608"/>
              <a:gd name="connsiteY17" fmla="*/ 1319550 h 2354924"/>
              <a:gd name="connsiteX18" fmla="*/ 8699954 w 12174608"/>
              <a:gd name="connsiteY18" fmla="*/ 1421150 h 2354924"/>
              <a:gd name="connsiteX19" fmla="*/ 8963479 w 12174608"/>
              <a:gd name="connsiteY19" fmla="*/ 1233825 h 2354924"/>
              <a:gd name="connsiteX20" fmla="*/ 9668329 w 12174608"/>
              <a:gd name="connsiteY20" fmla="*/ 1075075 h 2354924"/>
              <a:gd name="connsiteX21" fmla="*/ 10328729 w 12174608"/>
              <a:gd name="connsiteY21" fmla="*/ 941725 h 2354924"/>
              <a:gd name="connsiteX22" fmla="*/ 10258879 w 12174608"/>
              <a:gd name="connsiteY22" fmla="*/ 881400 h 2354924"/>
              <a:gd name="connsiteX23" fmla="*/ 9944554 w 12174608"/>
              <a:gd name="connsiteY23" fmla="*/ 729000 h 2354924"/>
              <a:gd name="connsiteX24" fmla="*/ 10036629 w 12174608"/>
              <a:gd name="connsiteY24" fmla="*/ 65425 h 2354924"/>
              <a:gd name="connsiteX25" fmla="*/ 10338254 w 12174608"/>
              <a:gd name="connsiteY25" fmla="*/ 103525 h 2354924"/>
              <a:gd name="connsiteX26" fmla="*/ 10770054 w 12174608"/>
              <a:gd name="connsiteY26" fmla="*/ 192425 h 2354924"/>
              <a:gd name="connsiteX27" fmla="*/ 11071679 w 12174608"/>
              <a:gd name="connsiteY27" fmla="*/ 395625 h 2354924"/>
              <a:gd name="connsiteX28" fmla="*/ 11541579 w 12174608"/>
              <a:gd name="connsiteY28" fmla="*/ 789325 h 2354924"/>
              <a:gd name="connsiteX29" fmla="*/ 12087679 w 12174608"/>
              <a:gd name="connsiteY29" fmla="*/ 941725 h 2354924"/>
              <a:gd name="connsiteX30" fmla="*/ 12157529 w 12174608"/>
              <a:gd name="connsiteY30" fmla="*/ 1030625 h 2354924"/>
              <a:gd name="connsiteX31" fmla="*/ 11922579 w 12174608"/>
              <a:gd name="connsiteY31" fmla="*/ 941725 h 2354924"/>
              <a:gd name="connsiteX32" fmla="*/ 10900229 w 12174608"/>
              <a:gd name="connsiteY32" fmla="*/ 719475 h 2354924"/>
              <a:gd name="connsiteX33" fmla="*/ 10827204 w 12174608"/>
              <a:gd name="connsiteY33" fmla="*/ 338475 h 2354924"/>
              <a:gd name="connsiteX34" fmla="*/ 10592254 w 12174608"/>
              <a:gd name="connsiteY34" fmla="*/ 221000 h 2354924"/>
              <a:gd name="connsiteX35" fmla="*/ 10325554 w 12174608"/>
              <a:gd name="connsiteY35" fmla="*/ 351175 h 2354924"/>
              <a:gd name="connsiteX36" fmla="*/ 10150929 w 12174608"/>
              <a:gd name="connsiteY36" fmla="*/ 71775 h 2354924"/>
              <a:gd name="connsiteX37" fmla="*/ 10017579 w 12174608"/>
              <a:gd name="connsiteY37" fmla="*/ 208300 h 2354924"/>
              <a:gd name="connsiteX38" fmla="*/ 9989004 w 12174608"/>
              <a:gd name="connsiteY38" fmla="*/ 754400 h 2354924"/>
              <a:gd name="connsiteX39" fmla="*/ 10398579 w 12174608"/>
              <a:gd name="connsiteY39" fmla="*/ 938550 h 2354924"/>
              <a:gd name="connsiteX40" fmla="*/ 9668329 w 12174608"/>
              <a:gd name="connsiteY40" fmla="*/ 1106825 h 2354924"/>
              <a:gd name="connsiteX41" fmla="*/ 8982529 w 12174608"/>
              <a:gd name="connsiteY41" fmla="*/ 1262400 h 2354924"/>
              <a:gd name="connsiteX42" fmla="*/ 8715829 w 12174608"/>
              <a:gd name="connsiteY42" fmla="*/ 1449725 h 2354924"/>
              <a:gd name="connsiteX43" fmla="*/ 8169729 w 12174608"/>
              <a:gd name="connsiteY43" fmla="*/ 1344950 h 2354924"/>
              <a:gd name="connsiteX44" fmla="*/ 7439479 w 12174608"/>
              <a:gd name="connsiteY44" fmla="*/ 1208425 h 2354924"/>
              <a:gd name="connsiteX45" fmla="*/ 7233104 w 12174608"/>
              <a:gd name="connsiteY45" fmla="*/ 1322725 h 2354924"/>
              <a:gd name="connsiteX46" fmla="*/ 7026729 w 12174608"/>
              <a:gd name="connsiteY46" fmla="*/ 1316375 h 2354924"/>
              <a:gd name="connsiteX47" fmla="*/ 6601279 w 12174608"/>
              <a:gd name="connsiteY47" fmla="*/ 1227475 h 2354924"/>
              <a:gd name="connsiteX48" fmla="*/ 6010729 w 12174608"/>
              <a:gd name="connsiteY48" fmla="*/ 1456075 h 2354924"/>
              <a:gd name="connsiteX49" fmla="*/ 5305879 w 12174608"/>
              <a:gd name="connsiteY49" fmla="*/ 1884700 h 2354924"/>
              <a:gd name="connsiteX50" fmla="*/ 4724854 w 12174608"/>
              <a:gd name="connsiteY50" fmla="*/ 2224425 h 2354924"/>
              <a:gd name="connsiteX51" fmla="*/ 4213679 w 12174608"/>
              <a:gd name="connsiteY51" fmla="*/ 2287925 h 2354924"/>
              <a:gd name="connsiteX52" fmla="*/ 3883479 w 12174608"/>
              <a:gd name="connsiteY52" fmla="*/ 2135525 h 2354924"/>
              <a:gd name="connsiteX53" fmla="*/ 3496129 w 12174608"/>
              <a:gd name="connsiteY53" fmla="*/ 2160925 h 2354924"/>
              <a:gd name="connsiteX54" fmla="*/ 3102429 w 12174608"/>
              <a:gd name="connsiteY54" fmla="*/ 2033925 h 2354924"/>
              <a:gd name="connsiteX55" fmla="*/ 2581729 w 12174608"/>
              <a:gd name="connsiteY55" fmla="*/ 1748175 h 2354924"/>
              <a:gd name="connsiteX56" fmla="*/ 2177422 w 12174608"/>
              <a:gd name="connsiteY56" fmla="*/ 1508410 h 2354924"/>
              <a:gd name="connsiteX57" fmla="*/ 2174248 w 12174608"/>
              <a:gd name="connsiteY57" fmla="*/ 1464832 h 2354924"/>
              <a:gd name="connsiteX58" fmla="*/ 2464149 w 12174608"/>
              <a:gd name="connsiteY58" fmla="*/ 1247049 h 2354924"/>
              <a:gd name="connsiteX59" fmla="*/ 2200870 w 12174608"/>
              <a:gd name="connsiteY59" fmla="*/ 1131143 h 2354924"/>
              <a:gd name="connsiteX60" fmla="*/ 2056528 w 12174608"/>
              <a:gd name="connsiteY60" fmla="*/ 1291114 h 2354924"/>
              <a:gd name="connsiteX61" fmla="*/ 2174912 w 12174608"/>
              <a:gd name="connsiteY61" fmla="*/ 1470066 h 2354924"/>
              <a:gd name="connsiteX62" fmla="*/ 2177388 w 12174608"/>
              <a:gd name="connsiteY62" fmla="*/ 1499862 h 2354924"/>
              <a:gd name="connsiteX63" fmla="*/ 1121229 w 12174608"/>
              <a:gd name="connsiteY63" fmla="*/ 2002175 h 2354924"/>
              <a:gd name="connsiteX64" fmla="*/ 454 w 12174608"/>
              <a:gd name="connsiteY64" fmla="*/ 2354600 h 2354924"/>
              <a:gd name="connsiteX65" fmla="*/ 3629 w 12174608"/>
              <a:gd name="connsiteY65" fmla="*/ 2329200 h 2354924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58879 w 12174608"/>
              <a:gd name="connsiteY22" fmla="*/ 860335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211540"/>
              <a:gd name="connsiteY0" fmla="*/ 2308135 h 2333859"/>
              <a:gd name="connsiteX1" fmla="*/ 946604 w 12211540"/>
              <a:gd name="connsiteY1" fmla="*/ 2025560 h 2333859"/>
              <a:gd name="connsiteX2" fmla="*/ 2149652 w 12211540"/>
              <a:gd name="connsiteY2" fmla="*/ 1465574 h 2333859"/>
              <a:gd name="connsiteX3" fmla="*/ 2031197 w 12211540"/>
              <a:gd name="connsiteY3" fmla="*/ 1247406 h 2333859"/>
              <a:gd name="connsiteX4" fmla="*/ 2201845 w 12211540"/>
              <a:gd name="connsiteY4" fmla="*/ 1082619 h 2333859"/>
              <a:gd name="connsiteX5" fmla="*/ 2500330 w 12211540"/>
              <a:gd name="connsiteY5" fmla="*/ 1231392 h 2333859"/>
              <a:gd name="connsiteX6" fmla="*/ 2188692 w 12211540"/>
              <a:gd name="connsiteY6" fmla="*/ 1468714 h 2333859"/>
              <a:gd name="connsiteX7" fmla="*/ 2857954 w 12211540"/>
              <a:gd name="connsiteY7" fmla="*/ 1857285 h 2333859"/>
              <a:gd name="connsiteX8" fmla="*/ 3432629 w 12211540"/>
              <a:gd name="connsiteY8" fmla="*/ 2101760 h 2333859"/>
              <a:gd name="connsiteX9" fmla="*/ 3880304 w 12211540"/>
              <a:gd name="connsiteY9" fmla="*/ 2085885 h 2333859"/>
              <a:gd name="connsiteX10" fmla="*/ 4143829 w 12211540"/>
              <a:gd name="connsiteY10" fmla="*/ 2225585 h 2333859"/>
              <a:gd name="connsiteX11" fmla="*/ 4451804 w 12211540"/>
              <a:gd name="connsiteY11" fmla="*/ 2244635 h 2333859"/>
              <a:gd name="connsiteX12" fmla="*/ 4991554 w 12211540"/>
              <a:gd name="connsiteY12" fmla="*/ 2063660 h 2333859"/>
              <a:gd name="connsiteX13" fmla="*/ 5705929 w 12211540"/>
              <a:gd name="connsiteY13" fmla="*/ 1571535 h 2333859"/>
              <a:gd name="connsiteX14" fmla="*/ 6544129 w 12211540"/>
              <a:gd name="connsiteY14" fmla="*/ 1187360 h 2333859"/>
              <a:gd name="connsiteX15" fmla="*/ 7153729 w 12211540"/>
              <a:gd name="connsiteY15" fmla="*/ 1288960 h 2333859"/>
              <a:gd name="connsiteX16" fmla="*/ 7429954 w 12211540"/>
              <a:gd name="connsiteY16" fmla="*/ 1165135 h 2333859"/>
              <a:gd name="connsiteX17" fmla="*/ 8185604 w 12211540"/>
              <a:gd name="connsiteY17" fmla="*/ 1298485 h 2333859"/>
              <a:gd name="connsiteX18" fmla="*/ 8699954 w 12211540"/>
              <a:gd name="connsiteY18" fmla="*/ 1400085 h 2333859"/>
              <a:gd name="connsiteX19" fmla="*/ 8963479 w 12211540"/>
              <a:gd name="connsiteY19" fmla="*/ 1212760 h 2333859"/>
              <a:gd name="connsiteX20" fmla="*/ 9668329 w 12211540"/>
              <a:gd name="connsiteY20" fmla="*/ 1054010 h 2333859"/>
              <a:gd name="connsiteX21" fmla="*/ 10328729 w 12211540"/>
              <a:gd name="connsiteY21" fmla="*/ 920660 h 2333859"/>
              <a:gd name="connsiteX22" fmla="*/ 10243004 w 12211540"/>
              <a:gd name="connsiteY22" fmla="*/ 876210 h 2333859"/>
              <a:gd name="connsiteX23" fmla="*/ 9944554 w 12211540"/>
              <a:gd name="connsiteY23" fmla="*/ 707935 h 2333859"/>
              <a:gd name="connsiteX24" fmla="*/ 10036629 w 12211540"/>
              <a:gd name="connsiteY24" fmla="*/ 44360 h 2333859"/>
              <a:gd name="connsiteX25" fmla="*/ 10246179 w 12211540"/>
              <a:gd name="connsiteY25" fmla="*/ 136435 h 2333859"/>
              <a:gd name="connsiteX26" fmla="*/ 10770054 w 12211540"/>
              <a:gd name="connsiteY26" fmla="*/ 171360 h 2333859"/>
              <a:gd name="connsiteX27" fmla="*/ 11071679 w 12211540"/>
              <a:gd name="connsiteY27" fmla="*/ 374560 h 2333859"/>
              <a:gd name="connsiteX28" fmla="*/ 10909754 w 12211540"/>
              <a:gd name="connsiteY28" fmla="*/ 673010 h 2333859"/>
              <a:gd name="connsiteX29" fmla="*/ 12087679 w 12211540"/>
              <a:gd name="connsiteY29" fmla="*/ 920660 h 2333859"/>
              <a:gd name="connsiteX30" fmla="*/ 12157529 w 12211540"/>
              <a:gd name="connsiteY30" fmla="*/ 1009560 h 2333859"/>
              <a:gd name="connsiteX31" fmla="*/ 11922579 w 12211540"/>
              <a:gd name="connsiteY31" fmla="*/ 920660 h 2333859"/>
              <a:gd name="connsiteX32" fmla="*/ 10900229 w 12211540"/>
              <a:gd name="connsiteY32" fmla="*/ 698410 h 2333859"/>
              <a:gd name="connsiteX33" fmla="*/ 10827204 w 12211540"/>
              <a:gd name="connsiteY33" fmla="*/ 317410 h 2333859"/>
              <a:gd name="connsiteX34" fmla="*/ 10592254 w 12211540"/>
              <a:gd name="connsiteY34" fmla="*/ 199935 h 2333859"/>
              <a:gd name="connsiteX35" fmla="*/ 10325554 w 12211540"/>
              <a:gd name="connsiteY35" fmla="*/ 330110 h 2333859"/>
              <a:gd name="connsiteX36" fmla="*/ 10150929 w 12211540"/>
              <a:gd name="connsiteY36" fmla="*/ 50710 h 2333859"/>
              <a:gd name="connsiteX37" fmla="*/ 10017579 w 12211540"/>
              <a:gd name="connsiteY37" fmla="*/ 187235 h 2333859"/>
              <a:gd name="connsiteX38" fmla="*/ 9989004 w 12211540"/>
              <a:gd name="connsiteY38" fmla="*/ 733335 h 2333859"/>
              <a:gd name="connsiteX39" fmla="*/ 10398579 w 12211540"/>
              <a:gd name="connsiteY39" fmla="*/ 917485 h 2333859"/>
              <a:gd name="connsiteX40" fmla="*/ 9668329 w 12211540"/>
              <a:gd name="connsiteY40" fmla="*/ 1085760 h 2333859"/>
              <a:gd name="connsiteX41" fmla="*/ 8982529 w 12211540"/>
              <a:gd name="connsiteY41" fmla="*/ 1241335 h 2333859"/>
              <a:gd name="connsiteX42" fmla="*/ 8715829 w 12211540"/>
              <a:gd name="connsiteY42" fmla="*/ 1428660 h 2333859"/>
              <a:gd name="connsiteX43" fmla="*/ 8169729 w 12211540"/>
              <a:gd name="connsiteY43" fmla="*/ 1323885 h 2333859"/>
              <a:gd name="connsiteX44" fmla="*/ 7439479 w 12211540"/>
              <a:gd name="connsiteY44" fmla="*/ 1187360 h 2333859"/>
              <a:gd name="connsiteX45" fmla="*/ 7233104 w 12211540"/>
              <a:gd name="connsiteY45" fmla="*/ 1301660 h 2333859"/>
              <a:gd name="connsiteX46" fmla="*/ 7026729 w 12211540"/>
              <a:gd name="connsiteY46" fmla="*/ 1295310 h 2333859"/>
              <a:gd name="connsiteX47" fmla="*/ 6601279 w 12211540"/>
              <a:gd name="connsiteY47" fmla="*/ 1206410 h 2333859"/>
              <a:gd name="connsiteX48" fmla="*/ 6010729 w 12211540"/>
              <a:gd name="connsiteY48" fmla="*/ 1435010 h 2333859"/>
              <a:gd name="connsiteX49" fmla="*/ 5305879 w 12211540"/>
              <a:gd name="connsiteY49" fmla="*/ 1863635 h 2333859"/>
              <a:gd name="connsiteX50" fmla="*/ 4724854 w 12211540"/>
              <a:gd name="connsiteY50" fmla="*/ 2203360 h 2333859"/>
              <a:gd name="connsiteX51" fmla="*/ 4213679 w 12211540"/>
              <a:gd name="connsiteY51" fmla="*/ 2266860 h 2333859"/>
              <a:gd name="connsiteX52" fmla="*/ 3883479 w 12211540"/>
              <a:gd name="connsiteY52" fmla="*/ 2114460 h 2333859"/>
              <a:gd name="connsiteX53" fmla="*/ 3496129 w 12211540"/>
              <a:gd name="connsiteY53" fmla="*/ 2139860 h 2333859"/>
              <a:gd name="connsiteX54" fmla="*/ 3102429 w 12211540"/>
              <a:gd name="connsiteY54" fmla="*/ 2012860 h 2333859"/>
              <a:gd name="connsiteX55" fmla="*/ 2581729 w 12211540"/>
              <a:gd name="connsiteY55" fmla="*/ 1727110 h 2333859"/>
              <a:gd name="connsiteX56" fmla="*/ 2177422 w 12211540"/>
              <a:gd name="connsiteY56" fmla="*/ 1487345 h 2333859"/>
              <a:gd name="connsiteX57" fmla="*/ 2174248 w 12211540"/>
              <a:gd name="connsiteY57" fmla="*/ 1443767 h 2333859"/>
              <a:gd name="connsiteX58" fmla="*/ 2464149 w 12211540"/>
              <a:gd name="connsiteY58" fmla="*/ 1225984 h 2333859"/>
              <a:gd name="connsiteX59" fmla="*/ 2200870 w 12211540"/>
              <a:gd name="connsiteY59" fmla="*/ 1110078 h 2333859"/>
              <a:gd name="connsiteX60" fmla="*/ 2056528 w 12211540"/>
              <a:gd name="connsiteY60" fmla="*/ 1270049 h 2333859"/>
              <a:gd name="connsiteX61" fmla="*/ 2174912 w 12211540"/>
              <a:gd name="connsiteY61" fmla="*/ 1449001 h 2333859"/>
              <a:gd name="connsiteX62" fmla="*/ 2177388 w 12211540"/>
              <a:gd name="connsiteY62" fmla="*/ 1478797 h 2333859"/>
              <a:gd name="connsiteX63" fmla="*/ 1121229 w 12211540"/>
              <a:gd name="connsiteY63" fmla="*/ 1981110 h 2333859"/>
              <a:gd name="connsiteX64" fmla="*/ 454 w 12211540"/>
              <a:gd name="connsiteY64" fmla="*/ 2333535 h 2333859"/>
              <a:gd name="connsiteX65" fmla="*/ 3629 w 12211540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1071679 w 12193175"/>
              <a:gd name="connsiteY27" fmla="*/ 37456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0925629 w 12193175"/>
              <a:gd name="connsiteY27" fmla="*/ 31741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862129 w 12189982"/>
              <a:gd name="connsiteY27" fmla="*/ 333285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91286"/>
              <a:gd name="connsiteY0" fmla="*/ 2308135 h 2333859"/>
              <a:gd name="connsiteX1" fmla="*/ 946604 w 12191286"/>
              <a:gd name="connsiteY1" fmla="*/ 2025560 h 2333859"/>
              <a:gd name="connsiteX2" fmla="*/ 2149652 w 12191286"/>
              <a:gd name="connsiteY2" fmla="*/ 1465574 h 2333859"/>
              <a:gd name="connsiteX3" fmla="*/ 2031197 w 12191286"/>
              <a:gd name="connsiteY3" fmla="*/ 1247406 h 2333859"/>
              <a:gd name="connsiteX4" fmla="*/ 2201845 w 12191286"/>
              <a:gd name="connsiteY4" fmla="*/ 1082619 h 2333859"/>
              <a:gd name="connsiteX5" fmla="*/ 2500330 w 12191286"/>
              <a:gd name="connsiteY5" fmla="*/ 1231392 h 2333859"/>
              <a:gd name="connsiteX6" fmla="*/ 2188692 w 12191286"/>
              <a:gd name="connsiteY6" fmla="*/ 1468714 h 2333859"/>
              <a:gd name="connsiteX7" fmla="*/ 2857954 w 12191286"/>
              <a:gd name="connsiteY7" fmla="*/ 1857285 h 2333859"/>
              <a:gd name="connsiteX8" fmla="*/ 3432629 w 12191286"/>
              <a:gd name="connsiteY8" fmla="*/ 2101760 h 2333859"/>
              <a:gd name="connsiteX9" fmla="*/ 3880304 w 12191286"/>
              <a:gd name="connsiteY9" fmla="*/ 2085885 h 2333859"/>
              <a:gd name="connsiteX10" fmla="*/ 4143829 w 12191286"/>
              <a:gd name="connsiteY10" fmla="*/ 2225585 h 2333859"/>
              <a:gd name="connsiteX11" fmla="*/ 4451804 w 12191286"/>
              <a:gd name="connsiteY11" fmla="*/ 2244635 h 2333859"/>
              <a:gd name="connsiteX12" fmla="*/ 4991554 w 12191286"/>
              <a:gd name="connsiteY12" fmla="*/ 2063660 h 2333859"/>
              <a:gd name="connsiteX13" fmla="*/ 5705929 w 12191286"/>
              <a:gd name="connsiteY13" fmla="*/ 1571535 h 2333859"/>
              <a:gd name="connsiteX14" fmla="*/ 6544129 w 12191286"/>
              <a:gd name="connsiteY14" fmla="*/ 1187360 h 2333859"/>
              <a:gd name="connsiteX15" fmla="*/ 7153729 w 12191286"/>
              <a:gd name="connsiteY15" fmla="*/ 1288960 h 2333859"/>
              <a:gd name="connsiteX16" fmla="*/ 7429954 w 12191286"/>
              <a:gd name="connsiteY16" fmla="*/ 1165135 h 2333859"/>
              <a:gd name="connsiteX17" fmla="*/ 8185604 w 12191286"/>
              <a:gd name="connsiteY17" fmla="*/ 1298485 h 2333859"/>
              <a:gd name="connsiteX18" fmla="*/ 8699954 w 12191286"/>
              <a:gd name="connsiteY18" fmla="*/ 1400085 h 2333859"/>
              <a:gd name="connsiteX19" fmla="*/ 8963479 w 12191286"/>
              <a:gd name="connsiteY19" fmla="*/ 1212760 h 2333859"/>
              <a:gd name="connsiteX20" fmla="*/ 9668329 w 12191286"/>
              <a:gd name="connsiteY20" fmla="*/ 1054010 h 2333859"/>
              <a:gd name="connsiteX21" fmla="*/ 10328729 w 12191286"/>
              <a:gd name="connsiteY21" fmla="*/ 920660 h 2333859"/>
              <a:gd name="connsiteX22" fmla="*/ 10243004 w 12191286"/>
              <a:gd name="connsiteY22" fmla="*/ 876210 h 2333859"/>
              <a:gd name="connsiteX23" fmla="*/ 9944554 w 12191286"/>
              <a:gd name="connsiteY23" fmla="*/ 707935 h 2333859"/>
              <a:gd name="connsiteX24" fmla="*/ 10036629 w 12191286"/>
              <a:gd name="connsiteY24" fmla="*/ 44360 h 2333859"/>
              <a:gd name="connsiteX25" fmla="*/ 10246179 w 12191286"/>
              <a:gd name="connsiteY25" fmla="*/ 136435 h 2333859"/>
              <a:gd name="connsiteX26" fmla="*/ 10770054 w 12191286"/>
              <a:gd name="connsiteY26" fmla="*/ 171360 h 2333859"/>
              <a:gd name="connsiteX27" fmla="*/ 10862129 w 12191286"/>
              <a:gd name="connsiteY27" fmla="*/ 333285 h 2333859"/>
              <a:gd name="connsiteX28" fmla="*/ 10941504 w 12191286"/>
              <a:gd name="connsiteY28" fmla="*/ 688885 h 2333859"/>
              <a:gd name="connsiteX29" fmla="*/ 12055929 w 12191286"/>
              <a:gd name="connsiteY29" fmla="*/ 933360 h 2333859"/>
              <a:gd name="connsiteX30" fmla="*/ 12157529 w 12191286"/>
              <a:gd name="connsiteY30" fmla="*/ 1009560 h 2333859"/>
              <a:gd name="connsiteX31" fmla="*/ 11922579 w 12191286"/>
              <a:gd name="connsiteY31" fmla="*/ 920660 h 2333859"/>
              <a:gd name="connsiteX32" fmla="*/ 10900229 w 12191286"/>
              <a:gd name="connsiteY32" fmla="*/ 698410 h 2333859"/>
              <a:gd name="connsiteX33" fmla="*/ 10827204 w 12191286"/>
              <a:gd name="connsiteY33" fmla="*/ 317410 h 2333859"/>
              <a:gd name="connsiteX34" fmla="*/ 10592254 w 12191286"/>
              <a:gd name="connsiteY34" fmla="*/ 199935 h 2333859"/>
              <a:gd name="connsiteX35" fmla="*/ 10325554 w 12191286"/>
              <a:gd name="connsiteY35" fmla="*/ 330110 h 2333859"/>
              <a:gd name="connsiteX36" fmla="*/ 10150929 w 12191286"/>
              <a:gd name="connsiteY36" fmla="*/ 50710 h 2333859"/>
              <a:gd name="connsiteX37" fmla="*/ 10017579 w 12191286"/>
              <a:gd name="connsiteY37" fmla="*/ 187235 h 2333859"/>
              <a:gd name="connsiteX38" fmla="*/ 9989004 w 12191286"/>
              <a:gd name="connsiteY38" fmla="*/ 733335 h 2333859"/>
              <a:gd name="connsiteX39" fmla="*/ 10398579 w 12191286"/>
              <a:gd name="connsiteY39" fmla="*/ 917485 h 2333859"/>
              <a:gd name="connsiteX40" fmla="*/ 9668329 w 12191286"/>
              <a:gd name="connsiteY40" fmla="*/ 1085760 h 2333859"/>
              <a:gd name="connsiteX41" fmla="*/ 8982529 w 12191286"/>
              <a:gd name="connsiteY41" fmla="*/ 1241335 h 2333859"/>
              <a:gd name="connsiteX42" fmla="*/ 8715829 w 12191286"/>
              <a:gd name="connsiteY42" fmla="*/ 1428660 h 2333859"/>
              <a:gd name="connsiteX43" fmla="*/ 8169729 w 12191286"/>
              <a:gd name="connsiteY43" fmla="*/ 1323885 h 2333859"/>
              <a:gd name="connsiteX44" fmla="*/ 7439479 w 12191286"/>
              <a:gd name="connsiteY44" fmla="*/ 1187360 h 2333859"/>
              <a:gd name="connsiteX45" fmla="*/ 7233104 w 12191286"/>
              <a:gd name="connsiteY45" fmla="*/ 1301660 h 2333859"/>
              <a:gd name="connsiteX46" fmla="*/ 7026729 w 12191286"/>
              <a:gd name="connsiteY46" fmla="*/ 1295310 h 2333859"/>
              <a:gd name="connsiteX47" fmla="*/ 6601279 w 12191286"/>
              <a:gd name="connsiteY47" fmla="*/ 1206410 h 2333859"/>
              <a:gd name="connsiteX48" fmla="*/ 6010729 w 12191286"/>
              <a:gd name="connsiteY48" fmla="*/ 1435010 h 2333859"/>
              <a:gd name="connsiteX49" fmla="*/ 5305879 w 12191286"/>
              <a:gd name="connsiteY49" fmla="*/ 1863635 h 2333859"/>
              <a:gd name="connsiteX50" fmla="*/ 4724854 w 12191286"/>
              <a:gd name="connsiteY50" fmla="*/ 2203360 h 2333859"/>
              <a:gd name="connsiteX51" fmla="*/ 4213679 w 12191286"/>
              <a:gd name="connsiteY51" fmla="*/ 2266860 h 2333859"/>
              <a:gd name="connsiteX52" fmla="*/ 3883479 w 12191286"/>
              <a:gd name="connsiteY52" fmla="*/ 2114460 h 2333859"/>
              <a:gd name="connsiteX53" fmla="*/ 3496129 w 12191286"/>
              <a:gd name="connsiteY53" fmla="*/ 2139860 h 2333859"/>
              <a:gd name="connsiteX54" fmla="*/ 3102429 w 12191286"/>
              <a:gd name="connsiteY54" fmla="*/ 2012860 h 2333859"/>
              <a:gd name="connsiteX55" fmla="*/ 2581729 w 12191286"/>
              <a:gd name="connsiteY55" fmla="*/ 1727110 h 2333859"/>
              <a:gd name="connsiteX56" fmla="*/ 2177422 w 12191286"/>
              <a:gd name="connsiteY56" fmla="*/ 1487345 h 2333859"/>
              <a:gd name="connsiteX57" fmla="*/ 2174248 w 12191286"/>
              <a:gd name="connsiteY57" fmla="*/ 1443767 h 2333859"/>
              <a:gd name="connsiteX58" fmla="*/ 2464149 w 12191286"/>
              <a:gd name="connsiteY58" fmla="*/ 1225984 h 2333859"/>
              <a:gd name="connsiteX59" fmla="*/ 2200870 w 12191286"/>
              <a:gd name="connsiteY59" fmla="*/ 1110078 h 2333859"/>
              <a:gd name="connsiteX60" fmla="*/ 2056528 w 12191286"/>
              <a:gd name="connsiteY60" fmla="*/ 1270049 h 2333859"/>
              <a:gd name="connsiteX61" fmla="*/ 2174912 w 12191286"/>
              <a:gd name="connsiteY61" fmla="*/ 1449001 h 2333859"/>
              <a:gd name="connsiteX62" fmla="*/ 2177388 w 12191286"/>
              <a:gd name="connsiteY62" fmla="*/ 1478797 h 2333859"/>
              <a:gd name="connsiteX63" fmla="*/ 1121229 w 12191286"/>
              <a:gd name="connsiteY63" fmla="*/ 1981110 h 2333859"/>
              <a:gd name="connsiteX64" fmla="*/ 454 w 12191286"/>
              <a:gd name="connsiteY64" fmla="*/ 2333535 h 2333859"/>
              <a:gd name="connsiteX65" fmla="*/ 3629 w 12191286"/>
              <a:gd name="connsiteY65" fmla="*/ 2308135 h 2333859"/>
              <a:gd name="connsiteX0" fmla="*/ 3629 w 12191286"/>
              <a:gd name="connsiteY0" fmla="*/ 2293374 h 2319098"/>
              <a:gd name="connsiteX1" fmla="*/ 946604 w 12191286"/>
              <a:gd name="connsiteY1" fmla="*/ 2010799 h 2319098"/>
              <a:gd name="connsiteX2" fmla="*/ 2149652 w 12191286"/>
              <a:gd name="connsiteY2" fmla="*/ 1450813 h 2319098"/>
              <a:gd name="connsiteX3" fmla="*/ 2031197 w 12191286"/>
              <a:gd name="connsiteY3" fmla="*/ 1232645 h 2319098"/>
              <a:gd name="connsiteX4" fmla="*/ 2201845 w 12191286"/>
              <a:gd name="connsiteY4" fmla="*/ 1067858 h 2319098"/>
              <a:gd name="connsiteX5" fmla="*/ 2500330 w 12191286"/>
              <a:gd name="connsiteY5" fmla="*/ 1216631 h 2319098"/>
              <a:gd name="connsiteX6" fmla="*/ 2188692 w 12191286"/>
              <a:gd name="connsiteY6" fmla="*/ 1453953 h 2319098"/>
              <a:gd name="connsiteX7" fmla="*/ 2857954 w 12191286"/>
              <a:gd name="connsiteY7" fmla="*/ 1842524 h 2319098"/>
              <a:gd name="connsiteX8" fmla="*/ 3432629 w 12191286"/>
              <a:gd name="connsiteY8" fmla="*/ 2086999 h 2319098"/>
              <a:gd name="connsiteX9" fmla="*/ 3880304 w 12191286"/>
              <a:gd name="connsiteY9" fmla="*/ 2071124 h 2319098"/>
              <a:gd name="connsiteX10" fmla="*/ 4143829 w 12191286"/>
              <a:gd name="connsiteY10" fmla="*/ 2210824 h 2319098"/>
              <a:gd name="connsiteX11" fmla="*/ 4451804 w 12191286"/>
              <a:gd name="connsiteY11" fmla="*/ 2229874 h 2319098"/>
              <a:gd name="connsiteX12" fmla="*/ 4991554 w 12191286"/>
              <a:gd name="connsiteY12" fmla="*/ 2048899 h 2319098"/>
              <a:gd name="connsiteX13" fmla="*/ 5705929 w 12191286"/>
              <a:gd name="connsiteY13" fmla="*/ 1556774 h 2319098"/>
              <a:gd name="connsiteX14" fmla="*/ 6544129 w 12191286"/>
              <a:gd name="connsiteY14" fmla="*/ 1172599 h 2319098"/>
              <a:gd name="connsiteX15" fmla="*/ 7153729 w 12191286"/>
              <a:gd name="connsiteY15" fmla="*/ 1274199 h 2319098"/>
              <a:gd name="connsiteX16" fmla="*/ 7429954 w 12191286"/>
              <a:gd name="connsiteY16" fmla="*/ 1150374 h 2319098"/>
              <a:gd name="connsiteX17" fmla="*/ 8185604 w 12191286"/>
              <a:gd name="connsiteY17" fmla="*/ 1283724 h 2319098"/>
              <a:gd name="connsiteX18" fmla="*/ 8699954 w 12191286"/>
              <a:gd name="connsiteY18" fmla="*/ 1385324 h 2319098"/>
              <a:gd name="connsiteX19" fmla="*/ 8963479 w 12191286"/>
              <a:gd name="connsiteY19" fmla="*/ 1197999 h 2319098"/>
              <a:gd name="connsiteX20" fmla="*/ 9668329 w 12191286"/>
              <a:gd name="connsiteY20" fmla="*/ 1039249 h 2319098"/>
              <a:gd name="connsiteX21" fmla="*/ 10328729 w 12191286"/>
              <a:gd name="connsiteY21" fmla="*/ 905899 h 2319098"/>
              <a:gd name="connsiteX22" fmla="*/ 10243004 w 12191286"/>
              <a:gd name="connsiteY22" fmla="*/ 861449 h 2319098"/>
              <a:gd name="connsiteX23" fmla="*/ 9944554 w 12191286"/>
              <a:gd name="connsiteY23" fmla="*/ 693174 h 2319098"/>
              <a:gd name="connsiteX24" fmla="*/ 10036629 w 12191286"/>
              <a:gd name="connsiteY24" fmla="*/ 29599 h 2319098"/>
              <a:gd name="connsiteX25" fmla="*/ 10246179 w 12191286"/>
              <a:gd name="connsiteY25" fmla="*/ 121674 h 2319098"/>
              <a:gd name="connsiteX26" fmla="*/ 10687504 w 12191286"/>
              <a:gd name="connsiteY26" fmla="*/ 175649 h 2319098"/>
              <a:gd name="connsiteX27" fmla="*/ 10862129 w 12191286"/>
              <a:gd name="connsiteY27" fmla="*/ 318524 h 2319098"/>
              <a:gd name="connsiteX28" fmla="*/ 10941504 w 12191286"/>
              <a:gd name="connsiteY28" fmla="*/ 674124 h 2319098"/>
              <a:gd name="connsiteX29" fmla="*/ 12055929 w 12191286"/>
              <a:gd name="connsiteY29" fmla="*/ 918599 h 2319098"/>
              <a:gd name="connsiteX30" fmla="*/ 12157529 w 12191286"/>
              <a:gd name="connsiteY30" fmla="*/ 994799 h 2319098"/>
              <a:gd name="connsiteX31" fmla="*/ 11922579 w 12191286"/>
              <a:gd name="connsiteY31" fmla="*/ 905899 h 2319098"/>
              <a:gd name="connsiteX32" fmla="*/ 10900229 w 12191286"/>
              <a:gd name="connsiteY32" fmla="*/ 683649 h 2319098"/>
              <a:gd name="connsiteX33" fmla="*/ 10827204 w 12191286"/>
              <a:gd name="connsiteY33" fmla="*/ 302649 h 2319098"/>
              <a:gd name="connsiteX34" fmla="*/ 10592254 w 12191286"/>
              <a:gd name="connsiteY34" fmla="*/ 185174 h 2319098"/>
              <a:gd name="connsiteX35" fmla="*/ 10325554 w 12191286"/>
              <a:gd name="connsiteY35" fmla="*/ 315349 h 2319098"/>
              <a:gd name="connsiteX36" fmla="*/ 10150929 w 12191286"/>
              <a:gd name="connsiteY36" fmla="*/ 35949 h 2319098"/>
              <a:gd name="connsiteX37" fmla="*/ 10017579 w 12191286"/>
              <a:gd name="connsiteY37" fmla="*/ 172474 h 2319098"/>
              <a:gd name="connsiteX38" fmla="*/ 9989004 w 12191286"/>
              <a:gd name="connsiteY38" fmla="*/ 718574 h 2319098"/>
              <a:gd name="connsiteX39" fmla="*/ 10398579 w 12191286"/>
              <a:gd name="connsiteY39" fmla="*/ 902724 h 2319098"/>
              <a:gd name="connsiteX40" fmla="*/ 9668329 w 12191286"/>
              <a:gd name="connsiteY40" fmla="*/ 1070999 h 2319098"/>
              <a:gd name="connsiteX41" fmla="*/ 8982529 w 12191286"/>
              <a:gd name="connsiteY41" fmla="*/ 1226574 h 2319098"/>
              <a:gd name="connsiteX42" fmla="*/ 8715829 w 12191286"/>
              <a:gd name="connsiteY42" fmla="*/ 1413899 h 2319098"/>
              <a:gd name="connsiteX43" fmla="*/ 8169729 w 12191286"/>
              <a:gd name="connsiteY43" fmla="*/ 1309124 h 2319098"/>
              <a:gd name="connsiteX44" fmla="*/ 7439479 w 12191286"/>
              <a:gd name="connsiteY44" fmla="*/ 1172599 h 2319098"/>
              <a:gd name="connsiteX45" fmla="*/ 7233104 w 12191286"/>
              <a:gd name="connsiteY45" fmla="*/ 1286899 h 2319098"/>
              <a:gd name="connsiteX46" fmla="*/ 7026729 w 12191286"/>
              <a:gd name="connsiteY46" fmla="*/ 1280549 h 2319098"/>
              <a:gd name="connsiteX47" fmla="*/ 6601279 w 12191286"/>
              <a:gd name="connsiteY47" fmla="*/ 1191649 h 2319098"/>
              <a:gd name="connsiteX48" fmla="*/ 6010729 w 12191286"/>
              <a:gd name="connsiteY48" fmla="*/ 1420249 h 2319098"/>
              <a:gd name="connsiteX49" fmla="*/ 5305879 w 12191286"/>
              <a:gd name="connsiteY49" fmla="*/ 1848874 h 2319098"/>
              <a:gd name="connsiteX50" fmla="*/ 4724854 w 12191286"/>
              <a:gd name="connsiteY50" fmla="*/ 2188599 h 2319098"/>
              <a:gd name="connsiteX51" fmla="*/ 4213679 w 12191286"/>
              <a:gd name="connsiteY51" fmla="*/ 2252099 h 2319098"/>
              <a:gd name="connsiteX52" fmla="*/ 3883479 w 12191286"/>
              <a:gd name="connsiteY52" fmla="*/ 2099699 h 2319098"/>
              <a:gd name="connsiteX53" fmla="*/ 3496129 w 12191286"/>
              <a:gd name="connsiteY53" fmla="*/ 2125099 h 2319098"/>
              <a:gd name="connsiteX54" fmla="*/ 3102429 w 12191286"/>
              <a:gd name="connsiteY54" fmla="*/ 1998099 h 2319098"/>
              <a:gd name="connsiteX55" fmla="*/ 2581729 w 12191286"/>
              <a:gd name="connsiteY55" fmla="*/ 1712349 h 2319098"/>
              <a:gd name="connsiteX56" fmla="*/ 2177422 w 12191286"/>
              <a:gd name="connsiteY56" fmla="*/ 1472584 h 2319098"/>
              <a:gd name="connsiteX57" fmla="*/ 2174248 w 12191286"/>
              <a:gd name="connsiteY57" fmla="*/ 1429006 h 2319098"/>
              <a:gd name="connsiteX58" fmla="*/ 2464149 w 12191286"/>
              <a:gd name="connsiteY58" fmla="*/ 1211223 h 2319098"/>
              <a:gd name="connsiteX59" fmla="*/ 2200870 w 12191286"/>
              <a:gd name="connsiteY59" fmla="*/ 1095317 h 2319098"/>
              <a:gd name="connsiteX60" fmla="*/ 2056528 w 12191286"/>
              <a:gd name="connsiteY60" fmla="*/ 1255288 h 2319098"/>
              <a:gd name="connsiteX61" fmla="*/ 2174912 w 12191286"/>
              <a:gd name="connsiteY61" fmla="*/ 1434240 h 2319098"/>
              <a:gd name="connsiteX62" fmla="*/ 2177388 w 12191286"/>
              <a:gd name="connsiteY62" fmla="*/ 1464036 h 2319098"/>
              <a:gd name="connsiteX63" fmla="*/ 1121229 w 12191286"/>
              <a:gd name="connsiteY63" fmla="*/ 1966349 h 2319098"/>
              <a:gd name="connsiteX64" fmla="*/ 454 w 12191286"/>
              <a:gd name="connsiteY64" fmla="*/ 2318774 h 2319098"/>
              <a:gd name="connsiteX65" fmla="*/ 3629 w 12191286"/>
              <a:gd name="connsiteY65" fmla="*/ 2293374 h 2319098"/>
              <a:gd name="connsiteX0" fmla="*/ 3629 w 12191286"/>
              <a:gd name="connsiteY0" fmla="*/ 2274140 h 2299864"/>
              <a:gd name="connsiteX1" fmla="*/ 946604 w 12191286"/>
              <a:gd name="connsiteY1" fmla="*/ 1991565 h 2299864"/>
              <a:gd name="connsiteX2" fmla="*/ 2149652 w 12191286"/>
              <a:gd name="connsiteY2" fmla="*/ 1431579 h 2299864"/>
              <a:gd name="connsiteX3" fmla="*/ 2031197 w 12191286"/>
              <a:gd name="connsiteY3" fmla="*/ 1213411 h 2299864"/>
              <a:gd name="connsiteX4" fmla="*/ 2201845 w 12191286"/>
              <a:gd name="connsiteY4" fmla="*/ 1048624 h 2299864"/>
              <a:gd name="connsiteX5" fmla="*/ 2500330 w 12191286"/>
              <a:gd name="connsiteY5" fmla="*/ 1197397 h 2299864"/>
              <a:gd name="connsiteX6" fmla="*/ 2188692 w 12191286"/>
              <a:gd name="connsiteY6" fmla="*/ 1434719 h 2299864"/>
              <a:gd name="connsiteX7" fmla="*/ 2857954 w 12191286"/>
              <a:gd name="connsiteY7" fmla="*/ 1823290 h 2299864"/>
              <a:gd name="connsiteX8" fmla="*/ 3432629 w 12191286"/>
              <a:gd name="connsiteY8" fmla="*/ 2067765 h 2299864"/>
              <a:gd name="connsiteX9" fmla="*/ 3880304 w 12191286"/>
              <a:gd name="connsiteY9" fmla="*/ 2051890 h 2299864"/>
              <a:gd name="connsiteX10" fmla="*/ 4143829 w 12191286"/>
              <a:gd name="connsiteY10" fmla="*/ 2191590 h 2299864"/>
              <a:gd name="connsiteX11" fmla="*/ 4451804 w 12191286"/>
              <a:gd name="connsiteY11" fmla="*/ 2210640 h 2299864"/>
              <a:gd name="connsiteX12" fmla="*/ 4991554 w 12191286"/>
              <a:gd name="connsiteY12" fmla="*/ 2029665 h 2299864"/>
              <a:gd name="connsiteX13" fmla="*/ 5705929 w 12191286"/>
              <a:gd name="connsiteY13" fmla="*/ 1537540 h 2299864"/>
              <a:gd name="connsiteX14" fmla="*/ 6544129 w 12191286"/>
              <a:gd name="connsiteY14" fmla="*/ 1153365 h 2299864"/>
              <a:gd name="connsiteX15" fmla="*/ 7153729 w 12191286"/>
              <a:gd name="connsiteY15" fmla="*/ 1254965 h 2299864"/>
              <a:gd name="connsiteX16" fmla="*/ 7429954 w 12191286"/>
              <a:gd name="connsiteY16" fmla="*/ 1131140 h 2299864"/>
              <a:gd name="connsiteX17" fmla="*/ 8185604 w 12191286"/>
              <a:gd name="connsiteY17" fmla="*/ 1264490 h 2299864"/>
              <a:gd name="connsiteX18" fmla="*/ 8699954 w 12191286"/>
              <a:gd name="connsiteY18" fmla="*/ 1366090 h 2299864"/>
              <a:gd name="connsiteX19" fmla="*/ 8963479 w 12191286"/>
              <a:gd name="connsiteY19" fmla="*/ 1178765 h 2299864"/>
              <a:gd name="connsiteX20" fmla="*/ 9668329 w 12191286"/>
              <a:gd name="connsiteY20" fmla="*/ 1020015 h 2299864"/>
              <a:gd name="connsiteX21" fmla="*/ 10328729 w 12191286"/>
              <a:gd name="connsiteY21" fmla="*/ 886665 h 2299864"/>
              <a:gd name="connsiteX22" fmla="*/ 10243004 w 12191286"/>
              <a:gd name="connsiteY22" fmla="*/ 842215 h 2299864"/>
              <a:gd name="connsiteX23" fmla="*/ 9944554 w 12191286"/>
              <a:gd name="connsiteY23" fmla="*/ 673940 h 2299864"/>
              <a:gd name="connsiteX24" fmla="*/ 10036629 w 12191286"/>
              <a:gd name="connsiteY24" fmla="*/ 10365 h 2299864"/>
              <a:gd name="connsiteX25" fmla="*/ 10331904 w 12191286"/>
              <a:gd name="connsiteY25" fmla="*/ 261190 h 2299864"/>
              <a:gd name="connsiteX26" fmla="*/ 10687504 w 12191286"/>
              <a:gd name="connsiteY26" fmla="*/ 156415 h 2299864"/>
              <a:gd name="connsiteX27" fmla="*/ 10862129 w 12191286"/>
              <a:gd name="connsiteY27" fmla="*/ 299290 h 2299864"/>
              <a:gd name="connsiteX28" fmla="*/ 10941504 w 12191286"/>
              <a:gd name="connsiteY28" fmla="*/ 654890 h 2299864"/>
              <a:gd name="connsiteX29" fmla="*/ 12055929 w 12191286"/>
              <a:gd name="connsiteY29" fmla="*/ 899365 h 2299864"/>
              <a:gd name="connsiteX30" fmla="*/ 12157529 w 12191286"/>
              <a:gd name="connsiteY30" fmla="*/ 975565 h 2299864"/>
              <a:gd name="connsiteX31" fmla="*/ 11922579 w 12191286"/>
              <a:gd name="connsiteY31" fmla="*/ 886665 h 2299864"/>
              <a:gd name="connsiteX32" fmla="*/ 10900229 w 12191286"/>
              <a:gd name="connsiteY32" fmla="*/ 664415 h 2299864"/>
              <a:gd name="connsiteX33" fmla="*/ 10827204 w 12191286"/>
              <a:gd name="connsiteY33" fmla="*/ 283415 h 2299864"/>
              <a:gd name="connsiteX34" fmla="*/ 10592254 w 12191286"/>
              <a:gd name="connsiteY34" fmla="*/ 165940 h 2299864"/>
              <a:gd name="connsiteX35" fmla="*/ 10325554 w 12191286"/>
              <a:gd name="connsiteY35" fmla="*/ 296115 h 2299864"/>
              <a:gd name="connsiteX36" fmla="*/ 10150929 w 12191286"/>
              <a:gd name="connsiteY36" fmla="*/ 16715 h 2299864"/>
              <a:gd name="connsiteX37" fmla="*/ 10017579 w 12191286"/>
              <a:gd name="connsiteY37" fmla="*/ 153240 h 2299864"/>
              <a:gd name="connsiteX38" fmla="*/ 9989004 w 12191286"/>
              <a:gd name="connsiteY38" fmla="*/ 699340 h 2299864"/>
              <a:gd name="connsiteX39" fmla="*/ 10398579 w 12191286"/>
              <a:gd name="connsiteY39" fmla="*/ 883490 h 2299864"/>
              <a:gd name="connsiteX40" fmla="*/ 9668329 w 12191286"/>
              <a:gd name="connsiteY40" fmla="*/ 1051765 h 2299864"/>
              <a:gd name="connsiteX41" fmla="*/ 8982529 w 12191286"/>
              <a:gd name="connsiteY41" fmla="*/ 1207340 h 2299864"/>
              <a:gd name="connsiteX42" fmla="*/ 8715829 w 12191286"/>
              <a:gd name="connsiteY42" fmla="*/ 1394665 h 2299864"/>
              <a:gd name="connsiteX43" fmla="*/ 8169729 w 12191286"/>
              <a:gd name="connsiteY43" fmla="*/ 1289890 h 2299864"/>
              <a:gd name="connsiteX44" fmla="*/ 7439479 w 12191286"/>
              <a:gd name="connsiteY44" fmla="*/ 1153365 h 2299864"/>
              <a:gd name="connsiteX45" fmla="*/ 7233104 w 12191286"/>
              <a:gd name="connsiteY45" fmla="*/ 1267665 h 2299864"/>
              <a:gd name="connsiteX46" fmla="*/ 7026729 w 12191286"/>
              <a:gd name="connsiteY46" fmla="*/ 1261315 h 2299864"/>
              <a:gd name="connsiteX47" fmla="*/ 6601279 w 12191286"/>
              <a:gd name="connsiteY47" fmla="*/ 1172415 h 2299864"/>
              <a:gd name="connsiteX48" fmla="*/ 6010729 w 12191286"/>
              <a:gd name="connsiteY48" fmla="*/ 1401015 h 2299864"/>
              <a:gd name="connsiteX49" fmla="*/ 5305879 w 12191286"/>
              <a:gd name="connsiteY49" fmla="*/ 1829640 h 2299864"/>
              <a:gd name="connsiteX50" fmla="*/ 4724854 w 12191286"/>
              <a:gd name="connsiteY50" fmla="*/ 2169365 h 2299864"/>
              <a:gd name="connsiteX51" fmla="*/ 4213679 w 12191286"/>
              <a:gd name="connsiteY51" fmla="*/ 2232865 h 2299864"/>
              <a:gd name="connsiteX52" fmla="*/ 3883479 w 12191286"/>
              <a:gd name="connsiteY52" fmla="*/ 2080465 h 2299864"/>
              <a:gd name="connsiteX53" fmla="*/ 3496129 w 12191286"/>
              <a:gd name="connsiteY53" fmla="*/ 2105865 h 2299864"/>
              <a:gd name="connsiteX54" fmla="*/ 3102429 w 12191286"/>
              <a:gd name="connsiteY54" fmla="*/ 1978865 h 2299864"/>
              <a:gd name="connsiteX55" fmla="*/ 2581729 w 12191286"/>
              <a:gd name="connsiteY55" fmla="*/ 1693115 h 2299864"/>
              <a:gd name="connsiteX56" fmla="*/ 2177422 w 12191286"/>
              <a:gd name="connsiteY56" fmla="*/ 1453350 h 2299864"/>
              <a:gd name="connsiteX57" fmla="*/ 2174248 w 12191286"/>
              <a:gd name="connsiteY57" fmla="*/ 1409772 h 2299864"/>
              <a:gd name="connsiteX58" fmla="*/ 2464149 w 12191286"/>
              <a:gd name="connsiteY58" fmla="*/ 1191989 h 2299864"/>
              <a:gd name="connsiteX59" fmla="*/ 2200870 w 12191286"/>
              <a:gd name="connsiteY59" fmla="*/ 1076083 h 2299864"/>
              <a:gd name="connsiteX60" fmla="*/ 2056528 w 12191286"/>
              <a:gd name="connsiteY60" fmla="*/ 1236054 h 2299864"/>
              <a:gd name="connsiteX61" fmla="*/ 2174912 w 12191286"/>
              <a:gd name="connsiteY61" fmla="*/ 1415006 h 2299864"/>
              <a:gd name="connsiteX62" fmla="*/ 2177388 w 12191286"/>
              <a:gd name="connsiteY62" fmla="*/ 1444802 h 2299864"/>
              <a:gd name="connsiteX63" fmla="*/ 1121229 w 12191286"/>
              <a:gd name="connsiteY63" fmla="*/ 1947115 h 2299864"/>
              <a:gd name="connsiteX64" fmla="*/ 454 w 12191286"/>
              <a:gd name="connsiteY64" fmla="*/ 2299540 h 2299864"/>
              <a:gd name="connsiteX65" fmla="*/ 3629 w 12191286"/>
              <a:gd name="connsiteY65" fmla="*/ 2274140 h 2299864"/>
              <a:gd name="connsiteX0" fmla="*/ 3629 w 12191286"/>
              <a:gd name="connsiteY0" fmla="*/ 2271151 h 2296875"/>
              <a:gd name="connsiteX1" fmla="*/ 946604 w 12191286"/>
              <a:gd name="connsiteY1" fmla="*/ 1988576 h 2296875"/>
              <a:gd name="connsiteX2" fmla="*/ 2149652 w 12191286"/>
              <a:gd name="connsiteY2" fmla="*/ 1428590 h 2296875"/>
              <a:gd name="connsiteX3" fmla="*/ 2031197 w 12191286"/>
              <a:gd name="connsiteY3" fmla="*/ 1210422 h 2296875"/>
              <a:gd name="connsiteX4" fmla="*/ 2201845 w 12191286"/>
              <a:gd name="connsiteY4" fmla="*/ 1045635 h 2296875"/>
              <a:gd name="connsiteX5" fmla="*/ 2500330 w 12191286"/>
              <a:gd name="connsiteY5" fmla="*/ 1194408 h 2296875"/>
              <a:gd name="connsiteX6" fmla="*/ 2188692 w 12191286"/>
              <a:gd name="connsiteY6" fmla="*/ 1431730 h 2296875"/>
              <a:gd name="connsiteX7" fmla="*/ 2857954 w 12191286"/>
              <a:gd name="connsiteY7" fmla="*/ 1820301 h 2296875"/>
              <a:gd name="connsiteX8" fmla="*/ 3432629 w 12191286"/>
              <a:gd name="connsiteY8" fmla="*/ 2064776 h 2296875"/>
              <a:gd name="connsiteX9" fmla="*/ 3880304 w 12191286"/>
              <a:gd name="connsiteY9" fmla="*/ 2048901 h 2296875"/>
              <a:gd name="connsiteX10" fmla="*/ 4143829 w 12191286"/>
              <a:gd name="connsiteY10" fmla="*/ 2188601 h 2296875"/>
              <a:gd name="connsiteX11" fmla="*/ 4451804 w 12191286"/>
              <a:gd name="connsiteY11" fmla="*/ 2207651 h 2296875"/>
              <a:gd name="connsiteX12" fmla="*/ 4991554 w 12191286"/>
              <a:gd name="connsiteY12" fmla="*/ 2026676 h 2296875"/>
              <a:gd name="connsiteX13" fmla="*/ 5705929 w 12191286"/>
              <a:gd name="connsiteY13" fmla="*/ 1534551 h 2296875"/>
              <a:gd name="connsiteX14" fmla="*/ 6544129 w 12191286"/>
              <a:gd name="connsiteY14" fmla="*/ 1150376 h 2296875"/>
              <a:gd name="connsiteX15" fmla="*/ 7153729 w 12191286"/>
              <a:gd name="connsiteY15" fmla="*/ 1251976 h 2296875"/>
              <a:gd name="connsiteX16" fmla="*/ 7429954 w 12191286"/>
              <a:gd name="connsiteY16" fmla="*/ 1128151 h 2296875"/>
              <a:gd name="connsiteX17" fmla="*/ 8185604 w 12191286"/>
              <a:gd name="connsiteY17" fmla="*/ 1261501 h 2296875"/>
              <a:gd name="connsiteX18" fmla="*/ 8699954 w 12191286"/>
              <a:gd name="connsiteY18" fmla="*/ 1363101 h 2296875"/>
              <a:gd name="connsiteX19" fmla="*/ 8963479 w 12191286"/>
              <a:gd name="connsiteY19" fmla="*/ 1175776 h 2296875"/>
              <a:gd name="connsiteX20" fmla="*/ 9668329 w 12191286"/>
              <a:gd name="connsiteY20" fmla="*/ 1017026 h 2296875"/>
              <a:gd name="connsiteX21" fmla="*/ 10328729 w 12191286"/>
              <a:gd name="connsiteY21" fmla="*/ 883676 h 2296875"/>
              <a:gd name="connsiteX22" fmla="*/ 10243004 w 12191286"/>
              <a:gd name="connsiteY22" fmla="*/ 839226 h 2296875"/>
              <a:gd name="connsiteX23" fmla="*/ 9944554 w 12191286"/>
              <a:gd name="connsiteY23" fmla="*/ 670951 h 2296875"/>
              <a:gd name="connsiteX24" fmla="*/ 10036629 w 12191286"/>
              <a:gd name="connsiteY24" fmla="*/ 7376 h 2296875"/>
              <a:gd name="connsiteX25" fmla="*/ 10331904 w 12191286"/>
              <a:gd name="connsiteY25" fmla="*/ 258201 h 2296875"/>
              <a:gd name="connsiteX26" fmla="*/ 10687504 w 12191286"/>
              <a:gd name="connsiteY26" fmla="*/ 153426 h 2296875"/>
              <a:gd name="connsiteX27" fmla="*/ 10862129 w 12191286"/>
              <a:gd name="connsiteY27" fmla="*/ 296301 h 2296875"/>
              <a:gd name="connsiteX28" fmla="*/ 10941504 w 12191286"/>
              <a:gd name="connsiteY28" fmla="*/ 651901 h 2296875"/>
              <a:gd name="connsiteX29" fmla="*/ 12055929 w 12191286"/>
              <a:gd name="connsiteY29" fmla="*/ 896376 h 2296875"/>
              <a:gd name="connsiteX30" fmla="*/ 12157529 w 12191286"/>
              <a:gd name="connsiteY30" fmla="*/ 972576 h 2296875"/>
              <a:gd name="connsiteX31" fmla="*/ 11922579 w 12191286"/>
              <a:gd name="connsiteY31" fmla="*/ 883676 h 2296875"/>
              <a:gd name="connsiteX32" fmla="*/ 10900229 w 12191286"/>
              <a:gd name="connsiteY32" fmla="*/ 661426 h 2296875"/>
              <a:gd name="connsiteX33" fmla="*/ 10827204 w 12191286"/>
              <a:gd name="connsiteY33" fmla="*/ 280426 h 2296875"/>
              <a:gd name="connsiteX34" fmla="*/ 10592254 w 12191286"/>
              <a:gd name="connsiteY34" fmla="*/ 162951 h 2296875"/>
              <a:gd name="connsiteX35" fmla="*/ 10325554 w 12191286"/>
              <a:gd name="connsiteY35" fmla="*/ 293126 h 2296875"/>
              <a:gd name="connsiteX36" fmla="*/ 10150929 w 12191286"/>
              <a:gd name="connsiteY36" fmla="*/ 13726 h 2296875"/>
              <a:gd name="connsiteX37" fmla="*/ 10017579 w 12191286"/>
              <a:gd name="connsiteY37" fmla="*/ 150251 h 2296875"/>
              <a:gd name="connsiteX38" fmla="*/ 9989004 w 12191286"/>
              <a:gd name="connsiteY38" fmla="*/ 696351 h 2296875"/>
              <a:gd name="connsiteX39" fmla="*/ 10398579 w 12191286"/>
              <a:gd name="connsiteY39" fmla="*/ 880501 h 2296875"/>
              <a:gd name="connsiteX40" fmla="*/ 9668329 w 12191286"/>
              <a:gd name="connsiteY40" fmla="*/ 1048776 h 2296875"/>
              <a:gd name="connsiteX41" fmla="*/ 8982529 w 12191286"/>
              <a:gd name="connsiteY41" fmla="*/ 1204351 h 2296875"/>
              <a:gd name="connsiteX42" fmla="*/ 8715829 w 12191286"/>
              <a:gd name="connsiteY42" fmla="*/ 1391676 h 2296875"/>
              <a:gd name="connsiteX43" fmla="*/ 8169729 w 12191286"/>
              <a:gd name="connsiteY43" fmla="*/ 1286901 h 2296875"/>
              <a:gd name="connsiteX44" fmla="*/ 7439479 w 12191286"/>
              <a:gd name="connsiteY44" fmla="*/ 1150376 h 2296875"/>
              <a:gd name="connsiteX45" fmla="*/ 7233104 w 12191286"/>
              <a:gd name="connsiteY45" fmla="*/ 1264676 h 2296875"/>
              <a:gd name="connsiteX46" fmla="*/ 7026729 w 12191286"/>
              <a:gd name="connsiteY46" fmla="*/ 1258326 h 2296875"/>
              <a:gd name="connsiteX47" fmla="*/ 6601279 w 12191286"/>
              <a:gd name="connsiteY47" fmla="*/ 1169426 h 2296875"/>
              <a:gd name="connsiteX48" fmla="*/ 6010729 w 12191286"/>
              <a:gd name="connsiteY48" fmla="*/ 1398026 h 2296875"/>
              <a:gd name="connsiteX49" fmla="*/ 5305879 w 12191286"/>
              <a:gd name="connsiteY49" fmla="*/ 1826651 h 2296875"/>
              <a:gd name="connsiteX50" fmla="*/ 4724854 w 12191286"/>
              <a:gd name="connsiteY50" fmla="*/ 2166376 h 2296875"/>
              <a:gd name="connsiteX51" fmla="*/ 4213679 w 12191286"/>
              <a:gd name="connsiteY51" fmla="*/ 2229876 h 2296875"/>
              <a:gd name="connsiteX52" fmla="*/ 3883479 w 12191286"/>
              <a:gd name="connsiteY52" fmla="*/ 2077476 h 2296875"/>
              <a:gd name="connsiteX53" fmla="*/ 3496129 w 12191286"/>
              <a:gd name="connsiteY53" fmla="*/ 2102876 h 2296875"/>
              <a:gd name="connsiteX54" fmla="*/ 3102429 w 12191286"/>
              <a:gd name="connsiteY54" fmla="*/ 1975876 h 2296875"/>
              <a:gd name="connsiteX55" fmla="*/ 2581729 w 12191286"/>
              <a:gd name="connsiteY55" fmla="*/ 1690126 h 2296875"/>
              <a:gd name="connsiteX56" fmla="*/ 2177422 w 12191286"/>
              <a:gd name="connsiteY56" fmla="*/ 1450361 h 2296875"/>
              <a:gd name="connsiteX57" fmla="*/ 2174248 w 12191286"/>
              <a:gd name="connsiteY57" fmla="*/ 1406783 h 2296875"/>
              <a:gd name="connsiteX58" fmla="*/ 2464149 w 12191286"/>
              <a:gd name="connsiteY58" fmla="*/ 1189000 h 2296875"/>
              <a:gd name="connsiteX59" fmla="*/ 2200870 w 12191286"/>
              <a:gd name="connsiteY59" fmla="*/ 1073094 h 2296875"/>
              <a:gd name="connsiteX60" fmla="*/ 2056528 w 12191286"/>
              <a:gd name="connsiteY60" fmla="*/ 1233065 h 2296875"/>
              <a:gd name="connsiteX61" fmla="*/ 2174912 w 12191286"/>
              <a:gd name="connsiteY61" fmla="*/ 1412017 h 2296875"/>
              <a:gd name="connsiteX62" fmla="*/ 2177388 w 12191286"/>
              <a:gd name="connsiteY62" fmla="*/ 1441813 h 2296875"/>
              <a:gd name="connsiteX63" fmla="*/ 1121229 w 12191286"/>
              <a:gd name="connsiteY63" fmla="*/ 1944126 h 2296875"/>
              <a:gd name="connsiteX64" fmla="*/ 454 w 12191286"/>
              <a:gd name="connsiteY64" fmla="*/ 2296551 h 2296875"/>
              <a:gd name="connsiteX65" fmla="*/ 3629 w 12191286"/>
              <a:gd name="connsiteY65" fmla="*/ 2271151 h 2296875"/>
              <a:gd name="connsiteX0" fmla="*/ 3629 w 12191286"/>
              <a:gd name="connsiteY0" fmla="*/ 2271765 h 2297489"/>
              <a:gd name="connsiteX1" fmla="*/ 946604 w 12191286"/>
              <a:gd name="connsiteY1" fmla="*/ 1989190 h 2297489"/>
              <a:gd name="connsiteX2" fmla="*/ 2149652 w 12191286"/>
              <a:gd name="connsiteY2" fmla="*/ 1429204 h 2297489"/>
              <a:gd name="connsiteX3" fmla="*/ 2031197 w 12191286"/>
              <a:gd name="connsiteY3" fmla="*/ 1211036 h 2297489"/>
              <a:gd name="connsiteX4" fmla="*/ 2201845 w 12191286"/>
              <a:gd name="connsiteY4" fmla="*/ 1046249 h 2297489"/>
              <a:gd name="connsiteX5" fmla="*/ 2500330 w 12191286"/>
              <a:gd name="connsiteY5" fmla="*/ 1195022 h 2297489"/>
              <a:gd name="connsiteX6" fmla="*/ 2188692 w 12191286"/>
              <a:gd name="connsiteY6" fmla="*/ 1432344 h 2297489"/>
              <a:gd name="connsiteX7" fmla="*/ 2857954 w 12191286"/>
              <a:gd name="connsiteY7" fmla="*/ 1820915 h 2297489"/>
              <a:gd name="connsiteX8" fmla="*/ 3432629 w 12191286"/>
              <a:gd name="connsiteY8" fmla="*/ 2065390 h 2297489"/>
              <a:gd name="connsiteX9" fmla="*/ 3880304 w 12191286"/>
              <a:gd name="connsiteY9" fmla="*/ 2049515 h 2297489"/>
              <a:gd name="connsiteX10" fmla="*/ 4143829 w 12191286"/>
              <a:gd name="connsiteY10" fmla="*/ 2189215 h 2297489"/>
              <a:gd name="connsiteX11" fmla="*/ 4451804 w 12191286"/>
              <a:gd name="connsiteY11" fmla="*/ 2208265 h 2297489"/>
              <a:gd name="connsiteX12" fmla="*/ 4991554 w 12191286"/>
              <a:gd name="connsiteY12" fmla="*/ 2027290 h 2297489"/>
              <a:gd name="connsiteX13" fmla="*/ 5705929 w 12191286"/>
              <a:gd name="connsiteY13" fmla="*/ 1535165 h 2297489"/>
              <a:gd name="connsiteX14" fmla="*/ 6544129 w 12191286"/>
              <a:gd name="connsiteY14" fmla="*/ 1150990 h 2297489"/>
              <a:gd name="connsiteX15" fmla="*/ 7153729 w 12191286"/>
              <a:gd name="connsiteY15" fmla="*/ 1252590 h 2297489"/>
              <a:gd name="connsiteX16" fmla="*/ 7429954 w 12191286"/>
              <a:gd name="connsiteY16" fmla="*/ 1128765 h 2297489"/>
              <a:gd name="connsiteX17" fmla="*/ 8185604 w 12191286"/>
              <a:gd name="connsiteY17" fmla="*/ 1262115 h 2297489"/>
              <a:gd name="connsiteX18" fmla="*/ 8699954 w 12191286"/>
              <a:gd name="connsiteY18" fmla="*/ 1363715 h 2297489"/>
              <a:gd name="connsiteX19" fmla="*/ 8963479 w 12191286"/>
              <a:gd name="connsiteY19" fmla="*/ 1176390 h 2297489"/>
              <a:gd name="connsiteX20" fmla="*/ 9668329 w 12191286"/>
              <a:gd name="connsiteY20" fmla="*/ 1017640 h 2297489"/>
              <a:gd name="connsiteX21" fmla="*/ 10328729 w 12191286"/>
              <a:gd name="connsiteY21" fmla="*/ 884290 h 2297489"/>
              <a:gd name="connsiteX22" fmla="*/ 10243004 w 12191286"/>
              <a:gd name="connsiteY22" fmla="*/ 839840 h 2297489"/>
              <a:gd name="connsiteX23" fmla="*/ 9944554 w 12191286"/>
              <a:gd name="connsiteY23" fmla="*/ 671565 h 2297489"/>
              <a:gd name="connsiteX24" fmla="*/ 10036629 w 12191286"/>
              <a:gd name="connsiteY24" fmla="*/ 7990 h 2297489"/>
              <a:gd name="connsiteX25" fmla="*/ 10366829 w 12191286"/>
              <a:gd name="connsiteY25" fmla="*/ 246115 h 2297489"/>
              <a:gd name="connsiteX26" fmla="*/ 10687504 w 12191286"/>
              <a:gd name="connsiteY26" fmla="*/ 154040 h 2297489"/>
              <a:gd name="connsiteX27" fmla="*/ 10862129 w 12191286"/>
              <a:gd name="connsiteY27" fmla="*/ 296915 h 2297489"/>
              <a:gd name="connsiteX28" fmla="*/ 10941504 w 12191286"/>
              <a:gd name="connsiteY28" fmla="*/ 652515 h 2297489"/>
              <a:gd name="connsiteX29" fmla="*/ 12055929 w 12191286"/>
              <a:gd name="connsiteY29" fmla="*/ 896990 h 2297489"/>
              <a:gd name="connsiteX30" fmla="*/ 12157529 w 12191286"/>
              <a:gd name="connsiteY30" fmla="*/ 973190 h 2297489"/>
              <a:gd name="connsiteX31" fmla="*/ 11922579 w 12191286"/>
              <a:gd name="connsiteY31" fmla="*/ 884290 h 2297489"/>
              <a:gd name="connsiteX32" fmla="*/ 10900229 w 12191286"/>
              <a:gd name="connsiteY32" fmla="*/ 662040 h 2297489"/>
              <a:gd name="connsiteX33" fmla="*/ 10827204 w 12191286"/>
              <a:gd name="connsiteY33" fmla="*/ 281040 h 2297489"/>
              <a:gd name="connsiteX34" fmla="*/ 10592254 w 12191286"/>
              <a:gd name="connsiteY34" fmla="*/ 163565 h 2297489"/>
              <a:gd name="connsiteX35" fmla="*/ 10325554 w 12191286"/>
              <a:gd name="connsiteY35" fmla="*/ 293740 h 2297489"/>
              <a:gd name="connsiteX36" fmla="*/ 10150929 w 12191286"/>
              <a:gd name="connsiteY36" fmla="*/ 14340 h 2297489"/>
              <a:gd name="connsiteX37" fmla="*/ 10017579 w 12191286"/>
              <a:gd name="connsiteY37" fmla="*/ 150865 h 2297489"/>
              <a:gd name="connsiteX38" fmla="*/ 9989004 w 12191286"/>
              <a:gd name="connsiteY38" fmla="*/ 696965 h 2297489"/>
              <a:gd name="connsiteX39" fmla="*/ 10398579 w 12191286"/>
              <a:gd name="connsiteY39" fmla="*/ 881115 h 2297489"/>
              <a:gd name="connsiteX40" fmla="*/ 9668329 w 12191286"/>
              <a:gd name="connsiteY40" fmla="*/ 1049390 h 2297489"/>
              <a:gd name="connsiteX41" fmla="*/ 8982529 w 12191286"/>
              <a:gd name="connsiteY41" fmla="*/ 1204965 h 2297489"/>
              <a:gd name="connsiteX42" fmla="*/ 8715829 w 12191286"/>
              <a:gd name="connsiteY42" fmla="*/ 1392290 h 2297489"/>
              <a:gd name="connsiteX43" fmla="*/ 8169729 w 12191286"/>
              <a:gd name="connsiteY43" fmla="*/ 1287515 h 2297489"/>
              <a:gd name="connsiteX44" fmla="*/ 7439479 w 12191286"/>
              <a:gd name="connsiteY44" fmla="*/ 1150990 h 2297489"/>
              <a:gd name="connsiteX45" fmla="*/ 7233104 w 12191286"/>
              <a:gd name="connsiteY45" fmla="*/ 1265290 h 2297489"/>
              <a:gd name="connsiteX46" fmla="*/ 7026729 w 12191286"/>
              <a:gd name="connsiteY46" fmla="*/ 1258940 h 2297489"/>
              <a:gd name="connsiteX47" fmla="*/ 6601279 w 12191286"/>
              <a:gd name="connsiteY47" fmla="*/ 1170040 h 2297489"/>
              <a:gd name="connsiteX48" fmla="*/ 6010729 w 12191286"/>
              <a:gd name="connsiteY48" fmla="*/ 1398640 h 2297489"/>
              <a:gd name="connsiteX49" fmla="*/ 5305879 w 12191286"/>
              <a:gd name="connsiteY49" fmla="*/ 1827265 h 2297489"/>
              <a:gd name="connsiteX50" fmla="*/ 4724854 w 12191286"/>
              <a:gd name="connsiteY50" fmla="*/ 2166990 h 2297489"/>
              <a:gd name="connsiteX51" fmla="*/ 4213679 w 12191286"/>
              <a:gd name="connsiteY51" fmla="*/ 2230490 h 2297489"/>
              <a:gd name="connsiteX52" fmla="*/ 3883479 w 12191286"/>
              <a:gd name="connsiteY52" fmla="*/ 2078090 h 2297489"/>
              <a:gd name="connsiteX53" fmla="*/ 3496129 w 12191286"/>
              <a:gd name="connsiteY53" fmla="*/ 2103490 h 2297489"/>
              <a:gd name="connsiteX54" fmla="*/ 3102429 w 12191286"/>
              <a:gd name="connsiteY54" fmla="*/ 1976490 h 2297489"/>
              <a:gd name="connsiteX55" fmla="*/ 2581729 w 12191286"/>
              <a:gd name="connsiteY55" fmla="*/ 1690740 h 2297489"/>
              <a:gd name="connsiteX56" fmla="*/ 2177422 w 12191286"/>
              <a:gd name="connsiteY56" fmla="*/ 1450975 h 2297489"/>
              <a:gd name="connsiteX57" fmla="*/ 2174248 w 12191286"/>
              <a:gd name="connsiteY57" fmla="*/ 1407397 h 2297489"/>
              <a:gd name="connsiteX58" fmla="*/ 2464149 w 12191286"/>
              <a:gd name="connsiteY58" fmla="*/ 1189614 h 2297489"/>
              <a:gd name="connsiteX59" fmla="*/ 2200870 w 12191286"/>
              <a:gd name="connsiteY59" fmla="*/ 1073708 h 2297489"/>
              <a:gd name="connsiteX60" fmla="*/ 2056528 w 12191286"/>
              <a:gd name="connsiteY60" fmla="*/ 1233679 h 2297489"/>
              <a:gd name="connsiteX61" fmla="*/ 2174912 w 12191286"/>
              <a:gd name="connsiteY61" fmla="*/ 1412631 h 2297489"/>
              <a:gd name="connsiteX62" fmla="*/ 2177388 w 12191286"/>
              <a:gd name="connsiteY62" fmla="*/ 1442427 h 2297489"/>
              <a:gd name="connsiteX63" fmla="*/ 1121229 w 12191286"/>
              <a:gd name="connsiteY63" fmla="*/ 1944740 h 2297489"/>
              <a:gd name="connsiteX64" fmla="*/ 454 w 12191286"/>
              <a:gd name="connsiteY64" fmla="*/ 2297165 h 2297489"/>
              <a:gd name="connsiteX65" fmla="*/ 3629 w 12191286"/>
              <a:gd name="connsiteY65" fmla="*/ 2271765 h 2297489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5052 h 2300776"/>
              <a:gd name="connsiteX1" fmla="*/ 946604 w 12191286"/>
              <a:gd name="connsiteY1" fmla="*/ 1992477 h 2300776"/>
              <a:gd name="connsiteX2" fmla="*/ 2149652 w 12191286"/>
              <a:gd name="connsiteY2" fmla="*/ 1432491 h 2300776"/>
              <a:gd name="connsiteX3" fmla="*/ 2031197 w 12191286"/>
              <a:gd name="connsiteY3" fmla="*/ 1214323 h 2300776"/>
              <a:gd name="connsiteX4" fmla="*/ 2201845 w 12191286"/>
              <a:gd name="connsiteY4" fmla="*/ 1049536 h 2300776"/>
              <a:gd name="connsiteX5" fmla="*/ 2500330 w 12191286"/>
              <a:gd name="connsiteY5" fmla="*/ 1198309 h 2300776"/>
              <a:gd name="connsiteX6" fmla="*/ 2188692 w 12191286"/>
              <a:gd name="connsiteY6" fmla="*/ 1435631 h 2300776"/>
              <a:gd name="connsiteX7" fmla="*/ 2857954 w 12191286"/>
              <a:gd name="connsiteY7" fmla="*/ 1824202 h 2300776"/>
              <a:gd name="connsiteX8" fmla="*/ 3432629 w 12191286"/>
              <a:gd name="connsiteY8" fmla="*/ 2068677 h 2300776"/>
              <a:gd name="connsiteX9" fmla="*/ 3880304 w 12191286"/>
              <a:gd name="connsiteY9" fmla="*/ 2052802 h 2300776"/>
              <a:gd name="connsiteX10" fmla="*/ 4143829 w 12191286"/>
              <a:gd name="connsiteY10" fmla="*/ 2192502 h 2300776"/>
              <a:gd name="connsiteX11" fmla="*/ 4451804 w 12191286"/>
              <a:gd name="connsiteY11" fmla="*/ 2211552 h 2300776"/>
              <a:gd name="connsiteX12" fmla="*/ 4991554 w 12191286"/>
              <a:gd name="connsiteY12" fmla="*/ 2030577 h 2300776"/>
              <a:gd name="connsiteX13" fmla="*/ 5705929 w 12191286"/>
              <a:gd name="connsiteY13" fmla="*/ 1538452 h 2300776"/>
              <a:gd name="connsiteX14" fmla="*/ 6544129 w 12191286"/>
              <a:gd name="connsiteY14" fmla="*/ 1154277 h 2300776"/>
              <a:gd name="connsiteX15" fmla="*/ 7153729 w 12191286"/>
              <a:gd name="connsiteY15" fmla="*/ 1255877 h 2300776"/>
              <a:gd name="connsiteX16" fmla="*/ 7429954 w 12191286"/>
              <a:gd name="connsiteY16" fmla="*/ 1132052 h 2300776"/>
              <a:gd name="connsiteX17" fmla="*/ 8185604 w 12191286"/>
              <a:gd name="connsiteY17" fmla="*/ 1265402 h 2300776"/>
              <a:gd name="connsiteX18" fmla="*/ 8699954 w 12191286"/>
              <a:gd name="connsiteY18" fmla="*/ 1367002 h 2300776"/>
              <a:gd name="connsiteX19" fmla="*/ 8963479 w 12191286"/>
              <a:gd name="connsiteY19" fmla="*/ 1179677 h 2300776"/>
              <a:gd name="connsiteX20" fmla="*/ 9668329 w 12191286"/>
              <a:gd name="connsiteY20" fmla="*/ 1020927 h 2300776"/>
              <a:gd name="connsiteX21" fmla="*/ 10328729 w 12191286"/>
              <a:gd name="connsiteY21" fmla="*/ 887577 h 2300776"/>
              <a:gd name="connsiteX22" fmla="*/ 10243004 w 12191286"/>
              <a:gd name="connsiteY22" fmla="*/ 843127 h 2300776"/>
              <a:gd name="connsiteX23" fmla="*/ 9944554 w 12191286"/>
              <a:gd name="connsiteY23" fmla="*/ 674852 h 2300776"/>
              <a:gd name="connsiteX24" fmla="*/ 10036629 w 12191286"/>
              <a:gd name="connsiteY24" fmla="*/ 11277 h 2300776"/>
              <a:gd name="connsiteX25" fmla="*/ 10366829 w 12191286"/>
              <a:gd name="connsiteY25" fmla="*/ 249402 h 2300776"/>
              <a:gd name="connsiteX26" fmla="*/ 10655754 w 12191286"/>
              <a:gd name="connsiteY26" fmla="*/ 150977 h 2300776"/>
              <a:gd name="connsiteX27" fmla="*/ 10862129 w 12191286"/>
              <a:gd name="connsiteY27" fmla="*/ 300202 h 2300776"/>
              <a:gd name="connsiteX28" fmla="*/ 10941504 w 12191286"/>
              <a:gd name="connsiteY28" fmla="*/ 655802 h 2300776"/>
              <a:gd name="connsiteX29" fmla="*/ 12055929 w 12191286"/>
              <a:gd name="connsiteY29" fmla="*/ 900277 h 2300776"/>
              <a:gd name="connsiteX30" fmla="*/ 12157529 w 12191286"/>
              <a:gd name="connsiteY30" fmla="*/ 976477 h 2300776"/>
              <a:gd name="connsiteX31" fmla="*/ 11922579 w 12191286"/>
              <a:gd name="connsiteY31" fmla="*/ 887577 h 2300776"/>
              <a:gd name="connsiteX32" fmla="*/ 10900229 w 12191286"/>
              <a:gd name="connsiteY32" fmla="*/ 665327 h 2300776"/>
              <a:gd name="connsiteX33" fmla="*/ 10827204 w 12191286"/>
              <a:gd name="connsiteY33" fmla="*/ 284327 h 2300776"/>
              <a:gd name="connsiteX34" fmla="*/ 10592254 w 12191286"/>
              <a:gd name="connsiteY34" fmla="*/ 166852 h 2300776"/>
              <a:gd name="connsiteX35" fmla="*/ 10325554 w 12191286"/>
              <a:gd name="connsiteY35" fmla="*/ 297027 h 2300776"/>
              <a:gd name="connsiteX36" fmla="*/ 10150929 w 12191286"/>
              <a:gd name="connsiteY36" fmla="*/ 17627 h 2300776"/>
              <a:gd name="connsiteX37" fmla="*/ 10017579 w 12191286"/>
              <a:gd name="connsiteY37" fmla="*/ 154152 h 2300776"/>
              <a:gd name="connsiteX38" fmla="*/ 9989004 w 12191286"/>
              <a:gd name="connsiteY38" fmla="*/ 700252 h 2300776"/>
              <a:gd name="connsiteX39" fmla="*/ 10398579 w 12191286"/>
              <a:gd name="connsiteY39" fmla="*/ 884402 h 2300776"/>
              <a:gd name="connsiteX40" fmla="*/ 9668329 w 12191286"/>
              <a:gd name="connsiteY40" fmla="*/ 1052677 h 2300776"/>
              <a:gd name="connsiteX41" fmla="*/ 8982529 w 12191286"/>
              <a:gd name="connsiteY41" fmla="*/ 1208252 h 2300776"/>
              <a:gd name="connsiteX42" fmla="*/ 8715829 w 12191286"/>
              <a:gd name="connsiteY42" fmla="*/ 1395577 h 2300776"/>
              <a:gd name="connsiteX43" fmla="*/ 8169729 w 12191286"/>
              <a:gd name="connsiteY43" fmla="*/ 1290802 h 2300776"/>
              <a:gd name="connsiteX44" fmla="*/ 7439479 w 12191286"/>
              <a:gd name="connsiteY44" fmla="*/ 1154277 h 2300776"/>
              <a:gd name="connsiteX45" fmla="*/ 7233104 w 12191286"/>
              <a:gd name="connsiteY45" fmla="*/ 1268577 h 2300776"/>
              <a:gd name="connsiteX46" fmla="*/ 7026729 w 12191286"/>
              <a:gd name="connsiteY46" fmla="*/ 1262227 h 2300776"/>
              <a:gd name="connsiteX47" fmla="*/ 6601279 w 12191286"/>
              <a:gd name="connsiteY47" fmla="*/ 1173327 h 2300776"/>
              <a:gd name="connsiteX48" fmla="*/ 6010729 w 12191286"/>
              <a:gd name="connsiteY48" fmla="*/ 1401927 h 2300776"/>
              <a:gd name="connsiteX49" fmla="*/ 5305879 w 12191286"/>
              <a:gd name="connsiteY49" fmla="*/ 1830552 h 2300776"/>
              <a:gd name="connsiteX50" fmla="*/ 4724854 w 12191286"/>
              <a:gd name="connsiteY50" fmla="*/ 2170277 h 2300776"/>
              <a:gd name="connsiteX51" fmla="*/ 4213679 w 12191286"/>
              <a:gd name="connsiteY51" fmla="*/ 2233777 h 2300776"/>
              <a:gd name="connsiteX52" fmla="*/ 3883479 w 12191286"/>
              <a:gd name="connsiteY52" fmla="*/ 2081377 h 2300776"/>
              <a:gd name="connsiteX53" fmla="*/ 3496129 w 12191286"/>
              <a:gd name="connsiteY53" fmla="*/ 2106777 h 2300776"/>
              <a:gd name="connsiteX54" fmla="*/ 3102429 w 12191286"/>
              <a:gd name="connsiteY54" fmla="*/ 1979777 h 2300776"/>
              <a:gd name="connsiteX55" fmla="*/ 2581729 w 12191286"/>
              <a:gd name="connsiteY55" fmla="*/ 1694027 h 2300776"/>
              <a:gd name="connsiteX56" fmla="*/ 2177422 w 12191286"/>
              <a:gd name="connsiteY56" fmla="*/ 1454262 h 2300776"/>
              <a:gd name="connsiteX57" fmla="*/ 2174248 w 12191286"/>
              <a:gd name="connsiteY57" fmla="*/ 1410684 h 2300776"/>
              <a:gd name="connsiteX58" fmla="*/ 2464149 w 12191286"/>
              <a:gd name="connsiteY58" fmla="*/ 1192901 h 2300776"/>
              <a:gd name="connsiteX59" fmla="*/ 2200870 w 12191286"/>
              <a:gd name="connsiteY59" fmla="*/ 1076995 h 2300776"/>
              <a:gd name="connsiteX60" fmla="*/ 2056528 w 12191286"/>
              <a:gd name="connsiteY60" fmla="*/ 1236966 h 2300776"/>
              <a:gd name="connsiteX61" fmla="*/ 2174912 w 12191286"/>
              <a:gd name="connsiteY61" fmla="*/ 1415918 h 2300776"/>
              <a:gd name="connsiteX62" fmla="*/ 2177388 w 12191286"/>
              <a:gd name="connsiteY62" fmla="*/ 1445714 h 2300776"/>
              <a:gd name="connsiteX63" fmla="*/ 1121229 w 12191286"/>
              <a:gd name="connsiteY63" fmla="*/ 1948027 h 2300776"/>
              <a:gd name="connsiteX64" fmla="*/ 454 w 12191286"/>
              <a:gd name="connsiteY64" fmla="*/ 2300452 h 2300776"/>
              <a:gd name="connsiteX65" fmla="*/ 3629 w 12191286"/>
              <a:gd name="connsiteY65" fmla="*/ 2275052 h 2300776"/>
              <a:gd name="connsiteX0" fmla="*/ 3629 w 12191286"/>
              <a:gd name="connsiteY0" fmla="*/ 2276606 h 2302330"/>
              <a:gd name="connsiteX1" fmla="*/ 946604 w 12191286"/>
              <a:gd name="connsiteY1" fmla="*/ 1994031 h 2302330"/>
              <a:gd name="connsiteX2" fmla="*/ 2149652 w 12191286"/>
              <a:gd name="connsiteY2" fmla="*/ 1434045 h 2302330"/>
              <a:gd name="connsiteX3" fmla="*/ 2031197 w 12191286"/>
              <a:gd name="connsiteY3" fmla="*/ 1215877 h 2302330"/>
              <a:gd name="connsiteX4" fmla="*/ 2201845 w 12191286"/>
              <a:gd name="connsiteY4" fmla="*/ 1051090 h 2302330"/>
              <a:gd name="connsiteX5" fmla="*/ 2500330 w 12191286"/>
              <a:gd name="connsiteY5" fmla="*/ 1199863 h 2302330"/>
              <a:gd name="connsiteX6" fmla="*/ 2188692 w 12191286"/>
              <a:gd name="connsiteY6" fmla="*/ 1437185 h 2302330"/>
              <a:gd name="connsiteX7" fmla="*/ 2857954 w 12191286"/>
              <a:gd name="connsiteY7" fmla="*/ 1825756 h 2302330"/>
              <a:gd name="connsiteX8" fmla="*/ 3432629 w 12191286"/>
              <a:gd name="connsiteY8" fmla="*/ 2070231 h 2302330"/>
              <a:gd name="connsiteX9" fmla="*/ 3880304 w 12191286"/>
              <a:gd name="connsiteY9" fmla="*/ 2054356 h 2302330"/>
              <a:gd name="connsiteX10" fmla="*/ 4143829 w 12191286"/>
              <a:gd name="connsiteY10" fmla="*/ 2194056 h 2302330"/>
              <a:gd name="connsiteX11" fmla="*/ 4451804 w 12191286"/>
              <a:gd name="connsiteY11" fmla="*/ 2213106 h 2302330"/>
              <a:gd name="connsiteX12" fmla="*/ 4991554 w 12191286"/>
              <a:gd name="connsiteY12" fmla="*/ 2032131 h 2302330"/>
              <a:gd name="connsiteX13" fmla="*/ 5705929 w 12191286"/>
              <a:gd name="connsiteY13" fmla="*/ 1540006 h 2302330"/>
              <a:gd name="connsiteX14" fmla="*/ 6544129 w 12191286"/>
              <a:gd name="connsiteY14" fmla="*/ 1155831 h 2302330"/>
              <a:gd name="connsiteX15" fmla="*/ 7153729 w 12191286"/>
              <a:gd name="connsiteY15" fmla="*/ 1257431 h 2302330"/>
              <a:gd name="connsiteX16" fmla="*/ 7429954 w 12191286"/>
              <a:gd name="connsiteY16" fmla="*/ 1133606 h 2302330"/>
              <a:gd name="connsiteX17" fmla="*/ 8185604 w 12191286"/>
              <a:gd name="connsiteY17" fmla="*/ 1266956 h 2302330"/>
              <a:gd name="connsiteX18" fmla="*/ 8699954 w 12191286"/>
              <a:gd name="connsiteY18" fmla="*/ 1368556 h 2302330"/>
              <a:gd name="connsiteX19" fmla="*/ 8963479 w 12191286"/>
              <a:gd name="connsiteY19" fmla="*/ 1181231 h 2302330"/>
              <a:gd name="connsiteX20" fmla="*/ 9668329 w 12191286"/>
              <a:gd name="connsiteY20" fmla="*/ 1022481 h 2302330"/>
              <a:gd name="connsiteX21" fmla="*/ 10328729 w 12191286"/>
              <a:gd name="connsiteY21" fmla="*/ 889131 h 2302330"/>
              <a:gd name="connsiteX22" fmla="*/ 10243004 w 12191286"/>
              <a:gd name="connsiteY22" fmla="*/ 844681 h 2302330"/>
              <a:gd name="connsiteX23" fmla="*/ 9944554 w 12191286"/>
              <a:gd name="connsiteY23" fmla="*/ 676406 h 2302330"/>
              <a:gd name="connsiteX24" fmla="*/ 10036629 w 12191286"/>
              <a:gd name="connsiteY24" fmla="*/ 12831 h 2302330"/>
              <a:gd name="connsiteX25" fmla="*/ 10341429 w 12191286"/>
              <a:gd name="connsiteY25" fmla="*/ 231906 h 2302330"/>
              <a:gd name="connsiteX26" fmla="*/ 10655754 w 12191286"/>
              <a:gd name="connsiteY26" fmla="*/ 152531 h 2302330"/>
              <a:gd name="connsiteX27" fmla="*/ 10862129 w 12191286"/>
              <a:gd name="connsiteY27" fmla="*/ 301756 h 2302330"/>
              <a:gd name="connsiteX28" fmla="*/ 10941504 w 12191286"/>
              <a:gd name="connsiteY28" fmla="*/ 657356 h 2302330"/>
              <a:gd name="connsiteX29" fmla="*/ 12055929 w 12191286"/>
              <a:gd name="connsiteY29" fmla="*/ 901831 h 2302330"/>
              <a:gd name="connsiteX30" fmla="*/ 12157529 w 12191286"/>
              <a:gd name="connsiteY30" fmla="*/ 978031 h 2302330"/>
              <a:gd name="connsiteX31" fmla="*/ 11922579 w 12191286"/>
              <a:gd name="connsiteY31" fmla="*/ 889131 h 2302330"/>
              <a:gd name="connsiteX32" fmla="*/ 10900229 w 12191286"/>
              <a:gd name="connsiteY32" fmla="*/ 666881 h 2302330"/>
              <a:gd name="connsiteX33" fmla="*/ 10827204 w 12191286"/>
              <a:gd name="connsiteY33" fmla="*/ 285881 h 2302330"/>
              <a:gd name="connsiteX34" fmla="*/ 10592254 w 12191286"/>
              <a:gd name="connsiteY34" fmla="*/ 168406 h 2302330"/>
              <a:gd name="connsiteX35" fmla="*/ 10325554 w 12191286"/>
              <a:gd name="connsiteY35" fmla="*/ 298581 h 2302330"/>
              <a:gd name="connsiteX36" fmla="*/ 10150929 w 12191286"/>
              <a:gd name="connsiteY36" fmla="*/ 19181 h 2302330"/>
              <a:gd name="connsiteX37" fmla="*/ 10017579 w 12191286"/>
              <a:gd name="connsiteY37" fmla="*/ 155706 h 2302330"/>
              <a:gd name="connsiteX38" fmla="*/ 9989004 w 12191286"/>
              <a:gd name="connsiteY38" fmla="*/ 701806 h 2302330"/>
              <a:gd name="connsiteX39" fmla="*/ 10398579 w 12191286"/>
              <a:gd name="connsiteY39" fmla="*/ 885956 h 2302330"/>
              <a:gd name="connsiteX40" fmla="*/ 9668329 w 12191286"/>
              <a:gd name="connsiteY40" fmla="*/ 1054231 h 2302330"/>
              <a:gd name="connsiteX41" fmla="*/ 8982529 w 12191286"/>
              <a:gd name="connsiteY41" fmla="*/ 1209806 h 2302330"/>
              <a:gd name="connsiteX42" fmla="*/ 8715829 w 12191286"/>
              <a:gd name="connsiteY42" fmla="*/ 1397131 h 2302330"/>
              <a:gd name="connsiteX43" fmla="*/ 8169729 w 12191286"/>
              <a:gd name="connsiteY43" fmla="*/ 1292356 h 2302330"/>
              <a:gd name="connsiteX44" fmla="*/ 7439479 w 12191286"/>
              <a:gd name="connsiteY44" fmla="*/ 1155831 h 2302330"/>
              <a:gd name="connsiteX45" fmla="*/ 7233104 w 12191286"/>
              <a:gd name="connsiteY45" fmla="*/ 1270131 h 2302330"/>
              <a:gd name="connsiteX46" fmla="*/ 7026729 w 12191286"/>
              <a:gd name="connsiteY46" fmla="*/ 1263781 h 2302330"/>
              <a:gd name="connsiteX47" fmla="*/ 6601279 w 12191286"/>
              <a:gd name="connsiteY47" fmla="*/ 1174881 h 2302330"/>
              <a:gd name="connsiteX48" fmla="*/ 6010729 w 12191286"/>
              <a:gd name="connsiteY48" fmla="*/ 1403481 h 2302330"/>
              <a:gd name="connsiteX49" fmla="*/ 5305879 w 12191286"/>
              <a:gd name="connsiteY49" fmla="*/ 1832106 h 2302330"/>
              <a:gd name="connsiteX50" fmla="*/ 4724854 w 12191286"/>
              <a:gd name="connsiteY50" fmla="*/ 2171831 h 2302330"/>
              <a:gd name="connsiteX51" fmla="*/ 4213679 w 12191286"/>
              <a:gd name="connsiteY51" fmla="*/ 2235331 h 2302330"/>
              <a:gd name="connsiteX52" fmla="*/ 3883479 w 12191286"/>
              <a:gd name="connsiteY52" fmla="*/ 2082931 h 2302330"/>
              <a:gd name="connsiteX53" fmla="*/ 3496129 w 12191286"/>
              <a:gd name="connsiteY53" fmla="*/ 2108331 h 2302330"/>
              <a:gd name="connsiteX54" fmla="*/ 3102429 w 12191286"/>
              <a:gd name="connsiteY54" fmla="*/ 1981331 h 2302330"/>
              <a:gd name="connsiteX55" fmla="*/ 2581729 w 12191286"/>
              <a:gd name="connsiteY55" fmla="*/ 1695581 h 2302330"/>
              <a:gd name="connsiteX56" fmla="*/ 2177422 w 12191286"/>
              <a:gd name="connsiteY56" fmla="*/ 1455816 h 2302330"/>
              <a:gd name="connsiteX57" fmla="*/ 2174248 w 12191286"/>
              <a:gd name="connsiteY57" fmla="*/ 1412238 h 2302330"/>
              <a:gd name="connsiteX58" fmla="*/ 2464149 w 12191286"/>
              <a:gd name="connsiteY58" fmla="*/ 1194455 h 2302330"/>
              <a:gd name="connsiteX59" fmla="*/ 2200870 w 12191286"/>
              <a:gd name="connsiteY59" fmla="*/ 1078549 h 2302330"/>
              <a:gd name="connsiteX60" fmla="*/ 2056528 w 12191286"/>
              <a:gd name="connsiteY60" fmla="*/ 1238520 h 2302330"/>
              <a:gd name="connsiteX61" fmla="*/ 2174912 w 12191286"/>
              <a:gd name="connsiteY61" fmla="*/ 1417472 h 2302330"/>
              <a:gd name="connsiteX62" fmla="*/ 2177388 w 12191286"/>
              <a:gd name="connsiteY62" fmla="*/ 1447268 h 2302330"/>
              <a:gd name="connsiteX63" fmla="*/ 1121229 w 12191286"/>
              <a:gd name="connsiteY63" fmla="*/ 1949581 h 2302330"/>
              <a:gd name="connsiteX64" fmla="*/ 454 w 12191286"/>
              <a:gd name="connsiteY64" fmla="*/ 2302006 h 2302330"/>
              <a:gd name="connsiteX65" fmla="*/ 3629 w 12191286"/>
              <a:gd name="connsiteY65" fmla="*/ 2276606 h 2302330"/>
              <a:gd name="connsiteX0" fmla="*/ 3629 w 12191286"/>
              <a:gd name="connsiteY0" fmla="*/ 2273189 h 2298913"/>
              <a:gd name="connsiteX1" fmla="*/ 946604 w 12191286"/>
              <a:gd name="connsiteY1" fmla="*/ 1990614 h 2298913"/>
              <a:gd name="connsiteX2" fmla="*/ 2149652 w 12191286"/>
              <a:gd name="connsiteY2" fmla="*/ 1430628 h 2298913"/>
              <a:gd name="connsiteX3" fmla="*/ 2031197 w 12191286"/>
              <a:gd name="connsiteY3" fmla="*/ 1212460 h 2298913"/>
              <a:gd name="connsiteX4" fmla="*/ 2201845 w 12191286"/>
              <a:gd name="connsiteY4" fmla="*/ 1047673 h 2298913"/>
              <a:gd name="connsiteX5" fmla="*/ 2500330 w 12191286"/>
              <a:gd name="connsiteY5" fmla="*/ 1196446 h 2298913"/>
              <a:gd name="connsiteX6" fmla="*/ 2188692 w 12191286"/>
              <a:gd name="connsiteY6" fmla="*/ 1433768 h 2298913"/>
              <a:gd name="connsiteX7" fmla="*/ 2857954 w 12191286"/>
              <a:gd name="connsiteY7" fmla="*/ 1822339 h 2298913"/>
              <a:gd name="connsiteX8" fmla="*/ 3432629 w 12191286"/>
              <a:gd name="connsiteY8" fmla="*/ 2066814 h 2298913"/>
              <a:gd name="connsiteX9" fmla="*/ 3880304 w 12191286"/>
              <a:gd name="connsiteY9" fmla="*/ 2050939 h 2298913"/>
              <a:gd name="connsiteX10" fmla="*/ 4143829 w 12191286"/>
              <a:gd name="connsiteY10" fmla="*/ 2190639 h 2298913"/>
              <a:gd name="connsiteX11" fmla="*/ 4451804 w 12191286"/>
              <a:gd name="connsiteY11" fmla="*/ 2209689 h 2298913"/>
              <a:gd name="connsiteX12" fmla="*/ 4991554 w 12191286"/>
              <a:gd name="connsiteY12" fmla="*/ 2028714 h 2298913"/>
              <a:gd name="connsiteX13" fmla="*/ 5705929 w 12191286"/>
              <a:gd name="connsiteY13" fmla="*/ 1536589 h 2298913"/>
              <a:gd name="connsiteX14" fmla="*/ 6544129 w 12191286"/>
              <a:gd name="connsiteY14" fmla="*/ 1152414 h 2298913"/>
              <a:gd name="connsiteX15" fmla="*/ 7153729 w 12191286"/>
              <a:gd name="connsiteY15" fmla="*/ 1254014 h 2298913"/>
              <a:gd name="connsiteX16" fmla="*/ 7429954 w 12191286"/>
              <a:gd name="connsiteY16" fmla="*/ 1130189 h 2298913"/>
              <a:gd name="connsiteX17" fmla="*/ 8185604 w 12191286"/>
              <a:gd name="connsiteY17" fmla="*/ 1263539 h 2298913"/>
              <a:gd name="connsiteX18" fmla="*/ 8699954 w 12191286"/>
              <a:gd name="connsiteY18" fmla="*/ 1365139 h 2298913"/>
              <a:gd name="connsiteX19" fmla="*/ 8963479 w 12191286"/>
              <a:gd name="connsiteY19" fmla="*/ 1177814 h 2298913"/>
              <a:gd name="connsiteX20" fmla="*/ 9668329 w 12191286"/>
              <a:gd name="connsiteY20" fmla="*/ 1019064 h 2298913"/>
              <a:gd name="connsiteX21" fmla="*/ 10328729 w 12191286"/>
              <a:gd name="connsiteY21" fmla="*/ 885714 h 2298913"/>
              <a:gd name="connsiteX22" fmla="*/ 10243004 w 12191286"/>
              <a:gd name="connsiteY22" fmla="*/ 841264 h 2298913"/>
              <a:gd name="connsiteX23" fmla="*/ 9944554 w 12191286"/>
              <a:gd name="connsiteY23" fmla="*/ 672989 h 2298913"/>
              <a:gd name="connsiteX24" fmla="*/ 10036629 w 12191286"/>
              <a:gd name="connsiteY24" fmla="*/ 9414 h 2298913"/>
              <a:gd name="connsiteX25" fmla="*/ 10341429 w 12191286"/>
              <a:gd name="connsiteY25" fmla="*/ 228489 h 2298913"/>
              <a:gd name="connsiteX26" fmla="*/ 10655754 w 12191286"/>
              <a:gd name="connsiteY26" fmla="*/ 149114 h 2298913"/>
              <a:gd name="connsiteX27" fmla="*/ 10862129 w 12191286"/>
              <a:gd name="connsiteY27" fmla="*/ 298339 h 2298913"/>
              <a:gd name="connsiteX28" fmla="*/ 10941504 w 12191286"/>
              <a:gd name="connsiteY28" fmla="*/ 653939 h 2298913"/>
              <a:gd name="connsiteX29" fmla="*/ 12055929 w 12191286"/>
              <a:gd name="connsiteY29" fmla="*/ 898414 h 2298913"/>
              <a:gd name="connsiteX30" fmla="*/ 12157529 w 12191286"/>
              <a:gd name="connsiteY30" fmla="*/ 974614 h 2298913"/>
              <a:gd name="connsiteX31" fmla="*/ 11922579 w 12191286"/>
              <a:gd name="connsiteY31" fmla="*/ 885714 h 2298913"/>
              <a:gd name="connsiteX32" fmla="*/ 10900229 w 12191286"/>
              <a:gd name="connsiteY32" fmla="*/ 663464 h 2298913"/>
              <a:gd name="connsiteX33" fmla="*/ 10827204 w 12191286"/>
              <a:gd name="connsiteY33" fmla="*/ 282464 h 2298913"/>
              <a:gd name="connsiteX34" fmla="*/ 10592254 w 12191286"/>
              <a:gd name="connsiteY34" fmla="*/ 164989 h 2298913"/>
              <a:gd name="connsiteX35" fmla="*/ 10325554 w 12191286"/>
              <a:gd name="connsiteY35" fmla="*/ 295164 h 2298913"/>
              <a:gd name="connsiteX36" fmla="*/ 10150929 w 12191286"/>
              <a:gd name="connsiteY36" fmla="*/ 15764 h 2298913"/>
              <a:gd name="connsiteX37" fmla="*/ 10017579 w 12191286"/>
              <a:gd name="connsiteY37" fmla="*/ 152289 h 2298913"/>
              <a:gd name="connsiteX38" fmla="*/ 9989004 w 12191286"/>
              <a:gd name="connsiteY38" fmla="*/ 698389 h 2298913"/>
              <a:gd name="connsiteX39" fmla="*/ 10398579 w 12191286"/>
              <a:gd name="connsiteY39" fmla="*/ 882539 h 2298913"/>
              <a:gd name="connsiteX40" fmla="*/ 9668329 w 12191286"/>
              <a:gd name="connsiteY40" fmla="*/ 1050814 h 2298913"/>
              <a:gd name="connsiteX41" fmla="*/ 8982529 w 12191286"/>
              <a:gd name="connsiteY41" fmla="*/ 1206389 h 2298913"/>
              <a:gd name="connsiteX42" fmla="*/ 8715829 w 12191286"/>
              <a:gd name="connsiteY42" fmla="*/ 1393714 h 2298913"/>
              <a:gd name="connsiteX43" fmla="*/ 8169729 w 12191286"/>
              <a:gd name="connsiteY43" fmla="*/ 1288939 h 2298913"/>
              <a:gd name="connsiteX44" fmla="*/ 7439479 w 12191286"/>
              <a:gd name="connsiteY44" fmla="*/ 1152414 h 2298913"/>
              <a:gd name="connsiteX45" fmla="*/ 7233104 w 12191286"/>
              <a:gd name="connsiteY45" fmla="*/ 1266714 h 2298913"/>
              <a:gd name="connsiteX46" fmla="*/ 7026729 w 12191286"/>
              <a:gd name="connsiteY46" fmla="*/ 1260364 h 2298913"/>
              <a:gd name="connsiteX47" fmla="*/ 6601279 w 12191286"/>
              <a:gd name="connsiteY47" fmla="*/ 1171464 h 2298913"/>
              <a:gd name="connsiteX48" fmla="*/ 6010729 w 12191286"/>
              <a:gd name="connsiteY48" fmla="*/ 1400064 h 2298913"/>
              <a:gd name="connsiteX49" fmla="*/ 5305879 w 12191286"/>
              <a:gd name="connsiteY49" fmla="*/ 1828689 h 2298913"/>
              <a:gd name="connsiteX50" fmla="*/ 4724854 w 12191286"/>
              <a:gd name="connsiteY50" fmla="*/ 2168414 h 2298913"/>
              <a:gd name="connsiteX51" fmla="*/ 4213679 w 12191286"/>
              <a:gd name="connsiteY51" fmla="*/ 2231914 h 2298913"/>
              <a:gd name="connsiteX52" fmla="*/ 3883479 w 12191286"/>
              <a:gd name="connsiteY52" fmla="*/ 2079514 h 2298913"/>
              <a:gd name="connsiteX53" fmla="*/ 3496129 w 12191286"/>
              <a:gd name="connsiteY53" fmla="*/ 2104914 h 2298913"/>
              <a:gd name="connsiteX54" fmla="*/ 3102429 w 12191286"/>
              <a:gd name="connsiteY54" fmla="*/ 1977914 h 2298913"/>
              <a:gd name="connsiteX55" fmla="*/ 2581729 w 12191286"/>
              <a:gd name="connsiteY55" fmla="*/ 1692164 h 2298913"/>
              <a:gd name="connsiteX56" fmla="*/ 2177422 w 12191286"/>
              <a:gd name="connsiteY56" fmla="*/ 1452399 h 2298913"/>
              <a:gd name="connsiteX57" fmla="*/ 2174248 w 12191286"/>
              <a:gd name="connsiteY57" fmla="*/ 1408821 h 2298913"/>
              <a:gd name="connsiteX58" fmla="*/ 2464149 w 12191286"/>
              <a:gd name="connsiteY58" fmla="*/ 1191038 h 2298913"/>
              <a:gd name="connsiteX59" fmla="*/ 2200870 w 12191286"/>
              <a:gd name="connsiteY59" fmla="*/ 1075132 h 2298913"/>
              <a:gd name="connsiteX60" fmla="*/ 2056528 w 12191286"/>
              <a:gd name="connsiteY60" fmla="*/ 1235103 h 2298913"/>
              <a:gd name="connsiteX61" fmla="*/ 2174912 w 12191286"/>
              <a:gd name="connsiteY61" fmla="*/ 1414055 h 2298913"/>
              <a:gd name="connsiteX62" fmla="*/ 2177388 w 12191286"/>
              <a:gd name="connsiteY62" fmla="*/ 1443851 h 2298913"/>
              <a:gd name="connsiteX63" fmla="*/ 1121229 w 12191286"/>
              <a:gd name="connsiteY63" fmla="*/ 1946164 h 2298913"/>
              <a:gd name="connsiteX64" fmla="*/ 454 w 12191286"/>
              <a:gd name="connsiteY64" fmla="*/ 2298589 h 2298913"/>
              <a:gd name="connsiteX65" fmla="*/ 3629 w 12191286"/>
              <a:gd name="connsiteY65" fmla="*/ 2273189 h 2298913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2254 w 12191286"/>
              <a:gd name="connsiteY34" fmla="*/ 165174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5429 w 12191286"/>
              <a:gd name="connsiteY34" fmla="*/ 174699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7206 h 2302930"/>
              <a:gd name="connsiteX1" fmla="*/ 946604 w 12191286"/>
              <a:gd name="connsiteY1" fmla="*/ 1994631 h 2302930"/>
              <a:gd name="connsiteX2" fmla="*/ 2149652 w 12191286"/>
              <a:gd name="connsiteY2" fmla="*/ 1434645 h 2302930"/>
              <a:gd name="connsiteX3" fmla="*/ 2031197 w 12191286"/>
              <a:gd name="connsiteY3" fmla="*/ 1216477 h 2302930"/>
              <a:gd name="connsiteX4" fmla="*/ 2201845 w 12191286"/>
              <a:gd name="connsiteY4" fmla="*/ 1051690 h 2302930"/>
              <a:gd name="connsiteX5" fmla="*/ 2500330 w 12191286"/>
              <a:gd name="connsiteY5" fmla="*/ 1200463 h 2302930"/>
              <a:gd name="connsiteX6" fmla="*/ 2188692 w 12191286"/>
              <a:gd name="connsiteY6" fmla="*/ 1437785 h 2302930"/>
              <a:gd name="connsiteX7" fmla="*/ 2857954 w 12191286"/>
              <a:gd name="connsiteY7" fmla="*/ 1826356 h 2302930"/>
              <a:gd name="connsiteX8" fmla="*/ 3432629 w 12191286"/>
              <a:gd name="connsiteY8" fmla="*/ 2070831 h 2302930"/>
              <a:gd name="connsiteX9" fmla="*/ 3880304 w 12191286"/>
              <a:gd name="connsiteY9" fmla="*/ 2054956 h 2302930"/>
              <a:gd name="connsiteX10" fmla="*/ 4143829 w 12191286"/>
              <a:gd name="connsiteY10" fmla="*/ 2194656 h 2302930"/>
              <a:gd name="connsiteX11" fmla="*/ 4451804 w 12191286"/>
              <a:gd name="connsiteY11" fmla="*/ 2213706 h 2302930"/>
              <a:gd name="connsiteX12" fmla="*/ 4991554 w 12191286"/>
              <a:gd name="connsiteY12" fmla="*/ 2032731 h 2302930"/>
              <a:gd name="connsiteX13" fmla="*/ 5705929 w 12191286"/>
              <a:gd name="connsiteY13" fmla="*/ 1540606 h 2302930"/>
              <a:gd name="connsiteX14" fmla="*/ 6544129 w 12191286"/>
              <a:gd name="connsiteY14" fmla="*/ 1156431 h 2302930"/>
              <a:gd name="connsiteX15" fmla="*/ 7153729 w 12191286"/>
              <a:gd name="connsiteY15" fmla="*/ 1258031 h 2302930"/>
              <a:gd name="connsiteX16" fmla="*/ 7429954 w 12191286"/>
              <a:gd name="connsiteY16" fmla="*/ 1134206 h 2302930"/>
              <a:gd name="connsiteX17" fmla="*/ 8185604 w 12191286"/>
              <a:gd name="connsiteY17" fmla="*/ 1267556 h 2302930"/>
              <a:gd name="connsiteX18" fmla="*/ 8699954 w 12191286"/>
              <a:gd name="connsiteY18" fmla="*/ 1369156 h 2302930"/>
              <a:gd name="connsiteX19" fmla="*/ 8963479 w 12191286"/>
              <a:gd name="connsiteY19" fmla="*/ 1181831 h 2302930"/>
              <a:gd name="connsiteX20" fmla="*/ 9668329 w 12191286"/>
              <a:gd name="connsiteY20" fmla="*/ 1023081 h 2302930"/>
              <a:gd name="connsiteX21" fmla="*/ 10328729 w 12191286"/>
              <a:gd name="connsiteY21" fmla="*/ 889731 h 2302930"/>
              <a:gd name="connsiteX22" fmla="*/ 10243004 w 12191286"/>
              <a:gd name="connsiteY22" fmla="*/ 845281 h 2302930"/>
              <a:gd name="connsiteX23" fmla="*/ 9944554 w 12191286"/>
              <a:gd name="connsiteY23" fmla="*/ 677006 h 2302930"/>
              <a:gd name="connsiteX24" fmla="*/ 10036629 w 12191286"/>
              <a:gd name="connsiteY24" fmla="*/ 13431 h 2302930"/>
              <a:gd name="connsiteX25" fmla="*/ 10317234 w 12191286"/>
              <a:gd name="connsiteY25" fmla="*/ 231423 h 2302930"/>
              <a:gd name="connsiteX26" fmla="*/ 10417629 w 12191286"/>
              <a:gd name="connsiteY26" fmla="*/ 229331 h 2302930"/>
              <a:gd name="connsiteX27" fmla="*/ 10655754 w 12191286"/>
              <a:gd name="connsiteY27" fmla="*/ 153131 h 2302930"/>
              <a:gd name="connsiteX28" fmla="*/ 10862129 w 12191286"/>
              <a:gd name="connsiteY28" fmla="*/ 302356 h 2302930"/>
              <a:gd name="connsiteX29" fmla="*/ 10941504 w 12191286"/>
              <a:gd name="connsiteY29" fmla="*/ 657956 h 2302930"/>
              <a:gd name="connsiteX30" fmla="*/ 12055929 w 12191286"/>
              <a:gd name="connsiteY30" fmla="*/ 902431 h 2302930"/>
              <a:gd name="connsiteX31" fmla="*/ 12157529 w 12191286"/>
              <a:gd name="connsiteY31" fmla="*/ 978631 h 2302930"/>
              <a:gd name="connsiteX32" fmla="*/ 11922579 w 12191286"/>
              <a:gd name="connsiteY32" fmla="*/ 889731 h 2302930"/>
              <a:gd name="connsiteX33" fmla="*/ 10900229 w 12191286"/>
              <a:gd name="connsiteY33" fmla="*/ 667481 h 2302930"/>
              <a:gd name="connsiteX34" fmla="*/ 10827204 w 12191286"/>
              <a:gd name="connsiteY34" fmla="*/ 286481 h 2302930"/>
              <a:gd name="connsiteX35" fmla="*/ 10595429 w 12191286"/>
              <a:gd name="connsiteY35" fmla="*/ 178531 h 2302930"/>
              <a:gd name="connsiteX36" fmla="*/ 10325554 w 12191286"/>
              <a:gd name="connsiteY36" fmla="*/ 299181 h 2302930"/>
              <a:gd name="connsiteX37" fmla="*/ 10150929 w 12191286"/>
              <a:gd name="connsiteY37" fmla="*/ 19781 h 2302930"/>
              <a:gd name="connsiteX38" fmla="*/ 10017579 w 12191286"/>
              <a:gd name="connsiteY38" fmla="*/ 156306 h 2302930"/>
              <a:gd name="connsiteX39" fmla="*/ 9989004 w 12191286"/>
              <a:gd name="connsiteY39" fmla="*/ 702406 h 2302930"/>
              <a:gd name="connsiteX40" fmla="*/ 10398579 w 12191286"/>
              <a:gd name="connsiteY40" fmla="*/ 886556 h 2302930"/>
              <a:gd name="connsiteX41" fmla="*/ 9668329 w 12191286"/>
              <a:gd name="connsiteY41" fmla="*/ 1054831 h 2302930"/>
              <a:gd name="connsiteX42" fmla="*/ 8982529 w 12191286"/>
              <a:gd name="connsiteY42" fmla="*/ 1210406 h 2302930"/>
              <a:gd name="connsiteX43" fmla="*/ 8715829 w 12191286"/>
              <a:gd name="connsiteY43" fmla="*/ 1397731 h 2302930"/>
              <a:gd name="connsiteX44" fmla="*/ 8169729 w 12191286"/>
              <a:gd name="connsiteY44" fmla="*/ 1292956 h 2302930"/>
              <a:gd name="connsiteX45" fmla="*/ 7439479 w 12191286"/>
              <a:gd name="connsiteY45" fmla="*/ 1156431 h 2302930"/>
              <a:gd name="connsiteX46" fmla="*/ 7233104 w 12191286"/>
              <a:gd name="connsiteY46" fmla="*/ 1270731 h 2302930"/>
              <a:gd name="connsiteX47" fmla="*/ 7026729 w 12191286"/>
              <a:gd name="connsiteY47" fmla="*/ 1264381 h 2302930"/>
              <a:gd name="connsiteX48" fmla="*/ 6601279 w 12191286"/>
              <a:gd name="connsiteY48" fmla="*/ 1175481 h 2302930"/>
              <a:gd name="connsiteX49" fmla="*/ 6010729 w 12191286"/>
              <a:gd name="connsiteY49" fmla="*/ 1404081 h 2302930"/>
              <a:gd name="connsiteX50" fmla="*/ 5305879 w 12191286"/>
              <a:gd name="connsiteY50" fmla="*/ 1832706 h 2302930"/>
              <a:gd name="connsiteX51" fmla="*/ 4724854 w 12191286"/>
              <a:gd name="connsiteY51" fmla="*/ 2172431 h 2302930"/>
              <a:gd name="connsiteX52" fmla="*/ 4213679 w 12191286"/>
              <a:gd name="connsiteY52" fmla="*/ 2235931 h 2302930"/>
              <a:gd name="connsiteX53" fmla="*/ 3883479 w 12191286"/>
              <a:gd name="connsiteY53" fmla="*/ 2083531 h 2302930"/>
              <a:gd name="connsiteX54" fmla="*/ 3496129 w 12191286"/>
              <a:gd name="connsiteY54" fmla="*/ 2108931 h 2302930"/>
              <a:gd name="connsiteX55" fmla="*/ 3102429 w 12191286"/>
              <a:gd name="connsiteY55" fmla="*/ 1981931 h 2302930"/>
              <a:gd name="connsiteX56" fmla="*/ 2581729 w 12191286"/>
              <a:gd name="connsiteY56" fmla="*/ 1696181 h 2302930"/>
              <a:gd name="connsiteX57" fmla="*/ 2177422 w 12191286"/>
              <a:gd name="connsiteY57" fmla="*/ 1456416 h 2302930"/>
              <a:gd name="connsiteX58" fmla="*/ 2174248 w 12191286"/>
              <a:gd name="connsiteY58" fmla="*/ 1412838 h 2302930"/>
              <a:gd name="connsiteX59" fmla="*/ 2464149 w 12191286"/>
              <a:gd name="connsiteY59" fmla="*/ 1195055 h 2302930"/>
              <a:gd name="connsiteX60" fmla="*/ 2200870 w 12191286"/>
              <a:gd name="connsiteY60" fmla="*/ 1079149 h 2302930"/>
              <a:gd name="connsiteX61" fmla="*/ 2056528 w 12191286"/>
              <a:gd name="connsiteY61" fmla="*/ 1239120 h 2302930"/>
              <a:gd name="connsiteX62" fmla="*/ 2174912 w 12191286"/>
              <a:gd name="connsiteY62" fmla="*/ 1418072 h 2302930"/>
              <a:gd name="connsiteX63" fmla="*/ 2177388 w 12191286"/>
              <a:gd name="connsiteY63" fmla="*/ 1447868 h 2302930"/>
              <a:gd name="connsiteX64" fmla="*/ 1121229 w 12191286"/>
              <a:gd name="connsiteY64" fmla="*/ 1950181 h 2302930"/>
              <a:gd name="connsiteX65" fmla="*/ 454 w 12191286"/>
              <a:gd name="connsiteY65" fmla="*/ 2302606 h 2302930"/>
              <a:gd name="connsiteX66" fmla="*/ 3629 w 12191286"/>
              <a:gd name="connsiteY66" fmla="*/ 2277206 h 2302930"/>
              <a:gd name="connsiteX0" fmla="*/ 3629 w 12191286"/>
              <a:gd name="connsiteY0" fmla="*/ 2282096 h 2307820"/>
              <a:gd name="connsiteX1" fmla="*/ 946604 w 12191286"/>
              <a:gd name="connsiteY1" fmla="*/ 1999521 h 2307820"/>
              <a:gd name="connsiteX2" fmla="*/ 2149652 w 12191286"/>
              <a:gd name="connsiteY2" fmla="*/ 1439535 h 2307820"/>
              <a:gd name="connsiteX3" fmla="*/ 2031197 w 12191286"/>
              <a:gd name="connsiteY3" fmla="*/ 1221367 h 2307820"/>
              <a:gd name="connsiteX4" fmla="*/ 2201845 w 12191286"/>
              <a:gd name="connsiteY4" fmla="*/ 1056580 h 2307820"/>
              <a:gd name="connsiteX5" fmla="*/ 2500330 w 12191286"/>
              <a:gd name="connsiteY5" fmla="*/ 1205353 h 2307820"/>
              <a:gd name="connsiteX6" fmla="*/ 2188692 w 12191286"/>
              <a:gd name="connsiteY6" fmla="*/ 1442675 h 2307820"/>
              <a:gd name="connsiteX7" fmla="*/ 2857954 w 12191286"/>
              <a:gd name="connsiteY7" fmla="*/ 1831246 h 2307820"/>
              <a:gd name="connsiteX8" fmla="*/ 3432629 w 12191286"/>
              <a:gd name="connsiteY8" fmla="*/ 2075721 h 2307820"/>
              <a:gd name="connsiteX9" fmla="*/ 3880304 w 12191286"/>
              <a:gd name="connsiteY9" fmla="*/ 2059846 h 2307820"/>
              <a:gd name="connsiteX10" fmla="*/ 4143829 w 12191286"/>
              <a:gd name="connsiteY10" fmla="*/ 2199546 h 2307820"/>
              <a:gd name="connsiteX11" fmla="*/ 4451804 w 12191286"/>
              <a:gd name="connsiteY11" fmla="*/ 2218596 h 2307820"/>
              <a:gd name="connsiteX12" fmla="*/ 4991554 w 12191286"/>
              <a:gd name="connsiteY12" fmla="*/ 2037621 h 2307820"/>
              <a:gd name="connsiteX13" fmla="*/ 5705929 w 12191286"/>
              <a:gd name="connsiteY13" fmla="*/ 1545496 h 2307820"/>
              <a:gd name="connsiteX14" fmla="*/ 6544129 w 12191286"/>
              <a:gd name="connsiteY14" fmla="*/ 1161321 h 2307820"/>
              <a:gd name="connsiteX15" fmla="*/ 7153729 w 12191286"/>
              <a:gd name="connsiteY15" fmla="*/ 1262921 h 2307820"/>
              <a:gd name="connsiteX16" fmla="*/ 7429954 w 12191286"/>
              <a:gd name="connsiteY16" fmla="*/ 1139096 h 2307820"/>
              <a:gd name="connsiteX17" fmla="*/ 8185604 w 12191286"/>
              <a:gd name="connsiteY17" fmla="*/ 1272446 h 2307820"/>
              <a:gd name="connsiteX18" fmla="*/ 8699954 w 12191286"/>
              <a:gd name="connsiteY18" fmla="*/ 1374046 h 2307820"/>
              <a:gd name="connsiteX19" fmla="*/ 8963479 w 12191286"/>
              <a:gd name="connsiteY19" fmla="*/ 1186721 h 2307820"/>
              <a:gd name="connsiteX20" fmla="*/ 9668329 w 12191286"/>
              <a:gd name="connsiteY20" fmla="*/ 1027971 h 2307820"/>
              <a:gd name="connsiteX21" fmla="*/ 10328729 w 12191286"/>
              <a:gd name="connsiteY21" fmla="*/ 894621 h 2307820"/>
              <a:gd name="connsiteX22" fmla="*/ 10243004 w 12191286"/>
              <a:gd name="connsiteY22" fmla="*/ 850171 h 2307820"/>
              <a:gd name="connsiteX23" fmla="*/ 9944554 w 12191286"/>
              <a:gd name="connsiteY23" fmla="*/ 681896 h 2307820"/>
              <a:gd name="connsiteX24" fmla="*/ 10036629 w 12191286"/>
              <a:gd name="connsiteY24" fmla="*/ 18321 h 2307820"/>
              <a:gd name="connsiteX25" fmla="*/ 10317234 w 12191286"/>
              <a:gd name="connsiteY25" fmla="*/ 236313 h 2307820"/>
              <a:gd name="connsiteX26" fmla="*/ 10417629 w 12191286"/>
              <a:gd name="connsiteY26" fmla="*/ 234221 h 2307820"/>
              <a:gd name="connsiteX27" fmla="*/ 10655754 w 12191286"/>
              <a:gd name="connsiteY27" fmla="*/ 158021 h 2307820"/>
              <a:gd name="connsiteX28" fmla="*/ 10862129 w 12191286"/>
              <a:gd name="connsiteY28" fmla="*/ 307246 h 2307820"/>
              <a:gd name="connsiteX29" fmla="*/ 10941504 w 12191286"/>
              <a:gd name="connsiteY29" fmla="*/ 662846 h 2307820"/>
              <a:gd name="connsiteX30" fmla="*/ 12055929 w 12191286"/>
              <a:gd name="connsiteY30" fmla="*/ 907321 h 2307820"/>
              <a:gd name="connsiteX31" fmla="*/ 12157529 w 12191286"/>
              <a:gd name="connsiteY31" fmla="*/ 983521 h 2307820"/>
              <a:gd name="connsiteX32" fmla="*/ 11922579 w 12191286"/>
              <a:gd name="connsiteY32" fmla="*/ 894621 h 2307820"/>
              <a:gd name="connsiteX33" fmla="*/ 10900229 w 12191286"/>
              <a:gd name="connsiteY33" fmla="*/ 672371 h 2307820"/>
              <a:gd name="connsiteX34" fmla="*/ 10827204 w 12191286"/>
              <a:gd name="connsiteY34" fmla="*/ 291371 h 2307820"/>
              <a:gd name="connsiteX35" fmla="*/ 10595429 w 12191286"/>
              <a:gd name="connsiteY35" fmla="*/ 183421 h 2307820"/>
              <a:gd name="connsiteX36" fmla="*/ 10325554 w 12191286"/>
              <a:gd name="connsiteY36" fmla="*/ 304071 h 2307820"/>
              <a:gd name="connsiteX37" fmla="*/ 10150929 w 12191286"/>
              <a:gd name="connsiteY37" fmla="*/ 24671 h 2307820"/>
              <a:gd name="connsiteX38" fmla="*/ 10017579 w 12191286"/>
              <a:gd name="connsiteY38" fmla="*/ 161196 h 2307820"/>
              <a:gd name="connsiteX39" fmla="*/ 9989004 w 12191286"/>
              <a:gd name="connsiteY39" fmla="*/ 707296 h 2307820"/>
              <a:gd name="connsiteX40" fmla="*/ 10398579 w 12191286"/>
              <a:gd name="connsiteY40" fmla="*/ 891446 h 2307820"/>
              <a:gd name="connsiteX41" fmla="*/ 9668329 w 12191286"/>
              <a:gd name="connsiteY41" fmla="*/ 1059721 h 2307820"/>
              <a:gd name="connsiteX42" fmla="*/ 8982529 w 12191286"/>
              <a:gd name="connsiteY42" fmla="*/ 1215296 h 2307820"/>
              <a:gd name="connsiteX43" fmla="*/ 8715829 w 12191286"/>
              <a:gd name="connsiteY43" fmla="*/ 1402621 h 2307820"/>
              <a:gd name="connsiteX44" fmla="*/ 8169729 w 12191286"/>
              <a:gd name="connsiteY44" fmla="*/ 1297846 h 2307820"/>
              <a:gd name="connsiteX45" fmla="*/ 7439479 w 12191286"/>
              <a:gd name="connsiteY45" fmla="*/ 1161321 h 2307820"/>
              <a:gd name="connsiteX46" fmla="*/ 7233104 w 12191286"/>
              <a:gd name="connsiteY46" fmla="*/ 1275621 h 2307820"/>
              <a:gd name="connsiteX47" fmla="*/ 7026729 w 12191286"/>
              <a:gd name="connsiteY47" fmla="*/ 1269271 h 2307820"/>
              <a:gd name="connsiteX48" fmla="*/ 6601279 w 12191286"/>
              <a:gd name="connsiteY48" fmla="*/ 1180371 h 2307820"/>
              <a:gd name="connsiteX49" fmla="*/ 6010729 w 12191286"/>
              <a:gd name="connsiteY49" fmla="*/ 1408971 h 2307820"/>
              <a:gd name="connsiteX50" fmla="*/ 5305879 w 12191286"/>
              <a:gd name="connsiteY50" fmla="*/ 1837596 h 2307820"/>
              <a:gd name="connsiteX51" fmla="*/ 4724854 w 12191286"/>
              <a:gd name="connsiteY51" fmla="*/ 2177321 h 2307820"/>
              <a:gd name="connsiteX52" fmla="*/ 4213679 w 12191286"/>
              <a:gd name="connsiteY52" fmla="*/ 2240821 h 2307820"/>
              <a:gd name="connsiteX53" fmla="*/ 3883479 w 12191286"/>
              <a:gd name="connsiteY53" fmla="*/ 2088421 h 2307820"/>
              <a:gd name="connsiteX54" fmla="*/ 3496129 w 12191286"/>
              <a:gd name="connsiteY54" fmla="*/ 2113821 h 2307820"/>
              <a:gd name="connsiteX55" fmla="*/ 3102429 w 12191286"/>
              <a:gd name="connsiteY55" fmla="*/ 1986821 h 2307820"/>
              <a:gd name="connsiteX56" fmla="*/ 2581729 w 12191286"/>
              <a:gd name="connsiteY56" fmla="*/ 1701071 h 2307820"/>
              <a:gd name="connsiteX57" fmla="*/ 2177422 w 12191286"/>
              <a:gd name="connsiteY57" fmla="*/ 1461306 h 2307820"/>
              <a:gd name="connsiteX58" fmla="*/ 2174248 w 12191286"/>
              <a:gd name="connsiteY58" fmla="*/ 1417728 h 2307820"/>
              <a:gd name="connsiteX59" fmla="*/ 2464149 w 12191286"/>
              <a:gd name="connsiteY59" fmla="*/ 1199945 h 2307820"/>
              <a:gd name="connsiteX60" fmla="*/ 2200870 w 12191286"/>
              <a:gd name="connsiteY60" fmla="*/ 1084039 h 2307820"/>
              <a:gd name="connsiteX61" fmla="*/ 2056528 w 12191286"/>
              <a:gd name="connsiteY61" fmla="*/ 1244010 h 2307820"/>
              <a:gd name="connsiteX62" fmla="*/ 2174912 w 12191286"/>
              <a:gd name="connsiteY62" fmla="*/ 1422962 h 2307820"/>
              <a:gd name="connsiteX63" fmla="*/ 2177388 w 12191286"/>
              <a:gd name="connsiteY63" fmla="*/ 1452758 h 2307820"/>
              <a:gd name="connsiteX64" fmla="*/ 1121229 w 12191286"/>
              <a:gd name="connsiteY64" fmla="*/ 1955071 h 2307820"/>
              <a:gd name="connsiteX65" fmla="*/ 454 w 12191286"/>
              <a:gd name="connsiteY65" fmla="*/ 2307496 h 2307820"/>
              <a:gd name="connsiteX66" fmla="*/ 3629 w 12191286"/>
              <a:gd name="connsiteY66" fmla="*/ 2282096 h 2307820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4029 w 12191286"/>
              <a:gd name="connsiteY34" fmla="*/ 32421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303535 h 2329259"/>
              <a:gd name="connsiteX1" fmla="*/ 946604 w 12191286"/>
              <a:gd name="connsiteY1" fmla="*/ 2020960 h 2329259"/>
              <a:gd name="connsiteX2" fmla="*/ 2149652 w 12191286"/>
              <a:gd name="connsiteY2" fmla="*/ 1460974 h 2329259"/>
              <a:gd name="connsiteX3" fmla="*/ 2031197 w 12191286"/>
              <a:gd name="connsiteY3" fmla="*/ 1242806 h 2329259"/>
              <a:gd name="connsiteX4" fmla="*/ 2201845 w 12191286"/>
              <a:gd name="connsiteY4" fmla="*/ 1078019 h 2329259"/>
              <a:gd name="connsiteX5" fmla="*/ 2500330 w 12191286"/>
              <a:gd name="connsiteY5" fmla="*/ 1226792 h 2329259"/>
              <a:gd name="connsiteX6" fmla="*/ 2188692 w 12191286"/>
              <a:gd name="connsiteY6" fmla="*/ 1464114 h 2329259"/>
              <a:gd name="connsiteX7" fmla="*/ 2857954 w 12191286"/>
              <a:gd name="connsiteY7" fmla="*/ 1852685 h 2329259"/>
              <a:gd name="connsiteX8" fmla="*/ 3432629 w 12191286"/>
              <a:gd name="connsiteY8" fmla="*/ 2097160 h 2329259"/>
              <a:gd name="connsiteX9" fmla="*/ 3880304 w 12191286"/>
              <a:gd name="connsiteY9" fmla="*/ 2081285 h 2329259"/>
              <a:gd name="connsiteX10" fmla="*/ 4143829 w 12191286"/>
              <a:gd name="connsiteY10" fmla="*/ 2220985 h 2329259"/>
              <a:gd name="connsiteX11" fmla="*/ 4451804 w 12191286"/>
              <a:gd name="connsiteY11" fmla="*/ 2240035 h 2329259"/>
              <a:gd name="connsiteX12" fmla="*/ 4991554 w 12191286"/>
              <a:gd name="connsiteY12" fmla="*/ 2059060 h 2329259"/>
              <a:gd name="connsiteX13" fmla="*/ 5705929 w 12191286"/>
              <a:gd name="connsiteY13" fmla="*/ 1566935 h 2329259"/>
              <a:gd name="connsiteX14" fmla="*/ 6544129 w 12191286"/>
              <a:gd name="connsiteY14" fmla="*/ 1182760 h 2329259"/>
              <a:gd name="connsiteX15" fmla="*/ 7153729 w 12191286"/>
              <a:gd name="connsiteY15" fmla="*/ 1284360 h 2329259"/>
              <a:gd name="connsiteX16" fmla="*/ 7429954 w 12191286"/>
              <a:gd name="connsiteY16" fmla="*/ 1160535 h 2329259"/>
              <a:gd name="connsiteX17" fmla="*/ 8185604 w 12191286"/>
              <a:gd name="connsiteY17" fmla="*/ 1293885 h 2329259"/>
              <a:gd name="connsiteX18" fmla="*/ 8699954 w 12191286"/>
              <a:gd name="connsiteY18" fmla="*/ 1395485 h 2329259"/>
              <a:gd name="connsiteX19" fmla="*/ 8963479 w 12191286"/>
              <a:gd name="connsiteY19" fmla="*/ 1208160 h 2329259"/>
              <a:gd name="connsiteX20" fmla="*/ 9668329 w 12191286"/>
              <a:gd name="connsiteY20" fmla="*/ 1049410 h 2329259"/>
              <a:gd name="connsiteX21" fmla="*/ 10328729 w 12191286"/>
              <a:gd name="connsiteY21" fmla="*/ 916060 h 2329259"/>
              <a:gd name="connsiteX22" fmla="*/ 10243004 w 12191286"/>
              <a:gd name="connsiteY22" fmla="*/ 871610 h 2329259"/>
              <a:gd name="connsiteX23" fmla="*/ 9944554 w 12191286"/>
              <a:gd name="connsiteY23" fmla="*/ 703335 h 2329259"/>
              <a:gd name="connsiteX24" fmla="*/ 10036629 w 12191286"/>
              <a:gd name="connsiteY24" fmla="*/ 39760 h 2329259"/>
              <a:gd name="connsiteX25" fmla="*/ 10275959 w 12191286"/>
              <a:gd name="connsiteY25" fmla="*/ 181552 h 2329259"/>
              <a:gd name="connsiteX26" fmla="*/ 10443029 w 12191286"/>
              <a:gd name="connsiteY26" fmla="*/ 249310 h 2329259"/>
              <a:gd name="connsiteX27" fmla="*/ 10655754 w 12191286"/>
              <a:gd name="connsiteY27" fmla="*/ 179460 h 2329259"/>
              <a:gd name="connsiteX28" fmla="*/ 10862129 w 12191286"/>
              <a:gd name="connsiteY28" fmla="*/ 328685 h 2329259"/>
              <a:gd name="connsiteX29" fmla="*/ 10941504 w 12191286"/>
              <a:gd name="connsiteY29" fmla="*/ 684285 h 2329259"/>
              <a:gd name="connsiteX30" fmla="*/ 12055929 w 12191286"/>
              <a:gd name="connsiteY30" fmla="*/ 928760 h 2329259"/>
              <a:gd name="connsiteX31" fmla="*/ 12157529 w 12191286"/>
              <a:gd name="connsiteY31" fmla="*/ 1004960 h 2329259"/>
              <a:gd name="connsiteX32" fmla="*/ 11922579 w 12191286"/>
              <a:gd name="connsiteY32" fmla="*/ 916060 h 2329259"/>
              <a:gd name="connsiteX33" fmla="*/ 10900229 w 12191286"/>
              <a:gd name="connsiteY33" fmla="*/ 693810 h 2329259"/>
              <a:gd name="connsiteX34" fmla="*/ 10824029 w 12191286"/>
              <a:gd name="connsiteY34" fmla="*/ 331860 h 2329259"/>
              <a:gd name="connsiteX35" fmla="*/ 10604954 w 12191286"/>
              <a:gd name="connsiteY35" fmla="*/ 211210 h 2329259"/>
              <a:gd name="connsiteX36" fmla="*/ 10325554 w 12191286"/>
              <a:gd name="connsiteY36" fmla="*/ 325510 h 2329259"/>
              <a:gd name="connsiteX37" fmla="*/ 10150929 w 12191286"/>
              <a:gd name="connsiteY37" fmla="*/ 46110 h 2329259"/>
              <a:gd name="connsiteX38" fmla="*/ 10017579 w 12191286"/>
              <a:gd name="connsiteY38" fmla="*/ 182635 h 2329259"/>
              <a:gd name="connsiteX39" fmla="*/ 9989004 w 12191286"/>
              <a:gd name="connsiteY39" fmla="*/ 728735 h 2329259"/>
              <a:gd name="connsiteX40" fmla="*/ 10398579 w 12191286"/>
              <a:gd name="connsiteY40" fmla="*/ 912885 h 2329259"/>
              <a:gd name="connsiteX41" fmla="*/ 9668329 w 12191286"/>
              <a:gd name="connsiteY41" fmla="*/ 1081160 h 2329259"/>
              <a:gd name="connsiteX42" fmla="*/ 8982529 w 12191286"/>
              <a:gd name="connsiteY42" fmla="*/ 1236735 h 2329259"/>
              <a:gd name="connsiteX43" fmla="*/ 8715829 w 12191286"/>
              <a:gd name="connsiteY43" fmla="*/ 1424060 h 2329259"/>
              <a:gd name="connsiteX44" fmla="*/ 8169729 w 12191286"/>
              <a:gd name="connsiteY44" fmla="*/ 1319285 h 2329259"/>
              <a:gd name="connsiteX45" fmla="*/ 7439479 w 12191286"/>
              <a:gd name="connsiteY45" fmla="*/ 1182760 h 2329259"/>
              <a:gd name="connsiteX46" fmla="*/ 7233104 w 12191286"/>
              <a:gd name="connsiteY46" fmla="*/ 1297060 h 2329259"/>
              <a:gd name="connsiteX47" fmla="*/ 7026729 w 12191286"/>
              <a:gd name="connsiteY47" fmla="*/ 1290710 h 2329259"/>
              <a:gd name="connsiteX48" fmla="*/ 6601279 w 12191286"/>
              <a:gd name="connsiteY48" fmla="*/ 1201810 h 2329259"/>
              <a:gd name="connsiteX49" fmla="*/ 6010729 w 12191286"/>
              <a:gd name="connsiteY49" fmla="*/ 1430410 h 2329259"/>
              <a:gd name="connsiteX50" fmla="*/ 5305879 w 12191286"/>
              <a:gd name="connsiteY50" fmla="*/ 1859035 h 2329259"/>
              <a:gd name="connsiteX51" fmla="*/ 4724854 w 12191286"/>
              <a:gd name="connsiteY51" fmla="*/ 2198760 h 2329259"/>
              <a:gd name="connsiteX52" fmla="*/ 4213679 w 12191286"/>
              <a:gd name="connsiteY52" fmla="*/ 2262260 h 2329259"/>
              <a:gd name="connsiteX53" fmla="*/ 3883479 w 12191286"/>
              <a:gd name="connsiteY53" fmla="*/ 2109860 h 2329259"/>
              <a:gd name="connsiteX54" fmla="*/ 3496129 w 12191286"/>
              <a:gd name="connsiteY54" fmla="*/ 2135260 h 2329259"/>
              <a:gd name="connsiteX55" fmla="*/ 3102429 w 12191286"/>
              <a:gd name="connsiteY55" fmla="*/ 2008260 h 2329259"/>
              <a:gd name="connsiteX56" fmla="*/ 2581729 w 12191286"/>
              <a:gd name="connsiteY56" fmla="*/ 1722510 h 2329259"/>
              <a:gd name="connsiteX57" fmla="*/ 2177422 w 12191286"/>
              <a:gd name="connsiteY57" fmla="*/ 1482745 h 2329259"/>
              <a:gd name="connsiteX58" fmla="*/ 2174248 w 12191286"/>
              <a:gd name="connsiteY58" fmla="*/ 1439167 h 2329259"/>
              <a:gd name="connsiteX59" fmla="*/ 2464149 w 12191286"/>
              <a:gd name="connsiteY59" fmla="*/ 1221384 h 2329259"/>
              <a:gd name="connsiteX60" fmla="*/ 2200870 w 12191286"/>
              <a:gd name="connsiteY60" fmla="*/ 1105478 h 2329259"/>
              <a:gd name="connsiteX61" fmla="*/ 2056528 w 12191286"/>
              <a:gd name="connsiteY61" fmla="*/ 1265449 h 2329259"/>
              <a:gd name="connsiteX62" fmla="*/ 2174912 w 12191286"/>
              <a:gd name="connsiteY62" fmla="*/ 1444401 h 2329259"/>
              <a:gd name="connsiteX63" fmla="*/ 2177388 w 12191286"/>
              <a:gd name="connsiteY63" fmla="*/ 1474197 h 2329259"/>
              <a:gd name="connsiteX64" fmla="*/ 1121229 w 12191286"/>
              <a:gd name="connsiteY64" fmla="*/ 1976510 h 2329259"/>
              <a:gd name="connsiteX65" fmla="*/ 454 w 12191286"/>
              <a:gd name="connsiteY65" fmla="*/ 2328935 h 2329259"/>
              <a:gd name="connsiteX66" fmla="*/ 3629 w 12191286"/>
              <a:gd name="connsiteY66" fmla="*/ 2303535 h 2329259"/>
              <a:gd name="connsiteX0" fmla="*/ 3629 w 12191286"/>
              <a:gd name="connsiteY0" fmla="*/ 2293892 h 2319616"/>
              <a:gd name="connsiteX1" fmla="*/ 946604 w 12191286"/>
              <a:gd name="connsiteY1" fmla="*/ 2011317 h 2319616"/>
              <a:gd name="connsiteX2" fmla="*/ 2149652 w 12191286"/>
              <a:gd name="connsiteY2" fmla="*/ 1451331 h 2319616"/>
              <a:gd name="connsiteX3" fmla="*/ 2031197 w 12191286"/>
              <a:gd name="connsiteY3" fmla="*/ 1233163 h 2319616"/>
              <a:gd name="connsiteX4" fmla="*/ 2201845 w 12191286"/>
              <a:gd name="connsiteY4" fmla="*/ 1068376 h 2319616"/>
              <a:gd name="connsiteX5" fmla="*/ 2500330 w 12191286"/>
              <a:gd name="connsiteY5" fmla="*/ 1217149 h 2319616"/>
              <a:gd name="connsiteX6" fmla="*/ 2188692 w 12191286"/>
              <a:gd name="connsiteY6" fmla="*/ 1454471 h 2319616"/>
              <a:gd name="connsiteX7" fmla="*/ 2857954 w 12191286"/>
              <a:gd name="connsiteY7" fmla="*/ 1843042 h 2319616"/>
              <a:gd name="connsiteX8" fmla="*/ 3432629 w 12191286"/>
              <a:gd name="connsiteY8" fmla="*/ 2087517 h 2319616"/>
              <a:gd name="connsiteX9" fmla="*/ 3880304 w 12191286"/>
              <a:gd name="connsiteY9" fmla="*/ 2071642 h 2319616"/>
              <a:gd name="connsiteX10" fmla="*/ 4143829 w 12191286"/>
              <a:gd name="connsiteY10" fmla="*/ 2211342 h 2319616"/>
              <a:gd name="connsiteX11" fmla="*/ 4451804 w 12191286"/>
              <a:gd name="connsiteY11" fmla="*/ 2230392 h 2319616"/>
              <a:gd name="connsiteX12" fmla="*/ 4991554 w 12191286"/>
              <a:gd name="connsiteY12" fmla="*/ 2049417 h 2319616"/>
              <a:gd name="connsiteX13" fmla="*/ 5705929 w 12191286"/>
              <a:gd name="connsiteY13" fmla="*/ 1557292 h 2319616"/>
              <a:gd name="connsiteX14" fmla="*/ 6544129 w 12191286"/>
              <a:gd name="connsiteY14" fmla="*/ 1173117 h 2319616"/>
              <a:gd name="connsiteX15" fmla="*/ 7153729 w 12191286"/>
              <a:gd name="connsiteY15" fmla="*/ 1274717 h 2319616"/>
              <a:gd name="connsiteX16" fmla="*/ 7429954 w 12191286"/>
              <a:gd name="connsiteY16" fmla="*/ 1150892 h 2319616"/>
              <a:gd name="connsiteX17" fmla="*/ 8185604 w 12191286"/>
              <a:gd name="connsiteY17" fmla="*/ 1284242 h 2319616"/>
              <a:gd name="connsiteX18" fmla="*/ 8699954 w 12191286"/>
              <a:gd name="connsiteY18" fmla="*/ 1385842 h 2319616"/>
              <a:gd name="connsiteX19" fmla="*/ 8963479 w 12191286"/>
              <a:gd name="connsiteY19" fmla="*/ 1198517 h 2319616"/>
              <a:gd name="connsiteX20" fmla="*/ 9668329 w 12191286"/>
              <a:gd name="connsiteY20" fmla="*/ 1039767 h 2319616"/>
              <a:gd name="connsiteX21" fmla="*/ 10328729 w 12191286"/>
              <a:gd name="connsiteY21" fmla="*/ 906417 h 2319616"/>
              <a:gd name="connsiteX22" fmla="*/ 10243004 w 12191286"/>
              <a:gd name="connsiteY22" fmla="*/ 861967 h 2319616"/>
              <a:gd name="connsiteX23" fmla="*/ 9944554 w 12191286"/>
              <a:gd name="connsiteY23" fmla="*/ 693692 h 2319616"/>
              <a:gd name="connsiteX24" fmla="*/ 10036629 w 12191286"/>
              <a:gd name="connsiteY24" fmla="*/ 42817 h 2319616"/>
              <a:gd name="connsiteX25" fmla="*/ 10275959 w 12191286"/>
              <a:gd name="connsiteY25" fmla="*/ 171909 h 2319616"/>
              <a:gd name="connsiteX26" fmla="*/ 10443029 w 12191286"/>
              <a:gd name="connsiteY26" fmla="*/ 239667 h 2319616"/>
              <a:gd name="connsiteX27" fmla="*/ 10655754 w 12191286"/>
              <a:gd name="connsiteY27" fmla="*/ 169817 h 2319616"/>
              <a:gd name="connsiteX28" fmla="*/ 10862129 w 12191286"/>
              <a:gd name="connsiteY28" fmla="*/ 319042 h 2319616"/>
              <a:gd name="connsiteX29" fmla="*/ 10941504 w 12191286"/>
              <a:gd name="connsiteY29" fmla="*/ 674642 h 2319616"/>
              <a:gd name="connsiteX30" fmla="*/ 12055929 w 12191286"/>
              <a:gd name="connsiteY30" fmla="*/ 919117 h 2319616"/>
              <a:gd name="connsiteX31" fmla="*/ 12157529 w 12191286"/>
              <a:gd name="connsiteY31" fmla="*/ 995317 h 2319616"/>
              <a:gd name="connsiteX32" fmla="*/ 11922579 w 12191286"/>
              <a:gd name="connsiteY32" fmla="*/ 906417 h 2319616"/>
              <a:gd name="connsiteX33" fmla="*/ 10900229 w 12191286"/>
              <a:gd name="connsiteY33" fmla="*/ 684167 h 2319616"/>
              <a:gd name="connsiteX34" fmla="*/ 10824029 w 12191286"/>
              <a:gd name="connsiteY34" fmla="*/ 322217 h 2319616"/>
              <a:gd name="connsiteX35" fmla="*/ 10604954 w 12191286"/>
              <a:gd name="connsiteY35" fmla="*/ 201567 h 2319616"/>
              <a:gd name="connsiteX36" fmla="*/ 10325554 w 12191286"/>
              <a:gd name="connsiteY36" fmla="*/ 315867 h 2319616"/>
              <a:gd name="connsiteX37" fmla="*/ 10150929 w 12191286"/>
              <a:gd name="connsiteY37" fmla="*/ 36467 h 2319616"/>
              <a:gd name="connsiteX38" fmla="*/ 10017579 w 12191286"/>
              <a:gd name="connsiteY38" fmla="*/ 172992 h 2319616"/>
              <a:gd name="connsiteX39" fmla="*/ 9989004 w 12191286"/>
              <a:gd name="connsiteY39" fmla="*/ 719092 h 2319616"/>
              <a:gd name="connsiteX40" fmla="*/ 10398579 w 12191286"/>
              <a:gd name="connsiteY40" fmla="*/ 903242 h 2319616"/>
              <a:gd name="connsiteX41" fmla="*/ 9668329 w 12191286"/>
              <a:gd name="connsiteY41" fmla="*/ 1071517 h 2319616"/>
              <a:gd name="connsiteX42" fmla="*/ 8982529 w 12191286"/>
              <a:gd name="connsiteY42" fmla="*/ 1227092 h 2319616"/>
              <a:gd name="connsiteX43" fmla="*/ 8715829 w 12191286"/>
              <a:gd name="connsiteY43" fmla="*/ 1414417 h 2319616"/>
              <a:gd name="connsiteX44" fmla="*/ 8169729 w 12191286"/>
              <a:gd name="connsiteY44" fmla="*/ 1309642 h 2319616"/>
              <a:gd name="connsiteX45" fmla="*/ 7439479 w 12191286"/>
              <a:gd name="connsiteY45" fmla="*/ 1173117 h 2319616"/>
              <a:gd name="connsiteX46" fmla="*/ 7233104 w 12191286"/>
              <a:gd name="connsiteY46" fmla="*/ 1287417 h 2319616"/>
              <a:gd name="connsiteX47" fmla="*/ 7026729 w 12191286"/>
              <a:gd name="connsiteY47" fmla="*/ 1281067 h 2319616"/>
              <a:gd name="connsiteX48" fmla="*/ 6601279 w 12191286"/>
              <a:gd name="connsiteY48" fmla="*/ 1192167 h 2319616"/>
              <a:gd name="connsiteX49" fmla="*/ 6010729 w 12191286"/>
              <a:gd name="connsiteY49" fmla="*/ 1420767 h 2319616"/>
              <a:gd name="connsiteX50" fmla="*/ 5305879 w 12191286"/>
              <a:gd name="connsiteY50" fmla="*/ 1849392 h 2319616"/>
              <a:gd name="connsiteX51" fmla="*/ 4724854 w 12191286"/>
              <a:gd name="connsiteY51" fmla="*/ 2189117 h 2319616"/>
              <a:gd name="connsiteX52" fmla="*/ 4213679 w 12191286"/>
              <a:gd name="connsiteY52" fmla="*/ 2252617 h 2319616"/>
              <a:gd name="connsiteX53" fmla="*/ 3883479 w 12191286"/>
              <a:gd name="connsiteY53" fmla="*/ 2100217 h 2319616"/>
              <a:gd name="connsiteX54" fmla="*/ 3496129 w 12191286"/>
              <a:gd name="connsiteY54" fmla="*/ 2125617 h 2319616"/>
              <a:gd name="connsiteX55" fmla="*/ 3102429 w 12191286"/>
              <a:gd name="connsiteY55" fmla="*/ 1998617 h 2319616"/>
              <a:gd name="connsiteX56" fmla="*/ 2581729 w 12191286"/>
              <a:gd name="connsiteY56" fmla="*/ 1712867 h 2319616"/>
              <a:gd name="connsiteX57" fmla="*/ 2177422 w 12191286"/>
              <a:gd name="connsiteY57" fmla="*/ 1473102 h 2319616"/>
              <a:gd name="connsiteX58" fmla="*/ 2174248 w 12191286"/>
              <a:gd name="connsiteY58" fmla="*/ 1429524 h 2319616"/>
              <a:gd name="connsiteX59" fmla="*/ 2464149 w 12191286"/>
              <a:gd name="connsiteY59" fmla="*/ 1211741 h 2319616"/>
              <a:gd name="connsiteX60" fmla="*/ 2200870 w 12191286"/>
              <a:gd name="connsiteY60" fmla="*/ 1095835 h 2319616"/>
              <a:gd name="connsiteX61" fmla="*/ 2056528 w 12191286"/>
              <a:gd name="connsiteY61" fmla="*/ 1255806 h 2319616"/>
              <a:gd name="connsiteX62" fmla="*/ 2174912 w 12191286"/>
              <a:gd name="connsiteY62" fmla="*/ 1434758 h 2319616"/>
              <a:gd name="connsiteX63" fmla="*/ 2177388 w 12191286"/>
              <a:gd name="connsiteY63" fmla="*/ 1464554 h 2319616"/>
              <a:gd name="connsiteX64" fmla="*/ 1121229 w 12191286"/>
              <a:gd name="connsiteY64" fmla="*/ 1966867 h 2319616"/>
              <a:gd name="connsiteX65" fmla="*/ 454 w 12191286"/>
              <a:gd name="connsiteY65" fmla="*/ 2319292 h 2319616"/>
              <a:gd name="connsiteX66" fmla="*/ 3629 w 12191286"/>
              <a:gd name="connsiteY66" fmla="*/ 2293892 h 2319616"/>
              <a:gd name="connsiteX0" fmla="*/ 3629 w 12191286"/>
              <a:gd name="connsiteY0" fmla="*/ 2304238 h 2329962"/>
              <a:gd name="connsiteX1" fmla="*/ 946604 w 12191286"/>
              <a:gd name="connsiteY1" fmla="*/ 2021663 h 2329962"/>
              <a:gd name="connsiteX2" fmla="*/ 2149652 w 12191286"/>
              <a:gd name="connsiteY2" fmla="*/ 1461677 h 2329962"/>
              <a:gd name="connsiteX3" fmla="*/ 2031197 w 12191286"/>
              <a:gd name="connsiteY3" fmla="*/ 1243509 h 2329962"/>
              <a:gd name="connsiteX4" fmla="*/ 2201845 w 12191286"/>
              <a:gd name="connsiteY4" fmla="*/ 1078722 h 2329962"/>
              <a:gd name="connsiteX5" fmla="*/ 2500330 w 12191286"/>
              <a:gd name="connsiteY5" fmla="*/ 1227495 h 2329962"/>
              <a:gd name="connsiteX6" fmla="*/ 2188692 w 12191286"/>
              <a:gd name="connsiteY6" fmla="*/ 1464817 h 2329962"/>
              <a:gd name="connsiteX7" fmla="*/ 2857954 w 12191286"/>
              <a:gd name="connsiteY7" fmla="*/ 1853388 h 2329962"/>
              <a:gd name="connsiteX8" fmla="*/ 3432629 w 12191286"/>
              <a:gd name="connsiteY8" fmla="*/ 2097863 h 2329962"/>
              <a:gd name="connsiteX9" fmla="*/ 3880304 w 12191286"/>
              <a:gd name="connsiteY9" fmla="*/ 2081988 h 2329962"/>
              <a:gd name="connsiteX10" fmla="*/ 4143829 w 12191286"/>
              <a:gd name="connsiteY10" fmla="*/ 2221688 h 2329962"/>
              <a:gd name="connsiteX11" fmla="*/ 4451804 w 12191286"/>
              <a:gd name="connsiteY11" fmla="*/ 2240738 h 2329962"/>
              <a:gd name="connsiteX12" fmla="*/ 4991554 w 12191286"/>
              <a:gd name="connsiteY12" fmla="*/ 2059763 h 2329962"/>
              <a:gd name="connsiteX13" fmla="*/ 5705929 w 12191286"/>
              <a:gd name="connsiteY13" fmla="*/ 1567638 h 2329962"/>
              <a:gd name="connsiteX14" fmla="*/ 6544129 w 12191286"/>
              <a:gd name="connsiteY14" fmla="*/ 1183463 h 2329962"/>
              <a:gd name="connsiteX15" fmla="*/ 7153729 w 12191286"/>
              <a:gd name="connsiteY15" fmla="*/ 1285063 h 2329962"/>
              <a:gd name="connsiteX16" fmla="*/ 7429954 w 12191286"/>
              <a:gd name="connsiteY16" fmla="*/ 1161238 h 2329962"/>
              <a:gd name="connsiteX17" fmla="*/ 8185604 w 12191286"/>
              <a:gd name="connsiteY17" fmla="*/ 1294588 h 2329962"/>
              <a:gd name="connsiteX18" fmla="*/ 8699954 w 12191286"/>
              <a:gd name="connsiteY18" fmla="*/ 1396188 h 2329962"/>
              <a:gd name="connsiteX19" fmla="*/ 8963479 w 12191286"/>
              <a:gd name="connsiteY19" fmla="*/ 1208863 h 2329962"/>
              <a:gd name="connsiteX20" fmla="*/ 9668329 w 12191286"/>
              <a:gd name="connsiteY20" fmla="*/ 1050113 h 2329962"/>
              <a:gd name="connsiteX21" fmla="*/ 10328729 w 12191286"/>
              <a:gd name="connsiteY21" fmla="*/ 916763 h 2329962"/>
              <a:gd name="connsiteX22" fmla="*/ 10243004 w 12191286"/>
              <a:gd name="connsiteY22" fmla="*/ 872313 h 2329962"/>
              <a:gd name="connsiteX23" fmla="*/ 9944554 w 12191286"/>
              <a:gd name="connsiteY23" fmla="*/ 704038 h 2329962"/>
              <a:gd name="connsiteX24" fmla="*/ 10036629 w 12191286"/>
              <a:gd name="connsiteY24" fmla="*/ 53163 h 2329962"/>
              <a:gd name="connsiteX25" fmla="*/ 10263259 w 12191286"/>
              <a:gd name="connsiteY25" fmla="*/ 153680 h 2329962"/>
              <a:gd name="connsiteX26" fmla="*/ 10443029 w 12191286"/>
              <a:gd name="connsiteY26" fmla="*/ 250013 h 2329962"/>
              <a:gd name="connsiteX27" fmla="*/ 10655754 w 12191286"/>
              <a:gd name="connsiteY27" fmla="*/ 180163 h 2329962"/>
              <a:gd name="connsiteX28" fmla="*/ 10862129 w 12191286"/>
              <a:gd name="connsiteY28" fmla="*/ 329388 h 2329962"/>
              <a:gd name="connsiteX29" fmla="*/ 10941504 w 12191286"/>
              <a:gd name="connsiteY29" fmla="*/ 684988 h 2329962"/>
              <a:gd name="connsiteX30" fmla="*/ 12055929 w 12191286"/>
              <a:gd name="connsiteY30" fmla="*/ 929463 h 2329962"/>
              <a:gd name="connsiteX31" fmla="*/ 12157529 w 12191286"/>
              <a:gd name="connsiteY31" fmla="*/ 1005663 h 2329962"/>
              <a:gd name="connsiteX32" fmla="*/ 11922579 w 12191286"/>
              <a:gd name="connsiteY32" fmla="*/ 916763 h 2329962"/>
              <a:gd name="connsiteX33" fmla="*/ 10900229 w 12191286"/>
              <a:gd name="connsiteY33" fmla="*/ 694513 h 2329962"/>
              <a:gd name="connsiteX34" fmla="*/ 10824029 w 12191286"/>
              <a:gd name="connsiteY34" fmla="*/ 332563 h 2329962"/>
              <a:gd name="connsiteX35" fmla="*/ 10604954 w 12191286"/>
              <a:gd name="connsiteY35" fmla="*/ 211913 h 2329962"/>
              <a:gd name="connsiteX36" fmla="*/ 10325554 w 12191286"/>
              <a:gd name="connsiteY36" fmla="*/ 326213 h 2329962"/>
              <a:gd name="connsiteX37" fmla="*/ 10150929 w 12191286"/>
              <a:gd name="connsiteY37" fmla="*/ 46813 h 2329962"/>
              <a:gd name="connsiteX38" fmla="*/ 10017579 w 12191286"/>
              <a:gd name="connsiteY38" fmla="*/ 183338 h 2329962"/>
              <a:gd name="connsiteX39" fmla="*/ 9989004 w 12191286"/>
              <a:gd name="connsiteY39" fmla="*/ 729438 h 2329962"/>
              <a:gd name="connsiteX40" fmla="*/ 10398579 w 12191286"/>
              <a:gd name="connsiteY40" fmla="*/ 913588 h 2329962"/>
              <a:gd name="connsiteX41" fmla="*/ 9668329 w 12191286"/>
              <a:gd name="connsiteY41" fmla="*/ 1081863 h 2329962"/>
              <a:gd name="connsiteX42" fmla="*/ 8982529 w 12191286"/>
              <a:gd name="connsiteY42" fmla="*/ 1237438 h 2329962"/>
              <a:gd name="connsiteX43" fmla="*/ 8715829 w 12191286"/>
              <a:gd name="connsiteY43" fmla="*/ 1424763 h 2329962"/>
              <a:gd name="connsiteX44" fmla="*/ 8169729 w 12191286"/>
              <a:gd name="connsiteY44" fmla="*/ 1319988 h 2329962"/>
              <a:gd name="connsiteX45" fmla="*/ 7439479 w 12191286"/>
              <a:gd name="connsiteY45" fmla="*/ 1183463 h 2329962"/>
              <a:gd name="connsiteX46" fmla="*/ 7233104 w 12191286"/>
              <a:gd name="connsiteY46" fmla="*/ 1297763 h 2329962"/>
              <a:gd name="connsiteX47" fmla="*/ 7026729 w 12191286"/>
              <a:gd name="connsiteY47" fmla="*/ 1291413 h 2329962"/>
              <a:gd name="connsiteX48" fmla="*/ 6601279 w 12191286"/>
              <a:gd name="connsiteY48" fmla="*/ 1202513 h 2329962"/>
              <a:gd name="connsiteX49" fmla="*/ 6010729 w 12191286"/>
              <a:gd name="connsiteY49" fmla="*/ 1431113 h 2329962"/>
              <a:gd name="connsiteX50" fmla="*/ 5305879 w 12191286"/>
              <a:gd name="connsiteY50" fmla="*/ 1859738 h 2329962"/>
              <a:gd name="connsiteX51" fmla="*/ 4724854 w 12191286"/>
              <a:gd name="connsiteY51" fmla="*/ 2199463 h 2329962"/>
              <a:gd name="connsiteX52" fmla="*/ 4213679 w 12191286"/>
              <a:gd name="connsiteY52" fmla="*/ 2262963 h 2329962"/>
              <a:gd name="connsiteX53" fmla="*/ 3883479 w 12191286"/>
              <a:gd name="connsiteY53" fmla="*/ 2110563 h 2329962"/>
              <a:gd name="connsiteX54" fmla="*/ 3496129 w 12191286"/>
              <a:gd name="connsiteY54" fmla="*/ 2135963 h 2329962"/>
              <a:gd name="connsiteX55" fmla="*/ 3102429 w 12191286"/>
              <a:gd name="connsiteY55" fmla="*/ 2008963 h 2329962"/>
              <a:gd name="connsiteX56" fmla="*/ 2581729 w 12191286"/>
              <a:gd name="connsiteY56" fmla="*/ 1723213 h 2329962"/>
              <a:gd name="connsiteX57" fmla="*/ 2177422 w 12191286"/>
              <a:gd name="connsiteY57" fmla="*/ 1483448 h 2329962"/>
              <a:gd name="connsiteX58" fmla="*/ 2174248 w 12191286"/>
              <a:gd name="connsiteY58" fmla="*/ 1439870 h 2329962"/>
              <a:gd name="connsiteX59" fmla="*/ 2464149 w 12191286"/>
              <a:gd name="connsiteY59" fmla="*/ 1222087 h 2329962"/>
              <a:gd name="connsiteX60" fmla="*/ 2200870 w 12191286"/>
              <a:gd name="connsiteY60" fmla="*/ 1106181 h 2329962"/>
              <a:gd name="connsiteX61" fmla="*/ 2056528 w 12191286"/>
              <a:gd name="connsiteY61" fmla="*/ 1266152 h 2329962"/>
              <a:gd name="connsiteX62" fmla="*/ 2174912 w 12191286"/>
              <a:gd name="connsiteY62" fmla="*/ 1445104 h 2329962"/>
              <a:gd name="connsiteX63" fmla="*/ 2177388 w 12191286"/>
              <a:gd name="connsiteY63" fmla="*/ 1474900 h 2329962"/>
              <a:gd name="connsiteX64" fmla="*/ 1121229 w 12191286"/>
              <a:gd name="connsiteY64" fmla="*/ 1977213 h 2329962"/>
              <a:gd name="connsiteX65" fmla="*/ 454 w 12191286"/>
              <a:gd name="connsiteY65" fmla="*/ 2329638 h 2329962"/>
              <a:gd name="connsiteX66" fmla="*/ 3629 w 12191286"/>
              <a:gd name="connsiteY66" fmla="*/ 2304238 h 2329962"/>
              <a:gd name="connsiteX0" fmla="*/ 3629 w 12191286"/>
              <a:gd name="connsiteY0" fmla="*/ 2292929 h 2318653"/>
              <a:gd name="connsiteX1" fmla="*/ 946604 w 12191286"/>
              <a:gd name="connsiteY1" fmla="*/ 2010354 h 2318653"/>
              <a:gd name="connsiteX2" fmla="*/ 2149652 w 12191286"/>
              <a:gd name="connsiteY2" fmla="*/ 1450368 h 2318653"/>
              <a:gd name="connsiteX3" fmla="*/ 2031197 w 12191286"/>
              <a:gd name="connsiteY3" fmla="*/ 1232200 h 2318653"/>
              <a:gd name="connsiteX4" fmla="*/ 2201845 w 12191286"/>
              <a:gd name="connsiteY4" fmla="*/ 1067413 h 2318653"/>
              <a:gd name="connsiteX5" fmla="*/ 2500330 w 12191286"/>
              <a:gd name="connsiteY5" fmla="*/ 1216186 h 2318653"/>
              <a:gd name="connsiteX6" fmla="*/ 2188692 w 12191286"/>
              <a:gd name="connsiteY6" fmla="*/ 1453508 h 2318653"/>
              <a:gd name="connsiteX7" fmla="*/ 2857954 w 12191286"/>
              <a:gd name="connsiteY7" fmla="*/ 1842079 h 2318653"/>
              <a:gd name="connsiteX8" fmla="*/ 3432629 w 12191286"/>
              <a:gd name="connsiteY8" fmla="*/ 2086554 h 2318653"/>
              <a:gd name="connsiteX9" fmla="*/ 3880304 w 12191286"/>
              <a:gd name="connsiteY9" fmla="*/ 2070679 h 2318653"/>
              <a:gd name="connsiteX10" fmla="*/ 4143829 w 12191286"/>
              <a:gd name="connsiteY10" fmla="*/ 2210379 h 2318653"/>
              <a:gd name="connsiteX11" fmla="*/ 4451804 w 12191286"/>
              <a:gd name="connsiteY11" fmla="*/ 2229429 h 2318653"/>
              <a:gd name="connsiteX12" fmla="*/ 4991554 w 12191286"/>
              <a:gd name="connsiteY12" fmla="*/ 2048454 h 2318653"/>
              <a:gd name="connsiteX13" fmla="*/ 5705929 w 12191286"/>
              <a:gd name="connsiteY13" fmla="*/ 1556329 h 2318653"/>
              <a:gd name="connsiteX14" fmla="*/ 6544129 w 12191286"/>
              <a:gd name="connsiteY14" fmla="*/ 1172154 h 2318653"/>
              <a:gd name="connsiteX15" fmla="*/ 7153729 w 12191286"/>
              <a:gd name="connsiteY15" fmla="*/ 1273754 h 2318653"/>
              <a:gd name="connsiteX16" fmla="*/ 7429954 w 12191286"/>
              <a:gd name="connsiteY16" fmla="*/ 1149929 h 2318653"/>
              <a:gd name="connsiteX17" fmla="*/ 8185604 w 12191286"/>
              <a:gd name="connsiteY17" fmla="*/ 1283279 h 2318653"/>
              <a:gd name="connsiteX18" fmla="*/ 8699954 w 12191286"/>
              <a:gd name="connsiteY18" fmla="*/ 1384879 h 2318653"/>
              <a:gd name="connsiteX19" fmla="*/ 8963479 w 12191286"/>
              <a:gd name="connsiteY19" fmla="*/ 1197554 h 2318653"/>
              <a:gd name="connsiteX20" fmla="*/ 9668329 w 12191286"/>
              <a:gd name="connsiteY20" fmla="*/ 1038804 h 2318653"/>
              <a:gd name="connsiteX21" fmla="*/ 10328729 w 12191286"/>
              <a:gd name="connsiteY21" fmla="*/ 905454 h 2318653"/>
              <a:gd name="connsiteX22" fmla="*/ 10243004 w 12191286"/>
              <a:gd name="connsiteY22" fmla="*/ 861004 h 2318653"/>
              <a:gd name="connsiteX23" fmla="*/ 9944554 w 12191286"/>
              <a:gd name="connsiteY23" fmla="*/ 692729 h 2318653"/>
              <a:gd name="connsiteX24" fmla="*/ 10036629 w 12191286"/>
              <a:gd name="connsiteY24" fmla="*/ 41854 h 2318653"/>
              <a:gd name="connsiteX25" fmla="*/ 10263259 w 12191286"/>
              <a:gd name="connsiteY25" fmla="*/ 142371 h 2318653"/>
              <a:gd name="connsiteX26" fmla="*/ 10443029 w 12191286"/>
              <a:gd name="connsiteY26" fmla="*/ 238704 h 2318653"/>
              <a:gd name="connsiteX27" fmla="*/ 10655754 w 12191286"/>
              <a:gd name="connsiteY27" fmla="*/ 168854 h 2318653"/>
              <a:gd name="connsiteX28" fmla="*/ 10862129 w 12191286"/>
              <a:gd name="connsiteY28" fmla="*/ 318079 h 2318653"/>
              <a:gd name="connsiteX29" fmla="*/ 10941504 w 12191286"/>
              <a:gd name="connsiteY29" fmla="*/ 673679 h 2318653"/>
              <a:gd name="connsiteX30" fmla="*/ 12055929 w 12191286"/>
              <a:gd name="connsiteY30" fmla="*/ 918154 h 2318653"/>
              <a:gd name="connsiteX31" fmla="*/ 12157529 w 12191286"/>
              <a:gd name="connsiteY31" fmla="*/ 994354 h 2318653"/>
              <a:gd name="connsiteX32" fmla="*/ 11922579 w 12191286"/>
              <a:gd name="connsiteY32" fmla="*/ 905454 h 2318653"/>
              <a:gd name="connsiteX33" fmla="*/ 10900229 w 12191286"/>
              <a:gd name="connsiteY33" fmla="*/ 683204 h 2318653"/>
              <a:gd name="connsiteX34" fmla="*/ 10824029 w 12191286"/>
              <a:gd name="connsiteY34" fmla="*/ 321254 h 2318653"/>
              <a:gd name="connsiteX35" fmla="*/ 10604954 w 12191286"/>
              <a:gd name="connsiteY35" fmla="*/ 200604 h 2318653"/>
              <a:gd name="connsiteX36" fmla="*/ 10325554 w 12191286"/>
              <a:gd name="connsiteY36" fmla="*/ 314904 h 2318653"/>
              <a:gd name="connsiteX37" fmla="*/ 10150929 w 12191286"/>
              <a:gd name="connsiteY37" fmla="*/ 35504 h 2318653"/>
              <a:gd name="connsiteX38" fmla="*/ 10017579 w 12191286"/>
              <a:gd name="connsiteY38" fmla="*/ 172029 h 2318653"/>
              <a:gd name="connsiteX39" fmla="*/ 9989004 w 12191286"/>
              <a:gd name="connsiteY39" fmla="*/ 718129 h 2318653"/>
              <a:gd name="connsiteX40" fmla="*/ 10398579 w 12191286"/>
              <a:gd name="connsiteY40" fmla="*/ 902279 h 2318653"/>
              <a:gd name="connsiteX41" fmla="*/ 9668329 w 12191286"/>
              <a:gd name="connsiteY41" fmla="*/ 1070554 h 2318653"/>
              <a:gd name="connsiteX42" fmla="*/ 8982529 w 12191286"/>
              <a:gd name="connsiteY42" fmla="*/ 1226129 h 2318653"/>
              <a:gd name="connsiteX43" fmla="*/ 8715829 w 12191286"/>
              <a:gd name="connsiteY43" fmla="*/ 1413454 h 2318653"/>
              <a:gd name="connsiteX44" fmla="*/ 8169729 w 12191286"/>
              <a:gd name="connsiteY44" fmla="*/ 1308679 h 2318653"/>
              <a:gd name="connsiteX45" fmla="*/ 7439479 w 12191286"/>
              <a:gd name="connsiteY45" fmla="*/ 1172154 h 2318653"/>
              <a:gd name="connsiteX46" fmla="*/ 7233104 w 12191286"/>
              <a:gd name="connsiteY46" fmla="*/ 1286454 h 2318653"/>
              <a:gd name="connsiteX47" fmla="*/ 7026729 w 12191286"/>
              <a:gd name="connsiteY47" fmla="*/ 1280104 h 2318653"/>
              <a:gd name="connsiteX48" fmla="*/ 6601279 w 12191286"/>
              <a:gd name="connsiteY48" fmla="*/ 1191204 h 2318653"/>
              <a:gd name="connsiteX49" fmla="*/ 6010729 w 12191286"/>
              <a:gd name="connsiteY49" fmla="*/ 1419804 h 2318653"/>
              <a:gd name="connsiteX50" fmla="*/ 5305879 w 12191286"/>
              <a:gd name="connsiteY50" fmla="*/ 1848429 h 2318653"/>
              <a:gd name="connsiteX51" fmla="*/ 4724854 w 12191286"/>
              <a:gd name="connsiteY51" fmla="*/ 2188154 h 2318653"/>
              <a:gd name="connsiteX52" fmla="*/ 4213679 w 12191286"/>
              <a:gd name="connsiteY52" fmla="*/ 2251654 h 2318653"/>
              <a:gd name="connsiteX53" fmla="*/ 3883479 w 12191286"/>
              <a:gd name="connsiteY53" fmla="*/ 2099254 h 2318653"/>
              <a:gd name="connsiteX54" fmla="*/ 3496129 w 12191286"/>
              <a:gd name="connsiteY54" fmla="*/ 2124654 h 2318653"/>
              <a:gd name="connsiteX55" fmla="*/ 3102429 w 12191286"/>
              <a:gd name="connsiteY55" fmla="*/ 1997654 h 2318653"/>
              <a:gd name="connsiteX56" fmla="*/ 2581729 w 12191286"/>
              <a:gd name="connsiteY56" fmla="*/ 1711904 h 2318653"/>
              <a:gd name="connsiteX57" fmla="*/ 2177422 w 12191286"/>
              <a:gd name="connsiteY57" fmla="*/ 1472139 h 2318653"/>
              <a:gd name="connsiteX58" fmla="*/ 2174248 w 12191286"/>
              <a:gd name="connsiteY58" fmla="*/ 1428561 h 2318653"/>
              <a:gd name="connsiteX59" fmla="*/ 2464149 w 12191286"/>
              <a:gd name="connsiteY59" fmla="*/ 1210778 h 2318653"/>
              <a:gd name="connsiteX60" fmla="*/ 2200870 w 12191286"/>
              <a:gd name="connsiteY60" fmla="*/ 1094872 h 2318653"/>
              <a:gd name="connsiteX61" fmla="*/ 2056528 w 12191286"/>
              <a:gd name="connsiteY61" fmla="*/ 1254843 h 2318653"/>
              <a:gd name="connsiteX62" fmla="*/ 2174912 w 12191286"/>
              <a:gd name="connsiteY62" fmla="*/ 1433795 h 2318653"/>
              <a:gd name="connsiteX63" fmla="*/ 2177388 w 12191286"/>
              <a:gd name="connsiteY63" fmla="*/ 1463591 h 2318653"/>
              <a:gd name="connsiteX64" fmla="*/ 1121229 w 12191286"/>
              <a:gd name="connsiteY64" fmla="*/ 1965904 h 2318653"/>
              <a:gd name="connsiteX65" fmla="*/ 454 w 12191286"/>
              <a:gd name="connsiteY65" fmla="*/ 2318329 h 2318653"/>
              <a:gd name="connsiteX66" fmla="*/ 3629 w 12191286"/>
              <a:gd name="connsiteY66" fmla="*/ 2292929 h 2318653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924 h 2324648"/>
              <a:gd name="connsiteX1" fmla="*/ 946604 w 12191286"/>
              <a:gd name="connsiteY1" fmla="*/ 2016349 h 2324648"/>
              <a:gd name="connsiteX2" fmla="*/ 2149652 w 12191286"/>
              <a:gd name="connsiteY2" fmla="*/ 1456363 h 2324648"/>
              <a:gd name="connsiteX3" fmla="*/ 2031197 w 12191286"/>
              <a:gd name="connsiteY3" fmla="*/ 1238195 h 2324648"/>
              <a:gd name="connsiteX4" fmla="*/ 2201845 w 12191286"/>
              <a:gd name="connsiteY4" fmla="*/ 1073408 h 2324648"/>
              <a:gd name="connsiteX5" fmla="*/ 2500330 w 12191286"/>
              <a:gd name="connsiteY5" fmla="*/ 1222181 h 2324648"/>
              <a:gd name="connsiteX6" fmla="*/ 2188692 w 12191286"/>
              <a:gd name="connsiteY6" fmla="*/ 1459503 h 2324648"/>
              <a:gd name="connsiteX7" fmla="*/ 2857954 w 12191286"/>
              <a:gd name="connsiteY7" fmla="*/ 1848074 h 2324648"/>
              <a:gd name="connsiteX8" fmla="*/ 3432629 w 12191286"/>
              <a:gd name="connsiteY8" fmla="*/ 2092549 h 2324648"/>
              <a:gd name="connsiteX9" fmla="*/ 3880304 w 12191286"/>
              <a:gd name="connsiteY9" fmla="*/ 2076674 h 2324648"/>
              <a:gd name="connsiteX10" fmla="*/ 4143829 w 12191286"/>
              <a:gd name="connsiteY10" fmla="*/ 2216374 h 2324648"/>
              <a:gd name="connsiteX11" fmla="*/ 4451804 w 12191286"/>
              <a:gd name="connsiteY11" fmla="*/ 2235424 h 2324648"/>
              <a:gd name="connsiteX12" fmla="*/ 4991554 w 12191286"/>
              <a:gd name="connsiteY12" fmla="*/ 2054449 h 2324648"/>
              <a:gd name="connsiteX13" fmla="*/ 5705929 w 12191286"/>
              <a:gd name="connsiteY13" fmla="*/ 1562324 h 2324648"/>
              <a:gd name="connsiteX14" fmla="*/ 6544129 w 12191286"/>
              <a:gd name="connsiteY14" fmla="*/ 1178149 h 2324648"/>
              <a:gd name="connsiteX15" fmla="*/ 7153729 w 12191286"/>
              <a:gd name="connsiteY15" fmla="*/ 1279749 h 2324648"/>
              <a:gd name="connsiteX16" fmla="*/ 7429954 w 12191286"/>
              <a:gd name="connsiteY16" fmla="*/ 1155924 h 2324648"/>
              <a:gd name="connsiteX17" fmla="*/ 8185604 w 12191286"/>
              <a:gd name="connsiteY17" fmla="*/ 1289274 h 2324648"/>
              <a:gd name="connsiteX18" fmla="*/ 8699954 w 12191286"/>
              <a:gd name="connsiteY18" fmla="*/ 1390874 h 2324648"/>
              <a:gd name="connsiteX19" fmla="*/ 8963479 w 12191286"/>
              <a:gd name="connsiteY19" fmla="*/ 1203549 h 2324648"/>
              <a:gd name="connsiteX20" fmla="*/ 9668329 w 12191286"/>
              <a:gd name="connsiteY20" fmla="*/ 1044799 h 2324648"/>
              <a:gd name="connsiteX21" fmla="*/ 10328729 w 12191286"/>
              <a:gd name="connsiteY21" fmla="*/ 911449 h 2324648"/>
              <a:gd name="connsiteX22" fmla="*/ 10243004 w 12191286"/>
              <a:gd name="connsiteY22" fmla="*/ 866999 h 2324648"/>
              <a:gd name="connsiteX23" fmla="*/ 9944554 w 12191286"/>
              <a:gd name="connsiteY23" fmla="*/ 698724 h 2324648"/>
              <a:gd name="connsiteX24" fmla="*/ 10036629 w 12191286"/>
              <a:gd name="connsiteY24" fmla="*/ 47849 h 2324648"/>
              <a:gd name="connsiteX25" fmla="*/ 10241034 w 12191286"/>
              <a:gd name="connsiteY25" fmla="*/ 132491 h 2324648"/>
              <a:gd name="connsiteX26" fmla="*/ 10446204 w 12191286"/>
              <a:gd name="connsiteY26" fmla="*/ 251049 h 2324648"/>
              <a:gd name="connsiteX27" fmla="*/ 10655754 w 12191286"/>
              <a:gd name="connsiteY27" fmla="*/ 174849 h 2324648"/>
              <a:gd name="connsiteX28" fmla="*/ 10862129 w 12191286"/>
              <a:gd name="connsiteY28" fmla="*/ 324074 h 2324648"/>
              <a:gd name="connsiteX29" fmla="*/ 10941504 w 12191286"/>
              <a:gd name="connsiteY29" fmla="*/ 679674 h 2324648"/>
              <a:gd name="connsiteX30" fmla="*/ 12055929 w 12191286"/>
              <a:gd name="connsiteY30" fmla="*/ 924149 h 2324648"/>
              <a:gd name="connsiteX31" fmla="*/ 12157529 w 12191286"/>
              <a:gd name="connsiteY31" fmla="*/ 1000349 h 2324648"/>
              <a:gd name="connsiteX32" fmla="*/ 11922579 w 12191286"/>
              <a:gd name="connsiteY32" fmla="*/ 911449 h 2324648"/>
              <a:gd name="connsiteX33" fmla="*/ 10900229 w 12191286"/>
              <a:gd name="connsiteY33" fmla="*/ 689199 h 2324648"/>
              <a:gd name="connsiteX34" fmla="*/ 10824029 w 12191286"/>
              <a:gd name="connsiteY34" fmla="*/ 327249 h 2324648"/>
              <a:gd name="connsiteX35" fmla="*/ 10604954 w 12191286"/>
              <a:gd name="connsiteY35" fmla="*/ 206599 h 2324648"/>
              <a:gd name="connsiteX36" fmla="*/ 10325554 w 12191286"/>
              <a:gd name="connsiteY36" fmla="*/ 320899 h 2324648"/>
              <a:gd name="connsiteX37" fmla="*/ 10150929 w 12191286"/>
              <a:gd name="connsiteY37" fmla="*/ 41499 h 2324648"/>
              <a:gd name="connsiteX38" fmla="*/ 10017579 w 12191286"/>
              <a:gd name="connsiteY38" fmla="*/ 178024 h 2324648"/>
              <a:gd name="connsiteX39" fmla="*/ 9989004 w 12191286"/>
              <a:gd name="connsiteY39" fmla="*/ 724124 h 2324648"/>
              <a:gd name="connsiteX40" fmla="*/ 10398579 w 12191286"/>
              <a:gd name="connsiteY40" fmla="*/ 908274 h 2324648"/>
              <a:gd name="connsiteX41" fmla="*/ 9668329 w 12191286"/>
              <a:gd name="connsiteY41" fmla="*/ 1076549 h 2324648"/>
              <a:gd name="connsiteX42" fmla="*/ 8982529 w 12191286"/>
              <a:gd name="connsiteY42" fmla="*/ 1232124 h 2324648"/>
              <a:gd name="connsiteX43" fmla="*/ 8715829 w 12191286"/>
              <a:gd name="connsiteY43" fmla="*/ 1419449 h 2324648"/>
              <a:gd name="connsiteX44" fmla="*/ 8169729 w 12191286"/>
              <a:gd name="connsiteY44" fmla="*/ 1314674 h 2324648"/>
              <a:gd name="connsiteX45" fmla="*/ 7439479 w 12191286"/>
              <a:gd name="connsiteY45" fmla="*/ 1178149 h 2324648"/>
              <a:gd name="connsiteX46" fmla="*/ 7233104 w 12191286"/>
              <a:gd name="connsiteY46" fmla="*/ 1292449 h 2324648"/>
              <a:gd name="connsiteX47" fmla="*/ 7026729 w 12191286"/>
              <a:gd name="connsiteY47" fmla="*/ 1286099 h 2324648"/>
              <a:gd name="connsiteX48" fmla="*/ 6601279 w 12191286"/>
              <a:gd name="connsiteY48" fmla="*/ 1197199 h 2324648"/>
              <a:gd name="connsiteX49" fmla="*/ 6010729 w 12191286"/>
              <a:gd name="connsiteY49" fmla="*/ 1425799 h 2324648"/>
              <a:gd name="connsiteX50" fmla="*/ 5305879 w 12191286"/>
              <a:gd name="connsiteY50" fmla="*/ 1854424 h 2324648"/>
              <a:gd name="connsiteX51" fmla="*/ 4724854 w 12191286"/>
              <a:gd name="connsiteY51" fmla="*/ 2194149 h 2324648"/>
              <a:gd name="connsiteX52" fmla="*/ 4213679 w 12191286"/>
              <a:gd name="connsiteY52" fmla="*/ 2257649 h 2324648"/>
              <a:gd name="connsiteX53" fmla="*/ 3883479 w 12191286"/>
              <a:gd name="connsiteY53" fmla="*/ 2105249 h 2324648"/>
              <a:gd name="connsiteX54" fmla="*/ 3496129 w 12191286"/>
              <a:gd name="connsiteY54" fmla="*/ 2130649 h 2324648"/>
              <a:gd name="connsiteX55" fmla="*/ 3102429 w 12191286"/>
              <a:gd name="connsiteY55" fmla="*/ 2003649 h 2324648"/>
              <a:gd name="connsiteX56" fmla="*/ 2581729 w 12191286"/>
              <a:gd name="connsiteY56" fmla="*/ 1717899 h 2324648"/>
              <a:gd name="connsiteX57" fmla="*/ 2177422 w 12191286"/>
              <a:gd name="connsiteY57" fmla="*/ 1478134 h 2324648"/>
              <a:gd name="connsiteX58" fmla="*/ 2174248 w 12191286"/>
              <a:gd name="connsiteY58" fmla="*/ 1434556 h 2324648"/>
              <a:gd name="connsiteX59" fmla="*/ 2464149 w 12191286"/>
              <a:gd name="connsiteY59" fmla="*/ 1216773 h 2324648"/>
              <a:gd name="connsiteX60" fmla="*/ 2200870 w 12191286"/>
              <a:gd name="connsiteY60" fmla="*/ 1100867 h 2324648"/>
              <a:gd name="connsiteX61" fmla="*/ 2056528 w 12191286"/>
              <a:gd name="connsiteY61" fmla="*/ 1260838 h 2324648"/>
              <a:gd name="connsiteX62" fmla="*/ 2174912 w 12191286"/>
              <a:gd name="connsiteY62" fmla="*/ 1439790 h 2324648"/>
              <a:gd name="connsiteX63" fmla="*/ 2177388 w 12191286"/>
              <a:gd name="connsiteY63" fmla="*/ 1469586 h 2324648"/>
              <a:gd name="connsiteX64" fmla="*/ 1121229 w 12191286"/>
              <a:gd name="connsiteY64" fmla="*/ 1971899 h 2324648"/>
              <a:gd name="connsiteX65" fmla="*/ 454 w 12191286"/>
              <a:gd name="connsiteY65" fmla="*/ 2324324 h 2324648"/>
              <a:gd name="connsiteX66" fmla="*/ 3629 w 12191286"/>
              <a:gd name="connsiteY66" fmla="*/ 2298924 h 2324648"/>
              <a:gd name="connsiteX0" fmla="*/ 3629 w 12191286"/>
              <a:gd name="connsiteY0" fmla="*/ 2291884 h 2317608"/>
              <a:gd name="connsiteX1" fmla="*/ 946604 w 12191286"/>
              <a:gd name="connsiteY1" fmla="*/ 2009309 h 2317608"/>
              <a:gd name="connsiteX2" fmla="*/ 2149652 w 12191286"/>
              <a:gd name="connsiteY2" fmla="*/ 1449323 h 2317608"/>
              <a:gd name="connsiteX3" fmla="*/ 2031197 w 12191286"/>
              <a:gd name="connsiteY3" fmla="*/ 1231155 h 2317608"/>
              <a:gd name="connsiteX4" fmla="*/ 2201845 w 12191286"/>
              <a:gd name="connsiteY4" fmla="*/ 1066368 h 2317608"/>
              <a:gd name="connsiteX5" fmla="*/ 2500330 w 12191286"/>
              <a:gd name="connsiteY5" fmla="*/ 1215141 h 2317608"/>
              <a:gd name="connsiteX6" fmla="*/ 2188692 w 12191286"/>
              <a:gd name="connsiteY6" fmla="*/ 1452463 h 2317608"/>
              <a:gd name="connsiteX7" fmla="*/ 2857954 w 12191286"/>
              <a:gd name="connsiteY7" fmla="*/ 1841034 h 2317608"/>
              <a:gd name="connsiteX8" fmla="*/ 3432629 w 12191286"/>
              <a:gd name="connsiteY8" fmla="*/ 2085509 h 2317608"/>
              <a:gd name="connsiteX9" fmla="*/ 3880304 w 12191286"/>
              <a:gd name="connsiteY9" fmla="*/ 2069634 h 2317608"/>
              <a:gd name="connsiteX10" fmla="*/ 4143829 w 12191286"/>
              <a:gd name="connsiteY10" fmla="*/ 2209334 h 2317608"/>
              <a:gd name="connsiteX11" fmla="*/ 4451804 w 12191286"/>
              <a:gd name="connsiteY11" fmla="*/ 2228384 h 2317608"/>
              <a:gd name="connsiteX12" fmla="*/ 4991554 w 12191286"/>
              <a:gd name="connsiteY12" fmla="*/ 2047409 h 2317608"/>
              <a:gd name="connsiteX13" fmla="*/ 5705929 w 12191286"/>
              <a:gd name="connsiteY13" fmla="*/ 1555284 h 2317608"/>
              <a:gd name="connsiteX14" fmla="*/ 6544129 w 12191286"/>
              <a:gd name="connsiteY14" fmla="*/ 1171109 h 2317608"/>
              <a:gd name="connsiteX15" fmla="*/ 7153729 w 12191286"/>
              <a:gd name="connsiteY15" fmla="*/ 1272709 h 2317608"/>
              <a:gd name="connsiteX16" fmla="*/ 7429954 w 12191286"/>
              <a:gd name="connsiteY16" fmla="*/ 1148884 h 2317608"/>
              <a:gd name="connsiteX17" fmla="*/ 8185604 w 12191286"/>
              <a:gd name="connsiteY17" fmla="*/ 1282234 h 2317608"/>
              <a:gd name="connsiteX18" fmla="*/ 8699954 w 12191286"/>
              <a:gd name="connsiteY18" fmla="*/ 1383834 h 2317608"/>
              <a:gd name="connsiteX19" fmla="*/ 8963479 w 12191286"/>
              <a:gd name="connsiteY19" fmla="*/ 1196509 h 2317608"/>
              <a:gd name="connsiteX20" fmla="*/ 9668329 w 12191286"/>
              <a:gd name="connsiteY20" fmla="*/ 1037759 h 2317608"/>
              <a:gd name="connsiteX21" fmla="*/ 10328729 w 12191286"/>
              <a:gd name="connsiteY21" fmla="*/ 904409 h 2317608"/>
              <a:gd name="connsiteX22" fmla="*/ 10243004 w 12191286"/>
              <a:gd name="connsiteY22" fmla="*/ 859959 h 2317608"/>
              <a:gd name="connsiteX23" fmla="*/ 9944554 w 12191286"/>
              <a:gd name="connsiteY23" fmla="*/ 691684 h 2317608"/>
              <a:gd name="connsiteX24" fmla="*/ 10036629 w 12191286"/>
              <a:gd name="connsiteY24" fmla="*/ 40809 h 2317608"/>
              <a:gd name="connsiteX25" fmla="*/ 10241034 w 12191286"/>
              <a:gd name="connsiteY25" fmla="*/ 125451 h 2317608"/>
              <a:gd name="connsiteX26" fmla="*/ 10446204 w 12191286"/>
              <a:gd name="connsiteY26" fmla="*/ 244009 h 2317608"/>
              <a:gd name="connsiteX27" fmla="*/ 10655754 w 12191286"/>
              <a:gd name="connsiteY27" fmla="*/ 167809 h 2317608"/>
              <a:gd name="connsiteX28" fmla="*/ 10862129 w 12191286"/>
              <a:gd name="connsiteY28" fmla="*/ 317034 h 2317608"/>
              <a:gd name="connsiteX29" fmla="*/ 10941504 w 12191286"/>
              <a:gd name="connsiteY29" fmla="*/ 672634 h 2317608"/>
              <a:gd name="connsiteX30" fmla="*/ 12055929 w 12191286"/>
              <a:gd name="connsiteY30" fmla="*/ 917109 h 2317608"/>
              <a:gd name="connsiteX31" fmla="*/ 12157529 w 12191286"/>
              <a:gd name="connsiteY31" fmla="*/ 993309 h 2317608"/>
              <a:gd name="connsiteX32" fmla="*/ 11922579 w 12191286"/>
              <a:gd name="connsiteY32" fmla="*/ 904409 h 2317608"/>
              <a:gd name="connsiteX33" fmla="*/ 10900229 w 12191286"/>
              <a:gd name="connsiteY33" fmla="*/ 682159 h 2317608"/>
              <a:gd name="connsiteX34" fmla="*/ 10824029 w 12191286"/>
              <a:gd name="connsiteY34" fmla="*/ 320209 h 2317608"/>
              <a:gd name="connsiteX35" fmla="*/ 10604954 w 12191286"/>
              <a:gd name="connsiteY35" fmla="*/ 199559 h 2317608"/>
              <a:gd name="connsiteX36" fmla="*/ 10325554 w 12191286"/>
              <a:gd name="connsiteY36" fmla="*/ 313859 h 2317608"/>
              <a:gd name="connsiteX37" fmla="*/ 10150929 w 12191286"/>
              <a:gd name="connsiteY37" fmla="*/ 34459 h 2317608"/>
              <a:gd name="connsiteX38" fmla="*/ 10017579 w 12191286"/>
              <a:gd name="connsiteY38" fmla="*/ 170984 h 2317608"/>
              <a:gd name="connsiteX39" fmla="*/ 9989004 w 12191286"/>
              <a:gd name="connsiteY39" fmla="*/ 717084 h 2317608"/>
              <a:gd name="connsiteX40" fmla="*/ 10398579 w 12191286"/>
              <a:gd name="connsiteY40" fmla="*/ 901234 h 2317608"/>
              <a:gd name="connsiteX41" fmla="*/ 9668329 w 12191286"/>
              <a:gd name="connsiteY41" fmla="*/ 1069509 h 2317608"/>
              <a:gd name="connsiteX42" fmla="*/ 8982529 w 12191286"/>
              <a:gd name="connsiteY42" fmla="*/ 1225084 h 2317608"/>
              <a:gd name="connsiteX43" fmla="*/ 8715829 w 12191286"/>
              <a:gd name="connsiteY43" fmla="*/ 1412409 h 2317608"/>
              <a:gd name="connsiteX44" fmla="*/ 8169729 w 12191286"/>
              <a:gd name="connsiteY44" fmla="*/ 1307634 h 2317608"/>
              <a:gd name="connsiteX45" fmla="*/ 7439479 w 12191286"/>
              <a:gd name="connsiteY45" fmla="*/ 1171109 h 2317608"/>
              <a:gd name="connsiteX46" fmla="*/ 7233104 w 12191286"/>
              <a:gd name="connsiteY46" fmla="*/ 1285409 h 2317608"/>
              <a:gd name="connsiteX47" fmla="*/ 7026729 w 12191286"/>
              <a:gd name="connsiteY47" fmla="*/ 1279059 h 2317608"/>
              <a:gd name="connsiteX48" fmla="*/ 6601279 w 12191286"/>
              <a:gd name="connsiteY48" fmla="*/ 1190159 h 2317608"/>
              <a:gd name="connsiteX49" fmla="*/ 6010729 w 12191286"/>
              <a:gd name="connsiteY49" fmla="*/ 1418759 h 2317608"/>
              <a:gd name="connsiteX50" fmla="*/ 5305879 w 12191286"/>
              <a:gd name="connsiteY50" fmla="*/ 1847384 h 2317608"/>
              <a:gd name="connsiteX51" fmla="*/ 4724854 w 12191286"/>
              <a:gd name="connsiteY51" fmla="*/ 2187109 h 2317608"/>
              <a:gd name="connsiteX52" fmla="*/ 4213679 w 12191286"/>
              <a:gd name="connsiteY52" fmla="*/ 2250609 h 2317608"/>
              <a:gd name="connsiteX53" fmla="*/ 3883479 w 12191286"/>
              <a:gd name="connsiteY53" fmla="*/ 2098209 h 2317608"/>
              <a:gd name="connsiteX54" fmla="*/ 3496129 w 12191286"/>
              <a:gd name="connsiteY54" fmla="*/ 2123609 h 2317608"/>
              <a:gd name="connsiteX55" fmla="*/ 3102429 w 12191286"/>
              <a:gd name="connsiteY55" fmla="*/ 1996609 h 2317608"/>
              <a:gd name="connsiteX56" fmla="*/ 2581729 w 12191286"/>
              <a:gd name="connsiteY56" fmla="*/ 1710859 h 2317608"/>
              <a:gd name="connsiteX57" fmla="*/ 2177422 w 12191286"/>
              <a:gd name="connsiteY57" fmla="*/ 1471094 h 2317608"/>
              <a:gd name="connsiteX58" fmla="*/ 2174248 w 12191286"/>
              <a:gd name="connsiteY58" fmla="*/ 1427516 h 2317608"/>
              <a:gd name="connsiteX59" fmla="*/ 2464149 w 12191286"/>
              <a:gd name="connsiteY59" fmla="*/ 1209733 h 2317608"/>
              <a:gd name="connsiteX60" fmla="*/ 2200870 w 12191286"/>
              <a:gd name="connsiteY60" fmla="*/ 1093827 h 2317608"/>
              <a:gd name="connsiteX61" fmla="*/ 2056528 w 12191286"/>
              <a:gd name="connsiteY61" fmla="*/ 1253798 h 2317608"/>
              <a:gd name="connsiteX62" fmla="*/ 2174912 w 12191286"/>
              <a:gd name="connsiteY62" fmla="*/ 1432750 h 2317608"/>
              <a:gd name="connsiteX63" fmla="*/ 2177388 w 12191286"/>
              <a:gd name="connsiteY63" fmla="*/ 1462546 h 2317608"/>
              <a:gd name="connsiteX64" fmla="*/ 1121229 w 12191286"/>
              <a:gd name="connsiteY64" fmla="*/ 1964859 h 2317608"/>
              <a:gd name="connsiteX65" fmla="*/ 454 w 12191286"/>
              <a:gd name="connsiteY65" fmla="*/ 2317284 h 2317608"/>
              <a:gd name="connsiteX66" fmla="*/ 3629 w 12191286"/>
              <a:gd name="connsiteY66" fmla="*/ 2291884 h 2317608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17579 w 12191286"/>
              <a:gd name="connsiteY38" fmla="*/ 173268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233034"/>
              <a:gd name="connsiteY0" fmla="*/ 2294168 h 2319892"/>
              <a:gd name="connsiteX1" fmla="*/ 946604 w 12233034"/>
              <a:gd name="connsiteY1" fmla="*/ 2011593 h 2319892"/>
              <a:gd name="connsiteX2" fmla="*/ 2149652 w 12233034"/>
              <a:gd name="connsiteY2" fmla="*/ 1451607 h 2319892"/>
              <a:gd name="connsiteX3" fmla="*/ 2031197 w 12233034"/>
              <a:gd name="connsiteY3" fmla="*/ 1233439 h 2319892"/>
              <a:gd name="connsiteX4" fmla="*/ 2201845 w 12233034"/>
              <a:gd name="connsiteY4" fmla="*/ 1068652 h 2319892"/>
              <a:gd name="connsiteX5" fmla="*/ 2500330 w 12233034"/>
              <a:gd name="connsiteY5" fmla="*/ 1217425 h 2319892"/>
              <a:gd name="connsiteX6" fmla="*/ 2188692 w 12233034"/>
              <a:gd name="connsiteY6" fmla="*/ 1454747 h 2319892"/>
              <a:gd name="connsiteX7" fmla="*/ 2857954 w 12233034"/>
              <a:gd name="connsiteY7" fmla="*/ 1843318 h 2319892"/>
              <a:gd name="connsiteX8" fmla="*/ 3432629 w 12233034"/>
              <a:gd name="connsiteY8" fmla="*/ 2087793 h 2319892"/>
              <a:gd name="connsiteX9" fmla="*/ 3880304 w 12233034"/>
              <a:gd name="connsiteY9" fmla="*/ 2071918 h 2319892"/>
              <a:gd name="connsiteX10" fmla="*/ 4143829 w 12233034"/>
              <a:gd name="connsiteY10" fmla="*/ 2211618 h 2319892"/>
              <a:gd name="connsiteX11" fmla="*/ 4451804 w 12233034"/>
              <a:gd name="connsiteY11" fmla="*/ 2230668 h 2319892"/>
              <a:gd name="connsiteX12" fmla="*/ 4991554 w 12233034"/>
              <a:gd name="connsiteY12" fmla="*/ 2049693 h 2319892"/>
              <a:gd name="connsiteX13" fmla="*/ 5705929 w 12233034"/>
              <a:gd name="connsiteY13" fmla="*/ 1557568 h 2319892"/>
              <a:gd name="connsiteX14" fmla="*/ 6544129 w 12233034"/>
              <a:gd name="connsiteY14" fmla="*/ 1173393 h 2319892"/>
              <a:gd name="connsiteX15" fmla="*/ 7153729 w 12233034"/>
              <a:gd name="connsiteY15" fmla="*/ 1274993 h 2319892"/>
              <a:gd name="connsiteX16" fmla="*/ 7429954 w 12233034"/>
              <a:gd name="connsiteY16" fmla="*/ 1151168 h 2319892"/>
              <a:gd name="connsiteX17" fmla="*/ 8185604 w 12233034"/>
              <a:gd name="connsiteY17" fmla="*/ 1284518 h 2319892"/>
              <a:gd name="connsiteX18" fmla="*/ 8699954 w 12233034"/>
              <a:gd name="connsiteY18" fmla="*/ 1386118 h 2319892"/>
              <a:gd name="connsiteX19" fmla="*/ 8963479 w 12233034"/>
              <a:gd name="connsiteY19" fmla="*/ 1198793 h 2319892"/>
              <a:gd name="connsiteX20" fmla="*/ 9668329 w 12233034"/>
              <a:gd name="connsiteY20" fmla="*/ 1040043 h 2319892"/>
              <a:gd name="connsiteX21" fmla="*/ 10328729 w 12233034"/>
              <a:gd name="connsiteY21" fmla="*/ 906693 h 2319892"/>
              <a:gd name="connsiteX22" fmla="*/ 10243004 w 12233034"/>
              <a:gd name="connsiteY22" fmla="*/ 862243 h 2319892"/>
              <a:gd name="connsiteX23" fmla="*/ 9944554 w 12233034"/>
              <a:gd name="connsiteY23" fmla="*/ 693968 h 2319892"/>
              <a:gd name="connsiteX24" fmla="*/ 10046154 w 12233034"/>
              <a:gd name="connsiteY24" fmla="*/ 39918 h 2319892"/>
              <a:gd name="connsiteX25" fmla="*/ 10241034 w 12233034"/>
              <a:gd name="connsiteY25" fmla="*/ 127735 h 2319892"/>
              <a:gd name="connsiteX26" fmla="*/ 10446204 w 12233034"/>
              <a:gd name="connsiteY26" fmla="*/ 246293 h 2319892"/>
              <a:gd name="connsiteX27" fmla="*/ 10655754 w 12233034"/>
              <a:gd name="connsiteY27" fmla="*/ 170093 h 2319892"/>
              <a:gd name="connsiteX28" fmla="*/ 10862129 w 12233034"/>
              <a:gd name="connsiteY28" fmla="*/ 319318 h 2319892"/>
              <a:gd name="connsiteX29" fmla="*/ 10941504 w 12233034"/>
              <a:gd name="connsiteY29" fmla="*/ 674918 h 2319892"/>
              <a:gd name="connsiteX30" fmla="*/ 12055929 w 12233034"/>
              <a:gd name="connsiteY30" fmla="*/ 919393 h 2319892"/>
              <a:gd name="connsiteX31" fmla="*/ 12217854 w 12233034"/>
              <a:gd name="connsiteY31" fmla="*/ 1030518 h 2319892"/>
              <a:gd name="connsiteX32" fmla="*/ 11922579 w 12233034"/>
              <a:gd name="connsiteY32" fmla="*/ 906693 h 2319892"/>
              <a:gd name="connsiteX33" fmla="*/ 10900229 w 12233034"/>
              <a:gd name="connsiteY33" fmla="*/ 684443 h 2319892"/>
              <a:gd name="connsiteX34" fmla="*/ 10824029 w 12233034"/>
              <a:gd name="connsiteY34" fmla="*/ 322493 h 2319892"/>
              <a:gd name="connsiteX35" fmla="*/ 10604954 w 12233034"/>
              <a:gd name="connsiteY35" fmla="*/ 201843 h 2319892"/>
              <a:gd name="connsiteX36" fmla="*/ 10325554 w 12233034"/>
              <a:gd name="connsiteY36" fmla="*/ 316143 h 2319892"/>
              <a:gd name="connsiteX37" fmla="*/ 10150929 w 12233034"/>
              <a:gd name="connsiteY37" fmla="*/ 36743 h 2319892"/>
              <a:gd name="connsiteX38" fmla="*/ 10023929 w 12233034"/>
              <a:gd name="connsiteY38" fmla="*/ 189143 h 2319892"/>
              <a:gd name="connsiteX39" fmla="*/ 9989004 w 12233034"/>
              <a:gd name="connsiteY39" fmla="*/ 719368 h 2319892"/>
              <a:gd name="connsiteX40" fmla="*/ 10398579 w 12233034"/>
              <a:gd name="connsiteY40" fmla="*/ 903518 h 2319892"/>
              <a:gd name="connsiteX41" fmla="*/ 9668329 w 12233034"/>
              <a:gd name="connsiteY41" fmla="*/ 1071793 h 2319892"/>
              <a:gd name="connsiteX42" fmla="*/ 8982529 w 12233034"/>
              <a:gd name="connsiteY42" fmla="*/ 1227368 h 2319892"/>
              <a:gd name="connsiteX43" fmla="*/ 8715829 w 12233034"/>
              <a:gd name="connsiteY43" fmla="*/ 1414693 h 2319892"/>
              <a:gd name="connsiteX44" fmla="*/ 8169729 w 12233034"/>
              <a:gd name="connsiteY44" fmla="*/ 1309918 h 2319892"/>
              <a:gd name="connsiteX45" fmla="*/ 7439479 w 12233034"/>
              <a:gd name="connsiteY45" fmla="*/ 1173393 h 2319892"/>
              <a:gd name="connsiteX46" fmla="*/ 7233104 w 12233034"/>
              <a:gd name="connsiteY46" fmla="*/ 1287693 h 2319892"/>
              <a:gd name="connsiteX47" fmla="*/ 7026729 w 12233034"/>
              <a:gd name="connsiteY47" fmla="*/ 1281343 h 2319892"/>
              <a:gd name="connsiteX48" fmla="*/ 6601279 w 12233034"/>
              <a:gd name="connsiteY48" fmla="*/ 1192443 h 2319892"/>
              <a:gd name="connsiteX49" fmla="*/ 6010729 w 12233034"/>
              <a:gd name="connsiteY49" fmla="*/ 1421043 h 2319892"/>
              <a:gd name="connsiteX50" fmla="*/ 5305879 w 12233034"/>
              <a:gd name="connsiteY50" fmla="*/ 1849668 h 2319892"/>
              <a:gd name="connsiteX51" fmla="*/ 4724854 w 12233034"/>
              <a:gd name="connsiteY51" fmla="*/ 2189393 h 2319892"/>
              <a:gd name="connsiteX52" fmla="*/ 4213679 w 12233034"/>
              <a:gd name="connsiteY52" fmla="*/ 2252893 h 2319892"/>
              <a:gd name="connsiteX53" fmla="*/ 3883479 w 12233034"/>
              <a:gd name="connsiteY53" fmla="*/ 2100493 h 2319892"/>
              <a:gd name="connsiteX54" fmla="*/ 3496129 w 12233034"/>
              <a:gd name="connsiteY54" fmla="*/ 2125893 h 2319892"/>
              <a:gd name="connsiteX55" fmla="*/ 3102429 w 12233034"/>
              <a:gd name="connsiteY55" fmla="*/ 1998893 h 2319892"/>
              <a:gd name="connsiteX56" fmla="*/ 2581729 w 12233034"/>
              <a:gd name="connsiteY56" fmla="*/ 1713143 h 2319892"/>
              <a:gd name="connsiteX57" fmla="*/ 2177422 w 12233034"/>
              <a:gd name="connsiteY57" fmla="*/ 1473378 h 2319892"/>
              <a:gd name="connsiteX58" fmla="*/ 2174248 w 12233034"/>
              <a:gd name="connsiteY58" fmla="*/ 1429800 h 2319892"/>
              <a:gd name="connsiteX59" fmla="*/ 2464149 w 12233034"/>
              <a:gd name="connsiteY59" fmla="*/ 1212017 h 2319892"/>
              <a:gd name="connsiteX60" fmla="*/ 2200870 w 12233034"/>
              <a:gd name="connsiteY60" fmla="*/ 1096111 h 2319892"/>
              <a:gd name="connsiteX61" fmla="*/ 2056528 w 12233034"/>
              <a:gd name="connsiteY61" fmla="*/ 1256082 h 2319892"/>
              <a:gd name="connsiteX62" fmla="*/ 2174912 w 12233034"/>
              <a:gd name="connsiteY62" fmla="*/ 1435034 h 2319892"/>
              <a:gd name="connsiteX63" fmla="*/ 2177388 w 12233034"/>
              <a:gd name="connsiteY63" fmla="*/ 1464830 h 2319892"/>
              <a:gd name="connsiteX64" fmla="*/ 1121229 w 12233034"/>
              <a:gd name="connsiteY64" fmla="*/ 1967143 h 2319892"/>
              <a:gd name="connsiteX65" fmla="*/ 454 w 12233034"/>
              <a:gd name="connsiteY65" fmla="*/ 2319568 h 2319892"/>
              <a:gd name="connsiteX66" fmla="*/ 3629 w 12233034"/>
              <a:gd name="connsiteY66" fmla="*/ 2294168 h 2319892"/>
              <a:gd name="connsiteX0" fmla="*/ 3629 w 12233739"/>
              <a:gd name="connsiteY0" fmla="*/ 2294168 h 2319892"/>
              <a:gd name="connsiteX1" fmla="*/ 946604 w 12233739"/>
              <a:gd name="connsiteY1" fmla="*/ 2011593 h 2319892"/>
              <a:gd name="connsiteX2" fmla="*/ 2149652 w 12233739"/>
              <a:gd name="connsiteY2" fmla="*/ 1451607 h 2319892"/>
              <a:gd name="connsiteX3" fmla="*/ 2031197 w 12233739"/>
              <a:gd name="connsiteY3" fmla="*/ 1233439 h 2319892"/>
              <a:gd name="connsiteX4" fmla="*/ 2201845 w 12233739"/>
              <a:gd name="connsiteY4" fmla="*/ 1068652 h 2319892"/>
              <a:gd name="connsiteX5" fmla="*/ 2500330 w 12233739"/>
              <a:gd name="connsiteY5" fmla="*/ 1217425 h 2319892"/>
              <a:gd name="connsiteX6" fmla="*/ 2188692 w 12233739"/>
              <a:gd name="connsiteY6" fmla="*/ 1454747 h 2319892"/>
              <a:gd name="connsiteX7" fmla="*/ 2857954 w 12233739"/>
              <a:gd name="connsiteY7" fmla="*/ 1843318 h 2319892"/>
              <a:gd name="connsiteX8" fmla="*/ 3432629 w 12233739"/>
              <a:gd name="connsiteY8" fmla="*/ 2087793 h 2319892"/>
              <a:gd name="connsiteX9" fmla="*/ 3880304 w 12233739"/>
              <a:gd name="connsiteY9" fmla="*/ 2071918 h 2319892"/>
              <a:gd name="connsiteX10" fmla="*/ 4143829 w 12233739"/>
              <a:gd name="connsiteY10" fmla="*/ 2211618 h 2319892"/>
              <a:gd name="connsiteX11" fmla="*/ 4451804 w 12233739"/>
              <a:gd name="connsiteY11" fmla="*/ 2230668 h 2319892"/>
              <a:gd name="connsiteX12" fmla="*/ 4991554 w 12233739"/>
              <a:gd name="connsiteY12" fmla="*/ 2049693 h 2319892"/>
              <a:gd name="connsiteX13" fmla="*/ 5705929 w 12233739"/>
              <a:gd name="connsiteY13" fmla="*/ 1557568 h 2319892"/>
              <a:gd name="connsiteX14" fmla="*/ 6544129 w 12233739"/>
              <a:gd name="connsiteY14" fmla="*/ 1173393 h 2319892"/>
              <a:gd name="connsiteX15" fmla="*/ 7153729 w 12233739"/>
              <a:gd name="connsiteY15" fmla="*/ 1274993 h 2319892"/>
              <a:gd name="connsiteX16" fmla="*/ 7429954 w 12233739"/>
              <a:gd name="connsiteY16" fmla="*/ 1151168 h 2319892"/>
              <a:gd name="connsiteX17" fmla="*/ 8185604 w 12233739"/>
              <a:gd name="connsiteY17" fmla="*/ 1284518 h 2319892"/>
              <a:gd name="connsiteX18" fmla="*/ 8699954 w 12233739"/>
              <a:gd name="connsiteY18" fmla="*/ 1386118 h 2319892"/>
              <a:gd name="connsiteX19" fmla="*/ 8963479 w 12233739"/>
              <a:gd name="connsiteY19" fmla="*/ 1198793 h 2319892"/>
              <a:gd name="connsiteX20" fmla="*/ 9668329 w 12233739"/>
              <a:gd name="connsiteY20" fmla="*/ 1040043 h 2319892"/>
              <a:gd name="connsiteX21" fmla="*/ 10328729 w 12233739"/>
              <a:gd name="connsiteY21" fmla="*/ 906693 h 2319892"/>
              <a:gd name="connsiteX22" fmla="*/ 10243004 w 12233739"/>
              <a:gd name="connsiteY22" fmla="*/ 862243 h 2319892"/>
              <a:gd name="connsiteX23" fmla="*/ 9944554 w 12233739"/>
              <a:gd name="connsiteY23" fmla="*/ 693968 h 2319892"/>
              <a:gd name="connsiteX24" fmla="*/ 10046154 w 12233739"/>
              <a:gd name="connsiteY24" fmla="*/ 39918 h 2319892"/>
              <a:gd name="connsiteX25" fmla="*/ 10241034 w 12233739"/>
              <a:gd name="connsiteY25" fmla="*/ 127735 h 2319892"/>
              <a:gd name="connsiteX26" fmla="*/ 10446204 w 12233739"/>
              <a:gd name="connsiteY26" fmla="*/ 246293 h 2319892"/>
              <a:gd name="connsiteX27" fmla="*/ 10655754 w 12233739"/>
              <a:gd name="connsiteY27" fmla="*/ 170093 h 2319892"/>
              <a:gd name="connsiteX28" fmla="*/ 10862129 w 12233739"/>
              <a:gd name="connsiteY28" fmla="*/ 319318 h 2319892"/>
              <a:gd name="connsiteX29" fmla="*/ 10941504 w 12233739"/>
              <a:gd name="connsiteY29" fmla="*/ 674918 h 2319892"/>
              <a:gd name="connsiteX30" fmla="*/ 12055929 w 12233739"/>
              <a:gd name="connsiteY30" fmla="*/ 919393 h 2319892"/>
              <a:gd name="connsiteX31" fmla="*/ 12217854 w 12233739"/>
              <a:gd name="connsiteY31" fmla="*/ 1030518 h 2319892"/>
              <a:gd name="connsiteX32" fmla="*/ 11913054 w 12233739"/>
              <a:gd name="connsiteY32" fmla="*/ 925743 h 2319892"/>
              <a:gd name="connsiteX33" fmla="*/ 10900229 w 12233739"/>
              <a:gd name="connsiteY33" fmla="*/ 684443 h 2319892"/>
              <a:gd name="connsiteX34" fmla="*/ 10824029 w 12233739"/>
              <a:gd name="connsiteY34" fmla="*/ 322493 h 2319892"/>
              <a:gd name="connsiteX35" fmla="*/ 10604954 w 12233739"/>
              <a:gd name="connsiteY35" fmla="*/ 201843 h 2319892"/>
              <a:gd name="connsiteX36" fmla="*/ 10325554 w 12233739"/>
              <a:gd name="connsiteY36" fmla="*/ 316143 h 2319892"/>
              <a:gd name="connsiteX37" fmla="*/ 10150929 w 12233739"/>
              <a:gd name="connsiteY37" fmla="*/ 36743 h 2319892"/>
              <a:gd name="connsiteX38" fmla="*/ 10023929 w 12233739"/>
              <a:gd name="connsiteY38" fmla="*/ 189143 h 2319892"/>
              <a:gd name="connsiteX39" fmla="*/ 9989004 w 12233739"/>
              <a:gd name="connsiteY39" fmla="*/ 719368 h 2319892"/>
              <a:gd name="connsiteX40" fmla="*/ 10398579 w 12233739"/>
              <a:gd name="connsiteY40" fmla="*/ 903518 h 2319892"/>
              <a:gd name="connsiteX41" fmla="*/ 9668329 w 12233739"/>
              <a:gd name="connsiteY41" fmla="*/ 1071793 h 2319892"/>
              <a:gd name="connsiteX42" fmla="*/ 8982529 w 12233739"/>
              <a:gd name="connsiteY42" fmla="*/ 1227368 h 2319892"/>
              <a:gd name="connsiteX43" fmla="*/ 8715829 w 12233739"/>
              <a:gd name="connsiteY43" fmla="*/ 1414693 h 2319892"/>
              <a:gd name="connsiteX44" fmla="*/ 8169729 w 12233739"/>
              <a:gd name="connsiteY44" fmla="*/ 1309918 h 2319892"/>
              <a:gd name="connsiteX45" fmla="*/ 7439479 w 12233739"/>
              <a:gd name="connsiteY45" fmla="*/ 1173393 h 2319892"/>
              <a:gd name="connsiteX46" fmla="*/ 7233104 w 12233739"/>
              <a:gd name="connsiteY46" fmla="*/ 1287693 h 2319892"/>
              <a:gd name="connsiteX47" fmla="*/ 7026729 w 12233739"/>
              <a:gd name="connsiteY47" fmla="*/ 1281343 h 2319892"/>
              <a:gd name="connsiteX48" fmla="*/ 6601279 w 12233739"/>
              <a:gd name="connsiteY48" fmla="*/ 1192443 h 2319892"/>
              <a:gd name="connsiteX49" fmla="*/ 6010729 w 12233739"/>
              <a:gd name="connsiteY49" fmla="*/ 1421043 h 2319892"/>
              <a:gd name="connsiteX50" fmla="*/ 5305879 w 12233739"/>
              <a:gd name="connsiteY50" fmla="*/ 1849668 h 2319892"/>
              <a:gd name="connsiteX51" fmla="*/ 4724854 w 12233739"/>
              <a:gd name="connsiteY51" fmla="*/ 2189393 h 2319892"/>
              <a:gd name="connsiteX52" fmla="*/ 4213679 w 12233739"/>
              <a:gd name="connsiteY52" fmla="*/ 2252893 h 2319892"/>
              <a:gd name="connsiteX53" fmla="*/ 3883479 w 12233739"/>
              <a:gd name="connsiteY53" fmla="*/ 2100493 h 2319892"/>
              <a:gd name="connsiteX54" fmla="*/ 3496129 w 12233739"/>
              <a:gd name="connsiteY54" fmla="*/ 2125893 h 2319892"/>
              <a:gd name="connsiteX55" fmla="*/ 3102429 w 12233739"/>
              <a:gd name="connsiteY55" fmla="*/ 1998893 h 2319892"/>
              <a:gd name="connsiteX56" fmla="*/ 2581729 w 12233739"/>
              <a:gd name="connsiteY56" fmla="*/ 1713143 h 2319892"/>
              <a:gd name="connsiteX57" fmla="*/ 2177422 w 12233739"/>
              <a:gd name="connsiteY57" fmla="*/ 1473378 h 2319892"/>
              <a:gd name="connsiteX58" fmla="*/ 2174248 w 12233739"/>
              <a:gd name="connsiteY58" fmla="*/ 1429800 h 2319892"/>
              <a:gd name="connsiteX59" fmla="*/ 2464149 w 12233739"/>
              <a:gd name="connsiteY59" fmla="*/ 1212017 h 2319892"/>
              <a:gd name="connsiteX60" fmla="*/ 2200870 w 12233739"/>
              <a:gd name="connsiteY60" fmla="*/ 1096111 h 2319892"/>
              <a:gd name="connsiteX61" fmla="*/ 2056528 w 12233739"/>
              <a:gd name="connsiteY61" fmla="*/ 1256082 h 2319892"/>
              <a:gd name="connsiteX62" fmla="*/ 2174912 w 12233739"/>
              <a:gd name="connsiteY62" fmla="*/ 1435034 h 2319892"/>
              <a:gd name="connsiteX63" fmla="*/ 2177388 w 12233739"/>
              <a:gd name="connsiteY63" fmla="*/ 1464830 h 2319892"/>
              <a:gd name="connsiteX64" fmla="*/ 1121229 w 12233739"/>
              <a:gd name="connsiteY64" fmla="*/ 1967143 h 2319892"/>
              <a:gd name="connsiteX65" fmla="*/ 454 w 12233739"/>
              <a:gd name="connsiteY65" fmla="*/ 2319568 h 2319892"/>
              <a:gd name="connsiteX66" fmla="*/ 3629 w 12233739"/>
              <a:gd name="connsiteY66" fmla="*/ 2294168 h 2319892"/>
              <a:gd name="connsiteX0" fmla="*/ 3629 w 12287691"/>
              <a:gd name="connsiteY0" fmla="*/ 2294168 h 2319892"/>
              <a:gd name="connsiteX1" fmla="*/ 946604 w 12287691"/>
              <a:gd name="connsiteY1" fmla="*/ 2011593 h 2319892"/>
              <a:gd name="connsiteX2" fmla="*/ 2149652 w 12287691"/>
              <a:gd name="connsiteY2" fmla="*/ 1451607 h 2319892"/>
              <a:gd name="connsiteX3" fmla="*/ 2031197 w 12287691"/>
              <a:gd name="connsiteY3" fmla="*/ 1233439 h 2319892"/>
              <a:gd name="connsiteX4" fmla="*/ 2201845 w 12287691"/>
              <a:gd name="connsiteY4" fmla="*/ 1068652 h 2319892"/>
              <a:gd name="connsiteX5" fmla="*/ 2500330 w 12287691"/>
              <a:gd name="connsiteY5" fmla="*/ 1217425 h 2319892"/>
              <a:gd name="connsiteX6" fmla="*/ 2188692 w 12287691"/>
              <a:gd name="connsiteY6" fmla="*/ 1454747 h 2319892"/>
              <a:gd name="connsiteX7" fmla="*/ 2857954 w 12287691"/>
              <a:gd name="connsiteY7" fmla="*/ 1843318 h 2319892"/>
              <a:gd name="connsiteX8" fmla="*/ 3432629 w 12287691"/>
              <a:gd name="connsiteY8" fmla="*/ 2087793 h 2319892"/>
              <a:gd name="connsiteX9" fmla="*/ 3880304 w 12287691"/>
              <a:gd name="connsiteY9" fmla="*/ 2071918 h 2319892"/>
              <a:gd name="connsiteX10" fmla="*/ 4143829 w 12287691"/>
              <a:gd name="connsiteY10" fmla="*/ 2211618 h 2319892"/>
              <a:gd name="connsiteX11" fmla="*/ 4451804 w 12287691"/>
              <a:gd name="connsiteY11" fmla="*/ 2230668 h 2319892"/>
              <a:gd name="connsiteX12" fmla="*/ 4991554 w 12287691"/>
              <a:gd name="connsiteY12" fmla="*/ 2049693 h 2319892"/>
              <a:gd name="connsiteX13" fmla="*/ 5705929 w 12287691"/>
              <a:gd name="connsiteY13" fmla="*/ 1557568 h 2319892"/>
              <a:gd name="connsiteX14" fmla="*/ 6544129 w 12287691"/>
              <a:gd name="connsiteY14" fmla="*/ 1173393 h 2319892"/>
              <a:gd name="connsiteX15" fmla="*/ 7153729 w 12287691"/>
              <a:gd name="connsiteY15" fmla="*/ 1274993 h 2319892"/>
              <a:gd name="connsiteX16" fmla="*/ 7429954 w 12287691"/>
              <a:gd name="connsiteY16" fmla="*/ 1151168 h 2319892"/>
              <a:gd name="connsiteX17" fmla="*/ 8185604 w 12287691"/>
              <a:gd name="connsiteY17" fmla="*/ 1284518 h 2319892"/>
              <a:gd name="connsiteX18" fmla="*/ 8699954 w 12287691"/>
              <a:gd name="connsiteY18" fmla="*/ 1386118 h 2319892"/>
              <a:gd name="connsiteX19" fmla="*/ 8963479 w 12287691"/>
              <a:gd name="connsiteY19" fmla="*/ 1198793 h 2319892"/>
              <a:gd name="connsiteX20" fmla="*/ 9668329 w 12287691"/>
              <a:gd name="connsiteY20" fmla="*/ 1040043 h 2319892"/>
              <a:gd name="connsiteX21" fmla="*/ 10328729 w 12287691"/>
              <a:gd name="connsiteY21" fmla="*/ 906693 h 2319892"/>
              <a:gd name="connsiteX22" fmla="*/ 10243004 w 12287691"/>
              <a:gd name="connsiteY22" fmla="*/ 862243 h 2319892"/>
              <a:gd name="connsiteX23" fmla="*/ 9944554 w 12287691"/>
              <a:gd name="connsiteY23" fmla="*/ 693968 h 2319892"/>
              <a:gd name="connsiteX24" fmla="*/ 10046154 w 12287691"/>
              <a:gd name="connsiteY24" fmla="*/ 39918 h 2319892"/>
              <a:gd name="connsiteX25" fmla="*/ 10241034 w 12287691"/>
              <a:gd name="connsiteY25" fmla="*/ 127735 h 2319892"/>
              <a:gd name="connsiteX26" fmla="*/ 10446204 w 12287691"/>
              <a:gd name="connsiteY26" fmla="*/ 246293 h 2319892"/>
              <a:gd name="connsiteX27" fmla="*/ 10655754 w 12287691"/>
              <a:gd name="connsiteY27" fmla="*/ 170093 h 2319892"/>
              <a:gd name="connsiteX28" fmla="*/ 10862129 w 12287691"/>
              <a:gd name="connsiteY28" fmla="*/ 319318 h 2319892"/>
              <a:gd name="connsiteX29" fmla="*/ 10941504 w 12287691"/>
              <a:gd name="connsiteY29" fmla="*/ 674918 h 2319892"/>
              <a:gd name="connsiteX30" fmla="*/ 12163879 w 12287691"/>
              <a:gd name="connsiteY30" fmla="*/ 963843 h 2319892"/>
              <a:gd name="connsiteX31" fmla="*/ 12217854 w 12287691"/>
              <a:gd name="connsiteY31" fmla="*/ 1030518 h 2319892"/>
              <a:gd name="connsiteX32" fmla="*/ 11913054 w 12287691"/>
              <a:gd name="connsiteY32" fmla="*/ 925743 h 2319892"/>
              <a:gd name="connsiteX33" fmla="*/ 10900229 w 12287691"/>
              <a:gd name="connsiteY33" fmla="*/ 684443 h 2319892"/>
              <a:gd name="connsiteX34" fmla="*/ 10824029 w 12287691"/>
              <a:gd name="connsiteY34" fmla="*/ 322493 h 2319892"/>
              <a:gd name="connsiteX35" fmla="*/ 10604954 w 12287691"/>
              <a:gd name="connsiteY35" fmla="*/ 201843 h 2319892"/>
              <a:gd name="connsiteX36" fmla="*/ 10325554 w 12287691"/>
              <a:gd name="connsiteY36" fmla="*/ 316143 h 2319892"/>
              <a:gd name="connsiteX37" fmla="*/ 10150929 w 12287691"/>
              <a:gd name="connsiteY37" fmla="*/ 36743 h 2319892"/>
              <a:gd name="connsiteX38" fmla="*/ 10023929 w 12287691"/>
              <a:gd name="connsiteY38" fmla="*/ 189143 h 2319892"/>
              <a:gd name="connsiteX39" fmla="*/ 9989004 w 12287691"/>
              <a:gd name="connsiteY39" fmla="*/ 719368 h 2319892"/>
              <a:gd name="connsiteX40" fmla="*/ 10398579 w 12287691"/>
              <a:gd name="connsiteY40" fmla="*/ 903518 h 2319892"/>
              <a:gd name="connsiteX41" fmla="*/ 9668329 w 12287691"/>
              <a:gd name="connsiteY41" fmla="*/ 1071793 h 2319892"/>
              <a:gd name="connsiteX42" fmla="*/ 8982529 w 12287691"/>
              <a:gd name="connsiteY42" fmla="*/ 1227368 h 2319892"/>
              <a:gd name="connsiteX43" fmla="*/ 8715829 w 12287691"/>
              <a:gd name="connsiteY43" fmla="*/ 1414693 h 2319892"/>
              <a:gd name="connsiteX44" fmla="*/ 8169729 w 12287691"/>
              <a:gd name="connsiteY44" fmla="*/ 1309918 h 2319892"/>
              <a:gd name="connsiteX45" fmla="*/ 7439479 w 12287691"/>
              <a:gd name="connsiteY45" fmla="*/ 1173393 h 2319892"/>
              <a:gd name="connsiteX46" fmla="*/ 7233104 w 12287691"/>
              <a:gd name="connsiteY46" fmla="*/ 1287693 h 2319892"/>
              <a:gd name="connsiteX47" fmla="*/ 7026729 w 12287691"/>
              <a:gd name="connsiteY47" fmla="*/ 1281343 h 2319892"/>
              <a:gd name="connsiteX48" fmla="*/ 6601279 w 12287691"/>
              <a:gd name="connsiteY48" fmla="*/ 1192443 h 2319892"/>
              <a:gd name="connsiteX49" fmla="*/ 6010729 w 12287691"/>
              <a:gd name="connsiteY49" fmla="*/ 1421043 h 2319892"/>
              <a:gd name="connsiteX50" fmla="*/ 5305879 w 12287691"/>
              <a:gd name="connsiteY50" fmla="*/ 1849668 h 2319892"/>
              <a:gd name="connsiteX51" fmla="*/ 4724854 w 12287691"/>
              <a:gd name="connsiteY51" fmla="*/ 2189393 h 2319892"/>
              <a:gd name="connsiteX52" fmla="*/ 4213679 w 12287691"/>
              <a:gd name="connsiteY52" fmla="*/ 2252893 h 2319892"/>
              <a:gd name="connsiteX53" fmla="*/ 3883479 w 12287691"/>
              <a:gd name="connsiteY53" fmla="*/ 2100493 h 2319892"/>
              <a:gd name="connsiteX54" fmla="*/ 3496129 w 12287691"/>
              <a:gd name="connsiteY54" fmla="*/ 2125893 h 2319892"/>
              <a:gd name="connsiteX55" fmla="*/ 3102429 w 12287691"/>
              <a:gd name="connsiteY55" fmla="*/ 1998893 h 2319892"/>
              <a:gd name="connsiteX56" fmla="*/ 2581729 w 12287691"/>
              <a:gd name="connsiteY56" fmla="*/ 1713143 h 2319892"/>
              <a:gd name="connsiteX57" fmla="*/ 2177422 w 12287691"/>
              <a:gd name="connsiteY57" fmla="*/ 1473378 h 2319892"/>
              <a:gd name="connsiteX58" fmla="*/ 2174248 w 12287691"/>
              <a:gd name="connsiteY58" fmla="*/ 1429800 h 2319892"/>
              <a:gd name="connsiteX59" fmla="*/ 2464149 w 12287691"/>
              <a:gd name="connsiteY59" fmla="*/ 1212017 h 2319892"/>
              <a:gd name="connsiteX60" fmla="*/ 2200870 w 12287691"/>
              <a:gd name="connsiteY60" fmla="*/ 1096111 h 2319892"/>
              <a:gd name="connsiteX61" fmla="*/ 2056528 w 12287691"/>
              <a:gd name="connsiteY61" fmla="*/ 1256082 h 2319892"/>
              <a:gd name="connsiteX62" fmla="*/ 2174912 w 12287691"/>
              <a:gd name="connsiteY62" fmla="*/ 1435034 h 2319892"/>
              <a:gd name="connsiteX63" fmla="*/ 2177388 w 12287691"/>
              <a:gd name="connsiteY63" fmla="*/ 1464830 h 2319892"/>
              <a:gd name="connsiteX64" fmla="*/ 1121229 w 12287691"/>
              <a:gd name="connsiteY64" fmla="*/ 1967143 h 2319892"/>
              <a:gd name="connsiteX65" fmla="*/ 454 w 12287691"/>
              <a:gd name="connsiteY65" fmla="*/ 2319568 h 2319892"/>
              <a:gd name="connsiteX66" fmla="*/ 3629 w 12287691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15436"/>
              <a:gd name="connsiteY0" fmla="*/ 2294168 h 2319892"/>
              <a:gd name="connsiteX1" fmla="*/ 946604 w 12315436"/>
              <a:gd name="connsiteY1" fmla="*/ 2011593 h 2319892"/>
              <a:gd name="connsiteX2" fmla="*/ 2149652 w 12315436"/>
              <a:gd name="connsiteY2" fmla="*/ 1451607 h 2319892"/>
              <a:gd name="connsiteX3" fmla="*/ 2031197 w 12315436"/>
              <a:gd name="connsiteY3" fmla="*/ 1233439 h 2319892"/>
              <a:gd name="connsiteX4" fmla="*/ 2201845 w 12315436"/>
              <a:gd name="connsiteY4" fmla="*/ 1068652 h 2319892"/>
              <a:gd name="connsiteX5" fmla="*/ 2500330 w 12315436"/>
              <a:gd name="connsiteY5" fmla="*/ 1217425 h 2319892"/>
              <a:gd name="connsiteX6" fmla="*/ 2188692 w 12315436"/>
              <a:gd name="connsiteY6" fmla="*/ 1454747 h 2319892"/>
              <a:gd name="connsiteX7" fmla="*/ 2857954 w 12315436"/>
              <a:gd name="connsiteY7" fmla="*/ 1843318 h 2319892"/>
              <a:gd name="connsiteX8" fmla="*/ 3432629 w 12315436"/>
              <a:gd name="connsiteY8" fmla="*/ 2087793 h 2319892"/>
              <a:gd name="connsiteX9" fmla="*/ 3880304 w 12315436"/>
              <a:gd name="connsiteY9" fmla="*/ 2071918 h 2319892"/>
              <a:gd name="connsiteX10" fmla="*/ 4143829 w 12315436"/>
              <a:gd name="connsiteY10" fmla="*/ 2211618 h 2319892"/>
              <a:gd name="connsiteX11" fmla="*/ 4451804 w 12315436"/>
              <a:gd name="connsiteY11" fmla="*/ 2230668 h 2319892"/>
              <a:gd name="connsiteX12" fmla="*/ 4991554 w 12315436"/>
              <a:gd name="connsiteY12" fmla="*/ 2049693 h 2319892"/>
              <a:gd name="connsiteX13" fmla="*/ 5705929 w 12315436"/>
              <a:gd name="connsiteY13" fmla="*/ 1557568 h 2319892"/>
              <a:gd name="connsiteX14" fmla="*/ 6544129 w 12315436"/>
              <a:gd name="connsiteY14" fmla="*/ 1173393 h 2319892"/>
              <a:gd name="connsiteX15" fmla="*/ 7153729 w 12315436"/>
              <a:gd name="connsiteY15" fmla="*/ 1274993 h 2319892"/>
              <a:gd name="connsiteX16" fmla="*/ 7429954 w 12315436"/>
              <a:gd name="connsiteY16" fmla="*/ 1151168 h 2319892"/>
              <a:gd name="connsiteX17" fmla="*/ 8185604 w 12315436"/>
              <a:gd name="connsiteY17" fmla="*/ 1284518 h 2319892"/>
              <a:gd name="connsiteX18" fmla="*/ 8699954 w 12315436"/>
              <a:gd name="connsiteY18" fmla="*/ 1386118 h 2319892"/>
              <a:gd name="connsiteX19" fmla="*/ 8963479 w 12315436"/>
              <a:gd name="connsiteY19" fmla="*/ 1198793 h 2319892"/>
              <a:gd name="connsiteX20" fmla="*/ 9668329 w 12315436"/>
              <a:gd name="connsiteY20" fmla="*/ 1040043 h 2319892"/>
              <a:gd name="connsiteX21" fmla="*/ 10328729 w 12315436"/>
              <a:gd name="connsiteY21" fmla="*/ 906693 h 2319892"/>
              <a:gd name="connsiteX22" fmla="*/ 10243004 w 12315436"/>
              <a:gd name="connsiteY22" fmla="*/ 862243 h 2319892"/>
              <a:gd name="connsiteX23" fmla="*/ 9944554 w 12315436"/>
              <a:gd name="connsiteY23" fmla="*/ 693968 h 2319892"/>
              <a:gd name="connsiteX24" fmla="*/ 10046154 w 12315436"/>
              <a:gd name="connsiteY24" fmla="*/ 39918 h 2319892"/>
              <a:gd name="connsiteX25" fmla="*/ 10241034 w 12315436"/>
              <a:gd name="connsiteY25" fmla="*/ 127735 h 2319892"/>
              <a:gd name="connsiteX26" fmla="*/ 10446204 w 12315436"/>
              <a:gd name="connsiteY26" fmla="*/ 246293 h 2319892"/>
              <a:gd name="connsiteX27" fmla="*/ 10655754 w 12315436"/>
              <a:gd name="connsiteY27" fmla="*/ 170093 h 2319892"/>
              <a:gd name="connsiteX28" fmla="*/ 10862129 w 12315436"/>
              <a:gd name="connsiteY28" fmla="*/ 319318 h 2319892"/>
              <a:gd name="connsiteX29" fmla="*/ 10941504 w 12315436"/>
              <a:gd name="connsiteY29" fmla="*/ 674918 h 2319892"/>
              <a:gd name="connsiteX30" fmla="*/ 12173404 w 12315436"/>
              <a:gd name="connsiteY30" fmla="*/ 982893 h 2319892"/>
              <a:gd name="connsiteX31" fmla="*/ 12217854 w 12315436"/>
              <a:gd name="connsiteY31" fmla="*/ 1030518 h 2319892"/>
              <a:gd name="connsiteX32" fmla="*/ 11913054 w 12315436"/>
              <a:gd name="connsiteY32" fmla="*/ 925743 h 2319892"/>
              <a:gd name="connsiteX33" fmla="*/ 10900229 w 12315436"/>
              <a:gd name="connsiteY33" fmla="*/ 684443 h 2319892"/>
              <a:gd name="connsiteX34" fmla="*/ 10824029 w 12315436"/>
              <a:gd name="connsiteY34" fmla="*/ 322493 h 2319892"/>
              <a:gd name="connsiteX35" fmla="*/ 10604954 w 12315436"/>
              <a:gd name="connsiteY35" fmla="*/ 201843 h 2319892"/>
              <a:gd name="connsiteX36" fmla="*/ 10325554 w 12315436"/>
              <a:gd name="connsiteY36" fmla="*/ 316143 h 2319892"/>
              <a:gd name="connsiteX37" fmla="*/ 10150929 w 12315436"/>
              <a:gd name="connsiteY37" fmla="*/ 36743 h 2319892"/>
              <a:gd name="connsiteX38" fmla="*/ 10023929 w 12315436"/>
              <a:gd name="connsiteY38" fmla="*/ 189143 h 2319892"/>
              <a:gd name="connsiteX39" fmla="*/ 9989004 w 12315436"/>
              <a:gd name="connsiteY39" fmla="*/ 719368 h 2319892"/>
              <a:gd name="connsiteX40" fmla="*/ 10398579 w 12315436"/>
              <a:gd name="connsiteY40" fmla="*/ 903518 h 2319892"/>
              <a:gd name="connsiteX41" fmla="*/ 9668329 w 12315436"/>
              <a:gd name="connsiteY41" fmla="*/ 1071793 h 2319892"/>
              <a:gd name="connsiteX42" fmla="*/ 8982529 w 12315436"/>
              <a:gd name="connsiteY42" fmla="*/ 1227368 h 2319892"/>
              <a:gd name="connsiteX43" fmla="*/ 8715829 w 12315436"/>
              <a:gd name="connsiteY43" fmla="*/ 1414693 h 2319892"/>
              <a:gd name="connsiteX44" fmla="*/ 8169729 w 12315436"/>
              <a:gd name="connsiteY44" fmla="*/ 1309918 h 2319892"/>
              <a:gd name="connsiteX45" fmla="*/ 7439479 w 12315436"/>
              <a:gd name="connsiteY45" fmla="*/ 1173393 h 2319892"/>
              <a:gd name="connsiteX46" fmla="*/ 7233104 w 12315436"/>
              <a:gd name="connsiteY46" fmla="*/ 1287693 h 2319892"/>
              <a:gd name="connsiteX47" fmla="*/ 7026729 w 12315436"/>
              <a:gd name="connsiteY47" fmla="*/ 1281343 h 2319892"/>
              <a:gd name="connsiteX48" fmla="*/ 6601279 w 12315436"/>
              <a:gd name="connsiteY48" fmla="*/ 1192443 h 2319892"/>
              <a:gd name="connsiteX49" fmla="*/ 6010729 w 12315436"/>
              <a:gd name="connsiteY49" fmla="*/ 1421043 h 2319892"/>
              <a:gd name="connsiteX50" fmla="*/ 5305879 w 12315436"/>
              <a:gd name="connsiteY50" fmla="*/ 1849668 h 2319892"/>
              <a:gd name="connsiteX51" fmla="*/ 4724854 w 12315436"/>
              <a:gd name="connsiteY51" fmla="*/ 2189393 h 2319892"/>
              <a:gd name="connsiteX52" fmla="*/ 4213679 w 12315436"/>
              <a:gd name="connsiteY52" fmla="*/ 2252893 h 2319892"/>
              <a:gd name="connsiteX53" fmla="*/ 3883479 w 12315436"/>
              <a:gd name="connsiteY53" fmla="*/ 2100493 h 2319892"/>
              <a:gd name="connsiteX54" fmla="*/ 3496129 w 12315436"/>
              <a:gd name="connsiteY54" fmla="*/ 2125893 h 2319892"/>
              <a:gd name="connsiteX55" fmla="*/ 3102429 w 12315436"/>
              <a:gd name="connsiteY55" fmla="*/ 1998893 h 2319892"/>
              <a:gd name="connsiteX56" fmla="*/ 2581729 w 12315436"/>
              <a:gd name="connsiteY56" fmla="*/ 1713143 h 2319892"/>
              <a:gd name="connsiteX57" fmla="*/ 2177422 w 12315436"/>
              <a:gd name="connsiteY57" fmla="*/ 1473378 h 2319892"/>
              <a:gd name="connsiteX58" fmla="*/ 2174248 w 12315436"/>
              <a:gd name="connsiteY58" fmla="*/ 1429800 h 2319892"/>
              <a:gd name="connsiteX59" fmla="*/ 2464149 w 12315436"/>
              <a:gd name="connsiteY59" fmla="*/ 1212017 h 2319892"/>
              <a:gd name="connsiteX60" fmla="*/ 2200870 w 12315436"/>
              <a:gd name="connsiteY60" fmla="*/ 1096111 h 2319892"/>
              <a:gd name="connsiteX61" fmla="*/ 2056528 w 12315436"/>
              <a:gd name="connsiteY61" fmla="*/ 1256082 h 2319892"/>
              <a:gd name="connsiteX62" fmla="*/ 2174912 w 12315436"/>
              <a:gd name="connsiteY62" fmla="*/ 1435034 h 2319892"/>
              <a:gd name="connsiteX63" fmla="*/ 2177388 w 12315436"/>
              <a:gd name="connsiteY63" fmla="*/ 1464830 h 2319892"/>
              <a:gd name="connsiteX64" fmla="*/ 1121229 w 12315436"/>
              <a:gd name="connsiteY64" fmla="*/ 1967143 h 2319892"/>
              <a:gd name="connsiteX65" fmla="*/ 454 w 12315436"/>
              <a:gd name="connsiteY65" fmla="*/ 2319568 h 2319892"/>
              <a:gd name="connsiteX66" fmla="*/ 3629 w 12315436"/>
              <a:gd name="connsiteY66" fmla="*/ 2294168 h 2319892"/>
              <a:gd name="connsiteX0" fmla="*/ 3629 w 12316798"/>
              <a:gd name="connsiteY0" fmla="*/ 2294168 h 2319892"/>
              <a:gd name="connsiteX1" fmla="*/ 946604 w 12316798"/>
              <a:gd name="connsiteY1" fmla="*/ 2011593 h 2319892"/>
              <a:gd name="connsiteX2" fmla="*/ 2149652 w 12316798"/>
              <a:gd name="connsiteY2" fmla="*/ 1451607 h 2319892"/>
              <a:gd name="connsiteX3" fmla="*/ 2031197 w 12316798"/>
              <a:gd name="connsiteY3" fmla="*/ 1233439 h 2319892"/>
              <a:gd name="connsiteX4" fmla="*/ 2201845 w 12316798"/>
              <a:gd name="connsiteY4" fmla="*/ 1068652 h 2319892"/>
              <a:gd name="connsiteX5" fmla="*/ 2500330 w 12316798"/>
              <a:gd name="connsiteY5" fmla="*/ 1217425 h 2319892"/>
              <a:gd name="connsiteX6" fmla="*/ 2188692 w 12316798"/>
              <a:gd name="connsiteY6" fmla="*/ 1454747 h 2319892"/>
              <a:gd name="connsiteX7" fmla="*/ 2857954 w 12316798"/>
              <a:gd name="connsiteY7" fmla="*/ 1843318 h 2319892"/>
              <a:gd name="connsiteX8" fmla="*/ 3432629 w 12316798"/>
              <a:gd name="connsiteY8" fmla="*/ 2087793 h 2319892"/>
              <a:gd name="connsiteX9" fmla="*/ 3880304 w 12316798"/>
              <a:gd name="connsiteY9" fmla="*/ 2071918 h 2319892"/>
              <a:gd name="connsiteX10" fmla="*/ 4143829 w 12316798"/>
              <a:gd name="connsiteY10" fmla="*/ 2211618 h 2319892"/>
              <a:gd name="connsiteX11" fmla="*/ 4451804 w 12316798"/>
              <a:gd name="connsiteY11" fmla="*/ 2230668 h 2319892"/>
              <a:gd name="connsiteX12" fmla="*/ 4991554 w 12316798"/>
              <a:gd name="connsiteY12" fmla="*/ 2049693 h 2319892"/>
              <a:gd name="connsiteX13" fmla="*/ 5705929 w 12316798"/>
              <a:gd name="connsiteY13" fmla="*/ 1557568 h 2319892"/>
              <a:gd name="connsiteX14" fmla="*/ 6544129 w 12316798"/>
              <a:gd name="connsiteY14" fmla="*/ 1173393 h 2319892"/>
              <a:gd name="connsiteX15" fmla="*/ 7153729 w 12316798"/>
              <a:gd name="connsiteY15" fmla="*/ 1274993 h 2319892"/>
              <a:gd name="connsiteX16" fmla="*/ 7429954 w 12316798"/>
              <a:gd name="connsiteY16" fmla="*/ 1151168 h 2319892"/>
              <a:gd name="connsiteX17" fmla="*/ 8185604 w 12316798"/>
              <a:gd name="connsiteY17" fmla="*/ 1284518 h 2319892"/>
              <a:gd name="connsiteX18" fmla="*/ 8699954 w 12316798"/>
              <a:gd name="connsiteY18" fmla="*/ 1386118 h 2319892"/>
              <a:gd name="connsiteX19" fmla="*/ 8963479 w 12316798"/>
              <a:gd name="connsiteY19" fmla="*/ 1198793 h 2319892"/>
              <a:gd name="connsiteX20" fmla="*/ 9668329 w 12316798"/>
              <a:gd name="connsiteY20" fmla="*/ 1040043 h 2319892"/>
              <a:gd name="connsiteX21" fmla="*/ 10328729 w 12316798"/>
              <a:gd name="connsiteY21" fmla="*/ 906693 h 2319892"/>
              <a:gd name="connsiteX22" fmla="*/ 10243004 w 12316798"/>
              <a:gd name="connsiteY22" fmla="*/ 862243 h 2319892"/>
              <a:gd name="connsiteX23" fmla="*/ 9944554 w 12316798"/>
              <a:gd name="connsiteY23" fmla="*/ 693968 h 2319892"/>
              <a:gd name="connsiteX24" fmla="*/ 10046154 w 12316798"/>
              <a:gd name="connsiteY24" fmla="*/ 39918 h 2319892"/>
              <a:gd name="connsiteX25" fmla="*/ 10241034 w 12316798"/>
              <a:gd name="connsiteY25" fmla="*/ 127735 h 2319892"/>
              <a:gd name="connsiteX26" fmla="*/ 10446204 w 12316798"/>
              <a:gd name="connsiteY26" fmla="*/ 246293 h 2319892"/>
              <a:gd name="connsiteX27" fmla="*/ 10655754 w 12316798"/>
              <a:gd name="connsiteY27" fmla="*/ 170093 h 2319892"/>
              <a:gd name="connsiteX28" fmla="*/ 10862129 w 12316798"/>
              <a:gd name="connsiteY28" fmla="*/ 319318 h 2319892"/>
              <a:gd name="connsiteX29" fmla="*/ 10941504 w 12316798"/>
              <a:gd name="connsiteY29" fmla="*/ 674918 h 2319892"/>
              <a:gd name="connsiteX30" fmla="*/ 12173404 w 12316798"/>
              <a:gd name="connsiteY30" fmla="*/ 982893 h 2319892"/>
              <a:gd name="connsiteX31" fmla="*/ 12217854 w 12316798"/>
              <a:gd name="connsiteY31" fmla="*/ 1030518 h 2319892"/>
              <a:gd name="connsiteX32" fmla="*/ 11913054 w 12316798"/>
              <a:gd name="connsiteY32" fmla="*/ 925743 h 2319892"/>
              <a:gd name="connsiteX33" fmla="*/ 10900229 w 12316798"/>
              <a:gd name="connsiteY33" fmla="*/ 684443 h 2319892"/>
              <a:gd name="connsiteX34" fmla="*/ 10824029 w 12316798"/>
              <a:gd name="connsiteY34" fmla="*/ 322493 h 2319892"/>
              <a:gd name="connsiteX35" fmla="*/ 10604954 w 12316798"/>
              <a:gd name="connsiteY35" fmla="*/ 201843 h 2319892"/>
              <a:gd name="connsiteX36" fmla="*/ 10325554 w 12316798"/>
              <a:gd name="connsiteY36" fmla="*/ 316143 h 2319892"/>
              <a:gd name="connsiteX37" fmla="*/ 10150929 w 12316798"/>
              <a:gd name="connsiteY37" fmla="*/ 36743 h 2319892"/>
              <a:gd name="connsiteX38" fmla="*/ 10023929 w 12316798"/>
              <a:gd name="connsiteY38" fmla="*/ 189143 h 2319892"/>
              <a:gd name="connsiteX39" fmla="*/ 9989004 w 12316798"/>
              <a:gd name="connsiteY39" fmla="*/ 719368 h 2319892"/>
              <a:gd name="connsiteX40" fmla="*/ 10398579 w 12316798"/>
              <a:gd name="connsiteY40" fmla="*/ 903518 h 2319892"/>
              <a:gd name="connsiteX41" fmla="*/ 9668329 w 12316798"/>
              <a:gd name="connsiteY41" fmla="*/ 1071793 h 2319892"/>
              <a:gd name="connsiteX42" fmla="*/ 8982529 w 12316798"/>
              <a:gd name="connsiteY42" fmla="*/ 1227368 h 2319892"/>
              <a:gd name="connsiteX43" fmla="*/ 8715829 w 12316798"/>
              <a:gd name="connsiteY43" fmla="*/ 1414693 h 2319892"/>
              <a:gd name="connsiteX44" fmla="*/ 8169729 w 12316798"/>
              <a:gd name="connsiteY44" fmla="*/ 1309918 h 2319892"/>
              <a:gd name="connsiteX45" fmla="*/ 7439479 w 12316798"/>
              <a:gd name="connsiteY45" fmla="*/ 1173393 h 2319892"/>
              <a:gd name="connsiteX46" fmla="*/ 7233104 w 12316798"/>
              <a:gd name="connsiteY46" fmla="*/ 1287693 h 2319892"/>
              <a:gd name="connsiteX47" fmla="*/ 7026729 w 12316798"/>
              <a:gd name="connsiteY47" fmla="*/ 1281343 h 2319892"/>
              <a:gd name="connsiteX48" fmla="*/ 6601279 w 12316798"/>
              <a:gd name="connsiteY48" fmla="*/ 1192443 h 2319892"/>
              <a:gd name="connsiteX49" fmla="*/ 6010729 w 12316798"/>
              <a:gd name="connsiteY49" fmla="*/ 1421043 h 2319892"/>
              <a:gd name="connsiteX50" fmla="*/ 5305879 w 12316798"/>
              <a:gd name="connsiteY50" fmla="*/ 1849668 h 2319892"/>
              <a:gd name="connsiteX51" fmla="*/ 4724854 w 12316798"/>
              <a:gd name="connsiteY51" fmla="*/ 2189393 h 2319892"/>
              <a:gd name="connsiteX52" fmla="*/ 4213679 w 12316798"/>
              <a:gd name="connsiteY52" fmla="*/ 2252893 h 2319892"/>
              <a:gd name="connsiteX53" fmla="*/ 3883479 w 12316798"/>
              <a:gd name="connsiteY53" fmla="*/ 2100493 h 2319892"/>
              <a:gd name="connsiteX54" fmla="*/ 3496129 w 12316798"/>
              <a:gd name="connsiteY54" fmla="*/ 2125893 h 2319892"/>
              <a:gd name="connsiteX55" fmla="*/ 3102429 w 12316798"/>
              <a:gd name="connsiteY55" fmla="*/ 1998893 h 2319892"/>
              <a:gd name="connsiteX56" fmla="*/ 2581729 w 12316798"/>
              <a:gd name="connsiteY56" fmla="*/ 1713143 h 2319892"/>
              <a:gd name="connsiteX57" fmla="*/ 2177422 w 12316798"/>
              <a:gd name="connsiteY57" fmla="*/ 1473378 h 2319892"/>
              <a:gd name="connsiteX58" fmla="*/ 2174248 w 12316798"/>
              <a:gd name="connsiteY58" fmla="*/ 1429800 h 2319892"/>
              <a:gd name="connsiteX59" fmla="*/ 2464149 w 12316798"/>
              <a:gd name="connsiteY59" fmla="*/ 1212017 h 2319892"/>
              <a:gd name="connsiteX60" fmla="*/ 2200870 w 12316798"/>
              <a:gd name="connsiteY60" fmla="*/ 1096111 h 2319892"/>
              <a:gd name="connsiteX61" fmla="*/ 2056528 w 12316798"/>
              <a:gd name="connsiteY61" fmla="*/ 1256082 h 2319892"/>
              <a:gd name="connsiteX62" fmla="*/ 2174912 w 12316798"/>
              <a:gd name="connsiteY62" fmla="*/ 1435034 h 2319892"/>
              <a:gd name="connsiteX63" fmla="*/ 2177388 w 12316798"/>
              <a:gd name="connsiteY63" fmla="*/ 1464830 h 2319892"/>
              <a:gd name="connsiteX64" fmla="*/ 1121229 w 12316798"/>
              <a:gd name="connsiteY64" fmla="*/ 1967143 h 2319892"/>
              <a:gd name="connsiteX65" fmla="*/ 454 w 12316798"/>
              <a:gd name="connsiteY65" fmla="*/ 2319568 h 2319892"/>
              <a:gd name="connsiteX66" fmla="*/ 3629 w 12316798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325554 w 12326363"/>
              <a:gd name="connsiteY36" fmla="*/ 316143 h 2319892"/>
              <a:gd name="connsiteX37" fmla="*/ 10150929 w 12326363"/>
              <a:gd name="connsiteY37" fmla="*/ 36743 h 2319892"/>
              <a:gd name="connsiteX38" fmla="*/ 10023929 w 12326363"/>
              <a:gd name="connsiteY38" fmla="*/ 189143 h 2319892"/>
              <a:gd name="connsiteX39" fmla="*/ 9989004 w 12326363"/>
              <a:gd name="connsiteY39" fmla="*/ 719368 h 2319892"/>
              <a:gd name="connsiteX40" fmla="*/ 10398579 w 12326363"/>
              <a:gd name="connsiteY40" fmla="*/ 903518 h 2319892"/>
              <a:gd name="connsiteX41" fmla="*/ 9668329 w 12326363"/>
              <a:gd name="connsiteY41" fmla="*/ 1071793 h 2319892"/>
              <a:gd name="connsiteX42" fmla="*/ 8982529 w 12326363"/>
              <a:gd name="connsiteY42" fmla="*/ 1227368 h 2319892"/>
              <a:gd name="connsiteX43" fmla="*/ 8715829 w 12326363"/>
              <a:gd name="connsiteY43" fmla="*/ 1414693 h 2319892"/>
              <a:gd name="connsiteX44" fmla="*/ 8169729 w 12326363"/>
              <a:gd name="connsiteY44" fmla="*/ 1309918 h 2319892"/>
              <a:gd name="connsiteX45" fmla="*/ 7439479 w 12326363"/>
              <a:gd name="connsiteY45" fmla="*/ 1173393 h 2319892"/>
              <a:gd name="connsiteX46" fmla="*/ 7233104 w 12326363"/>
              <a:gd name="connsiteY46" fmla="*/ 1287693 h 2319892"/>
              <a:gd name="connsiteX47" fmla="*/ 7026729 w 12326363"/>
              <a:gd name="connsiteY47" fmla="*/ 1281343 h 2319892"/>
              <a:gd name="connsiteX48" fmla="*/ 6601279 w 12326363"/>
              <a:gd name="connsiteY48" fmla="*/ 1192443 h 2319892"/>
              <a:gd name="connsiteX49" fmla="*/ 6010729 w 12326363"/>
              <a:gd name="connsiteY49" fmla="*/ 1421043 h 2319892"/>
              <a:gd name="connsiteX50" fmla="*/ 5305879 w 12326363"/>
              <a:gd name="connsiteY50" fmla="*/ 1849668 h 2319892"/>
              <a:gd name="connsiteX51" fmla="*/ 4724854 w 12326363"/>
              <a:gd name="connsiteY51" fmla="*/ 2189393 h 2319892"/>
              <a:gd name="connsiteX52" fmla="*/ 4213679 w 12326363"/>
              <a:gd name="connsiteY52" fmla="*/ 2252893 h 2319892"/>
              <a:gd name="connsiteX53" fmla="*/ 3883479 w 12326363"/>
              <a:gd name="connsiteY53" fmla="*/ 2100493 h 2319892"/>
              <a:gd name="connsiteX54" fmla="*/ 3496129 w 12326363"/>
              <a:gd name="connsiteY54" fmla="*/ 2125893 h 2319892"/>
              <a:gd name="connsiteX55" fmla="*/ 3102429 w 12326363"/>
              <a:gd name="connsiteY55" fmla="*/ 1998893 h 2319892"/>
              <a:gd name="connsiteX56" fmla="*/ 2581729 w 12326363"/>
              <a:gd name="connsiteY56" fmla="*/ 1713143 h 2319892"/>
              <a:gd name="connsiteX57" fmla="*/ 2177422 w 12326363"/>
              <a:gd name="connsiteY57" fmla="*/ 1473378 h 2319892"/>
              <a:gd name="connsiteX58" fmla="*/ 2174248 w 12326363"/>
              <a:gd name="connsiteY58" fmla="*/ 1429800 h 2319892"/>
              <a:gd name="connsiteX59" fmla="*/ 2464149 w 12326363"/>
              <a:gd name="connsiteY59" fmla="*/ 1212017 h 2319892"/>
              <a:gd name="connsiteX60" fmla="*/ 2200870 w 12326363"/>
              <a:gd name="connsiteY60" fmla="*/ 1096111 h 2319892"/>
              <a:gd name="connsiteX61" fmla="*/ 2056528 w 12326363"/>
              <a:gd name="connsiteY61" fmla="*/ 1256082 h 2319892"/>
              <a:gd name="connsiteX62" fmla="*/ 2174912 w 12326363"/>
              <a:gd name="connsiteY62" fmla="*/ 1435034 h 2319892"/>
              <a:gd name="connsiteX63" fmla="*/ 2177388 w 12326363"/>
              <a:gd name="connsiteY63" fmla="*/ 1464830 h 2319892"/>
              <a:gd name="connsiteX64" fmla="*/ 1121229 w 12326363"/>
              <a:gd name="connsiteY64" fmla="*/ 1967143 h 2319892"/>
              <a:gd name="connsiteX65" fmla="*/ 454 w 12326363"/>
              <a:gd name="connsiteY65" fmla="*/ 2319568 h 2319892"/>
              <a:gd name="connsiteX66" fmla="*/ 3629 w 12326363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150929 w 12326363"/>
              <a:gd name="connsiteY36" fmla="*/ 36743 h 2319892"/>
              <a:gd name="connsiteX37" fmla="*/ 10023929 w 12326363"/>
              <a:gd name="connsiteY37" fmla="*/ 189143 h 2319892"/>
              <a:gd name="connsiteX38" fmla="*/ 9989004 w 12326363"/>
              <a:gd name="connsiteY38" fmla="*/ 719368 h 2319892"/>
              <a:gd name="connsiteX39" fmla="*/ 10398579 w 12326363"/>
              <a:gd name="connsiteY39" fmla="*/ 903518 h 2319892"/>
              <a:gd name="connsiteX40" fmla="*/ 9668329 w 12326363"/>
              <a:gd name="connsiteY40" fmla="*/ 1071793 h 2319892"/>
              <a:gd name="connsiteX41" fmla="*/ 8982529 w 12326363"/>
              <a:gd name="connsiteY41" fmla="*/ 1227368 h 2319892"/>
              <a:gd name="connsiteX42" fmla="*/ 8715829 w 12326363"/>
              <a:gd name="connsiteY42" fmla="*/ 1414693 h 2319892"/>
              <a:gd name="connsiteX43" fmla="*/ 8169729 w 12326363"/>
              <a:gd name="connsiteY43" fmla="*/ 1309918 h 2319892"/>
              <a:gd name="connsiteX44" fmla="*/ 7439479 w 12326363"/>
              <a:gd name="connsiteY44" fmla="*/ 1173393 h 2319892"/>
              <a:gd name="connsiteX45" fmla="*/ 7233104 w 12326363"/>
              <a:gd name="connsiteY45" fmla="*/ 1287693 h 2319892"/>
              <a:gd name="connsiteX46" fmla="*/ 7026729 w 12326363"/>
              <a:gd name="connsiteY46" fmla="*/ 1281343 h 2319892"/>
              <a:gd name="connsiteX47" fmla="*/ 6601279 w 12326363"/>
              <a:gd name="connsiteY47" fmla="*/ 1192443 h 2319892"/>
              <a:gd name="connsiteX48" fmla="*/ 6010729 w 12326363"/>
              <a:gd name="connsiteY48" fmla="*/ 1421043 h 2319892"/>
              <a:gd name="connsiteX49" fmla="*/ 5305879 w 12326363"/>
              <a:gd name="connsiteY49" fmla="*/ 1849668 h 2319892"/>
              <a:gd name="connsiteX50" fmla="*/ 4724854 w 12326363"/>
              <a:gd name="connsiteY50" fmla="*/ 2189393 h 2319892"/>
              <a:gd name="connsiteX51" fmla="*/ 4213679 w 12326363"/>
              <a:gd name="connsiteY51" fmla="*/ 2252893 h 2319892"/>
              <a:gd name="connsiteX52" fmla="*/ 3883479 w 12326363"/>
              <a:gd name="connsiteY52" fmla="*/ 2100493 h 2319892"/>
              <a:gd name="connsiteX53" fmla="*/ 3496129 w 12326363"/>
              <a:gd name="connsiteY53" fmla="*/ 2125893 h 2319892"/>
              <a:gd name="connsiteX54" fmla="*/ 3102429 w 12326363"/>
              <a:gd name="connsiteY54" fmla="*/ 1998893 h 2319892"/>
              <a:gd name="connsiteX55" fmla="*/ 2581729 w 12326363"/>
              <a:gd name="connsiteY55" fmla="*/ 1713143 h 2319892"/>
              <a:gd name="connsiteX56" fmla="*/ 2177422 w 12326363"/>
              <a:gd name="connsiteY56" fmla="*/ 1473378 h 2319892"/>
              <a:gd name="connsiteX57" fmla="*/ 2174248 w 12326363"/>
              <a:gd name="connsiteY57" fmla="*/ 1429800 h 2319892"/>
              <a:gd name="connsiteX58" fmla="*/ 2464149 w 12326363"/>
              <a:gd name="connsiteY58" fmla="*/ 1212017 h 2319892"/>
              <a:gd name="connsiteX59" fmla="*/ 2200870 w 12326363"/>
              <a:gd name="connsiteY59" fmla="*/ 1096111 h 2319892"/>
              <a:gd name="connsiteX60" fmla="*/ 2056528 w 12326363"/>
              <a:gd name="connsiteY60" fmla="*/ 1256082 h 2319892"/>
              <a:gd name="connsiteX61" fmla="*/ 2174912 w 12326363"/>
              <a:gd name="connsiteY61" fmla="*/ 1435034 h 2319892"/>
              <a:gd name="connsiteX62" fmla="*/ 2177388 w 12326363"/>
              <a:gd name="connsiteY62" fmla="*/ 1464830 h 2319892"/>
              <a:gd name="connsiteX63" fmla="*/ 1121229 w 12326363"/>
              <a:gd name="connsiteY63" fmla="*/ 1967143 h 2319892"/>
              <a:gd name="connsiteX64" fmla="*/ 454 w 12326363"/>
              <a:gd name="connsiteY64" fmla="*/ 2319568 h 2319892"/>
              <a:gd name="connsiteX65" fmla="*/ 3629 w 12326363"/>
              <a:gd name="connsiteY65" fmla="*/ 2294168 h 2319892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150929 w 12326363"/>
              <a:gd name="connsiteY35" fmla="*/ 10270 h 2293419"/>
              <a:gd name="connsiteX36" fmla="*/ 10023929 w 12326363"/>
              <a:gd name="connsiteY36" fmla="*/ 162670 h 2293419"/>
              <a:gd name="connsiteX37" fmla="*/ 9989004 w 12326363"/>
              <a:gd name="connsiteY37" fmla="*/ 692895 h 2293419"/>
              <a:gd name="connsiteX38" fmla="*/ 10398579 w 12326363"/>
              <a:gd name="connsiteY38" fmla="*/ 877045 h 2293419"/>
              <a:gd name="connsiteX39" fmla="*/ 9668329 w 12326363"/>
              <a:gd name="connsiteY39" fmla="*/ 1045320 h 2293419"/>
              <a:gd name="connsiteX40" fmla="*/ 8982529 w 12326363"/>
              <a:gd name="connsiteY40" fmla="*/ 1200895 h 2293419"/>
              <a:gd name="connsiteX41" fmla="*/ 8715829 w 12326363"/>
              <a:gd name="connsiteY41" fmla="*/ 1388220 h 2293419"/>
              <a:gd name="connsiteX42" fmla="*/ 8169729 w 12326363"/>
              <a:gd name="connsiteY42" fmla="*/ 1283445 h 2293419"/>
              <a:gd name="connsiteX43" fmla="*/ 7439479 w 12326363"/>
              <a:gd name="connsiteY43" fmla="*/ 1146920 h 2293419"/>
              <a:gd name="connsiteX44" fmla="*/ 7233104 w 12326363"/>
              <a:gd name="connsiteY44" fmla="*/ 1261220 h 2293419"/>
              <a:gd name="connsiteX45" fmla="*/ 7026729 w 12326363"/>
              <a:gd name="connsiteY45" fmla="*/ 1254870 h 2293419"/>
              <a:gd name="connsiteX46" fmla="*/ 6601279 w 12326363"/>
              <a:gd name="connsiteY46" fmla="*/ 1165970 h 2293419"/>
              <a:gd name="connsiteX47" fmla="*/ 6010729 w 12326363"/>
              <a:gd name="connsiteY47" fmla="*/ 1394570 h 2293419"/>
              <a:gd name="connsiteX48" fmla="*/ 5305879 w 12326363"/>
              <a:gd name="connsiteY48" fmla="*/ 1823195 h 2293419"/>
              <a:gd name="connsiteX49" fmla="*/ 4724854 w 12326363"/>
              <a:gd name="connsiteY49" fmla="*/ 2162920 h 2293419"/>
              <a:gd name="connsiteX50" fmla="*/ 4213679 w 12326363"/>
              <a:gd name="connsiteY50" fmla="*/ 2226420 h 2293419"/>
              <a:gd name="connsiteX51" fmla="*/ 3883479 w 12326363"/>
              <a:gd name="connsiteY51" fmla="*/ 2074020 h 2293419"/>
              <a:gd name="connsiteX52" fmla="*/ 3496129 w 12326363"/>
              <a:gd name="connsiteY52" fmla="*/ 2099420 h 2293419"/>
              <a:gd name="connsiteX53" fmla="*/ 3102429 w 12326363"/>
              <a:gd name="connsiteY53" fmla="*/ 1972420 h 2293419"/>
              <a:gd name="connsiteX54" fmla="*/ 2581729 w 12326363"/>
              <a:gd name="connsiteY54" fmla="*/ 1686670 h 2293419"/>
              <a:gd name="connsiteX55" fmla="*/ 2177422 w 12326363"/>
              <a:gd name="connsiteY55" fmla="*/ 1446905 h 2293419"/>
              <a:gd name="connsiteX56" fmla="*/ 2174248 w 12326363"/>
              <a:gd name="connsiteY56" fmla="*/ 1403327 h 2293419"/>
              <a:gd name="connsiteX57" fmla="*/ 2464149 w 12326363"/>
              <a:gd name="connsiteY57" fmla="*/ 1185544 h 2293419"/>
              <a:gd name="connsiteX58" fmla="*/ 2200870 w 12326363"/>
              <a:gd name="connsiteY58" fmla="*/ 1069638 h 2293419"/>
              <a:gd name="connsiteX59" fmla="*/ 2056528 w 12326363"/>
              <a:gd name="connsiteY59" fmla="*/ 1229609 h 2293419"/>
              <a:gd name="connsiteX60" fmla="*/ 2174912 w 12326363"/>
              <a:gd name="connsiteY60" fmla="*/ 1408561 h 2293419"/>
              <a:gd name="connsiteX61" fmla="*/ 2177388 w 12326363"/>
              <a:gd name="connsiteY61" fmla="*/ 1438357 h 2293419"/>
              <a:gd name="connsiteX62" fmla="*/ 1121229 w 12326363"/>
              <a:gd name="connsiteY62" fmla="*/ 1940670 h 2293419"/>
              <a:gd name="connsiteX63" fmla="*/ 454 w 12326363"/>
              <a:gd name="connsiteY63" fmla="*/ 2293095 h 2293419"/>
              <a:gd name="connsiteX64" fmla="*/ 3629 w 12326363"/>
              <a:gd name="connsiteY64" fmla="*/ 2267695 h 2293419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023929 w 12326363"/>
              <a:gd name="connsiteY35" fmla="*/ 162670 h 2293419"/>
              <a:gd name="connsiteX36" fmla="*/ 9989004 w 12326363"/>
              <a:gd name="connsiteY36" fmla="*/ 692895 h 2293419"/>
              <a:gd name="connsiteX37" fmla="*/ 10398579 w 12326363"/>
              <a:gd name="connsiteY37" fmla="*/ 877045 h 2293419"/>
              <a:gd name="connsiteX38" fmla="*/ 9668329 w 12326363"/>
              <a:gd name="connsiteY38" fmla="*/ 1045320 h 2293419"/>
              <a:gd name="connsiteX39" fmla="*/ 8982529 w 12326363"/>
              <a:gd name="connsiteY39" fmla="*/ 1200895 h 2293419"/>
              <a:gd name="connsiteX40" fmla="*/ 8715829 w 12326363"/>
              <a:gd name="connsiteY40" fmla="*/ 1388220 h 2293419"/>
              <a:gd name="connsiteX41" fmla="*/ 8169729 w 12326363"/>
              <a:gd name="connsiteY41" fmla="*/ 1283445 h 2293419"/>
              <a:gd name="connsiteX42" fmla="*/ 7439479 w 12326363"/>
              <a:gd name="connsiteY42" fmla="*/ 1146920 h 2293419"/>
              <a:gd name="connsiteX43" fmla="*/ 7233104 w 12326363"/>
              <a:gd name="connsiteY43" fmla="*/ 1261220 h 2293419"/>
              <a:gd name="connsiteX44" fmla="*/ 7026729 w 12326363"/>
              <a:gd name="connsiteY44" fmla="*/ 1254870 h 2293419"/>
              <a:gd name="connsiteX45" fmla="*/ 6601279 w 12326363"/>
              <a:gd name="connsiteY45" fmla="*/ 1165970 h 2293419"/>
              <a:gd name="connsiteX46" fmla="*/ 6010729 w 12326363"/>
              <a:gd name="connsiteY46" fmla="*/ 1394570 h 2293419"/>
              <a:gd name="connsiteX47" fmla="*/ 5305879 w 12326363"/>
              <a:gd name="connsiteY47" fmla="*/ 1823195 h 2293419"/>
              <a:gd name="connsiteX48" fmla="*/ 4724854 w 12326363"/>
              <a:gd name="connsiteY48" fmla="*/ 2162920 h 2293419"/>
              <a:gd name="connsiteX49" fmla="*/ 4213679 w 12326363"/>
              <a:gd name="connsiteY49" fmla="*/ 2226420 h 2293419"/>
              <a:gd name="connsiteX50" fmla="*/ 3883479 w 12326363"/>
              <a:gd name="connsiteY50" fmla="*/ 2074020 h 2293419"/>
              <a:gd name="connsiteX51" fmla="*/ 3496129 w 12326363"/>
              <a:gd name="connsiteY51" fmla="*/ 2099420 h 2293419"/>
              <a:gd name="connsiteX52" fmla="*/ 3102429 w 12326363"/>
              <a:gd name="connsiteY52" fmla="*/ 1972420 h 2293419"/>
              <a:gd name="connsiteX53" fmla="*/ 2581729 w 12326363"/>
              <a:gd name="connsiteY53" fmla="*/ 1686670 h 2293419"/>
              <a:gd name="connsiteX54" fmla="*/ 2177422 w 12326363"/>
              <a:gd name="connsiteY54" fmla="*/ 1446905 h 2293419"/>
              <a:gd name="connsiteX55" fmla="*/ 2174248 w 12326363"/>
              <a:gd name="connsiteY55" fmla="*/ 1403327 h 2293419"/>
              <a:gd name="connsiteX56" fmla="*/ 2464149 w 12326363"/>
              <a:gd name="connsiteY56" fmla="*/ 1185544 h 2293419"/>
              <a:gd name="connsiteX57" fmla="*/ 2200870 w 12326363"/>
              <a:gd name="connsiteY57" fmla="*/ 1069638 h 2293419"/>
              <a:gd name="connsiteX58" fmla="*/ 2056528 w 12326363"/>
              <a:gd name="connsiteY58" fmla="*/ 1229609 h 2293419"/>
              <a:gd name="connsiteX59" fmla="*/ 2174912 w 12326363"/>
              <a:gd name="connsiteY59" fmla="*/ 1408561 h 2293419"/>
              <a:gd name="connsiteX60" fmla="*/ 2177388 w 12326363"/>
              <a:gd name="connsiteY60" fmla="*/ 1438357 h 2293419"/>
              <a:gd name="connsiteX61" fmla="*/ 1121229 w 12326363"/>
              <a:gd name="connsiteY61" fmla="*/ 1940670 h 2293419"/>
              <a:gd name="connsiteX62" fmla="*/ 454 w 12326363"/>
              <a:gd name="connsiteY62" fmla="*/ 2293095 h 2293419"/>
              <a:gd name="connsiteX63" fmla="*/ 3629 w 12326363"/>
              <a:gd name="connsiteY63" fmla="*/ 2267695 h 2293419"/>
              <a:gd name="connsiteX0" fmla="*/ 3629 w 12326363"/>
              <a:gd name="connsiteY0" fmla="*/ 2145033 h 2170757"/>
              <a:gd name="connsiteX1" fmla="*/ 946604 w 12326363"/>
              <a:gd name="connsiteY1" fmla="*/ 1862458 h 2170757"/>
              <a:gd name="connsiteX2" fmla="*/ 2149652 w 12326363"/>
              <a:gd name="connsiteY2" fmla="*/ 1302472 h 2170757"/>
              <a:gd name="connsiteX3" fmla="*/ 2031197 w 12326363"/>
              <a:gd name="connsiteY3" fmla="*/ 1084304 h 2170757"/>
              <a:gd name="connsiteX4" fmla="*/ 2201845 w 12326363"/>
              <a:gd name="connsiteY4" fmla="*/ 919517 h 2170757"/>
              <a:gd name="connsiteX5" fmla="*/ 2500330 w 12326363"/>
              <a:gd name="connsiteY5" fmla="*/ 1068290 h 2170757"/>
              <a:gd name="connsiteX6" fmla="*/ 2188692 w 12326363"/>
              <a:gd name="connsiteY6" fmla="*/ 1305612 h 2170757"/>
              <a:gd name="connsiteX7" fmla="*/ 2857954 w 12326363"/>
              <a:gd name="connsiteY7" fmla="*/ 1694183 h 2170757"/>
              <a:gd name="connsiteX8" fmla="*/ 3432629 w 12326363"/>
              <a:gd name="connsiteY8" fmla="*/ 1938658 h 2170757"/>
              <a:gd name="connsiteX9" fmla="*/ 3880304 w 12326363"/>
              <a:gd name="connsiteY9" fmla="*/ 1922783 h 2170757"/>
              <a:gd name="connsiteX10" fmla="*/ 4143829 w 12326363"/>
              <a:gd name="connsiteY10" fmla="*/ 2062483 h 2170757"/>
              <a:gd name="connsiteX11" fmla="*/ 4451804 w 12326363"/>
              <a:gd name="connsiteY11" fmla="*/ 2081533 h 2170757"/>
              <a:gd name="connsiteX12" fmla="*/ 4991554 w 12326363"/>
              <a:gd name="connsiteY12" fmla="*/ 1900558 h 2170757"/>
              <a:gd name="connsiteX13" fmla="*/ 5705929 w 12326363"/>
              <a:gd name="connsiteY13" fmla="*/ 1408433 h 2170757"/>
              <a:gd name="connsiteX14" fmla="*/ 6544129 w 12326363"/>
              <a:gd name="connsiteY14" fmla="*/ 1024258 h 2170757"/>
              <a:gd name="connsiteX15" fmla="*/ 7153729 w 12326363"/>
              <a:gd name="connsiteY15" fmla="*/ 1125858 h 2170757"/>
              <a:gd name="connsiteX16" fmla="*/ 7429954 w 12326363"/>
              <a:gd name="connsiteY16" fmla="*/ 1002033 h 2170757"/>
              <a:gd name="connsiteX17" fmla="*/ 8185604 w 12326363"/>
              <a:gd name="connsiteY17" fmla="*/ 1135383 h 2170757"/>
              <a:gd name="connsiteX18" fmla="*/ 8699954 w 12326363"/>
              <a:gd name="connsiteY18" fmla="*/ 1236983 h 2170757"/>
              <a:gd name="connsiteX19" fmla="*/ 8963479 w 12326363"/>
              <a:gd name="connsiteY19" fmla="*/ 1049658 h 2170757"/>
              <a:gd name="connsiteX20" fmla="*/ 9668329 w 12326363"/>
              <a:gd name="connsiteY20" fmla="*/ 890908 h 2170757"/>
              <a:gd name="connsiteX21" fmla="*/ 10328729 w 12326363"/>
              <a:gd name="connsiteY21" fmla="*/ 757558 h 2170757"/>
              <a:gd name="connsiteX22" fmla="*/ 10243004 w 12326363"/>
              <a:gd name="connsiteY22" fmla="*/ 713108 h 2170757"/>
              <a:gd name="connsiteX23" fmla="*/ 9944554 w 12326363"/>
              <a:gd name="connsiteY23" fmla="*/ 544833 h 2170757"/>
              <a:gd name="connsiteX24" fmla="*/ 10446204 w 12326363"/>
              <a:gd name="connsiteY24" fmla="*/ 97158 h 2170757"/>
              <a:gd name="connsiteX25" fmla="*/ 10655754 w 12326363"/>
              <a:gd name="connsiteY25" fmla="*/ 20958 h 2170757"/>
              <a:gd name="connsiteX26" fmla="*/ 10862129 w 12326363"/>
              <a:gd name="connsiteY26" fmla="*/ 170183 h 2170757"/>
              <a:gd name="connsiteX27" fmla="*/ 10941504 w 12326363"/>
              <a:gd name="connsiteY27" fmla="*/ 525783 h 2170757"/>
              <a:gd name="connsiteX28" fmla="*/ 12173404 w 12326363"/>
              <a:gd name="connsiteY28" fmla="*/ 833758 h 2170757"/>
              <a:gd name="connsiteX29" fmla="*/ 12217854 w 12326363"/>
              <a:gd name="connsiteY29" fmla="*/ 881383 h 2170757"/>
              <a:gd name="connsiteX30" fmla="*/ 11913054 w 12326363"/>
              <a:gd name="connsiteY30" fmla="*/ 776608 h 2170757"/>
              <a:gd name="connsiteX31" fmla="*/ 10900229 w 12326363"/>
              <a:gd name="connsiteY31" fmla="*/ 535308 h 2170757"/>
              <a:gd name="connsiteX32" fmla="*/ 10824029 w 12326363"/>
              <a:gd name="connsiteY32" fmla="*/ 173358 h 2170757"/>
              <a:gd name="connsiteX33" fmla="*/ 10604954 w 12326363"/>
              <a:gd name="connsiteY33" fmla="*/ 52708 h 2170757"/>
              <a:gd name="connsiteX34" fmla="*/ 10023929 w 12326363"/>
              <a:gd name="connsiteY34" fmla="*/ 40008 h 2170757"/>
              <a:gd name="connsiteX35" fmla="*/ 9989004 w 12326363"/>
              <a:gd name="connsiteY35" fmla="*/ 570233 h 2170757"/>
              <a:gd name="connsiteX36" fmla="*/ 10398579 w 12326363"/>
              <a:gd name="connsiteY36" fmla="*/ 754383 h 2170757"/>
              <a:gd name="connsiteX37" fmla="*/ 9668329 w 12326363"/>
              <a:gd name="connsiteY37" fmla="*/ 922658 h 2170757"/>
              <a:gd name="connsiteX38" fmla="*/ 8982529 w 12326363"/>
              <a:gd name="connsiteY38" fmla="*/ 1078233 h 2170757"/>
              <a:gd name="connsiteX39" fmla="*/ 8715829 w 12326363"/>
              <a:gd name="connsiteY39" fmla="*/ 1265558 h 2170757"/>
              <a:gd name="connsiteX40" fmla="*/ 8169729 w 12326363"/>
              <a:gd name="connsiteY40" fmla="*/ 1160783 h 2170757"/>
              <a:gd name="connsiteX41" fmla="*/ 7439479 w 12326363"/>
              <a:gd name="connsiteY41" fmla="*/ 1024258 h 2170757"/>
              <a:gd name="connsiteX42" fmla="*/ 7233104 w 12326363"/>
              <a:gd name="connsiteY42" fmla="*/ 1138558 h 2170757"/>
              <a:gd name="connsiteX43" fmla="*/ 7026729 w 12326363"/>
              <a:gd name="connsiteY43" fmla="*/ 1132208 h 2170757"/>
              <a:gd name="connsiteX44" fmla="*/ 6601279 w 12326363"/>
              <a:gd name="connsiteY44" fmla="*/ 1043308 h 2170757"/>
              <a:gd name="connsiteX45" fmla="*/ 6010729 w 12326363"/>
              <a:gd name="connsiteY45" fmla="*/ 1271908 h 2170757"/>
              <a:gd name="connsiteX46" fmla="*/ 5305879 w 12326363"/>
              <a:gd name="connsiteY46" fmla="*/ 1700533 h 2170757"/>
              <a:gd name="connsiteX47" fmla="*/ 4724854 w 12326363"/>
              <a:gd name="connsiteY47" fmla="*/ 2040258 h 2170757"/>
              <a:gd name="connsiteX48" fmla="*/ 4213679 w 12326363"/>
              <a:gd name="connsiteY48" fmla="*/ 2103758 h 2170757"/>
              <a:gd name="connsiteX49" fmla="*/ 3883479 w 12326363"/>
              <a:gd name="connsiteY49" fmla="*/ 1951358 h 2170757"/>
              <a:gd name="connsiteX50" fmla="*/ 3496129 w 12326363"/>
              <a:gd name="connsiteY50" fmla="*/ 1976758 h 2170757"/>
              <a:gd name="connsiteX51" fmla="*/ 3102429 w 12326363"/>
              <a:gd name="connsiteY51" fmla="*/ 1849758 h 2170757"/>
              <a:gd name="connsiteX52" fmla="*/ 2581729 w 12326363"/>
              <a:gd name="connsiteY52" fmla="*/ 1564008 h 2170757"/>
              <a:gd name="connsiteX53" fmla="*/ 2177422 w 12326363"/>
              <a:gd name="connsiteY53" fmla="*/ 1324243 h 2170757"/>
              <a:gd name="connsiteX54" fmla="*/ 2174248 w 12326363"/>
              <a:gd name="connsiteY54" fmla="*/ 1280665 h 2170757"/>
              <a:gd name="connsiteX55" fmla="*/ 2464149 w 12326363"/>
              <a:gd name="connsiteY55" fmla="*/ 1062882 h 2170757"/>
              <a:gd name="connsiteX56" fmla="*/ 2200870 w 12326363"/>
              <a:gd name="connsiteY56" fmla="*/ 946976 h 2170757"/>
              <a:gd name="connsiteX57" fmla="*/ 2056528 w 12326363"/>
              <a:gd name="connsiteY57" fmla="*/ 1106947 h 2170757"/>
              <a:gd name="connsiteX58" fmla="*/ 2174912 w 12326363"/>
              <a:gd name="connsiteY58" fmla="*/ 1285899 h 2170757"/>
              <a:gd name="connsiteX59" fmla="*/ 2177388 w 12326363"/>
              <a:gd name="connsiteY59" fmla="*/ 1315695 h 2170757"/>
              <a:gd name="connsiteX60" fmla="*/ 1121229 w 12326363"/>
              <a:gd name="connsiteY60" fmla="*/ 1818008 h 2170757"/>
              <a:gd name="connsiteX61" fmla="*/ 454 w 12326363"/>
              <a:gd name="connsiteY61" fmla="*/ 2170433 h 2170757"/>
              <a:gd name="connsiteX62" fmla="*/ 3629 w 12326363"/>
              <a:gd name="connsiteY62" fmla="*/ 2145033 h 2170757"/>
              <a:gd name="connsiteX0" fmla="*/ 3629 w 12326363"/>
              <a:gd name="connsiteY0" fmla="*/ 2129605 h 2155329"/>
              <a:gd name="connsiteX1" fmla="*/ 946604 w 12326363"/>
              <a:gd name="connsiteY1" fmla="*/ 1847030 h 2155329"/>
              <a:gd name="connsiteX2" fmla="*/ 2149652 w 12326363"/>
              <a:gd name="connsiteY2" fmla="*/ 1287044 h 2155329"/>
              <a:gd name="connsiteX3" fmla="*/ 2031197 w 12326363"/>
              <a:gd name="connsiteY3" fmla="*/ 1068876 h 2155329"/>
              <a:gd name="connsiteX4" fmla="*/ 2201845 w 12326363"/>
              <a:gd name="connsiteY4" fmla="*/ 904089 h 2155329"/>
              <a:gd name="connsiteX5" fmla="*/ 2500330 w 12326363"/>
              <a:gd name="connsiteY5" fmla="*/ 1052862 h 2155329"/>
              <a:gd name="connsiteX6" fmla="*/ 2188692 w 12326363"/>
              <a:gd name="connsiteY6" fmla="*/ 1290184 h 2155329"/>
              <a:gd name="connsiteX7" fmla="*/ 2857954 w 12326363"/>
              <a:gd name="connsiteY7" fmla="*/ 1678755 h 2155329"/>
              <a:gd name="connsiteX8" fmla="*/ 3432629 w 12326363"/>
              <a:gd name="connsiteY8" fmla="*/ 1923230 h 2155329"/>
              <a:gd name="connsiteX9" fmla="*/ 3880304 w 12326363"/>
              <a:gd name="connsiteY9" fmla="*/ 1907355 h 2155329"/>
              <a:gd name="connsiteX10" fmla="*/ 4143829 w 12326363"/>
              <a:gd name="connsiteY10" fmla="*/ 2047055 h 2155329"/>
              <a:gd name="connsiteX11" fmla="*/ 4451804 w 12326363"/>
              <a:gd name="connsiteY11" fmla="*/ 2066105 h 2155329"/>
              <a:gd name="connsiteX12" fmla="*/ 4991554 w 12326363"/>
              <a:gd name="connsiteY12" fmla="*/ 1885130 h 2155329"/>
              <a:gd name="connsiteX13" fmla="*/ 5705929 w 12326363"/>
              <a:gd name="connsiteY13" fmla="*/ 1393005 h 2155329"/>
              <a:gd name="connsiteX14" fmla="*/ 6544129 w 12326363"/>
              <a:gd name="connsiteY14" fmla="*/ 1008830 h 2155329"/>
              <a:gd name="connsiteX15" fmla="*/ 7153729 w 12326363"/>
              <a:gd name="connsiteY15" fmla="*/ 1110430 h 2155329"/>
              <a:gd name="connsiteX16" fmla="*/ 7429954 w 12326363"/>
              <a:gd name="connsiteY16" fmla="*/ 986605 h 2155329"/>
              <a:gd name="connsiteX17" fmla="*/ 8185604 w 12326363"/>
              <a:gd name="connsiteY17" fmla="*/ 1119955 h 2155329"/>
              <a:gd name="connsiteX18" fmla="*/ 8699954 w 12326363"/>
              <a:gd name="connsiteY18" fmla="*/ 1221555 h 2155329"/>
              <a:gd name="connsiteX19" fmla="*/ 8963479 w 12326363"/>
              <a:gd name="connsiteY19" fmla="*/ 1034230 h 2155329"/>
              <a:gd name="connsiteX20" fmla="*/ 9668329 w 12326363"/>
              <a:gd name="connsiteY20" fmla="*/ 875480 h 2155329"/>
              <a:gd name="connsiteX21" fmla="*/ 10328729 w 12326363"/>
              <a:gd name="connsiteY21" fmla="*/ 742130 h 2155329"/>
              <a:gd name="connsiteX22" fmla="*/ 10243004 w 12326363"/>
              <a:gd name="connsiteY22" fmla="*/ 697680 h 2155329"/>
              <a:gd name="connsiteX23" fmla="*/ 9944554 w 12326363"/>
              <a:gd name="connsiteY23" fmla="*/ 529405 h 2155329"/>
              <a:gd name="connsiteX24" fmla="*/ 10446204 w 12326363"/>
              <a:gd name="connsiteY24" fmla="*/ 81730 h 2155329"/>
              <a:gd name="connsiteX25" fmla="*/ 10655754 w 12326363"/>
              <a:gd name="connsiteY25" fmla="*/ 5530 h 2155329"/>
              <a:gd name="connsiteX26" fmla="*/ 10862129 w 12326363"/>
              <a:gd name="connsiteY26" fmla="*/ 154755 h 2155329"/>
              <a:gd name="connsiteX27" fmla="*/ 10941504 w 12326363"/>
              <a:gd name="connsiteY27" fmla="*/ 510355 h 2155329"/>
              <a:gd name="connsiteX28" fmla="*/ 12173404 w 12326363"/>
              <a:gd name="connsiteY28" fmla="*/ 818330 h 2155329"/>
              <a:gd name="connsiteX29" fmla="*/ 12217854 w 12326363"/>
              <a:gd name="connsiteY29" fmla="*/ 865955 h 2155329"/>
              <a:gd name="connsiteX30" fmla="*/ 11913054 w 12326363"/>
              <a:gd name="connsiteY30" fmla="*/ 761180 h 2155329"/>
              <a:gd name="connsiteX31" fmla="*/ 10900229 w 12326363"/>
              <a:gd name="connsiteY31" fmla="*/ 519880 h 2155329"/>
              <a:gd name="connsiteX32" fmla="*/ 10824029 w 12326363"/>
              <a:gd name="connsiteY32" fmla="*/ 157930 h 2155329"/>
              <a:gd name="connsiteX33" fmla="*/ 10604954 w 12326363"/>
              <a:gd name="connsiteY33" fmla="*/ 37280 h 2155329"/>
              <a:gd name="connsiteX34" fmla="*/ 9989004 w 12326363"/>
              <a:gd name="connsiteY34" fmla="*/ 554805 h 2155329"/>
              <a:gd name="connsiteX35" fmla="*/ 10398579 w 12326363"/>
              <a:gd name="connsiteY35" fmla="*/ 738955 h 2155329"/>
              <a:gd name="connsiteX36" fmla="*/ 9668329 w 12326363"/>
              <a:gd name="connsiteY36" fmla="*/ 907230 h 2155329"/>
              <a:gd name="connsiteX37" fmla="*/ 8982529 w 12326363"/>
              <a:gd name="connsiteY37" fmla="*/ 1062805 h 2155329"/>
              <a:gd name="connsiteX38" fmla="*/ 8715829 w 12326363"/>
              <a:gd name="connsiteY38" fmla="*/ 1250130 h 2155329"/>
              <a:gd name="connsiteX39" fmla="*/ 8169729 w 12326363"/>
              <a:gd name="connsiteY39" fmla="*/ 1145355 h 2155329"/>
              <a:gd name="connsiteX40" fmla="*/ 7439479 w 12326363"/>
              <a:gd name="connsiteY40" fmla="*/ 1008830 h 2155329"/>
              <a:gd name="connsiteX41" fmla="*/ 7233104 w 12326363"/>
              <a:gd name="connsiteY41" fmla="*/ 1123130 h 2155329"/>
              <a:gd name="connsiteX42" fmla="*/ 7026729 w 12326363"/>
              <a:gd name="connsiteY42" fmla="*/ 1116780 h 2155329"/>
              <a:gd name="connsiteX43" fmla="*/ 6601279 w 12326363"/>
              <a:gd name="connsiteY43" fmla="*/ 1027880 h 2155329"/>
              <a:gd name="connsiteX44" fmla="*/ 6010729 w 12326363"/>
              <a:gd name="connsiteY44" fmla="*/ 1256480 h 2155329"/>
              <a:gd name="connsiteX45" fmla="*/ 5305879 w 12326363"/>
              <a:gd name="connsiteY45" fmla="*/ 1685105 h 2155329"/>
              <a:gd name="connsiteX46" fmla="*/ 4724854 w 12326363"/>
              <a:gd name="connsiteY46" fmla="*/ 2024830 h 2155329"/>
              <a:gd name="connsiteX47" fmla="*/ 4213679 w 12326363"/>
              <a:gd name="connsiteY47" fmla="*/ 2088330 h 2155329"/>
              <a:gd name="connsiteX48" fmla="*/ 3883479 w 12326363"/>
              <a:gd name="connsiteY48" fmla="*/ 1935930 h 2155329"/>
              <a:gd name="connsiteX49" fmla="*/ 3496129 w 12326363"/>
              <a:gd name="connsiteY49" fmla="*/ 1961330 h 2155329"/>
              <a:gd name="connsiteX50" fmla="*/ 3102429 w 12326363"/>
              <a:gd name="connsiteY50" fmla="*/ 1834330 h 2155329"/>
              <a:gd name="connsiteX51" fmla="*/ 2581729 w 12326363"/>
              <a:gd name="connsiteY51" fmla="*/ 1548580 h 2155329"/>
              <a:gd name="connsiteX52" fmla="*/ 2177422 w 12326363"/>
              <a:gd name="connsiteY52" fmla="*/ 1308815 h 2155329"/>
              <a:gd name="connsiteX53" fmla="*/ 2174248 w 12326363"/>
              <a:gd name="connsiteY53" fmla="*/ 1265237 h 2155329"/>
              <a:gd name="connsiteX54" fmla="*/ 2464149 w 12326363"/>
              <a:gd name="connsiteY54" fmla="*/ 1047454 h 2155329"/>
              <a:gd name="connsiteX55" fmla="*/ 2200870 w 12326363"/>
              <a:gd name="connsiteY55" fmla="*/ 931548 h 2155329"/>
              <a:gd name="connsiteX56" fmla="*/ 2056528 w 12326363"/>
              <a:gd name="connsiteY56" fmla="*/ 1091519 h 2155329"/>
              <a:gd name="connsiteX57" fmla="*/ 2174912 w 12326363"/>
              <a:gd name="connsiteY57" fmla="*/ 1270471 h 2155329"/>
              <a:gd name="connsiteX58" fmla="*/ 2177388 w 12326363"/>
              <a:gd name="connsiteY58" fmla="*/ 1300267 h 2155329"/>
              <a:gd name="connsiteX59" fmla="*/ 1121229 w 12326363"/>
              <a:gd name="connsiteY59" fmla="*/ 1802580 h 2155329"/>
              <a:gd name="connsiteX60" fmla="*/ 454 w 12326363"/>
              <a:gd name="connsiteY60" fmla="*/ 2155005 h 2155329"/>
              <a:gd name="connsiteX61" fmla="*/ 3629 w 12326363"/>
              <a:gd name="connsiteY61" fmla="*/ 2129605 h 2155329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9989004 w 12326363"/>
              <a:gd name="connsiteY33" fmla="*/ 560953 h 2161477"/>
              <a:gd name="connsiteX34" fmla="*/ 10398579 w 12326363"/>
              <a:gd name="connsiteY34" fmla="*/ 745103 h 2161477"/>
              <a:gd name="connsiteX35" fmla="*/ 9668329 w 12326363"/>
              <a:gd name="connsiteY35" fmla="*/ 913378 h 2161477"/>
              <a:gd name="connsiteX36" fmla="*/ 8982529 w 12326363"/>
              <a:gd name="connsiteY36" fmla="*/ 1068953 h 2161477"/>
              <a:gd name="connsiteX37" fmla="*/ 8715829 w 12326363"/>
              <a:gd name="connsiteY37" fmla="*/ 1256278 h 2161477"/>
              <a:gd name="connsiteX38" fmla="*/ 8169729 w 12326363"/>
              <a:gd name="connsiteY38" fmla="*/ 1151503 h 2161477"/>
              <a:gd name="connsiteX39" fmla="*/ 7439479 w 12326363"/>
              <a:gd name="connsiteY39" fmla="*/ 1014978 h 2161477"/>
              <a:gd name="connsiteX40" fmla="*/ 7233104 w 12326363"/>
              <a:gd name="connsiteY40" fmla="*/ 1129278 h 2161477"/>
              <a:gd name="connsiteX41" fmla="*/ 7026729 w 12326363"/>
              <a:gd name="connsiteY41" fmla="*/ 1122928 h 2161477"/>
              <a:gd name="connsiteX42" fmla="*/ 6601279 w 12326363"/>
              <a:gd name="connsiteY42" fmla="*/ 1034028 h 2161477"/>
              <a:gd name="connsiteX43" fmla="*/ 6010729 w 12326363"/>
              <a:gd name="connsiteY43" fmla="*/ 1262628 h 2161477"/>
              <a:gd name="connsiteX44" fmla="*/ 5305879 w 12326363"/>
              <a:gd name="connsiteY44" fmla="*/ 1691253 h 2161477"/>
              <a:gd name="connsiteX45" fmla="*/ 4724854 w 12326363"/>
              <a:gd name="connsiteY45" fmla="*/ 2030978 h 2161477"/>
              <a:gd name="connsiteX46" fmla="*/ 4213679 w 12326363"/>
              <a:gd name="connsiteY46" fmla="*/ 2094478 h 2161477"/>
              <a:gd name="connsiteX47" fmla="*/ 3883479 w 12326363"/>
              <a:gd name="connsiteY47" fmla="*/ 1942078 h 2161477"/>
              <a:gd name="connsiteX48" fmla="*/ 3496129 w 12326363"/>
              <a:gd name="connsiteY48" fmla="*/ 1967478 h 2161477"/>
              <a:gd name="connsiteX49" fmla="*/ 3102429 w 12326363"/>
              <a:gd name="connsiteY49" fmla="*/ 1840478 h 2161477"/>
              <a:gd name="connsiteX50" fmla="*/ 2581729 w 12326363"/>
              <a:gd name="connsiteY50" fmla="*/ 1554728 h 2161477"/>
              <a:gd name="connsiteX51" fmla="*/ 2177422 w 12326363"/>
              <a:gd name="connsiteY51" fmla="*/ 1314963 h 2161477"/>
              <a:gd name="connsiteX52" fmla="*/ 2174248 w 12326363"/>
              <a:gd name="connsiteY52" fmla="*/ 1271385 h 2161477"/>
              <a:gd name="connsiteX53" fmla="*/ 2464149 w 12326363"/>
              <a:gd name="connsiteY53" fmla="*/ 1053602 h 2161477"/>
              <a:gd name="connsiteX54" fmla="*/ 2200870 w 12326363"/>
              <a:gd name="connsiteY54" fmla="*/ 937696 h 2161477"/>
              <a:gd name="connsiteX55" fmla="*/ 2056528 w 12326363"/>
              <a:gd name="connsiteY55" fmla="*/ 1097667 h 2161477"/>
              <a:gd name="connsiteX56" fmla="*/ 2174912 w 12326363"/>
              <a:gd name="connsiteY56" fmla="*/ 1276619 h 2161477"/>
              <a:gd name="connsiteX57" fmla="*/ 2177388 w 12326363"/>
              <a:gd name="connsiteY57" fmla="*/ 1306415 h 2161477"/>
              <a:gd name="connsiteX58" fmla="*/ 1121229 w 12326363"/>
              <a:gd name="connsiteY58" fmla="*/ 1808728 h 2161477"/>
              <a:gd name="connsiteX59" fmla="*/ 454 w 12326363"/>
              <a:gd name="connsiteY59" fmla="*/ 2161153 h 2161477"/>
              <a:gd name="connsiteX60" fmla="*/ 3629 w 12326363"/>
              <a:gd name="connsiteY60" fmla="*/ 2135753 h 2161477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10398579 w 12326363"/>
              <a:gd name="connsiteY33" fmla="*/ 745103 h 2161477"/>
              <a:gd name="connsiteX34" fmla="*/ 9668329 w 12326363"/>
              <a:gd name="connsiteY34" fmla="*/ 913378 h 2161477"/>
              <a:gd name="connsiteX35" fmla="*/ 8982529 w 12326363"/>
              <a:gd name="connsiteY35" fmla="*/ 1068953 h 2161477"/>
              <a:gd name="connsiteX36" fmla="*/ 8715829 w 12326363"/>
              <a:gd name="connsiteY36" fmla="*/ 1256278 h 2161477"/>
              <a:gd name="connsiteX37" fmla="*/ 8169729 w 12326363"/>
              <a:gd name="connsiteY37" fmla="*/ 1151503 h 2161477"/>
              <a:gd name="connsiteX38" fmla="*/ 7439479 w 12326363"/>
              <a:gd name="connsiteY38" fmla="*/ 1014978 h 2161477"/>
              <a:gd name="connsiteX39" fmla="*/ 7233104 w 12326363"/>
              <a:gd name="connsiteY39" fmla="*/ 1129278 h 2161477"/>
              <a:gd name="connsiteX40" fmla="*/ 7026729 w 12326363"/>
              <a:gd name="connsiteY40" fmla="*/ 1122928 h 2161477"/>
              <a:gd name="connsiteX41" fmla="*/ 6601279 w 12326363"/>
              <a:gd name="connsiteY41" fmla="*/ 1034028 h 2161477"/>
              <a:gd name="connsiteX42" fmla="*/ 6010729 w 12326363"/>
              <a:gd name="connsiteY42" fmla="*/ 1262628 h 2161477"/>
              <a:gd name="connsiteX43" fmla="*/ 5305879 w 12326363"/>
              <a:gd name="connsiteY43" fmla="*/ 1691253 h 2161477"/>
              <a:gd name="connsiteX44" fmla="*/ 4724854 w 12326363"/>
              <a:gd name="connsiteY44" fmla="*/ 2030978 h 2161477"/>
              <a:gd name="connsiteX45" fmla="*/ 4213679 w 12326363"/>
              <a:gd name="connsiteY45" fmla="*/ 2094478 h 2161477"/>
              <a:gd name="connsiteX46" fmla="*/ 3883479 w 12326363"/>
              <a:gd name="connsiteY46" fmla="*/ 1942078 h 2161477"/>
              <a:gd name="connsiteX47" fmla="*/ 3496129 w 12326363"/>
              <a:gd name="connsiteY47" fmla="*/ 1967478 h 2161477"/>
              <a:gd name="connsiteX48" fmla="*/ 3102429 w 12326363"/>
              <a:gd name="connsiteY48" fmla="*/ 1840478 h 2161477"/>
              <a:gd name="connsiteX49" fmla="*/ 2581729 w 12326363"/>
              <a:gd name="connsiteY49" fmla="*/ 1554728 h 2161477"/>
              <a:gd name="connsiteX50" fmla="*/ 2177422 w 12326363"/>
              <a:gd name="connsiteY50" fmla="*/ 1314963 h 2161477"/>
              <a:gd name="connsiteX51" fmla="*/ 2174248 w 12326363"/>
              <a:gd name="connsiteY51" fmla="*/ 1271385 h 2161477"/>
              <a:gd name="connsiteX52" fmla="*/ 2464149 w 12326363"/>
              <a:gd name="connsiteY52" fmla="*/ 1053602 h 2161477"/>
              <a:gd name="connsiteX53" fmla="*/ 2200870 w 12326363"/>
              <a:gd name="connsiteY53" fmla="*/ 937696 h 2161477"/>
              <a:gd name="connsiteX54" fmla="*/ 2056528 w 12326363"/>
              <a:gd name="connsiteY54" fmla="*/ 1097667 h 2161477"/>
              <a:gd name="connsiteX55" fmla="*/ 2174912 w 12326363"/>
              <a:gd name="connsiteY55" fmla="*/ 1276619 h 2161477"/>
              <a:gd name="connsiteX56" fmla="*/ 2177388 w 12326363"/>
              <a:gd name="connsiteY56" fmla="*/ 1306415 h 2161477"/>
              <a:gd name="connsiteX57" fmla="*/ 1121229 w 12326363"/>
              <a:gd name="connsiteY57" fmla="*/ 1808728 h 2161477"/>
              <a:gd name="connsiteX58" fmla="*/ 454 w 12326363"/>
              <a:gd name="connsiteY58" fmla="*/ 2161153 h 2161477"/>
              <a:gd name="connsiteX59" fmla="*/ 3629 w 12326363"/>
              <a:gd name="connsiteY59" fmla="*/ 2135753 h 2161477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604954 w 12326363"/>
              <a:gd name="connsiteY31" fmla="*/ 45565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16280 w 12326363"/>
              <a:gd name="connsiteY30" fmla="*/ 154592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292787"/>
              <a:gd name="connsiteY0" fmla="*/ 2137890 h 2163614"/>
              <a:gd name="connsiteX1" fmla="*/ 946604 w 12292787"/>
              <a:gd name="connsiteY1" fmla="*/ 1855315 h 2163614"/>
              <a:gd name="connsiteX2" fmla="*/ 2149652 w 12292787"/>
              <a:gd name="connsiteY2" fmla="*/ 1295329 h 2163614"/>
              <a:gd name="connsiteX3" fmla="*/ 2031197 w 12292787"/>
              <a:gd name="connsiteY3" fmla="*/ 1077161 h 2163614"/>
              <a:gd name="connsiteX4" fmla="*/ 2201845 w 12292787"/>
              <a:gd name="connsiteY4" fmla="*/ 912374 h 2163614"/>
              <a:gd name="connsiteX5" fmla="*/ 2500330 w 12292787"/>
              <a:gd name="connsiteY5" fmla="*/ 1061147 h 2163614"/>
              <a:gd name="connsiteX6" fmla="*/ 2188692 w 12292787"/>
              <a:gd name="connsiteY6" fmla="*/ 1298469 h 2163614"/>
              <a:gd name="connsiteX7" fmla="*/ 2857954 w 12292787"/>
              <a:gd name="connsiteY7" fmla="*/ 1687040 h 2163614"/>
              <a:gd name="connsiteX8" fmla="*/ 3432629 w 12292787"/>
              <a:gd name="connsiteY8" fmla="*/ 1931515 h 2163614"/>
              <a:gd name="connsiteX9" fmla="*/ 3880304 w 12292787"/>
              <a:gd name="connsiteY9" fmla="*/ 1915640 h 2163614"/>
              <a:gd name="connsiteX10" fmla="*/ 4143829 w 12292787"/>
              <a:gd name="connsiteY10" fmla="*/ 2055340 h 2163614"/>
              <a:gd name="connsiteX11" fmla="*/ 4451804 w 12292787"/>
              <a:gd name="connsiteY11" fmla="*/ 2074390 h 2163614"/>
              <a:gd name="connsiteX12" fmla="*/ 4991554 w 12292787"/>
              <a:gd name="connsiteY12" fmla="*/ 1893415 h 2163614"/>
              <a:gd name="connsiteX13" fmla="*/ 5705929 w 12292787"/>
              <a:gd name="connsiteY13" fmla="*/ 1401290 h 2163614"/>
              <a:gd name="connsiteX14" fmla="*/ 6544129 w 12292787"/>
              <a:gd name="connsiteY14" fmla="*/ 1017115 h 2163614"/>
              <a:gd name="connsiteX15" fmla="*/ 7153729 w 12292787"/>
              <a:gd name="connsiteY15" fmla="*/ 1118715 h 2163614"/>
              <a:gd name="connsiteX16" fmla="*/ 7429954 w 12292787"/>
              <a:gd name="connsiteY16" fmla="*/ 994890 h 2163614"/>
              <a:gd name="connsiteX17" fmla="*/ 8185604 w 12292787"/>
              <a:gd name="connsiteY17" fmla="*/ 1128240 h 2163614"/>
              <a:gd name="connsiteX18" fmla="*/ 8699954 w 12292787"/>
              <a:gd name="connsiteY18" fmla="*/ 1229840 h 2163614"/>
              <a:gd name="connsiteX19" fmla="*/ 8963479 w 12292787"/>
              <a:gd name="connsiteY19" fmla="*/ 1042515 h 2163614"/>
              <a:gd name="connsiteX20" fmla="*/ 9668329 w 12292787"/>
              <a:gd name="connsiteY20" fmla="*/ 883765 h 2163614"/>
              <a:gd name="connsiteX21" fmla="*/ 10328729 w 12292787"/>
              <a:gd name="connsiteY21" fmla="*/ 750415 h 2163614"/>
              <a:gd name="connsiteX22" fmla="*/ 10446204 w 12292787"/>
              <a:gd name="connsiteY22" fmla="*/ 90015 h 2163614"/>
              <a:gd name="connsiteX23" fmla="*/ 10655754 w 12292787"/>
              <a:gd name="connsiteY23" fmla="*/ 13815 h 2163614"/>
              <a:gd name="connsiteX24" fmla="*/ 10862129 w 12292787"/>
              <a:gd name="connsiteY24" fmla="*/ 163040 h 2163614"/>
              <a:gd name="connsiteX25" fmla="*/ 10957002 w 12292787"/>
              <a:gd name="connsiteY25" fmla="*/ 522515 h 2163614"/>
              <a:gd name="connsiteX26" fmla="*/ 12173404 w 12292787"/>
              <a:gd name="connsiteY26" fmla="*/ 826615 h 2163614"/>
              <a:gd name="connsiteX27" fmla="*/ 12217854 w 12292787"/>
              <a:gd name="connsiteY27" fmla="*/ 874240 h 2163614"/>
              <a:gd name="connsiteX28" fmla="*/ 11913054 w 12292787"/>
              <a:gd name="connsiteY28" fmla="*/ 769465 h 2163614"/>
              <a:gd name="connsiteX29" fmla="*/ 10900229 w 12292787"/>
              <a:gd name="connsiteY29" fmla="*/ 528165 h 2163614"/>
              <a:gd name="connsiteX30" fmla="*/ 10816280 w 12292787"/>
              <a:gd name="connsiteY30" fmla="*/ 154592 h 2163614"/>
              <a:gd name="connsiteX31" fmla="*/ 10488717 w 12292787"/>
              <a:gd name="connsiteY31" fmla="*/ 72687 h 2163614"/>
              <a:gd name="connsiteX32" fmla="*/ 10359833 w 12292787"/>
              <a:gd name="connsiteY32" fmla="*/ 774362 h 2163614"/>
              <a:gd name="connsiteX33" fmla="*/ 9668329 w 12292787"/>
              <a:gd name="connsiteY33" fmla="*/ 915515 h 2163614"/>
              <a:gd name="connsiteX34" fmla="*/ 8982529 w 12292787"/>
              <a:gd name="connsiteY34" fmla="*/ 1071090 h 2163614"/>
              <a:gd name="connsiteX35" fmla="*/ 8715829 w 12292787"/>
              <a:gd name="connsiteY35" fmla="*/ 1258415 h 2163614"/>
              <a:gd name="connsiteX36" fmla="*/ 8169729 w 12292787"/>
              <a:gd name="connsiteY36" fmla="*/ 1153640 h 2163614"/>
              <a:gd name="connsiteX37" fmla="*/ 7439479 w 12292787"/>
              <a:gd name="connsiteY37" fmla="*/ 1017115 h 2163614"/>
              <a:gd name="connsiteX38" fmla="*/ 7233104 w 12292787"/>
              <a:gd name="connsiteY38" fmla="*/ 1131415 h 2163614"/>
              <a:gd name="connsiteX39" fmla="*/ 7026729 w 12292787"/>
              <a:gd name="connsiteY39" fmla="*/ 1125065 h 2163614"/>
              <a:gd name="connsiteX40" fmla="*/ 6601279 w 12292787"/>
              <a:gd name="connsiteY40" fmla="*/ 1036165 h 2163614"/>
              <a:gd name="connsiteX41" fmla="*/ 6010729 w 12292787"/>
              <a:gd name="connsiteY41" fmla="*/ 1264765 h 2163614"/>
              <a:gd name="connsiteX42" fmla="*/ 5305879 w 12292787"/>
              <a:gd name="connsiteY42" fmla="*/ 1693390 h 2163614"/>
              <a:gd name="connsiteX43" fmla="*/ 4724854 w 12292787"/>
              <a:gd name="connsiteY43" fmla="*/ 2033115 h 2163614"/>
              <a:gd name="connsiteX44" fmla="*/ 4213679 w 12292787"/>
              <a:gd name="connsiteY44" fmla="*/ 2096615 h 2163614"/>
              <a:gd name="connsiteX45" fmla="*/ 3883479 w 12292787"/>
              <a:gd name="connsiteY45" fmla="*/ 1944215 h 2163614"/>
              <a:gd name="connsiteX46" fmla="*/ 3496129 w 12292787"/>
              <a:gd name="connsiteY46" fmla="*/ 1969615 h 2163614"/>
              <a:gd name="connsiteX47" fmla="*/ 3102429 w 12292787"/>
              <a:gd name="connsiteY47" fmla="*/ 1842615 h 2163614"/>
              <a:gd name="connsiteX48" fmla="*/ 2581729 w 12292787"/>
              <a:gd name="connsiteY48" fmla="*/ 1556865 h 2163614"/>
              <a:gd name="connsiteX49" fmla="*/ 2177422 w 12292787"/>
              <a:gd name="connsiteY49" fmla="*/ 1317100 h 2163614"/>
              <a:gd name="connsiteX50" fmla="*/ 2174248 w 12292787"/>
              <a:gd name="connsiteY50" fmla="*/ 1273522 h 2163614"/>
              <a:gd name="connsiteX51" fmla="*/ 2464149 w 12292787"/>
              <a:gd name="connsiteY51" fmla="*/ 1055739 h 2163614"/>
              <a:gd name="connsiteX52" fmla="*/ 2200870 w 12292787"/>
              <a:gd name="connsiteY52" fmla="*/ 939833 h 2163614"/>
              <a:gd name="connsiteX53" fmla="*/ 2056528 w 12292787"/>
              <a:gd name="connsiteY53" fmla="*/ 1099804 h 2163614"/>
              <a:gd name="connsiteX54" fmla="*/ 2174912 w 12292787"/>
              <a:gd name="connsiteY54" fmla="*/ 1278756 h 2163614"/>
              <a:gd name="connsiteX55" fmla="*/ 2177388 w 12292787"/>
              <a:gd name="connsiteY55" fmla="*/ 1308552 h 2163614"/>
              <a:gd name="connsiteX56" fmla="*/ 1121229 w 12292787"/>
              <a:gd name="connsiteY56" fmla="*/ 1810865 h 2163614"/>
              <a:gd name="connsiteX57" fmla="*/ 454 w 12292787"/>
              <a:gd name="connsiteY57" fmla="*/ 2163290 h 2163614"/>
              <a:gd name="connsiteX58" fmla="*/ 3629 w 12292787"/>
              <a:gd name="connsiteY58" fmla="*/ 2137890 h 2163614"/>
              <a:gd name="connsiteX0" fmla="*/ 3629 w 12313946"/>
              <a:gd name="connsiteY0" fmla="*/ 2137890 h 2163614"/>
              <a:gd name="connsiteX1" fmla="*/ 946604 w 12313946"/>
              <a:gd name="connsiteY1" fmla="*/ 1855315 h 2163614"/>
              <a:gd name="connsiteX2" fmla="*/ 2149652 w 12313946"/>
              <a:gd name="connsiteY2" fmla="*/ 1295329 h 2163614"/>
              <a:gd name="connsiteX3" fmla="*/ 2031197 w 12313946"/>
              <a:gd name="connsiteY3" fmla="*/ 1077161 h 2163614"/>
              <a:gd name="connsiteX4" fmla="*/ 2201845 w 12313946"/>
              <a:gd name="connsiteY4" fmla="*/ 912374 h 2163614"/>
              <a:gd name="connsiteX5" fmla="*/ 2500330 w 12313946"/>
              <a:gd name="connsiteY5" fmla="*/ 1061147 h 2163614"/>
              <a:gd name="connsiteX6" fmla="*/ 2188692 w 12313946"/>
              <a:gd name="connsiteY6" fmla="*/ 1298469 h 2163614"/>
              <a:gd name="connsiteX7" fmla="*/ 2857954 w 12313946"/>
              <a:gd name="connsiteY7" fmla="*/ 1687040 h 2163614"/>
              <a:gd name="connsiteX8" fmla="*/ 3432629 w 12313946"/>
              <a:gd name="connsiteY8" fmla="*/ 1931515 h 2163614"/>
              <a:gd name="connsiteX9" fmla="*/ 3880304 w 12313946"/>
              <a:gd name="connsiteY9" fmla="*/ 1915640 h 2163614"/>
              <a:gd name="connsiteX10" fmla="*/ 4143829 w 12313946"/>
              <a:gd name="connsiteY10" fmla="*/ 2055340 h 2163614"/>
              <a:gd name="connsiteX11" fmla="*/ 4451804 w 12313946"/>
              <a:gd name="connsiteY11" fmla="*/ 2074390 h 2163614"/>
              <a:gd name="connsiteX12" fmla="*/ 4991554 w 12313946"/>
              <a:gd name="connsiteY12" fmla="*/ 1893415 h 2163614"/>
              <a:gd name="connsiteX13" fmla="*/ 5705929 w 12313946"/>
              <a:gd name="connsiteY13" fmla="*/ 1401290 h 2163614"/>
              <a:gd name="connsiteX14" fmla="*/ 6544129 w 12313946"/>
              <a:gd name="connsiteY14" fmla="*/ 1017115 h 2163614"/>
              <a:gd name="connsiteX15" fmla="*/ 7153729 w 12313946"/>
              <a:gd name="connsiteY15" fmla="*/ 1118715 h 2163614"/>
              <a:gd name="connsiteX16" fmla="*/ 7429954 w 12313946"/>
              <a:gd name="connsiteY16" fmla="*/ 994890 h 2163614"/>
              <a:gd name="connsiteX17" fmla="*/ 8185604 w 12313946"/>
              <a:gd name="connsiteY17" fmla="*/ 1128240 h 2163614"/>
              <a:gd name="connsiteX18" fmla="*/ 8699954 w 12313946"/>
              <a:gd name="connsiteY18" fmla="*/ 1229840 h 2163614"/>
              <a:gd name="connsiteX19" fmla="*/ 8963479 w 12313946"/>
              <a:gd name="connsiteY19" fmla="*/ 1042515 h 2163614"/>
              <a:gd name="connsiteX20" fmla="*/ 9668329 w 12313946"/>
              <a:gd name="connsiteY20" fmla="*/ 883765 h 2163614"/>
              <a:gd name="connsiteX21" fmla="*/ 10328729 w 12313946"/>
              <a:gd name="connsiteY21" fmla="*/ 750415 h 2163614"/>
              <a:gd name="connsiteX22" fmla="*/ 10446204 w 12313946"/>
              <a:gd name="connsiteY22" fmla="*/ 90015 h 2163614"/>
              <a:gd name="connsiteX23" fmla="*/ 10655754 w 12313946"/>
              <a:gd name="connsiteY23" fmla="*/ 13815 h 2163614"/>
              <a:gd name="connsiteX24" fmla="*/ 10862129 w 12313946"/>
              <a:gd name="connsiteY24" fmla="*/ 163040 h 2163614"/>
              <a:gd name="connsiteX25" fmla="*/ 10957002 w 12313946"/>
              <a:gd name="connsiteY25" fmla="*/ 522515 h 2163614"/>
              <a:gd name="connsiteX26" fmla="*/ 12204401 w 12313946"/>
              <a:gd name="connsiteY26" fmla="*/ 811117 h 2163614"/>
              <a:gd name="connsiteX27" fmla="*/ 12217854 w 12313946"/>
              <a:gd name="connsiteY27" fmla="*/ 874240 h 2163614"/>
              <a:gd name="connsiteX28" fmla="*/ 11913054 w 12313946"/>
              <a:gd name="connsiteY28" fmla="*/ 769465 h 2163614"/>
              <a:gd name="connsiteX29" fmla="*/ 10900229 w 12313946"/>
              <a:gd name="connsiteY29" fmla="*/ 528165 h 2163614"/>
              <a:gd name="connsiteX30" fmla="*/ 10816280 w 12313946"/>
              <a:gd name="connsiteY30" fmla="*/ 154592 h 2163614"/>
              <a:gd name="connsiteX31" fmla="*/ 10488717 w 12313946"/>
              <a:gd name="connsiteY31" fmla="*/ 72687 h 2163614"/>
              <a:gd name="connsiteX32" fmla="*/ 10359833 w 12313946"/>
              <a:gd name="connsiteY32" fmla="*/ 774362 h 2163614"/>
              <a:gd name="connsiteX33" fmla="*/ 9668329 w 12313946"/>
              <a:gd name="connsiteY33" fmla="*/ 915515 h 2163614"/>
              <a:gd name="connsiteX34" fmla="*/ 8982529 w 12313946"/>
              <a:gd name="connsiteY34" fmla="*/ 1071090 h 2163614"/>
              <a:gd name="connsiteX35" fmla="*/ 8715829 w 12313946"/>
              <a:gd name="connsiteY35" fmla="*/ 1258415 h 2163614"/>
              <a:gd name="connsiteX36" fmla="*/ 8169729 w 12313946"/>
              <a:gd name="connsiteY36" fmla="*/ 1153640 h 2163614"/>
              <a:gd name="connsiteX37" fmla="*/ 7439479 w 12313946"/>
              <a:gd name="connsiteY37" fmla="*/ 1017115 h 2163614"/>
              <a:gd name="connsiteX38" fmla="*/ 7233104 w 12313946"/>
              <a:gd name="connsiteY38" fmla="*/ 1131415 h 2163614"/>
              <a:gd name="connsiteX39" fmla="*/ 7026729 w 12313946"/>
              <a:gd name="connsiteY39" fmla="*/ 1125065 h 2163614"/>
              <a:gd name="connsiteX40" fmla="*/ 6601279 w 12313946"/>
              <a:gd name="connsiteY40" fmla="*/ 1036165 h 2163614"/>
              <a:gd name="connsiteX41" fmla="*/ 6010729 w 12313946"/>
              <a:gd name="connsiteY41" fmla="*/ 1264765 h 2163614"/>
              <a:gd name="connsiteX42" fmla="*/ 5305879 w 12313946"/>
              <a:gd name="connsiteY42" fmla="*/ 1693390 h 2163614"/>
              <a:gd name="connsiteX43" fmla="*/ 4724854 w 12313946"/>
              <a:gd name="connsiteY43" fmla="*/ 2033115 h 2163614"/>
              <a:gd name="connsiteX44" fmla="*/ 4213679 w 12313946"/>
              <a:gd name="connsiteY44" fmla="*/ 2096615 h 2163614"/>
              <a:gd name="connsiteX45" fmla="*/ 3883479 w 12313946"/>
              <a:gd name="connsiteY45" fmla="*/ 1944215 h 2163614"/>
              <a:gd name="connsiteX46" fmla="*/ 3496129 w 12313946"/>
              <a:gd name="connsiteY46" fmla="*/ 1969615 h 2163614"/>
              <a:gd name="connsiteX47" fmla="*/ 3102429 w 12313946"/>
              <a:gd name="connsiteY47" fmla="*/ 1842615 h 2163614"/>
              <a:gd name="connsiteX48" fmla="*/ 2581729 w 12313946"/>
              <a:gd name="connsiteY48" fmla="*/ 1556865 h 2163614"/>
              <a:gd name="connsiteX49" fmla="*/ 2177422 w 12313946"/>
              <a:gd name="connsiteY49" fmla="*/ 1317100 h 2163614"/>
              <a:gd name="connsiteX50" fmla="*/ 2174248 w 12313946"/>
              <a:gd name="connsiteY50" fmla="*/ 1273522 h 2163614"/>
              <a:gd name="connsiteX51" fmla="*/ 2464149 w 12313946"/>
              <a:gd name="connsiteY51" fmla="*/ 1055739 h 2163614"/>
              <a:gd name="connsiteX52" fmla="*/ 2200870 w 12313946"/>
              <a:gd name="connsiteY52" fmla="*/ 939833 h 2163614"/>
              <a:gd name="connsiteX53" fmla="*/ 2056528 w 12313946"/>
              <a:gd name="connsiteY53" fmla="*/ 1099804 h 2163614"/>
              <a:gd name="connsiteX54" fmla="*/ 2174912 w 12313946"/>
              <a:gd name="connsiteY54" fmla="*/ 1278756 h 2163614"/>
              <a:gd name="connsiteX55" fmla="*/ 2177388 w 12313946"/>
              <a:gd name="connsiteY55" fmla="*/ 1308552 h 2163614"/>
              <a:gd name="connsiteX56" fmla="*/ 1121229 w 12313946"/>
              <a:gd name="connsiteY56" fmla="*/ 1810865 h 2163614"/>
              <a:gd name="connsiteX57" fmla="*/ 454 w 12313946"/>
              <a:gd name="connsiteY57" fmla="*/ 2163290 h 2163614"/>
              <a:gd name="connsiteX58" fmla="*/ 3629 w 12313946"/>
              <a:gd name="connsiteY58" fmla="*/ 2137890 h 2163614"/>
              <a:gd name="connsiteX0" fmla="*/ 3629 w 12352974"/>
              <a:gd name="connsiteY0" fmla="*/ 2137890 h 2163614"/>
              <a:gd name="connsiteX1" fmla="*/ 946604 w 12352974"/>
              <a:gd name="connsiteY1" fmla="*/ 1855315 h 2163614"/>
              <a:gd name="connsiteX2" fmla="*/ 2149652 w 12352974"/>
              <a:gd name="connsiteY2" fmla="*/ 1295329 h 2163614"/>
              <a:gd name="connsiteX3" fmla="*/ 2031197 w 12352974"/>
              <a:gd name="connsiteY3" fmla="*/ 1077161 h 2163614"/>
              <a:gd name="connsiteX4" fmla="*/ 2201845 w 12352974"/>
              <a:gd name="connsiteY4" fmla="*/ 912374 h 2163614"/>
              <a:gd name="connsiteX5" fmla="*/ 2500330 w 12352974"/>
              <a:gd name="connsiteY5" fmla="*/ 1061147 h 2163614"/>
              <a:gd name="connsiteX6" fmla="*/ 2188692 w 12352974"/>
              <a:gd name="connsiteY6" fmla="*/ 1298469 h 2163614"/>
              <a:gd name="connsiteX7" fmla="*/ 2857954 w 12352974"/>
              <a:gd name="connsiteY7" fmla="*/ 1687040 h 2163614"/>
              <a:gd name="connsiteX8" fmla="*/ 3432629 w 12352974"/>
              <a:gd name="connsiteY8" fmla="*/ 1931515 h 2163614"/>
              <a:gd name="connsiteX9" fmla="*/ 3880304 w 12352974"/>
              <a:gd name="connsiteY9" fmla="*/ 1915640 h 2163614"/>
              <a:gd name="connsiteX10" fmla="*/ 4143829 w 12352974"/>
              <a:gd name="connsiteY10" fmla="*/ 2055340 h 2163614"/>
              <a:gd name="connsiteX11" fmla="*/ 4451804 w 12352974"/>
              <a:gd name="connsiteY11" fmla="*/ 2074390 h 2163614"/>
              <a:gd name="connsiteX12" fmla="*/ 4991554 w 12352974"/>
              <a:gd name="connsiteY12" fmla="*/ 1893415 h 2163614"/>
              <a:gd name="connsiteX13" fmla="*/ 5705929 w 12352974"/>
              <a:gd name="connsiteY13" fmla="*/ 1401290 h 2163614"/>
              <a:gd name="connsiteX14" fmla="*/ 6544129 w 12352974"/>
              <a:gd name="connsiteY14" fmla="*/ 1017115 h 2163614"/>
              <a:gd name="connsiteX15" fmla="*/ 7153729 w 12352974"/>
              <a:gd name="connsiteY15" fmla="*/ 1118715 h 2163614"/>
              <a:gd name="connsiteX16" fmla="*/ 7429954 w 12352974"/>
              <a:gd name="connsiteY16" fmla="*/ 994890 h 2163614"/>
              <a:gd name="connsiteX17" fmla="*/ 8185604 w 12352974"/>
              <a:gd name="connsiteY17" fmla="*/ 1128240 h 2163614"/>
              <a:gd name="connsiteX18" fmla="*/ 8699954 w 12352974"/>
              <a:gd name="connsiteY18" fmla="*/ 1229840 h 2163614"/>
              <a:gd name="connsiteX19" fmla="*/ 8963479 w 12352974"/>
              <a:gd name="connsiteY19" fmla="*/ 1042515 h 2163614"/>
              <a:gd name="connsiteX20" fmla="*/ 9668329 w 12352974"/>
              <a:gd name="connsiteY20" fmla="*/ 883765 h 2163614"/>
              <a:gd name="connsiteX21" fmla="*/ 10328729 w 12352974"/>
              <a:gd name="connsiteY21" fmla="*/ 750415 h 2163614"/>
              <a:gd name="connsiteX22" fmla="*/ 10446204 w 12352974"/>
              <a:gd name="connsiteY22" fmla="*/ 90015 h 2163614"/>
              <a:gd name="connsiteX23" fmla="*/ 10655754 w 12352974"/>
              <a:gd name="connsiteY23" fmla="*/ 13815 h 2163614"/>
              <a:gd name="connsiteX24" fmla="*/ 10862129 w 12352974"/>
              <a:gd name="connsiteY24" fmla="*/ 163040 h 2163614"/>
              <a:gd name="connsiteX25" fmla="*/ 10957002 w 12352974"/>
              <a:gd name="connsiteY25" fmla="*/ 522515 h 2163614"/>
              <a:gd name="connsiteX26" fmla="*/ 12204401 w 12352974"/>
              <a:gd name="connsiteY26" fmla="*/ 811117 h 2163614"/>
              <a:gd name="connsiteX27" fmla="*/ 12217854 w 12352974"/>
              <a:gd name="connsiteY27" fmla="*/ 874240 h 2163614"/>
              <a:gd name="connsiteX28" fmla="*/ 11913054 w 12352974"/>
              <a:gd name="connsiteY28" fmla="*/ 769465 h 2163614"/>
              <a:gd name="connsiteX29" fmla="*/ 10900229 w 12352974"/>
              <a:gd name="connsiteY29" fmla="*/ 528165 h 2163614"/>
              <a:gd name="connsiteX30" fmla="*/ 10816280 w 12352974"/>
              <a:gd name="connsiteY30" fmla="*/ 154592 h 2163614"/>
              <a:gd name="connsiteX31" fmla="*/ 10488717 w 12352974"/>
              <a:gd name="connsiteY31" fmla="*/ 72687 h 2163614"/>
              <a:gd name="connsiteX32" fmla="*/ 10359833 w 12352974"/>
              <a:gd name="connsiteY32" fmla="*/ 774362 h 2163614"/>
              <a:gd name="connsiteX33" fmla="*/ 9668329 w 12352974"/>
              <a:gd name="connsiteY33" fmla="*/ 915515 h 2163614"/>
              <a:gd name="connsiteX34" fmla="*/ 8982529 w 12352974"/>
              <a:gd name="connsiteY34" fmla="*/ 1071090 h 2163614"/>
              <a:gd name="connsiteX35" fmla="*/ 8715829 w 12352974"/>
              <a:gd name="connsiteY35" fmla="*/ 1258415 h 2163614"/>
              <a:gd name="connsiteX36" fmla="*/ 8169729 w 12352974"/>
              <a:gd name="connsiteY36" fmla="*/ 1153640 h 2163614"/>
              <a:gd name="connsiteX37" fmla="*/ 7439479 w 12352974"/>
              <a:gd name="connsiteY37" fmla="*/ 1017115 h 2163614"/>
              <a:gd name="connsiteX38" fmla="*/ 7233104 w 12352974"/>
              <a:gd name="connsiteY38" fmla="*/ 1131415 h 2163614"/>
              <a:gd name="connsiteX39" fmla="*/ 7026729 w 12352974"/>
              <a:gd name="connsiteY39" fmla="*/ 1125065 h 2163614"/>
              <a:gd name="connsiteX40" fmla="*/ 6601279 w 12352974"/>
              <a:gd name="connsiteY40" fmla="*/ 1036165 h 2163614"/>
              <a:gd name="connsiteX41" fmla="*/ 6010729 w 12352974"/>
              <a:gd name="connsiteY41" fmla="*/ 1264765 h 2163614"/>
              <a:gd name="connsiteX42" fmla="*/ 5305879 w 12352974"/>
              <a:gd name="connsiteY42" fmla="*/ 1693390 h 2163614"/>
              <a:gd name="connsiteX43" fmla="*/ 4724854 w 12352974"/>
              <a:gd name="connsiteY43" fmla="*/ 2033115 h 2163614"/>
              <a:gd name="connsiteX44" fmla="*/ 4213679 w 12352974"/>
              <a:gd name="connsiteY44" fmla="*/ 2096615 h 2163614"/>
              <a:gd name="connsiteX45" fmla="*/ 3883479 w 12352974"/>
              <a:gd name="connsiteY45" fmla="*/ 1944215 h 2163614"/>
              <a:gd name="connsiteX46" fmla="*/ 3496129 w 12352974"/>
              <a:gd name="connsiteY46" fmla="*/ 1969615 h 2163614"/>
              <a:gd name="connsiteX47" fmla="*/ 3102429 w 12352974"/>
              <a:gd name="connsiteY47" fmla="*/ 1842615 h 2163614"/>
              <a:gd name="connsiteX48" fmla="*/ 2581729 w 12352974"/>
              <a:gd name="connsiteY48" fmla="*/ 1556865 h 2163614"/>
              <a:gd name="connsiteX49" fmla="*/ 2177422 w 12352974"/>
              <a:gd name="connsiteY49" fmla="*/ 1317100 h 2163614"/>
              <a:gd name="connsiteX50" fmla="*/ 2174248 w 12352974"/>
              <a:gd name="connsiteY50" fmla="*/ 1273522 h 2163614"/>
              <a:gd name="connsiteX51" fmla="*/ 2464149 w 12352974"/>
              <a:gd name="connsiteY51" fmla="*/ 1055739 h 2163614"/>
              <a:gd name="connsiteX52" fmla="*/ 2200870 w 12352974"/>
              <a:gd name="connsiteY52" fmla="*/ 939833 h 2163614"/>
              <a:gd name="connsiteX53" fmla="*/ 2056528 w 12352974"/>
              <a:gd name="connsiteY53" fmla="*/ 1099804 h 2163614"/>
              <a:gd name="connsiteX54" fmla="*/ 2174912 w 12352974"/>
              <a:gd name="connsiteY54" fmla="*/ 1278756 h 2163614"/>
              <a:gd name="connsiteX55" fmla="*/ 2177388 w 12352974"/>
              <a:gd name="connsiteY55" fmla="*/ 1308552 h 2163614"/>
              <a:gd name="connsiteX56" fmla="*/ 1121229 w 12352974"/>
              <a:gd name="connsiteY56" fmla="*/ 1810865 h 2163614"/>
              <a:gd name="connsiteX57" fmla="*/ 454 w 12352974"/>
              <a:gd name="connsiteY57" fmla="*/ 2163290 h 2163614"/>
              <a:gd name="connsiteX58" fmla="*/ 3629 w 12352974"/>
              <a:gd name="connsiteY58" fmla="*/ 2137890 h 2163614"/>
              <a:gd name="connsiteX0" fmla="*/ 3629 w 12364403"/>
              <a:gd name="connsiteY0" fmla="*/ 2137890 h 2163614"/>
              <a:gd name="connsiteX1" fmla="*/ 946604 w 12364403"/>
              <a:gd name="connsiteY1" fmla="*/ 1855315 h 2163614"/>
              <a:gd name="connsiteX2" fmla="*/ 2149652 w 12364403"/>
              <a:gd name="connsiteY2" fmla="*/ 1295329 h 2163614"/>
              <a:gd name="connsiteX3" fmla="*/ 2031197 w 12364403"/>
              <a:gd name="connsiteY3" fmla="*/ 1077161 h 2163614"/>
              <a:gd name="connsiteX4" fmla="*/ 2201845 w 12364403"/>
              <a:gd name="connsiteY4" fmla="*/ 912374 h 2163614"/>
              <a:gd name="connsiteX5" fmla="*/ 2500330 w 12364403"/>
              <a:gd name="connsiteY5" fmla="*/ 1061147 h 2163614"/>
              <a:gd name="connsiteX6" fmla="*/ 2188692 w 12364403"/>
              <a:gd name="connsiteY6" fmla="*/ 1298469 h 2163614"/>
              <a:gd name="connsiteX7" fmla="*/ 2857954 w 12364403"/>
              <a:gd name="connsiteY7" fmla="*/ 1687040 h 2163614"/>
              <a:gd name="connsiteX8" fmla="*/ 3432629 w 12364403"/>
              <a:gd name="connsiteY8" fmla="*/ 1931515 h 2163614"/>
              <a:gd name="connsiteX9" fmla="*/ 3880304 w 12364403"/>
              <a:gd name="connsiteY9" fmla="*/ 1915640 h 2163614"/>
              <a:gd name="connsiteX10" fmla="*/ 4143829 w 12364403"/>
              <a:gd name="connsiteY10" fmla="*/ 2055340 h 2163614"/>
              <a:gd name="connsiteX11" fmla="*/ 4451804 w 12364403"/>
              <a:gd name="connsiteY11" fmla="*/ 2074390 h 2163614"/>
              <a:gd name="connsiteX12" fmla="*/ 4991554 w 12364403"/>
              <a:gd name="connsiteY12" fmla="*/ 1893415 h 2163614"/>
              <a:gd name="connsiteX13" fmla="*/ 5705929 w 12364403"/>
              <a:gd name="connsiteY13" fmla="*/ 1401290 h 2163614"/>
              <a:gd name="connsiteX14" fmla="*/ 6544129 w 12364403"/>
              <a:gd name="connsiteY14" fmla="*/ 1017115 h 2163614"/>
              <a:gd name="connsiteX15" fmla="*/ 7153729 w 12364403"/>
              <a:gd name="connsiteY15" fmla="*/ 1118715 h 2163614"/>
              <a:gd name="connsiteX16" fmla="*/ 7429954 w 12364403"/>
              <a:gd name="connsiteY16" fmla="*/ 994890 h 2163614"/>
              <a:gd name="connsiteX17" fmla="*/ 8185604 w 12364403"/>
              <a:gd name="connsiteY17" fmla="*/ 1128240 h 2163614"/>
              <a:gd name="connsiteX18" fmla="*/ 8699954 w 12364403"/>
              <a:gd name="connsiteY18" fmla="*/ 1229840 h 2163614"/>
              <a:gd name="connsiteX19" fmla="*/ 8963479 w 12364403"/>
              <a:gd name="connsiteY19" fmla="*/ 1042515 h 2163614"/>
              <a:gd name="connsiteX20" fmla="*/ 9668329 w 12364403"/>
              <a:gd name="connsiteY20" fmla="*/ 883765 h 2163614"/>
              <a:gd name="connsiteX21" fmla="*/ 10328729 w 12364403"/>
              <a:gd name="connsiteY21" fmla="*/ 750415 h 2163614"/>
              <a:gd name="connsiteX22" fmla="*/ 10446204 w 12364403"/>
              <a:gd name="connsiteY22" fmla="*/ 90015 h 2163614"/>
              <a:gd name="connsiteX23" fmla="*/ 10655754 w 12364403"/>
              <a:gd name="connsiteY23" fmla="*/ 13815 h 2163614"/>
              <a:gd name="connsiteX24" fmla="*/ 10862129 w 12364403"/>
              <a:gd name="connsiteY24" fmla="*/ 163040 h 2163614"/>
              <a:gd name="connsiteX25" fmla="*/ 10957002 w 12364403"/>
              <a:gd name="connsiteY25" fmla="*/ 522515 h 2163614"/>
              <a:gd name="connsiteX26" fmla="*/ 12219899 w 12364403"/>
              <a:gd name="connsiteY26" fmla="*/ 834364 h 2163614"/>
              <a:gd name="connsiteX27" fmla="*/ 12217854 w 12364403"/>
              <a:gd name="connsiteY27" fmla="*/ 874240 h 2163614"/>
              <a:gd name="connsiteX28" fmla="*/ 11913054 w 12364403"/>
              <a:gd name="connsiteY28" fmla="*/ 769465 h 2163614"/>
              <a:gd name="connsiteX29" fmla="*/ 10900229 w 12364403"/>
              <a:gd name="connsiteY29" fmla="*/ 528165 h 2163614"/>
              <a:gd name="connsiteX30" fmla="*/ 10816280 w 12364403"/>
              <a:gd name="connsiteY30" fmla="*/ 154592 h 2163614"/>
              <a:gd name="connsiteX31" fmla="*/ 10488717 w 12364403"/>
              <a:gd name="connsiteY31" fmla="*/ 72687 h 2163614"/>
              <a:gd name="connsiteX32" fmla="*/ 10359833 w 12364403"/>
              <a:gd name="connsiteY32" fmla="*/ 774362 h 2163614"/>
              <a:gd name="connsiteX33" fmla="*/ 9668329 w 12364403"/>
              <a:gd name="connsiteY33" fmla="*/ 915515 h 2163614"/>
              <a:gd name="connsiteX34" fmla="*/ 8982529 w 12364403"/>
              <a:gd name="connsiteY34" fmla="*/ 1071090 h 2163614"/>
              <a:gd name="connsiteX35" fmla="*/ 8715829 w 12364403"/>
              <a:gd name="connsiteY35" fmla="*/ 1258415 h 2163614"/>
              <a:gd name="connsiteX36" fmla="*/ 8169729 w 12364403"/>
              <a:gd name="connsiteY36" fmla="*/ 1153640 h 2163614"/>
              <a:gd name="connsiteX37" fmla="*/ 7439479 w 12364403"/>
              <a:gd name="connsiteY37" fmla="*/ 1017115 h 2163614"/>
              <a:gd name="connsiteX38" fmla="*/ 7233104 w 12364403"/>
              <a:gd name="connsiteY38" fmla="*/ 1131415 h 2163614"/>
              <a:gd name="connsiteX39" fmla="*/ 7026729 w 12364403"/>
              <a:gd name="connsiteY39" fmla="*/ 1125065 h 2163614"/>
              <a:gd name="connsiteX40" fmla="*/ 6601279 w 12364403"/>
              <a:gd name="connsiteY40" fmla="*/ 1036165 h 2163614"/>
              <a:gd name="connsiteX41" fmla="*/ 6010729 w 12364403"/>
              <a:gd name="connsiteY41" fmla="*/ 1264765 h 2163614"/>
              <a:gd name="connsiteX42" fmla="*/ 5305879 w 12364403"/>
              <a:gd name="connsiteY42" fmla="*/ 1693390 h 2163614"/>
              <a:gd name="connsiteX43" fmla="*/ 4724854 w 12364403"/>
              <a:gd name="connsiteY43" fmla="*/ 2033115 h 2163614"/>
              <a:gd name="connsiteX44" fmla="*/ 4213679 w 12364403"/>
              <a:gd name="connsiteY44" fmla="*/ 2096615 h 2163614"/>
              <a:gd name="connsiteX45" fmla="*/ 3883479 w 12364403"/>
              <a:gd name="connsiteY45" fmla="*/ 1944215 h 2163614"/>
              <a:gd name="connsiteX46" fmla="*/ 3496129 w 12364403"/>
              <a:gd name="connsiteY46" fmla="*/ 1969615 h 2163614"/>
              <a:gd name="connsiteX47" fmla="*/ 3102429 w 12364403"/>
              <a:gd name="connsiteY47" fmla="*/ 1842615 h 2163614"/>
              <a:gd name="connsiteX48" fmla="*/ 2581729 w 12364403"/>
              <a:gd name="connsiteY48" fmla="*/ 1556865 h 2163614"/>
              <a:gd name="connsiteX49" fmla="*/ 2177422 w 12364403"/>
              <a:gd name="connsiteY49" fmla="*/ 1317100 h 2163614"/>
              <a:gd name="connsiteX50" fmla="*/ 2174248 w 12364403"/>
              <a:gd name="connsiteY50" fmla="*/ 1273522 h 2163614"/>
              <a:gd name="connsiteX51" fmla="*/ 2464149 w 12364403"/>
              <a:gd name="connsiteY51" fmla="*/ 1055739 h 2163614"/>
              <a:gd name="connsiteX52" fmla="*/ 2200870 w 12364403"/>
              <a:gd name="connsiteY52" fmla="*/ 939833 h 2163614"/>
              <a:gd name="connsiteX53" fmla="*/ 2056528 w 12364403"/>
              <a:gd name="connsiteY53" fmla="*/ 1099804 h 2163614"/>
              <a:gd name="connsiteX54" fmla="*/ 2174912 w 12364403"/>
              <a:gd name="connsiteY54" fmla="*/ 1278756 h 2163614"/>
              <a:gd name="connsiteX55" fmla="*/ 2177388 w 12364403"/>
              <a:gd name="connsiteY55" fmla="*/ 1308552 h 2163614"/>
              <a:gd name="connsiteX56" fmla="*/ 1121229 w 12364403"/>
              <a:gd name="connsiteY56" fmla="*/ 1810865 h 2163614"/>
              <a:gd name="connsiteX57" fmla="*/ 454 w 12364403"/>
              <a:gd name="connsiteY57" fmla="*/ 2163290 h 2163614"/>
              <a:gd name="connsiteX58" fmla="*/ 3629 w 12364403"/>
              <a:gd name="connsiteY58" fmla="*/ 2137890 h 2163614"/>
              <a:gd name="connsiteX0" fmla="*/ 3629 w 12381546"/>
              <a:gd name="connsiteY0" fmla="*/ 2137890 h 2163614"/>
              <a:gd name="connsiteX1" fmla="*/ 946604 w 12381546"/>
              <a:gd name="connsiteY1" fmla="*/ 1855315 h 2163614"/>
              <a:gd name="connsiteX2" fmla="*/ 2149652 w 12381546"/>
              <a:gd name="connsiteY2" fmla="*/ 1295329 h 2163614"/>
              <a:gd name="connsiteX3" fmla="*/ 2031197 w 12381546"/>
              <a:gd name="connsiteY3" fmla="*/ 1077161 h 2163614"/>
              <a:gd name="connsiteX4" fmla="*/ 2201845 w 12381546"/>
              <a:gd name="connsiteY4" fmla="*/ 912374 h 2163614"/>
              <a:gd name="connsiteX5" fmla="*/ 2500330 w 12381546"/>
              <a:gd name="connsiteY5" fmla="*/ 1061147 h 2163614"/>
              <a:gd name="connsiteX6" fmla="*/ 2188692 w 12381546"/>
              <a:gd name="connsiteY6" fmla="*/ 1298469 h 2163614"/>
              <a:gd name="connsiteX7" fmla="*/ 2857954 w 12381546"/>
              <a:gd name="connsiteY7" fmla="*/ 1687040 h 2163614"/>
              <a:gd name="connsiteX8" fmla="*/ 3432629 w 12381546"/>
              <a:gd name="connsiteY8" fmla="*/ 1931515 h 2163614"/>
              <a:gd name="connsiteX9" fmla="*/ 3880304 w 12381546"/>
              <a:gd name="connsiteY9" fmla="*/ 1915640 h 2163614"/>
              <a:gd name="connsiteX10" fmla="*/ 4143829 w 12381546"/>
              <a:gd name="connsiteY10" fmla="*/ 2055340 h 2163614"/>
              <a:gd name="connsiteX11" fmla="*/ 4451804 w 12381546"/>
              <a:gd name="connsiteY11" fmla="*/ 2074390 h 2163614"/>
              <a:gd name="connsiteX12" fmla="*/ 4991554 w 12381546"/>
              <a:gd name="connsiteY12" fmla="*/ 1893415 h 2163614"/>
              <a:gd name="connsiteX13" fmla="*/ 5705929 w 12381546"/>
              <a:gd name="connsiteY13" fmla="*/ 1401290 h 2163614"/>
              <a:gd name="connsiteX14" fmla="*/ 6544129 w 12381546"/>
              <a:gd name="connsiteY14" fmla="*/ 1017115 h 2163614"/>
              <a:gd name="connsiteX15" fmla="*/ 7153729 w 12381546"/>
              <a:gd name="connsiteY15" fmla="*/ 1118715 h 2163614"/>
              <a:gd name="connsiteX16" fmla="*/ 7429954 w 12381546"/>
              <a:gd name="connsiteY16" fmla="*/ 994890 h 2163614"/>
              <a:gd name="connsiteX17" fmla="*/ 8185604 w 12381546"/>
              <a:gd name="connsiteY17" fmla="*/ 1128240 h 2163614"/>
              <a:gd name="connsiteX18" fmla="*/ 8699954 w 12381546"/>
              <a:gd name="connsiteY18" fmla="*/ 1229840 h 2163614"/>
              <a:gd name="connsiteX19" fmla="*/ 8963479 w 12381546"/>
              <a:gd name="connsiteY19" fmla="*/ 1042515 h 2163614"/>
              <a:gd name="connsiteX20" fmla="*/ 9668329 w 12381546"/>
              <a:gd name="connsiteY20" fmla="*/ 883765 h 2163614"/>
              <a:gd name="connsiteX21" fmla="*/ 10328729 w 12381546"/>
              <a:gd name="connsiteY21" fmla="*/ 750415 h 2163614"/>
              <a:gd name="connsiteX22" fmla="*/ 10446204 w 12381546"/>
              <a:gd name="connsiteY22" fmla="*/ 90015 h 2163614"/>
              <a:gd name="connsiteX23" fmla="*/ 10655754 w 12381546"/>
              <a:gd name="connsiteY23" fmla="*/ 13815 h 2163614"/>
              <a:gd name="connsiteX24" fmla="*/ 10862129 w 12381546"/>
              <a:gd name="connsiteY24" fmla="*/ 163040 h 2163614"/>
              <a:gd name="connsiteX25" fmla="*/ 10957002 w 12381546"/>
              <a:gd name="connsiteY25" fmla="*/ 522515 h 2163614"/>
              <a:gd name="connsiteX26" fmla="*/ 12219899 w 12381546"/>
              <a:gd name="connsiteY26" fmla="*/ 834364 h 2163614"/>
              <a:gd name="connsiteX27" fmla="*/ 12217854 w 12381546"/>
              <a:gd name="connsiteY27" fmla="*/ 874240 h 2163614"/>
              <a:gd name="connsiteX28" fmla="*/ 11913054 w 12381546"/>
              <a:gd name="connsiteY28" fmla="*/ 769465 h 2163614"/>
              <a:gd name="connsiteX29" fmla="*/ 10900229 w 12381546"/>
              <a:gd name="connsiteY29" fmla="*/ 528165 h 2163614"/>
              <a:gd name="connsiteX30" fmla="*/ 10816280 w 12381546"/>
              <a:gd name="connsiteY30" fmla="*/ 154592 h 2163614"/>
              <a:gd name="connsiteX31" fmla="*/ 10488717 w 12381546"/>
              <a:gd name="connsiteY31" fmla="*/ 72687 h 2163614"/>
              <a:gd name="connsiteX32" fmla="*/ 10359833 w 12381546"/>
              <a:gd name="connsiteY32" fmla="*/ 774362 h 2163614"/>
              <a:gd name="connsiteX33" fmla="*/ 9668329 w 12381546"/>
              <a:gd name="connsiteY33" fmla="*/ 915515 h 2163614"/>
              <a:gd name="connsiteX34" fmla="*/ 8982529 w 12381546"/>
              <a:gd name="connsiteY34" fmla="*/ 1071090 h 2163614"/>
              <a:gd name="connsiteX35" fmla="*/ 8715829 w 12381546"/>
              <a:gd name="connsiteY35" fmla="*/ 1258415 h 2163614"/>
              <a:gd name="connsiteX36" fmla="*/ 8169729 w 12381546"/>
              <a:gd name="connsiteY36" fmla="*/ 1153640 h 2163614"/>
              <a:gd name="connsiteX37" fmla="*/ 7439479 w 12381546"/>
              <a:gd name="connsiteY37" fmla="*/ 1017115 h 2163614"/>
              <a:gd name="connsiteX38" fmla="*/ 7233104 w 12381546"/>
              <a:gd name="connsiteY38" fmla="*/ 1131415 h 2163614"/>
              <a:gd name="connsiteX39" fmla="*/ 7026729 w 12381546"/>
              <a:gd name="connsiteY39" fmla="*/ 1125065 h 2163614"/>
              <a:gd name="connsiteX40" fmla="*/ 6601279 w 12381546"/>
              <a:gd name="connsiteY40" fmla="*/ 1036165 h 2163614"/>
              <a:gd name="connsiteX41" fmla="*/ 6010729 w 12381546"/>
              <a:gd name="connsiteY41" fmla="*/ 1264765 h 2163614"/>
              <a:gd name="connsiteX42" fmla="*/ 5305879 w 12381546"/>
              <a:gd name="connsiteY42" fmla="*/ 1693390 h 2163614"/>
              <a:gd name="connsiteX43" fmla="*/ 4724854 w 12381546"/>
              <a:gd name="connsiteY43" fmla="*/ 2033115 h 2163614"/>
              <a:gd name="connsiteX44" fmla="*/ 4213679 w 12381546"/>
              <a:gd name="connsiteY44" fmla="*/ 2096615 h 2163614"/>
              <a:gd name="connsiteX45" fmla="*/ 3883479 w 12381546"/>
              <a:gd name="connsiteY45" fmla="*/ 1944215 h 2163614"/>
              <a:gd name="connsiteX46" fmla="*/ 3496129 w 12381546"/>
              <a:gd name="connsiteY46" fmla="*/ 1969615 h 2163614"/>
              <a:gd name="connsiteX47" fmla="*/ 3102429 w 12381546"/>
              <a:gd name="connsiteY47" fmla="*/ 1842615 h 2163614"/>
              <a:gd name="connsiteX48" fmla="*/ 2581729 w 12381546"/>
              <a:gd name="connsiteY48" fmla="*/ 1556865 h 2163614"/>
              <a:gd name="connsiteX49" fmla="*/ 2177422 w 12381546"/>
              <a:gd name="connsiteY49" fmla="*/ 1317100 h 2163614"/>
              <a:gd name="connsiteX50" fmla="*/ 2174248 w 12381546"/>
              <a:gd name="connsiteY50" fmla="*/ 1273522 h 2163614"/>
              <a:gd name="connsiteX51" fmla="*/ 2464149 w 12381546"/>
              <a:gd name="connsiteY51" fmla="*/ 1055739 h 2163614"/>
              <a:gd name="connsiteX52" fmla="*/ 2200870 w 12381546"/>
              <a:gd name="connsiteY52" fmla="*/ 939833 h 2163614"/>
              <a:gd name="connsiteX53" fmla="*/ 2056528 w 12381546"/>
              <a:gd name="connsiteY53" fmla="*/ 1099804 h 2163614"/>
              <a:gd name="connsiteX54" fmla="*/ 2174912 w 12381546"/>
              <a:gd name="connsiteY54" fmla="*/ 1278756 h 2163614"/>
              <a:gd name="connsiteX55" fmla="*/ 2177388 w 12381546"/>
              <a:gd name="connsiteY55" fmla="*/ 1308552 h 2163614"/>
              <a:gd name="connsiteX56" fmla="*/ 1121229 w 12381546"/>
              <a:gd name="connsiteY56" fmla="*/ 1810865 h 2163614"/>
              <a:gd name="connsiteX57" fmla="*/ 454 w 12381546"/>
              <a:gd name="connsiteY57" fmla="*/ 2163290 h 2163614"/>
              <a:gd name="connsiteX58" fmla="*/ 3629 w 12381546"/>
              <a:gd name="connsiteY58" fmla="*/ 2137890 h 2163614"/>
              <a:gd name="connsiteX0" fmla="*/ 3629 w 12381546"/>
              <a:gd name="connsiteY0" fmla="*/ 2107437 h 2133161"/>
              <a:gd name="connsiteX1" fmla="*/ 946604 w 12381546"/>
              <a:gd name="connsiteY1" fmla="*/ 1824862 h 2133161"/>
              <a:gd name="connsiteX2" fmla="*/ 2149652 w 12381546"/>
              <a:gd name="connsiteY2" fmla="*/ 1264876 h 2133161"/>
              <a:gd name="connsiteX3" fmla="*/ 2031197 w 12381546"/>
              <a:gd name="connsiteY3" fmla="*/ 1046708 h 2133161"/>
              <a:gd name="connsiteX4" fmla="*/ 2201845 w 12381546"/>
              <a:gd name="connsiteY4" fmla="*/ 881921 h 2133161"/>
              <a:gd name="connsiteX5" fmla="*/ 2500330 w 12381546"/>
              <a:gd name="connsiteY5" fmla="*/ 1030694 h 2133161"/>
              <a:gd name="connsiteX6" fmla="*/ 2188692 w 12381546"/>
              <a:gd name="connsiteY6" fmla="*/ 1268016 h 2133161"/>
              <a:gd name="connsiteX7" fmla="*/ 2857954 w 12381546"/>
              <a:gd name="connsiteY7" fmla="*/ 1656587 h 2133161"/>
              <a:gd name="connsiteX8" fmla="*/ 3432629 w 12381546"/>
              <a:gd name="connsiteY8" fmla="*/ 1901062 h 2133161"/>
              <a:gd name="connsiteX9" fmla="*/ 3880304 w 12381546"/>
              <a:gd name="connsiteY9" fmla="*/ 1885187 h 2133161"/>
              <a:gd name="connsiteX10" fmla="*/ 4143829 w 12381546"/>
              <a:gd name="connsiteY10" fmla="*/ 2024887 h 2133161"/>
              <a:gd name="connsiteX11" fmla="*/ 4451804 w 12381546"/>
              <a:gd name="connsiteY11" fmla="*/ 2043937 h 2133161"/>
              <a:gd name="connsiteX12" fmla="*/ 4991554 w 12381546"/>
              <a:gd name="connsiteY12" fmla="*/ 1862962 h 2133161"/>
              <a:gd name="connsiteX13" fmla="*/ 5705929 w 12381546"/>
              <a:gd name="connsiteY13" fmla="*/ 1370837 h 2133161"/>
              <a:gd name="connsiteX14" fmla="*/ 6544129 w 12381546"/>
              <a:gd name="connsiteY14" fmla="*/ 986662 h 2133161"/>
              <a:gd name="connsiteX15" fmla="*/ 7153729 w 12381546"/>
              <a:gd name="connsiteY15" fmla="*/ 1088262 h 2133161"/>
              <a:gd name="connsiteX16" fmla="*/ 7429954 w 12381546"/>
              <a:gd name="connsiteY16" fmla="*/ 964437 h 2133161"/>
              <a:gd name="connsiteX17" fmla="*/ 8185604 w 12381546"/>
              <a:gd name="connsiteY17" fmla="*/ 1097787 h 2133161"/>
              <a:gd name="connsiteX18" fmla="*/ 8699954 w 12381546"/>
              <a:gd name="connsiteY18" fmla="*/ 1199387 h 2133161"/>
              <a:gd name="connsiteX19" fmla="*/ 8963479 w 12381546"/>
              <a:gd name="connsiteY19" fmla="*/ 1012062 h 2133161"/>
              <a:gd name="connsiteX20" fmla="*/ 9668329 w 12381546"/>
              <a:gd name="connsiteY20" fmla="*/ 853312 h 2133161"/>
              <a:gd name="connsiteX21" fmla="*/ 10328729 w 12381546"/>
              <a:gd name="connsiteY21" fmla="*/ 719962 h 2133161"/>
              <a:gd name="connsiteX22" fmla="*/ 10446204 w 12381546"/>
              <a:gd name="connsiteY22" fmla="*/ 59562 h 2133161"/>
              <a:gd name="connsiteX23" fmla="*/ 10651293 w 12381546"/>
              <a:gd name="connsiteY23" fmla="*/ 469556 h 2133161"/>
              <a:gd name="connsiteX24" fmla="*/ 10862129 w 12381546"/>
              <a:gd name="connsiteY24" fmla="*/ 132587 h 2133161"/>
              <a:gd name="connsiteX25" fmla="*/ 10957002 w 12381546"/>
              <a:gd name="connsiteY25" fmla="*/ 492062 h 2133161"/>
              <a:gd name="connsiteX26" fmla="*/ 12219899 w 12381546"/>
              <a:gd name="connsiteY26" fmla="*/ 803911 h 2133161"/>
              <a:gd name="connsiteX27" fmla="*/ 12217854 w 12381546"/>
              <a:gd name="connsiteY27" fmla="*/ 843787 h 2133161"/>
              <a:gd name="connsiteX28" fmla="*/ 11913054 w 12381546"/>
              <a:gd name="connsiteY28" fmla="*/ 739012 h 2133161"/>
              <a:gd name="connsiteX29" fmla="*/ 10900229 w 12381546"/>
              <a:gd name="connsiteY29" fmla="*/ 497712 h 2133161"/>
              <a:gd name="connsiteX30" fmla="*/ 10816280 w 12381546"/>
              <a:gd name="connsiteY30" fmla="*/ 124139 h 2133161"/>
              <a:gd name="connsiteX31" fmla="*/ 10488717 w 12381546"/>
              <a:gd name="connsiteY31" fmla="*/ 42234 h 2133161"/>
              <a:gd name="connsiteX32" fmla="*/ 10359833 w 12381546"/>
              <a:gd name="connsiteY32" fmla="*/ 743909 h 2133161"/>
              <a:gd name="connsiteX33" fmla="*/ 9668329 w 12381546"/>
              <a:gd name="connsiteY33" fmla="*/ 885062 h 2133161"/>
              <a:gd name="connsiteX34" fmla="*/ 8982529 w 12381546"/>
              <a:gd name="connsiteY34" fmla="*/ 1040637 h 2133161"/>
              <a:gd name="connsiteX35" fmla="*/ 8715829 w 12381546"/>
              <a:gd name="connsiteY35" fmla="*/ 1227962 h 2133161"/>
              <a:gd name="connsiteX36" fmla="*/ 8169729 w 12381546"/>
              <a:gd name="connsiteY36" fmla="*/ 1123187 h 2133161"/>
              <a:gd name="connsiteX37" fmla="*/ 7439479 w 12381546"/>
              <a:gd name="connsiteY37" fmla="*/ 986662 h 2133161"/>
              <a:gd name="connsiteX38" fmla="*/ 7233104 w 12381546"/>
              <a:gd name="connsiteY38" fmla="*/ 1100962 h 2133161"/>
              <a:gd name="connsiteX39" fmla="*/ 7026729 w 12381546"/>
              <a:gd name="connsiteY39" fmla="*/ 1094612 h 2133161"/>
              <a:gd name="connsiteX40" fmla="*/ 6601279 w 12381546"/>
              <a:gd name="connsiteY40" fmla="*/ 1005712 h 2133161"/>
              <a:gd name="connsiteX41" fmla="*/ 6010729 w 12381546"/>
              <a:gd name="connsiteY41" fmla="*/ 1234312 h 2133161"/>
              <a:gd name="connsiteX42" fmla="*/ 5305879 w 12381546"/>
              <a:gd name="connsiteY42" fmla="*/ 1662937 h 2133161"/>
              <a:gd name="connsiteX43" fmla="*/ 4724854 w 12381546"/>
              <a:gd name="connsiteY43" fmla="*/ 2002662 h 2133161"/>
              <a:gd name="connsiteX44" fmla="*/ 4213679 w 12381546"/>
              <a:gd name="connsiteY44" fmla="*/ 2066162 h 2133161"/>
              <a:gd name="connsiteX45" fmla="*/ 3883479 w 12381546"/>
              <a:gd name="connsiteY45" fmla="*/ 1913762 h 2133161"/>
              <a:gd name="connsiteX46" fmla="*/ 3496129 w 12381546"/>
              <a:gd name="connsiteY46" fmla="*/ 1939162 h 2133161"/>
              <a:gd name="connsiteX47" fmla="*/ 3102429 w 12381546"/>
              <a:gd name="connsiteY47" fmla="*/ 1812162 h 2133161"/>
              <a:gd name="connsiteX48" fmla="*/ 2581729 w 12381546"/>
              <a:gd name="connsiteY48" fmla="*/ 1526412 h 2133161"/>
              <a:gd name="connsiteX49" fmla="*/ 2177422 w 12381546"/>
              <a:gd name="connsiteY49" fmla="*/ 1286647 h 2133161"/>
              <a:gd name="connsiteX50" fmla="*/ 2174248 w 12381546"/>
              <a:gd name="connsiteY50" fmla="*/ 1243069 h 2133161"/>
              <a:gd name="connsiteX51" fmla="*/ 2464149 w 12381546"/>
              <a:gd name="connsiteY51" fmla="*/ 1025286 h 2133161"/>
              <a:gd name="connsiteX52" fmla="*/ 2200870 w 12381546"/>
              <a:gd name="connsiteY52" fmla="*/ 909380 h 2133161"/>
              <a:gd name="connsiteX53" fmla="*/ 2056528 w 12381546"/>
              <a:gd name="connsiteY53" fmla="*/ 1069351 h 2133161"/>
              <a:gd name="connsiteX54" fmla="*/ 2174912 w 12381546"/>
              <a:gd name="connsiteY54" fmla="*/ 1248303 h 2133161"/>
              <a:gd name="connsiteX55" fmla="*/ 2177388 w 12381546"/>
              <a:gd name="connsiteY55" fmla="*/ 1278099 h 2133161"/>
              <a:gd name="connsiteX56" fmla="*/ 1121229 w 12381546"/>
              <a:gd name="connsiteY56" fmla="*/ 1780412 h 2133161"/>
              <a:gd name="connsiteX57" fmla="*/ 454 w 12381546"/>
              <a:gd name="connsiteY57" fmla="*/ 2132837 h 2133161"/>
              <a:gd name="connsiteX58" fmla="*/ 3629 w 12381546"/>
              <a:gd name="connsiteY58" fmla="*/ 2107437 h 2133161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816280 w 12381546"/>
              <a:gd name="connsiteY30" fmla="*/ 67371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709228 w 12381546"/>
              <a:gd name="connsiteY30" fmla="*/ 486657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914 h 2076638"/>
              <a:gd name="connsiteX1" fmla="*/ 946604 w 12381546"/>
              <a:gd name="connsiteY1" fmla="*/ 1768339 h 2076638"/>
              <a:gd name="connsiteX2" fmla="*/ 2149652 w 12381546"/>
              <a:gd name="connsiteY2" fmla="*/ 1208353 h 2076638"/>
              <a:gd name="connsiteX3" fmla="*/ 2031197 w 12381546"/>
              <a:gd name="connsiteY3" fmla="*/ 990185 h 2076638"/>
              <a:gd name="connsiteX4" fmla="*/ 2201845 w 12381546"/>
              <a:gd name="connsiteY4" fmla="*/ 825398 h 2076638"/>
              <a:gd name="connsiteX5" fmla="*/ 2500330 w 12381546"/>
              <a:gd name="connsiteY5" fmla="*/ 974171 h 2076638"/>
              <a:gd name="connsiteX6" fmla="*/ 2188692 w 12381546"/>
              <a:gd name="connsiteY6" fmla="*/ 1211493 h 2076638"/>
              <a:gd name="connsiteX7" fmla="*/ 2857954 w 12381546"/>
              <a:gd name="connsiteY7" fmla="*/ 1600064 h 2076638"/>
              <a:gd name="connsiteX8" fmla="*/ 3432629 w 12381546"/>
              <a:gd name="connsiteY8" fmla="*/ 1844539 h 2076638"/>
              <a:gd name="connsiteX9" fmla="*/ 3880304 w 12381546"/>
              <a:gd name="connsiteY9" fmla="*/ 1828664 h 2076638"/>
              <a:gd name="connsiteX10" fmla="*/ 4143829 w 12381546"/>
              <a:gd name="connsiteY10" fmla="*/ 1968364 h 2076638"/>
              <a:gd name="connsiteX11" fmla="*/ 4451804 w 12381546"/>
              <a:gd name="connsiteY11" fmla="*/ 1987414 h 2076638"/>
              <a:gd name="connsiteX12" fmla="*/ 4991554 w 12381546"/>
              <a:gd name="connsiteY12" fmla="*/ 1806439 h 2076638"/>
              <a:gd name="connsiteX13" fmla="*/ 5705929 w 12381546"/>
              <a:gd name="connsiteY13" fmla="*/ 1314314 h 2076638"/>
              <a:gd name="connsiteX14" fmla="*/ 6544129 w 12381546"/>
              <a:gd name="connsiteY14" fmla="*/ 930139 h 2076638"/>
              <a:gd name="connsiteX15" fmla="*/ 7153729 w 12381546"/>
              <a:gd name="connsiteY15" fmla="*/ 1031739 h 2076638"/>
              <a:gd name="connsiteX16" fmla="*/ 7429954 w 12381546"/>
              <a:gd name="connsiteY16" fmla="*/ 907914 h 2076638"/>
              <a:gd name="connsiteX17" fmla="*/ 8185604 w 12381546"/>
              <a:gd name="connsiteY17" fmla="*/ 1041264 h 2076638"/>
              <a:gd name="connsiteX18" fmla="*/ 8699954 w 12381546"/>
              <a:gd name="connsiteY18" fmla="*/ 1142864 h 2076638"/>
              <a:gd name="connsiteX19" fmla="*/ 8963479 w 12381546"/>
              <a:gd name="connsiteY19" fmla="*/ 955539 h 2076638"/>
              <a:gd name="connsiteX20" fmla="*/ 9668329 w 12381546"/>
              <a:gd name="connsiteY20" fmla="*/ 796789 h 2076638"/>
              <a:gd name="connsiteX21" fmla="*/ 10328729 w 12381546"/>
              <a:gd name="connsiteY21" fmla="*/ 663439 h 2076638"/>
              <a:gd name="connsiteX22" fmla="*/ 10446204 w 12381546"/>
              <a:gd name="connsiteY22" fmla="*/ 3039 h 2076638"/>
              <a:gd name="connsiteX23" fmla="*/ 10651293 w 12381546"/>
              <a:gd name="connsiteY23" fmla="*/ 413033 h 2076638"/>
              <a:gd name="connsiteX24" fmla="*/ 10790762 w 12381546"/>
              <a:gd name="connsiteY24" fmla="*/ 308009 h 2076638"/>
              <a:gd name="connsiteX25" fmla="*/ 10957002 w 12381546"/>
              <a:gd name="connsiteY25" fmla="*/ 435539 h 2076638"/>
              <a:gd name="connsiteX26" fmla="*/ 12219899 w 12381546"/>
              <a:gd name="connsiteY26" fmla="*/ 747388 h 2076638"/>
              <a:gd name="connsiteX27" fmla="*/ 12217854 w 12381546"/>
              <a:gd name="connsiteY27" fmla="*/ 787264 h 2076638"/>
              <a:gd name="connsiteX28" fmla="*/ 11913054 w 12381546"/>
              <a:gd name="connsiteY28" fmla="*/ 682489 h 2076638"/>
              <a:gd name="connsiteX29" fmla="*/ 10900229 w 12381546"/>
              <a:gd name="connsiteY29" fmla="*/ 441189 h 2076638"/>
              <a:gd name="connsiteX30" fmla="*/ 10709228 w 12381546"/>
              <a:gd name="connsiteY30" fmla="*/ 486902 h 2076638"/>
              <a:gd name="connsiteX31" fmla="*/ 10488717 w 12381546"/>
              <a:gd name="connsiteY31" fmla="*/ 404997 h 2076638"/>
              <a:gd name="connsiteX32" fmla="*/ 10359833 w 12381546"/>
              <a:gd name="connsiteY32" fmla="*/ 687386 h 2076638"/>
              <a:gd name="connsiteX33" fmla="*/ 9668329 w 12381546"/>
              <a:gd name="connsiteY33" fmla="*/ 828539 h 2076638"/>
              <a:gd name="connsiteX34" fmla="*/ 8982529 w 12381546"/>
              <a:gd name="connsiteY34" fmla="*/ 984114 h 2076638"/>
              <a:gd name="connsiteX35" fmla="*/ 8715829 w 12381546"/>
              <a:gd name="connsiteY35" fmla="*/ 1171439 h 2076638"/>
              <a:gd name="connsiteX36" fmla="*/ 8169729 w 12381546"/>
              <a:gd name="connsiteY36" fmla="*/ 1066664 h 2076638"/>
              <a:gd name="connsiteX37" fmla="*/ 7439479 w 12381546"/>
              <a:gd name="connsiteY37" fmla="*/ 930139 h 2076638"/>
              <a:gd name="connsiteX38" fmla="*/ 7233104 w 12381546"/>
              <a:gd name="connsiteY38" fmla="*/ 1044439 h 2076638"/>
              <a:gd name="connsiteX39" fmla="*/ 7026729 w 12381546"/>
              <a:gd name="connsiteY39" fmla="*/ 1038089 h 2076638"/>
              <a:gd name="connsiteX40" fmla="*/ 6601279 w 12381546"/>
              <a:gd name="connsiteY40" fmla="*/ 949189 h 2076638"/>
              <a:gd name="connsiteX41" fmla="*/ 6010729 w 12381546"/>
              <a:gd name="connsiteY41" fmla="*/ 1177789 h 2076638"/>
              <a:gd name="connsiteX42" fmla="*/ 5305879 w 12381546"/>
              <a:gd name="connsiteY42" fmla="*/ 1606414 h 2076638"/>
              <a:gd name="connsiteX43" fmla="*/ 4724854 w 12381546"/>
              <a:gd name="connsiteY43" fmla="*/ 1946139 h 2076638"/>
              <a:gd name="connsiteX44" fmla="*/ 4213679 w 12381546"/>
              <a:gd name="connsiteY44" fmla="*/ 2009639 h 2076638"/>
              <a:gd name="connsiteX45" fmla="*/ 3883479 w 12381546"/>
              <a:gd name="connsiteY45" fmla="*/ 1857239 h 2076638"/>
              <a:gd name="connsiteX46" fmla="*/ 3496129 w 12381546"/>
              <a:gd name="connsiteY46" fmla="*/ 1882639 h 2076638"/>
              <a:gd name="connsiteX47" fmla="*/ 3102429 w 12381546"/>
              <a:gd name="connsiteY47" fmla="*/ 1755639 h 2076638"/>
              <a:gd name="connsiteX48" fmla="*/ 2581729 w 12381546"/>
              <a:gd name="connsiteY48" fmla="*/ 1469889 h 2076638"/>
              <a:gd name="connsiteX49" fmla="*/ 2177422 w 12381546"/>
              <a:gd name="connsiteY49" fmla="*/ 1230124 h 2076638"/>
              <a:gd name="connsiteX50" fmla="*/ 2174248 w 12381546"/>
              <a:gd name="connsiteY50" fmla="*/ 1186546 h 2076638"/>
              <a:gd name="connsiteX51" fmla="*/ 2464149 w 12381546"/>
              <a:gd name="connsiteY51" fmla="*/ 968763 h 2076638"/>
              <a:gd name="connsiteX52" fmla="*/ 2200870 w 12381546"/>
              <a:gd name="connsiteY52" fmla="*/ 852857 h 2076638"/>
              <a:gd name="connsiteX53" fmla="*/ 2056528 w 12381546"/>
              <a:gd name="connsiteY53" fmla="*/ 1012828 h 2076638"/>
              <a:gd name="connsiteX54" fmla="*/ 2174912 w 12381546"/>
              <a:gd name="connsiteY54" fmla="*/ 1191780 h 2076638"/>
              <a:gd name="connsiteX55" fmla="*/ 2177388 w 12381546"/>
              <a:gd name="connsiteY55" fmla="*/ 1221576 h 2076638"/>
              <a:gd name="connsiteX56" fmla="*/ 1121229 w 12381546"/>
              <a:gd name="connsiteY56" fmla="*/ 1723889 h 2076638"/>
              <a:gd name="connsiteX57" fmla="*/ 454 w 12381546"/>
              <a:gd name="connsiteY57" fmla="*/ 2076314 h 2076638"/>
              <a:gd name="connsiteX58" fmla="*/ 3629 w 12381546"/>
              <a:gd name="connsiteY58" fmla="*/ 2050914 h 2076638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709228 w 12381546"/>
              <a:gd name="connsiteY29" fmla="*/ 491736 h 2081472"/>
              <a:gd name="connsiteX30" fmla="*/ 10488717 w 12381546"/>
              <a:gd name="connsiteY30" fmla="*/ 409831 h 2081472"/>
              <a:gd name="connsiteX31" fmla="*/ 10359833 w 12381546"/>
              <a:gd name="connsiteY31" fmla="*/ 692220 h 2081472"/>
              <a:gd name="connsiteX32" fmla="*/ 9668329 w 12381546"/>
              <a:gd name="connsiteY32" fmla="*/ 833373 h 2081472"/>
              <a:gd name="connsiteX33" fmla="*/ 8982529 w 12381546"/>
              <a:gd name="connsiteY33" fmla="*/ 988948 h 2081472"/>
              <a:gd name="connsiteX34" fmla="*/ 8715829 w 12381546"/>
              <a:gd name="connsiteY34" fmla="*/ 1176273 h 2081472"/>
              <a:gd name="connsiteX35" fmla="*/ 8169729 w 12381546"/>
              <a:gd name="connsiteY35" fmla="*/ 1071498 h 2081472"/>
              <a:gd name="connsiteX36" fmla="*/ 7439479 w 12381546"/>
              <a:gd name="connsiteY36" fmla="*/ 934973 h 2081472"/>
              <a:gd name="connsiteX37" fmla="*/ 7233104 w 12381546"/>
              <a:gd name="connsiteY37" fmla="*/ 1049273 h 2081472"/>
              <a:gd name="connsiteX38" fmla="*/ 7026729 w 12381546"/>
              <a:gd name="connsiteY38" fmla="*/ 1042923 h 2081472"/>
              <a:gd name="connsiteX39" fmla="*/ 6601279 w 12381546"/>
              <a:gd name="connsiteY39" fmla="*/ 954023 h 2081472"/>
              <a:gd name="connsiteX40" fmla="*/ 6010729 w 12381546"/>
              <a:gd name="connsiteY40" fmla="*/ 1182623 h 2081472"/>
              <a:gd name="connsiteX41" fmla="*/ 5305879 w 12381546"/>
              <a:gd name="connsiteY41" fmla="*/ 1611248 h 2081472"/>
              <a:gd name="connsiteX42" fmla="*/ 4724854 w 12381546"/>
              <a:gd name="connsiteY42" fmla="*/ 1950973 h 2081472"/>
              <a:gd name="connsiteX43" fmla="*/ 4213679 w 12381546"/>
              <a:gd name="connsiteY43" fmla="*/ 2014473 h 2081472"/>
              <a:gd name="connsiteX44" fmla="*/ 3883479 w 12381546"/>
              <a:gd name="connsiteY44" fmla="*/ 1862073 h 2081472"/>
              <a:gd name="connsiteX45" fmla="*/ 3496129 w 12381546"/>
              <a:gd name="connsiteY45" fmla="*/ 1887473 h 2081472"/>
              <a:gd name="connsiteX46" fmla="*/ 3102429 w 12381546"/>
              <a:gd name="connsiteY46" fmla="*/ 1760473 h 2081472"/>
              <a:gd name="connsiteX47" fmla="*/ 2581729 w 12381546"/>
              <a:gd name="connsiteY47" fmla="*/ 1474723 h 2081472"/>
              <a:gd name="connsiteX48" fmla="*/ 2177422 w 12381546"/>
              <a:gd name="connsiteY48" fmla="*/ 1234958 h 2081472"/>
              <a:gd name="connsiteX49" fmla="*/ 2174248 w 12381546"/>
              <a:gd name="connsiteY49" fmla="*/ 1191380 h 2081472"/>
              <a:gd name="connsiteX50" fmla="*/ 2464149 w 12381546"/>
              <a:gd name="connsiteY50" fmla="*/ 973597 h 2081472"/>
              <a:gd name="connsiteX51" fmla="*/ 2200870 w 12381546"/>
              <a:gd name="connsiteY51" fmla="*/ 857691 h 2081472"/>
              <a:gd name="connsiteX52" fmla="*/ 2056528 w 12381546"/>
              <a:gd name="connsiteY52" fmla="*/ 1017662 h 2081472"/>
              <a:gd name="connsiteX53" fmla="*/ 2174912 w 12381546"/>
              <a:gd name="connsiteY53" fmla="*/ 1196614 h 2081472"/>
              <a:gd name="connsiteX54" fmla="*/ 2177388 w 12381546"/>
              <a:gd name="connsiteY54" fmla="*/ 1226410 h 2081472"/>
              <a:gd name="connsiteX55" fmla="*/ 1121229 w 12381546"/>
              <a:gd name="connsiteY55" fmla="*/ 1728723 h 2081472"/>
              <a:gd name="connsiteX56" fmla="*/ 454 w 12381546"/>
              <a:gd name="connsiteY56" fmla="*/ 2081148 h 2081472"/>
              <a:gd name="connsiteX57" fmla="*/ 3629 w 12381546"/>
              <a:gd name="connsiteY57" fmla="*/ 2055748 h 2081472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488717 w 12381546"/>
              <a:gd name="connsiteY29" fmla="*/ 409831 h 2081472"/>
              <a:gd name="connsiteX30" fmla="*/ 10359833 w 12381546"/>
              <a:gd name="connsiteY30" fmla="*/ 692220 h 2081472"/>
              <a:gd name="connsiteX31" fmla="*/ 9668329 w 12381546"/>
              <a:gd name="connsiteY31" fmla="*/ 833373 h 2081472"/>
              <a:gd name="connsiteX32" fmla="*/ 8982529 w 12381546"/>
              <a:gd name="connsiteY32" fmla="*/ 988948 h 2081472"/>
              <a:gd name="connsiteX33" fmla="*/ 8715829 w 12381546"/>
              <a:gd name="connsiteY33" fmla="*/ 1176273 h 2081472"/>
              <a:gd name="connsiteX34" fmla="*/ 8169729 w 12381546"/>
              <a:gd name="connsiteY34" fmla="*/ 1071498 h 2081472"/>
              <a:gd name="connsiteX35" fmla="*/ 7439479 w 12381546"/>
              <a:gd name="connsiteY35" fmla="*/ 934973 h 2081472"/>
              <a:gd name="connsiteX36" fmla="*/ 7233104 w 12381546"/>
              <a:gd name="connsiteY36" fmla="*/ 1049273 h 2081472"/>
              <a:gd name="connsiteX37" fmla="*/ 7026729 w 12381546"/>
              <a:gd name="connsiteY37" fmla="*/ 1042923 h 2081472"/>
              <a:gd name="connsiteX38" fmla="*/ 6601279 w 12381546"/>
              <a:gd name="connsiteY38" fmla="*/ 954023 h 2081472"/>
              <a:gd name="connsiteX39" fmla="*/ 6010729 w 12381546"/>
              <a:gd name="connsiteY39" fmla="*/ 1182623 h 2081472"/>
              <a:gd name="connsiteX40" fmla="*/ 5305879 w 12381546"/>
              <a:gd name="connsiteY40" fmla="*/ 1611248 h 2081472"/>
              <a:gd name="connsiteX41" fmla="*/ 4724854 w 12381546"/>
              <a:gd name="connsiteY41" fmla="*/ 1950973 h 2081472"/>
              <a:gd name="connsiteX42" fmla="*/ 4213679 w 12381546"/>
              <a:gd name="connsiteY42" fmla="*/ 2014473 h 2081472"/>
              <a:gd name="connsiteX43" fmla="*/ 3883479 w 12381546"/>
              <a:gd name="connsiteY43" fmla="*/ 1862073 h 2081472"/>
              <a:gd name="connsiteX44" fmla="*/ 3496129 w 12381546"/>
              <a:gd name="connsiteY44" fmla="*/ 1887473 h 2081472"/>
              <a:gd name="connsiteX45" fmla="*/ 3102429 w 12381546"/>
              <a:gd name="connsiteY45" fmla="*/ 1760473 h 2081472"/>
              <a:gd name="connsiteX46" fmla="*/ 2581729 w 12381546"/>
              <a:gd name="connsiteY46" fmla="*/ 1474723 h 2081472"/>
              <a:gd name="connsiteX47" fmla="*/ 2177422 w 12381546"/>
              <a:gd name="connsiteY47" fmla="*/ 1234958 h 2081472"/>
              <a:gd name="connsiteX48" fmla="*/ 2174248 w 12381546"/>
              <a:gd name="connsiteY48" fmla="*/ 1191380 h 2081472"/>
              <a:gd name="connsiteX49" fmla="*/ 2464149 w 12381546"/>
              <a:gd name="connsiteY49" fmla="*/ 973597 h 2081472"/>
              <a:gd name="connsiteX50" fmla="*/ 2200870 w 12381546"/>
              <a:gd name="connsiteY50" fmla="*/ 857691 h 2081472"/>
              <a:gd name="connsiteX51" fmla="*/ 2056528 w 12381546"/>
              <a:gd name="connsiteY51" fmla="*/ 1017662 h 2081472"/>
              <a:gd name="connsiteX52" fmla="*/ 2174912 w 12381546"/>
              <a:gd name="connsiteY52" fmla="*/ 1196614 h 2081472"/>
              <a:gd name="connsiteX53" fmla="*/ 2177388 w 12381546"/>
              <a:gd name="connsiteY53" fmla="*/ 1226410 h 2081472"/>
              <a:gd name="connsiteX54" fmla="*/ 1121229 w 12381546"/>
              <a:gd name="connsiteY54" fmla="*/ 1728723 h 2081472"/>
              <a:gd name="connsiteX55" fmla="*/ 454 w 12381546"/>
              <a:gd name="connsiteY55" fmla="*/ 2081148 h 2081472"/>
              <a:gd name="connsiteX56" fmla="*/ 3629 w 12381546"/>
              <a:gd name="connsiteY56" fmla="*/ 2055748 h 2081472"/>
              <a:gd name="connsiteX0" fmla="*/ 3629 w 12381546"/>
              <a:gd name="connsiteY0" fmla="*/ 1746554 h 1772278"/>
              <a:gd name="connsiteX1" fmla="*/ 946604 w 12381546"/>
              <a:gd name="connsiteY1" fmla="*/ 1463979 h 1772278"/>
              <a:gd name="connsiteX2" fmla="*/ 2149652 w 12381546"/>
              <a:gd name="connsiteY2" fmla="*/ 903993 h 1772278"/>
              <a:gd name="connsiteX3" fmla="*/ 2031197 w 12381546"/>
              <a:gd name="connsiteY3" fmla="*/ 685825 h 1772278"/>
              <a:gd name="connsiteX4" fmla="*/ 2201845 w 12381546"/>
              <a:gd name="connsiteY4" fmla="*/ 521038 h 1772278"/>
              <a:gd name="connsiteX5" fmla="*/ 2500330 w 12381546"/>
              <a:gd name="connsiteY5" fmla="*/ 669811 h 1772278"/>
              <a:gd name="connsiteX6" fmla="*/ 2188692 w 12381546"/>
              <a:gd name="connsiteY6" fmla="*/ 907133 h 1772278"/>
              <a:gd name="connsiteX7" fmla="*/ 2857954 w 12381546"/>
              <a:gd name="connsiteY7" fmla="*/ 1295704 h 1772278"/>
              <a:gd name="connsiteX8" fmla="*/ 3432629 w 12381546"/>
              <a:gd name="connsiteY8" fmla="*/ 1540179 h 1772278"/>
              <a:gd name="connsiteX9" fmla="*/ 3880304 w 12381546"/>
              <a:gd name="connsiteY9" fmla="*/ 1524304 h 1772278"/>
              <a:gd name="connsiteX10" fmla="*/ 4143829 w 12381546"/>
              <a:gd name="connsiteY10" fmla="*/ 1664004 h 1772278"/>
              <a:gd name="connsiteX11" fmla="*/ 4451804 w 12381546"/>
              <a:gd name="connsiteY11" fmla="*/ 1683054 h 1772278"/>
              <a:gd name="connsiteX12" fmla="*/ 4991554 w 12381546"/>
              <a:gd name="connsiteY12" fmla="*/ 1502079 h 1772278"/>
              <a:gd name="connsiteX13" fmla="*/ 5705929 w 12381546"/>
              <a:gd name="connsiteY13" fmla="*/ 1009954 h 1772278"/>
              <a:gd name="connsiteX14" fmla="*/ 6544129 w 12381546"/>
              <a:gd name="connsiteY14" fmla="*/ 625779 h 1772278"/>
              <a:gd name="connsiteX15" fmla="*/ 7153729 w 12381546"/>
              <a:gd name="connsiteY15" fmla="*/ 727379 h 1772278"/>
              <a:gd name="connsiteX16" fmla="*/ 7429954 w 12381546"/>
              <a:gd name="connsiteY16" fmla="*/ 603554 h 1772278"/>
              <a:gd name="connsiteX17" fmla="*/ 8185604 w 12381546"/>
              <a:gd name="connsiteY17" fmla="*/ 736904 h 1772278"/>
              <a:gd name="connsiteX18" fmla="*/ 8699954 w 12381546"/>
              <a:gd name="connsiteY18" fmla="*/ 838504 h 1772278"/>
              <a:gd name="connsiteX19" fmla="*/ 8963479 w 12381546"/>
              <a:gd name="connsiteY19" fmla="*/ 651179 h 1772278"/>
              <a:gd name="connsiteX20" fmla="*/ 9668329 w 12381546"/>
              <a:gd name="connsiteY20" fmla="*/ 492429 h 1772278"/>
              <a:gd name="connsiteX21" fmla="*/ 10328729 w 12381546"/>
              <a:gd name="connsiteY21" fmla="*/ 359079 h 1772278"/>
              <a:gd name="connsiteX22" fmla="*/ 10446204 w 12381546"/>
              <a:gd name="connsiteY22" fmla="*/ 64439 h 1772278"/>
              <a:gd name="connsiteX23" fmla="*/ 10790762 w 12381546"/>
              <a:gd name="connsiteY23" fmla="*/ 3649 h 1772278"/>
              <a:gd name="connsiteX24" fmla="*/ 10957002 w 12381546"/>
              <a:gd name="connsiteY24" fmla="*/ 131179 h 1772278"/>
              <a:gd name="connsiteX25" fmla="*/ 12219899 w 12381546"/>
              <a:gd name="connsiteY25" fmla="*/ 443028 h 1772278"/>
              <a:gd name="connsiteX26" fmla="*/ 12217854 w 12381546"/>
              <a:gd name="connsiteY26" fmla="*/ 482904 h 1772278"/>
              <a:gd name="connsiteX27" fmla="*/ 11913054 w 12381546"/>
              <a:gd name="connsiteY27" fmla="*/ 378129 h 1772278"/>
              <a:gd name="connsiteX28" fmla="*/ 10900229 w 12381546"/>
              <a:gd name="connsiteY28" fmla="*/ 136829 h 1772278"/>
              <a:gd name="connsiteX29" fmla="*/ 10488717 w 12381546"/>
              <a:gd name="connsiteY29" fmla="*/ 100637 h 1772278"/>
              <a:gd name="connsiteX30" fmla="*/ 10359833 w 12381546"/>
              <a:gd name="connsiteY30" fmla="*/ 383026 h 1772278"/>
              <a:gd name="connsiteX31" fmla="*/ 9668329 w 12381546"/>
              <a:gd name="connsiteY31" fmla="*/ 524179 h 1772278"/>
              <a:gd name="connsiteX32" fmla="*/ 8982529 w 12381546"/>
              <a:gd name="connsiteY32" fmla="*/ 679754 h 1772278"/>
              <a:gd name="connsiteX33" fmla="*/ 8715829 w 12381546"/>
              <a:gd name="connsiteY33" fmla="*/ 867079 h 1772278"/>
              <a:gd name="connsiteX34" fmla="*/ 8169729 w 12381546"/>
              <a:gd name="connsiteY34" fmla="*/ 762304 h 1772278"/>
              <a:gd name="connsiteX35" fmla="*/ 7439479 w 12381546"/>
              <a:gd name="connsiteY35" fmla="*/ 625779 h 1772278"/>
              <a:gd name="connsiteX36" fmla="*/ 7233104 w 12381546"/>
              <a:gd name="connsiteY36" fmla="*/ 740079 h 1772278"/>
              <a:gd name="connsiteX37" fmla="*/ 7026729 w 12381546"/>
              <a:gd name="connsiteY37" fmla="*/ 733729 h 1772278"/>
              <a:gd name="connsiteX38" fmla="*/ 6601279 w 12381546"/>
              <a:gd name="connsiteY38" fmla="*/ 644829 h 1772278"/>
              <a:gd name="connsiteX39" fmla="*/ 6010729 w 12381546"/>
              <a:gd name="connsiteY39" fmla="*/ 873429 h 1772278"/>
              <a:gd name="connsiteX40" fmla="*/ 5305879 w 12381546"/>
              <a:gd name="connsiteY40" fmla="*/ 1302054 h 1772278"/>
              <a:gd name="connsiteX41" fmla="*/ 4724854 w 12381546"/>
              <a:gd name="connsiteY41" fmla="*/ 1641779 h 1772278"/>
              <a:gd name="connsiteX42" fmla="*/ 4213679 w 12381546"/>
              <a:gd name="connsiteY42" fmla="*/ 1705279 h 1772278"/>
              <a:gd name="connsiteX43" fmla="*/ 3883479 w 12381546"/>
              <a:gd name="connsiteY43" fmla="*/ 1552879 h 1772278"/>
              <a:gd name="connsiteX44" fmla="*/ 3496129 w 12381546"/>
              <a:gd name="connsiteY44" fmla="*/ 1578279 h 1772278"/>
              <a:gd name="connsiteX45" fmla="*/ 3102429 w 12381546"/>
              <a:gd name="connsiteY45" fmla="*/ 1451279 h 1772278"/>
              <a:gd name="connsiteX46" fmla="*/ 2581729 w 12381546"/>
              <a:gd name="connsiteY46" fmla="*/ 1165529 h 1772278"/>
              <a:gd name="connsiteX47" fmla="*/ 2177422 w 12381546"/>
              <a:gd name="connsiteY47" fmla="*/ 925764 h 1772278"/>
              <a:gd name="connsiteX48" fmla="*/ 2174248 w 12381546"/>
              <a:gd name="connsiteY48" fmla="*/ 882186 h 1772278"/>
              <a:gd name="connsiteX49" fmla="*/ 2464149 w 12381546"/>
              <a:gd name="connsiteY49" fmla="*/ 664403 h 1772278"/>
              <a:gd name="connsiteX50" fmla="*/ 2200870 w 12381546"/>
              <a:gd name="connsiteY50" fmla="*/ 548497 h 1772278"/>
              <a:gd name="connsiteX51" fmla="*/ 2056528 w 12381546"/>
              <a:gd name="connsiteY51" fmla="*/ 708468 h 1772278"/>
              <a:gd name="connsiteX52" fmla="*/ 2174912 w 12381546"/>
              <a:gd name="connsiteY52" fmla="*/ 887420 h 1772278"/>
              <a:gd name="connsiteX53" fmla="*/ 2177388 w 12381546"/>
              <a:gd name="connsiteY53" fmla="*/ 917216 h 1772278"/>
              <a:gd name="connsiteX54" fmla="*/ 1121229 w 12381546"/>
              <a:gd name="connsiteY54" fmla="*/ 1419529 h 1772278"/>
              <a:gd name="connsiteX55" fmla="*/ 454 w 12381546"/>
              <a:gd name="connsiteY55" fmla="*/ 1771954 h 1772278"/>
              <a:gd name="connsiteX56" fmla="*/ 3629 w 12381546"/>
              <a:gd name="connsiteY56" fmla="*/ 1746554 h 1772278"/>
              <a:gd name="connsiteX0" fmla="*/ 3629 w 12381546"/>
              <a:gd name="connsiteY0" fmla="*/ 1711682 h 1737406"/>
              <a:gd name="connsiteX1" fmla="*/ 946604 w 12381546"/>
              <a:gd name="connsiteY1" fmla="*/ 1429107 h 1737406"/>
              <a:gd name="connsiteX2" fmla="*/ 2149652 w 12381546"/>
              <a:gd name="connsiteY2" fmla="*/ 869121 h 1737406"/>
              <a:gd name="connsiteX3" fmla="*/ 2031197 w 12381546"/>
              <a:gd name="connsiteY3" fmla="*/ 650953 h 1737406"/>
              <a:gd name="connsiteX4" fmla="*/ 2201845 w 12381546"/>
              <a:gd name="connsiteY4" fmla="*/ 486166 h 1737406"/>
              <a:gd name="connsiteX5" fmla="*/ 2500330 w 12381546"/>
              <a:gd name="connsiteY5" fmla="*/ 634939 h 1737406"/>
              <a:gd name="connsiteX6" fmla="*/ 2188692 w 12381546"/>
              <a:gd name="connsiteY6" fmla="*/ 872261 h 1737406"/>
              <a:gd name="connsiteX7" fmla="*/ 2857954 w 12381546"/>
              <a:gd name="connsiteY7" fmla="*/ 1260832 h 1737406"/>
              <a:gd name="connsiteX8" fmla="*/ 3432629 w 12381546"/>
              <a:gd name="connsiteY8" fmla="*/ 1505307 h 1737406"/>
              <a:gd name="connsiteX9" fmla="*/ 3880304 w 12381546"/>
              <a:gd name="connsiteY9" fmla="*/ 1489432 h 1737406"/>
              <a:gd name="connsiteX10" fmla="*/ 4143829 w 12381546"/>
              <a:gd name="connsiteY10" fmla="*/ 1629132 h 1737406"/>
              <a:gd name="connsiteX11" fmla="*/ 4451804 w 12381546"/>
              <a:gd name="connsiteY11" fmla="*/ 1648182 h 1737406"/>
              <a:gd name="connsiteX12" fmla="*/ 4991554 w 12381546"/>
              <a:gd name="connsiteY12" fmla="*/ 1467207 h 1737406"/>
              <a:gd name="connsiteX13" fmla="*/ 5705929 w 12381546"/>
              <a:gd name="connsiteY13" fmla="*/ 975082 h 1737406"/>
              <a:gd name="connsiteX14" fmla="*/ 6544129 w 12381546"/>
              <a:gd name="connsiteY14" fmla="*/ 590907 h 1737406"/>
              <a:gd name="connsiteX15" fmla="*/ 7153729 w 12381546"/>
              <a:gd name="connsiteY15" fmla="*/ 692507 h 1737406"/>
              <a:gd name="connsiteX16" fmla="*/ 7429954 w 12381546"/>
              <a:gd name="connsiteY16" fmla="*/ 568682 h 1737406"/>
              <a:gd name="connsiteX17" fmla="*/ 8185604 w 12381546"/>
              <a:gd name="connsiteY17" fmla="*/ 702032 h 1737406"/>
              <a:gd name="connsiteX18" fmla="*/ 8699954 w 12381546"/>
              <a:gd name="connsiteY18" fmla="*/ 803632 h 1737406"/>
              <a:gd name="connsiteX19" fmla="*/ 8963479 w 12381546"/>
              <a:gd name="connsiteY19" fmla="*/ 616307 h 1737406"/>
              <a:gd name="connsiteX20" fmla="*/ 9668329 w 12381546"/>
              <a:gd name="connsiteY20" fmla="*/ 457557 h 1737406"/>
              <a:gd name="connsiteX21" fmla="*/ 10328729 w 12381546"/>
              <a:gd name="connsiteY21" fmla="*/ 324207 h 1737406"/>
              <a:gd name="connsiteX22" fmla="*/ 10446204 w 12381546"/>
              <a:gd name="connsiteY22" fmla="*/ 29567 h 1737406"/>
              <a:gd name="connsiteX23" fmla="*/ 10683710 w 12381546"/>
              <a:gd name="connsiteY23" fmla="*/ 17843 h 1737406"/>
              <a:gd name="connsiteX24" fmla="*/ 10957002 w 12381546"/>
              <a:gd name="connsiteY24" fmla="*/ 96307 h 1737406"/>
              <a:gd name="connsiteX25" fmla="*/ 12219899 w 12381546"/>
              <a:gd name="connsiteY25" fmla="*/ 408156 h 1737406"/>
              <a:gd name="connsiteX26" fmla="*/ 12217854 w 12381546"/>
              <a:gd name="connsiteY26" fmla="*/ 448032 h 1737406"/>
              <a:gd name="connsiteX27" fmla="*/ 11913054 w 12381546"/>
              <a:gd name="connsiteY27" fmla="*/ 343257 h 1737406"/>
              <a:gd name="connsiteX28" fmla="*/ 10900229 w 12381546"/>
              <a:gd name="connsiteY28" fmla="*/ 101957 h 1737406"/>
              <a:gd name="connsiteX29" fmla="*/ 10488717 w 12381546"/>
              <a:gd name="connsiteY29" fmla="*/ 65765 h 1737406"/>
              <a:gd name="connsiteX30" fmla="*/ 10359833 w 12381546"/>
              <a:gd name="connsiteY30" fmla="*/ 348154 h 1737406"/>
              <a:gd name="connsiteX31" fmla="*/ 9668329 w 12381546"/>
              <a:gd name="connsiteY31" fmla="*/ 489307 h 1737406"/>
              <a:gd name="connsiteX32" fmla="*/ 8982529 w 12381546"/>
              <a:gd name="connsiteY32" fmla="*/ 644882 h 1737406"/>
              <a:gd name="connsiteX33" fmla="*/ 8715829 w 12381546"/>
              <a:gd name="connsiteY33" fmla="*/ 832207 h 1737406"/>
              <a:gd name="connsiteX34" fmla="*/ 8169729 w 12381546"/>
              <a:gd name="connsiteY34" fmla="*/ 727432 h 1737406"/>
              <a:gd name="connsiteX35" fmla="*/ 7439479 w 12381546"/>
              <a:gd name="connsiteY35" fmla="*/ 590907 h 1737406"/>
              <a:gd name="connsiteX36" fmla="*/ 7233104 w 12381546"/>
              <a:gd name="connsiteY36" fmla="*/ 705207 h 1737406"/>
              <a:gd name="connsiteX37" fmla="*/ 7026729 w 12381546"/>
              <a:gd name="connsiteY37" fmla="*/ 698857 h 1737406"/>
              <a:gd name="connsiteX38" fmla="*/ 6601279 w 12381546"/>
              <a:gd name="connsiteY38" fmla="*/ 609957 h 1737406"/>
              <a:gd name="connsiteX39" fmla="*/ 6010729 w 12381546"/>
              <a:gd name="connsiteY39" fmla="*/ 838557 h 1737406"/>
              <a:gd name="connsiteX40" fmla="*/ 5305879 w 12381546"/>
              <a:gd name="connsiteY40" fmla="*/ 1267182 h 1737406"/>
              <a:gd name="connsiteX41" fmla="*/ 4724854 w 12381546"/>
              <a:gd name="connsiteY41" fmla="*/ 1606907 h 1737406"/>
              <a:gd name="connsiteX42" fmla="*/ 4213679 w 12381546"/>
              <a:gd name="connsiteY42" fmla="*/ 1670407 h 1737406"/>
              <a:gd name="connsiteX43" fmla="*/ 3883479 w 12381546"/>
              <a:gd name="connsiteY43" fmla="*/ 1518007 h 1737406"/>
              <a:gd name="connsiteX44" fmla="*/ 3496129 w 12381546"/>
              <a:gd name="connsiteY44" fmla="*/ 1543407 h 1737406"/>
              <a:gd name="connsiteX45" fmla="*/ 3102429 w 12381546"/>
              <a:gd name="connsiteY45" fmla="*/ 1416407 h 1737406"/>
              <a:gd name="connsiteX46" fmla="*/ 2581729 w 12381546"/>
              <a:gd name="connsiteY46" fmla="*/ 1130657 h 1737406"/>
              <a:gd name="connsiteX47" fmla="*/ 2177422 w 12381546"/>
              <a:gd name="connsiteY47" fmla="*/ 890892 h 1737406"/>
              <a:gd name="connsiteX48" fmla="*/ 2174248 w 12381546"/>
              <a:gd name="connsiteY48" fmla="*/ 847314 h 1737406"/>
              <a:gd name="connsiteX49" fmla="*/ 2464149 w 12381546"/>
              <a:gd name="connsiteY49" fmla="*/ 629531 h 1737406"/>
              <a:gd name="connsiteX50" fmla="*/ 2200870 w 12381546"/>
              <a:gd name="connsiteY50" fmla="*/ 513625 h 1737406"/>
              <a:gd name="connsiteX51" fmla="*/ 2056528 w 12381546"/>
              <a:gd name="connsiteY51" fmla="*/ 673596 h 1737406"/>
              <a:gd name="connsiteX52" fmla="*/ 2174912 w 12381546"/>
              <a:gd name="connsiteY52" fmla="*/ 852548 h 1737406"/>
              <a:gd name="connsiteX53" fmla="*/ 2177388 w 12381546"/>
              <a:gd name="connsiteY53" fmla="*/ 882344 h 1737406"/>
              <a:gd name="connsiteX54" fmla="*/ 1121229 w 12381546"/>
              <a:gd name="connsiteY54" fmla="*/ 1384657 h 1737406"/>
              <a:gd name="connsiteX55" fmla="*/ 454 w 12381546"/>
              <a:gd name="connsiteY55" fmla="*/ 1737082 h 1737406"/>
              <a:gd name="connsiteX56" fmla="*/ 3629 w 12381546"/>
              <a:gd name="connsiteY56" fmla="*/ 1711682 h 1737406"/>
              <a:gd name="connsiteX0" fmla="*/ 3629 w 12323777"/>
              <a:gd name="connsiteY0" fmla="*/ 1710967 h 1736691"/>
              <a:gd name="connsiteX1" fmla="*/ 946604 w 12323777"/>
              <a:gd name="connsiteY1" fmla="*/ 1428392 h 1736691"/>
              <a:gd name="connsiteX2" fmla="*/ 2149652 w 12323777"/>
              <a:gd name="connsiteY2" fmla="*/ 868406 h 1736691"/>
              <a:gd name="connsiteX3" fmla="*/ 2031197 w 12323777"/>
              <a:gd name="connsiteY3" fmla="*/ 650238 h 1736691"/>
              <a:gd name="connsiteX4" fmla="*/ 2201845 w 12323777"/>
              <a:gd name="connsiteY4" fmla="*/ 485451 h 1736691"/>
              <a:gd name="connsiteX5" fmla="*/ 2500330 w 12323777"/>
              <a:gd name="connsiteY5" fmla="*/ 634224 h 1736691"/>
              <a:gd name="connsiteX6" fmla="*/ 2188692 w 12323777"/>
              <a:gd name="connsiteY6" fmla="*/ 871546 h 1736691"/>
              <a:gd name="connsiteX7" fmla="*/ 2857954 w 12323777"/>
              <a:gd name="connsiteY7" fmla="*/ 1260117 h 1736691"/>
              <a:gd name="connsiteX8" fmla="*/ 3432629 w 12323777"/>
              <a:gd name="connsiteY8" fmla="*/ 1504592 h 1736691"/>
              <a:gd name="connsiteX9" fmla="*/ 3880304 w 12323777"/>
              <a:gd name="connsiteY9" fmla="*/ 1488717 h 1736691"/>
              <a:gd name="connsiteX10" fmla="*/ 4143829 w 12323777"/>
              <a:gd name="connsiteY10" fmla="*/ 1628417 h 1736691"/>
              <a:gd name="connsiteX11" fmla="*/ 4451804 w 12323777"/>
              <a:gd name="connsiteY11" fmla="*/ 1647467 h 1736691"/>
              <a:gd name="connsiteX12" fmla="*/ 4991554 w 12323777"/>
              <a:gd name="connsiteY12" fmla="*/ 1466492 h 1736691"/>
              <a:gd name="connsiteX13" fmla="*/ 5705929 w 12323777"/>
              <a:gd name="connsiteY13" fmla="*/ 974367 h 1736691"/>
              <a:gd name="connsiteX14" fmla="*/ 6544129 w 12323777"/>
              <a:gd name="connsiteY14" fmla="*/ 590192 h 1736691"/>
              <a:gd name="connsiteX15" fmla="*/ 7153729 w 12323777"/>
              <a:gd name="connsiteY15" fmla="*/ 691792 h 1736691"/>
              <a:gd name="connsiteX16" fmla="*/ 7429954 w 12323777"/>
              <a:gd name="connsiteY16" fmla="*/ 567967 h 1736691"/>
              <a:gd name="connsiteX17" fmla="*/ 8185604 w 12323777"/>
              <a:gd name="connsiteY17" fmla="*/ 701317 h 1736691"/>
              <a:gd name="connsiteX18" fmla="*/ 8699954 w 12323777"/>
              <a:gd name="connsiteY18" fmla="*/ 802917 h 1736691"/>
              <a:gd name="connsiteX19" fmla="*/ 8963479 w 12323777"/>
              <a:gd name="connsiteY19" fmla="*/ 615592 h 1736691"/>
              <a:gd name="connsiteX20" fmla="*/ 9668329 w 12323777"/>
              <a:gd name="connsiteY20" fmla="*/ 456842 h 1736691"/>
              <a:gd name="connsiteX21" fmla="*/ 10328729 w 12323777"/>
              <a:gd name="connsiteY21" fmla="*/ 323492 h 1736691"/>
              <a:gd name="connsiteX22" fmla="*/ 10446204 w 12323777"/>
              <a:gd name="connsiteY22" fmla="*/ 28852 h 1736691"/>
              <a:gd name="connsiteX23" fmla="*/ 10683710 w 12323777"/>
              <a:gd name="connsiteY23" fmla="*/ 17128 h 1736691"/>
              <a:gd name="connsiteX24" fmla="*/ 10974844 w 12323777"/>
              <a:gd name="connsiteY24" fmla="*/ 82211 h 1736691"/>
              <a:gd name="connsiteX25" fmla="*/ 12219899 w 12323777"/>
              <a:gd name="connsiteY25" fmla="*/ 407441 h 1736691"/>
              <a:gd name="connsiteX26" fmla="*/ 12217854 w 12323777"/>
              <a:gd name="connsiteY26" fmla="*/ 447317 h 1736691"/>
              <a:gd name="connsiteX27" fmla="*/ 11913054 w 12323777"/>
              <a:gd name="connsiteY27" fmla="*/ 342542 h 1736691"/>
              <a:gd name="connsiteX28" fmla="*/ 10900229 w 12323777"/>
              <a:gd name="connsiteY28" fmla="*/ 101242 h 1736691"/>
              <a:gd name="connsiteX29" fmla="*/ 10488717 w 12323777"/>
              <a:gd name="connsiteY29" fmla="*/ 65050 h 1736691"/>
              <a:gd name="connsiteX30" fmla="*/ 10359833 w 12323777"/>
              <a:gd name="connsiteY30" fmla="*/ 347439 h 1736691"/>
              <a:gd name="connsiteX31" fmla="*/ 9668329 w 12323777"/>
              <a:gd name="connsiteY31" fmla="*/ 488592 h 1736691"/>
              <a:gd name="connsiteX32" fmla="*/ 8982529 w 12323777"/>
              <a:gd name="connsiteY32" fmla="*/ 644167 h 1736691"/>
              <a:gd name="connsiteX33" fmla="*/ 8715829 w 12323777"/>
              <a:gd name="connsiteY33" fmla="*/ 831492 h 1736691"/>
              <a:gd name="connsiteX34" fmla="*/ 8169729 w 12323777"/>
              <a:gd name="connsiteY34" fmla="*/ 726717 h 1736691"/>
              <a:gd name="connsiteX35" fmla="*/ 7439479 w 12323777"/>
              <a:gd name="connsiteY35" fmla="*/ 590192 h 1736691"/>
              <a:gd name="connsiteX36" fmla="*/ 7233104 w 12323777"/>
              <a:gd name="connsiteY36" fmla="*/ 704492 h 1736691"/>
              <a:gd name="connsiteX37" fmla="*/ 7026729 w 12323777"/>
              <a:gd name="connsiteY37" fmla="*/ 698142 h 1736691"/>
              <a:gd name="connsiteX38" fmla="*/ 6601279 w 12323777"/>
              <a:gd name="connsiteY38" fmla="*/ 609242 h 1736691"/>
              <a:gd name="connsiteX39" fmla="*/ 6010729 w 12323777"/>
              <a:gd name="connsiteY39" fmla="*/ 837842 h 1736691"/>
              <a:gd name="connsiteX40" fmla="*/ 5305879 w 12323777"/>
              <a:gd name="connsiteY40" fmla="*/ 1266467 h 1736691"/>
              <a:gd name="connsiteX41" fmla="*/ 4724854 w 12323777"/>
              <a:gd name="connsiteY41" fmla="*/ 1606192 h 1736691"/>
              <a:gd name="connsiteX42" fmla="*/ 4213679 w 12323777"/>
              <a:gd name="connsiteY42" fmla="*/ 1669692 h 1736691"/>
              <a:gd name="connsiteX43" fmla="*/ 3883479 w 12323777"/>
              <a:gd name="connsiteY43" fmla="*/ 1517292 h 1736691"/>
              <a:gd name="connsiteX44" fmla="*/ 3496129 w 12323777"/>
              <a:gd name="connsiteY44" fmla="*/ 1542692 h 1736691"/>
              <a:gd name="connsiteX45" fmla="*/ 3102429 w 12323777"/>
              <a:gd name="connsiteY45" fmla="*/ 1415692 h 1736691"/>
              <a:gd name="connsiteX46" fmla="*/ 2581729 w 12323777"/>
              <a:gd name="connsiteY46" fmla="*/ 1129942 h 1736691"/>
              <a:gd name="connsiteX47" fmla="*/ 2177422 w 12323777"/>
              <a:gd name="connsiteY47" fmla="*/ 890177 h 1736691"/>
              <a:gd name="connsiteX48" fmla="*/ 2174248 w 12323777"/>
              <a:gd name="connsiteY48" fmla="*/ 846599 h 1736691"/>
              <a:gd name="connsiteX49" fmla="*/ 2464149 w 12323777"/>
              <a:gd name="connsiteY49" fmla="*/ 628816 h 1736691"/>
              <a:gd name="connsiteX50" fmla="*/ 2200870 w 12323777"/>
              <a:gd name="connsiteY50" fmla="*/ 512910 h 1736691"/>
              <a:gd name="connsiteX51" fmla="*/ 2056528 w 12323777"/>
              <a:gd name="connsiteY51" fmla="*/ 672881 h 1736691"/>
              <a:gd name="connsiteX52" fmla="*/ 2174912 w 12323777"/>
              <a:gd name="connsiteY52" fmla="*/ 851833 h 1736691"/>
              <a:gd name="connsiteX53" fmla="*/ 2177388 w 12323777"/>
              <a:gd name="connsiteY53" fmla="*/ 881629 h 1736691"/>
              <a:gd name="connsiteX54" fmla="*/ 1121229 w 12323777"/>
              <a:gd name="connsiteY54" fmla="*/ 1383942 h 1736691"/>
              <a:gd name="connsiteX55" fmla="*/ 454 w 12323777"/>
              <a:gd name="connsiteY55" fmla="*/ 1736367 h 1736691"/>
              <a:gd name="connsiteX56" fmla="*/ 3629 w 12323777"/>
              <a:gd name="connsiteY56" fmla="*/ 1710967 h 1736691"/>
              <a:gd name="connsiteX0" fmla="*/ 3629 w 12403802"/>
              <a:gd name="connsiteY0" fmla="*/ 1710967 h 1736691"/>
              <a:gd name="connsiteX1" fmla="*/ 946604 w 12403802"/>
              <a:gd name="connsiteY1" fmla="*/ 1428392 h 1736691"/>
              <a:gd name="connsiteX2" fmla="*/ 2149652 w 12403802"/>
              <a:gd name="connsiteY2" fmla="*/ 868406 h 1736691"/>
              <a:gd name="connsiteX3" fmla="*/ 2031197 w 12403802"/>
              <a:gd name="connsiteY3" fmla="*/ 650238 h 1736691"/>
              <a:gd name="connsiteX4" fmla="*/ 2201845 w 12403802"/>
              <a:gd name="connsiteY4" fmla="*/ 485451 h 1736691"/>
              <a:gd name="connsiteX5" fmla="*/ 2500330 w 12403802"/>
              <a:gd name="connsiteY5" fmla="*/ 634224 h 1736691"/>
              <a:gd name="connsiteX6" fmla="*/ 2188692 w 12403802"/>
              <a:gd name="connsiteY6" fmla="*/ 871546 h 1736691"/>
              <a:gd name="connsiteX7" fmla="*/ 2857954 w 12403802"/>
              <a:gd name="connsiteY7" fmla="*/ 1260117 h 1736691"/>
              <a:gd name="connsiteX8" fmla="*/ 3432629 w 12403802"/>
              <a:gd name="connsiteY8" fmla="*/ 1504592 h 1736691"/>
              <a:gd name="connsiteX9" fmla="*/ 3880304 w 12403802"/>
              <a:gd name="connsiteY9" fmla="*/ 1488717 h 1736691"/>
              <a:gd name="connsiteX10" fmla="*/ 4143829 w 12403802"/>
              <a:gd name="connsiteY10" fmla="*/ 1628417 h 1736691"/>
              <a:gd name="connsiteX11" fmla="*/ 4451804 w 12403802"/>
              <a:gd name="connsiteY11" fmla="*/ 1647467 h 1736691"/>
              <a:gd name="connsiteX12" fmla="*/ 4991554 w 12403802"/>
              <a:gd name="connsiteY12" fmla="*/ 1466492 h 1736691"/>
              <a:gd name="connsiteX13" fmla="*/ 5705929 w 12403802"/>
              <a:gd name="connsiteY13" fmla="*/ 974367 h 1736691"/>
              <a:gd name="connsiteX14" fmla="*/ 6544129 w 12403802"/>
              <a:gd name="connsiteY14" fmla="*/ 590192 h 1736691"/>
              <a:gd name="connsiteX15" fmla="*/ 7153729 w 12403802"/>
              <a:gd name="connsiteY15" fmla="*/ 691792 h 1736691"/>
              <a:gd name="connsiteX16" fmla="*/ 7429954 w 12403802"/>
              <a:gd name="connsiteY16" fmla="*/ 567967 h 1736691"/>
              <a:gd name="connsiteX17" fmla="*/ 8185604 w 12403802"/>
              <a:gd name="connsiteY17" fmla="*/ 701317 h 1736691"/>
              <a:gd name="connsiteX18" fmla="*/ 8699954 w 12403802"/>
              <a:gd name="connsiteY18" fmla="*/ 802917 h 1736691"/>
              <a:gd name="connsiteX19" fmla="*/ 8963479 w 12403802"/>
              <a:gd name="connsiteY19" fmla="*/ 615592 h 1736691"/>
              <a:gd name="connsiteX20" fmla="*/ 9668329 w 12403802"/>
              <a:gd name="connsiteY20" fmla="*/ 456842 h 1736691"/>
              <a:gd name="connsiteX21" fmla="*/ 10328729 w 12403802"/>
              <a:gd name="connsiteY21" fmla="*/ 323492 h 1736691"/>
              <a:gd name="connsiteX22" fmla="*/ 10446204 w 12403802"/>
              <a:gd name="connsiteY22" fmla="*/ 28852 h 1736691"/>
              <a:gd name="connsiteX23" fmla="*/ 10683710 w 12403802"/>
              <a:gd name="connsiteY23" fmla="*/ 17128 h 1736691"/>
              <a:gd name="connsiteX24" fmla="*/ 10974844 w 12403802"/>
              <a:gd name="connsiteY24" fmla="*/ 82211 h 1736691"/>
              <a:gd name="connsiteX25" fmla="*/ 12219899 w 12403802"/>
              <a:gd name="connsiteY25" fmla="*/ 407441 h 1736691"/>
              <a:gd name="connsiteX26" fmla="*/ 12217854 w 12403802"/>
              <a:gd name="connsiteY26" fmla="*/ 447317 h 1736691"/>
              <a:gd name="connsiteX27" fmla="*/ 11913054 w 12403802"/>
              <a:gd name="connsiteY27" fmla="*/ 342542 h 1736691"/>
              <a:gd name="connsiteX28" fmla="*/ 10900229 w 12403802"/>
              <a:gd name="connsiteY28" fmla="*/ 101242 h 1736691"/>
              <a:gd name="connsiteX29" fmla="*/ 10488717 w 12403802"/>
              <a:gd name="connsiteY29" fmla="*/ 65050 h 1736691"/>
              <a:gd name="connsiteX30" fmla="*/ 10359833 w 12403802"/>
              <a:gd name="connsiteY30" fmla="*/ 347439 h 1736691"/>
              <a:gd name="connsiteX31" fmla="*/ 9668329 w 12403802"/>
              <a:gd name="connsiteY31" fmla="*/ 488592 h 1736691"/>
              <a:gd name="connsiteX32" fmla="*/ 8982529 w 12403802"/>
              <a:gd name="connsiteY32" fmla="*/ 644167 h 1736691"/>
              <a:gd name="connsiteX33" fmla="*/ 8715829 w 12403802"/>
              <a:gd name="connsiteY33" fmla="*/ 831492 h 1736691"/>
              <a:gd name="connsiteX34" fmla="*/ 8169729 w 12403802"/>
              <a:gd name="connsiteY34" fmla="*/ 726717 h 1736691"/>
              <a:gd name="connsiteX35" fmla="*/ 7439479 w 12403802"/>
              <a:gd name="connsiteY35" fmla="*/ 590192 h 1736691"/>
              <a:gd name="connsiteX36" fmla="*/ 7233104 w 12403802"/>
              <a:gd name="connsiteY36" fmla="*/ 704492 h 1736691"/>
              <a:gd name="connsiteX37" fmla="*/ 7026729 w 12403802"/>
              <a:gd name="connsiteY37" fmla="*/ 698142 h 1736691"/>
              <a:gd name="connsiteX38" fmla="*/ 6601279 w 12403802"/>
              <a:gd name="connsiteY38" fmla="*/ 609242 h 1736691"/>
              <a:gd name="connsiteX39" fmla="*/ 6010729 w 12403802"/>
              <a:gd name="connsiteY39" fmla="*/ 837842 h 1736691"/>
              <a:gd name="connsiteX40" fmla="*/ 5305879 w 12403802"/>
              <a:gd name="connsiteY40" fmla="*/ 1266467 h 1736691"/>
              <a:gd name="connsiteX41" fmla="*/ 4724854 w 12403802"/>
              <a:gd name="connsiteY41" fmla="*/ 1606192 h 1736691"/>
              <a:gd name="connsiteX42" fmla="*/ 4213679 w 12403802"/>
              <a:gd name="connsiteY42" fmla="*/ 1669692 h 1736691"/>
              <a:gd name="connsiteX43" fmla="*/ 3883479 w 12403802"/>
              <a:gd name="connsiteY43" fmla="*/ 1517292 h 1736691"/>
              <a:gd name="connsiteX44" fmla="*/ 3496129 w 12403802"/>
              <a:gd name="connsiteY44" fmla="*/ 1542692 h 1736691"/>
              <a:gd name="connsiteX45" fmla="*/ 3102429 w 12403802"/>
              <a:gd name="connsiteY45" fmla="*/ 1415692 h 1736691"/>
              <a:gd name="connsiteX46" fmla="*/ 2581729 w 12403802"/>
              <a:gd name="connsiteY46" fmla="*/ 1129942 h 1736691"/>
              <a:gd name="connsiteX47" fmla="*/ 2177422 w 12403802"/>
              <a:gd name="connsiteY47" fmla="*/ 890177 h 1736691"/>
              <a:gd name="connsiteX48" fmla="*/ 2174248 w 12403802"/>
              <a:gd name="connsiteY48" fmla="*/ 846599 h 1736691"/>
              <a:gd name="connsiteX49" fmla="*/ 2464149 w 12403802"/>
              <a:gd name="connsiteY49" fmla="*/ 628816 h 1736691"/>
              <a:gd name="connsiteX50" fmla="*/ 2200870 w 12403802"/>
              <a:gd name="connsiteY50" fmla="*/ 512910 h 1736691"/>
              <a:gd name="connsiteX51" fmla="*/ 2056528 w 12403802"/>
              <a:gd name="connsiteY51" fmla="*/ 672881 h 1736691"/>
              <a:gd name="connsiteX52" fmla="*/ 2174912 w 12403802"/>
              <a:gd name="connsiteY52" fmla="*/ 851833 h 1736691"/>
              <a:gd name="connsiteX53" fmla="*/ 2177388 w 12403802"/>
              <a:gd name="connsiteY53" fmla="*/ 881629 h 1736691"/>
              <a:gd name="connsiteX54" fmla="*/ 1121229 w 12403802"/>
              <a:gd name="connsiteY54" fmla="*/ 1383942 h 1736691"/>
              <a:gd name="connsiteX55" fmla="*/ 454 w 12403802"/>
              <a:gd name="connsiteY55" fmla="*/ 1736367 h 1736691"/>
              <a:gd name="connsiteX56" fmla="*/ 3629 w 12403802"/>
              <a:gd name="connsiteY56" fmla="*/ 1710967 h 1736691"/>
              <a:gd name="connsiteX0" fmla="*/ 3629 w 12308449"/>
              <a:gd name="connsiteY0" fmla="*/ 1713932 h 1739656"/>
              <a:gd name="connsiteX1" fmla="*/ 946604 w 12308449"/>
              <a:gd name="connsiteY1" fmla="*/ 1431357 h 1739656"/>
              <a:gd name="connsiteX2" fmla="*/ 2149652 w 12308449"/>
              <a:gd name="connsiteY2" fmla="*/ 871371 h 1739656"/>
              <a:gd name="connsiteX3" fmla="*/ 2031197 w 12308449"/>
              <a:gd name="connsiteY3" fmla="*/ 653203 h 1739656"/>
              <a:gd name="connsiteX4" fmla="*/ 2201845 w 12308449"/>
              <a:gd name="connsiteY4" fmla="*/ 488416 h 1739656"/>
              <a:gd name="connsiteX5" fmla="*/ 2500330 w 12308449"/>
              <a:gd name="connsiteY5" fmla="*/ 637189 h 1739656"/>
              <a:gd name="connsiteX6" fmla="*/ 2188692 w 12308449"/>
              <a:gd name="connsiteY6" fmla="*/ 874511 h 1739656"/>
              <a:gd name="connsiteX7" fmla="*/ 2857954 w 12308449"/>
              <a:gd name="connsiteY7" fmla="*/ 1263082 h 1739656"/>
              <a:gd name="connsiteX8" fmla="*/ 3432629 w 12308449"/>
              <a:gd name="connsiteY8" fmla="*/ 1507557 h 1739656"/>
              <a:gd name="connsiteX9" fmla="*/ 3880304 w 12308449"/>
              <a:gd name="connsiteY9" fmla="*/ 1491682 h 1739656"/>
              <a:gd name="connsiteX10" fmla="*/ 4143829 w 12308449"/>
              <a:gd name="connsiteY10" fmla="*/ 1631382 h 1739656"/>
              <a:gd name="connsiteX11" fmla="*/ 4451804 w 12308449"/>
              <a:gd name="connsiteY11" fmla="*/ 1650432 h 1739656"/>
              <a:gd name="connsiteX12" fmla="*/ 4991554 w 12308449"/>
              <a:gd name="connsiteY12" fmla="*/ 1469457 h 1739656"/>
              <a:gd name="connsiteX13" fmla="*/ 5705929 w 12308449"/>
              <a:gd name="connsiteY13" fmla="*/ 977332 h 1739656"/>
              <a:gd name="connsiteX14" fmla="*/ 6544129 w 12308449"/>
              <a:gd name="connsiteY14" fmla="*/ 593157 h 1739656"/>
              <a:gd name="connsiteX15" fmla="*/ 7153729 w 12308449"/>
              <a:gd name="connsiteY15" fmla="*/ 694757 h 1739656"/>
              <a:gd name="connsiteX16" fmla="*/ 7429954 w 12308449"/>
              <a:gd name="connsiteY16" fmla="*/ 570932 h 1739656"/>
              <a:gd name="connsiteX17" fmla="*/ 8185604 w 12308449"/>
              <a:gd name="connsiteY17" fmla="*/ 704282 h 1739656"/>
              <a:gd name="connsiteX18" fmla="*/ 8699954 w 12308449"/>
              <a:gd name="connsiteY18" fmla="*/ 805882 h 1739656"/>
              <a:gd name="connsiteX19" fmla="*/ 8963479 w 12308449"/>
              <a:gd name="connsiteY19" fmla="*/ 618557 h 1739656"/>
              <a:gd name="connsiteX20" fmla="*/ 9668329 w 12308449"/>
              <a:gd name="connsiteY20" fmla="*/ 459807 h 1739656"/>
              <a:gd name="connsiteX21" fmla="*/ 10328729 w 12308449"/>
              <a:gd name="connsiteY21" fmla="*/ 326457 h 1739656"/>
              <a:gd name="connsiteX22" fmla="*/ 10446204 w 12308449"/>
              <a:gd name="connsiteY22" fmla="*/ 31817 h 1739656"/>
              <a:gd name="connsiteX23" fmla="*/ 10683710 w 12308449"/>
              <a:gd name="connsiteY23" fmla="*/ 20093 h 1739656"/>
              <a:gd name="connsiteX24" fmla="*/ 11184486 w 12308449"/>
              <a:gd name="connsiteY24" fmla="*/ 138701 h 1739656"/>
              <a:gd name="connsiteX25" fmla="*/ 12219899 w 12308449"/>
              <a:gd name="connsiteY25" fmla="*/ 410406 h 1739656"/>
              <a:gd name="connsiteX26" fmla="*/ 12217854 w 12308449"/>
              <a:gd name="connsiteY26" fmla="*/ 450282 h 1739656"/>
              <a:gd name="connsiteX27" fmla="*/ 11913054 w 12308449"/>
              <a:gd name="connsiteY27" fmla="*/ 345507 h 1739656"/>
              <a:gd name="connsiteX28" fmla="*/ 10900229 w 12308449"/>
              <a:gd name="connsiteY28" fmla="*/ 104207 h 1739656"/>
              <a:gd name="connsiteX29" fmla="*/ 10488717 w 12308449"/>
              <a:gd name="connsiteY29" fmla="*/ 68015 h 1739656"/>
              <a:gd name="connsiteX30" fmla="*/ 10359833 w 12308449"/>
              <a:gd name="connsiteY30" fmla="*/ 350404 h 1739656"/>
              <a:gd name="connsiteX31" fmla="*/ 9668329 w 12308449"/>
              <a:gd name="connsiteY31" fmla="*/ 491557 h 1739656"/>
              <a:gd name="connsiteX32" fmla="*/ 8982529 w 12308449"/>
              <a:gd name="connsiteY32" fmla="*/ 647132 h 1739656"/>
              <a:gd name="connsiteX33" fmla="*/ 8715829 w 12308449"/>
              <a:gd name="connsiteY33" fmla="*/ 834457 h 1739656"/>
              <a:gd name="connsiteX34" fmla="*/ 8169729 w 12308449"/>
              <a:gd name="connsiteY34" fmla="*/ 729682 h 1739656"/>
              <a:gd name="connsiteX35" fmla="*/ 7439479 w 12308449"/>
              <a:gd name="connsiteY35" fmla="*/ 593157 h 1739656"/>
              <a:gd name="connsiteX36" fmla="*/ 7233104 w 12308449"/>
              <a:gd name="connsiteY36" fmla="*/ 707457 h 1739656"/>
              <a:gd name="connsiteX37" fmla="*/ 7026729 w 12308449"/>
              <a:gd name="connsiteY37" fmla="*/ 701107 h 1739656"/>
              <a:gd name="connsiteX38" fmla="*/ 6601279 w 12308449"/>
              <a:gd name="connsiteY38" fmla="*/ 612207 h 1739656"/>
              <a:gd name="connsiteX39" fmla="*/ 6010729 w 12308449"/>
              <a:gd name="connsiteY39" fmla="*/ 840807 h 1739656"/>
              <a:gd name="connsiteX40" fmla="*/ 5305879 w 12308449"/>
              <a:gd name="connsiteY40" fmla="*/ 1269432 h 1739656"/>
              <a:gd name="connsiteX41" fmla="*/ 4724854 w 12308449"/>
              <a:gd name="connsiteY41" fmla="*/ 1609157 h 1739656"/>
              <a:gd name="connsiteX42" fmla="*/ 4213679 w 12308449"/>
              <a:gd name="connsiteY42" fmla="*/ 1672657 h 1739656"/>
              <a:gd name="connsiteX43" fmla="*/ 3883479 w 12308449"/>
              <a:gd name="connsiteY43" fmla="*/ 1520257 h 1739656"/>
              <a:gd name="connsiteX44" fmla="*/ 3496129 w 12308449"/>
              <a:gd name="connsiteY44" fmla="*/ 1545657 h 1739656"/>
              <a:gd name="connsiteX45" fmla="*/ 3102429 w 12308449"/>
              <a:gd name="connsiteY45" fmla="*/ 1418657 h 1739656"/>
              <a:gd name="connsiteX46" fmla="*/ 2581729 w 12308449"/>
              <a:gd name="connsiteY46" fmla="*/ 1132907 h 1739656"/>
              <a:gd name="connsiteX47" fmla="*/ 2177422 w 12308449"/>
              <a:gd name="connsiteY47" fmla="*/ 893142 h 1739656"/>
              <a:gd name="connsiteX48" fmla="*/ 2174248 w 12308449"/>
              <a:gd name="connsiteY48" fmla="*/ 849564 h 1739656"/>
              <a:gd name="connsiteX49" fmla="*/ 2464149 w 12308449"/>
              <a:gd name="connsiteY49" fmla="*/ 631781 h 1739656"/>
              <a:gd name="connsiteX50" fmla="*/ 2200870 w 12308449"/>
              <a:gd name="connsiteY50" fmla="*/ 515875 h 1739656"/>
              <a:gd name="connsiteX51" fmla="*/ 2056528 w 12308449"/>
              <a:gd name="connsiteY51" fmla="*/ 675846 h 1739656"/>
              <a:gd name="connsiteX52" fmla="*/ 2174912 w 12308449"/>
              <a:gd name="connsiteY52" fmla="*/ 854798 h 1739656"/>
              <a:gd name="connsiteX53" fmla="*/ 2177388 w 12308449"/>
              <a:gd name="connsiteY53" fmla="*/ 884594 h 1739656"/>
              <a:gd name="connsiteX54" fmla="*/ 1121229 w 12308449"/>
              <a:gd name="connsiteY54" fmla="*/ 1386907 h 1739656"/>
              <a:gd name="connsiteX55" fmla="*/ 454 w 12308449"/>
              <a:gd name="connsiteY55" fmla="*/ 1739332 h 1739656"/>
              <a:gd name="connsiteX56" fmla="*/ 3629 w 12308449"/>
              <a:gd name="connsiteY56" fmla="*/ 1713932 h 1739656"/>
              <a:gd name="connsiteX0" fmla="*/ 3629 w 12308449"/>
              <a:gd name="connsiteY0" fmla="*/ 1704552 h 1730276"/>
              <a:gd name="connsiteX1" fmla="*/ 946604 w 12308449"/>
              <a:gd name="connsiteY1" fmla="*/ 1421977 h 1730276"/>
              <a:gd name="connsiteX2" fmla="*/ 2149652 w 12308449"/>
              <a:gd name="connsiteY2" fmla="*/ 861991 h 1730276"/>
              <a:gd name="connsiteX3" fmla="*/ 2031197 w 12308449"/>
              <a:gd name="connsiteY3" fmla="*/ 643823 h 1730276"/>
              <a:gd name="connsiteX4" fmla="*/ 2201845 w 12308449"/>
              <a:gd name="connsiteY4" fmla="*/ 479036 h 1730276"/>
              <a:gd name="connsiteX5" fmla="*/ 2500330 w 12308449"/>
              <a:gd name="connsiteY5" fmla="*/ 627809 h 1730276"/>
              <a:gd name="connsiteX6" fmla="*/ 2188692 w 12308449"/>
              <a:gd name="connsiteY6" fmla="*/ 865131 h 1730276"/>
              <a:gd name="connsiteX7" fmla="*/ 2857954 w 12308449"/>
              <a:gd name="connsiteY7" fmla="*/ 1253702 h 1730276"/>
              <a:gd name="connsiteX8" fmla="*/ 3432629 w 12308449"/>
              <a:gd name="connsiteY8" fmla="*/ 1498177 h 1730276"/>
              <a:gd name="connsiteX9" fmla="*/ 3880304 w 12308449"/>
              <a:gd name="connsiteY9" fmla="*/ 1482302 h 1730276"/>
              <a:gd name="connsiteX10" fmla="*/ 4143829 w 12308449"/>
              <a:gd name="connsiteY10" fmla="*/ 1622002 h 1730276"/>
              <a:gd name="connsiteX11" fmla="*/ 4451804 w 12308449"/>
              <a:gd name="connsiteY11" fmla="*/ 1641052 h 1730276"/>
              <a:gd name="connsiteX12" fmla="*/ 4991554 w 12308449"/>
              <a:gd name="connsiteY12" fmla="*/ 1460077 h 1730276"/>
              <a:gd name="connsiteX13" fmla="*/ 5705929 w 12308449"/>
              <a:gd name="connsiteY13" fmla="*/ 967952 h 1730276"/>
              <a:gd name="connsiteX14" fmla="*/ 6544129 w 12308449"/>
              <a:gd name="connsiteY14" fmla="*/ 583777 h 1730276"/>
              <a:gd name="connsiteX15" fmla="*/ 7153729 w 12308449"/>
              <a:gd name="connsiteY15" fmla="*/ 685377 h 1730276"/>
              <a:gd name="connsiteX16" fmla="*/ 7429954 w 12308449"/>
              <a:gd name="connsiteY16" fmla="*/ 561552 h 1730276"/>
              <a:gd name="connsiteX17" fmla="*/ 8185604 w 12308449"/>
              <a:gd name="connsiteY17" fmla="*/ 694902 h 1730276"/>
              <a:gd name="connsiteX18" fmla="*/ 8699954 w 12308449"/>
              <a:gd name="connsiteY18" fmla="*/ 796502 h 1730276"/>
              <a:gd name="connsiteX19" fmla="*/ 8963479 w 12308449"/>
              <a:gd name="connsiteY19" fmla="*/ 609177 h 1730276"/>
              <a:gd name="connsiteX20" fmla="*/ 9668329 w 12308449"/>
              <a:gd name="connsiteY20" fmla="*/ 450427 h 1730276"/>
              <a:gd name="connsiteX21" fmla="*/ 10328729 w 12308449"/>
              <a:gd name="connsiteY21" fmla="*/ 317077 h 1730276"/>
              <a:gd name="connsiteX22" fmla="*/ 10432823 w 12308449"/>
              <a:gd name="connsiteY22" fmla="*/ 40279 h 1730276"/>
              <a:gd name="connsiteX23" fmla="*/ 10683710 w 12308449"/>
              <a:gd name="connsiteY23" fmla="*/ 10713 h 1730276"/>
              <a:gd name="connsiteX24" fmla="*/ 11184486 w 12308449"/>
              <a:gd name="connsiteY24" fmla="*/ 129321 h 1730276"/>
              <a:gd name="connsiteX25" fmla="*/ 12219899 w 12308449"/>
              <a:gd name="connsiteY25" fmla="*/ 401026 h 1730276"/>
              <a:gd name="connsiteX26" fmla="*/ 12217854 w 12308449"/>
              <a:gd name="connsiteY26" fmla="*/ 440902 h 1730276"/>
              <a:gd name="connsiteX27" fmla="*/ 11913054 w 12308449"/>
              <a:gd name="connsiteY27" fmla="*/ 336127 h 1730276"/>
              <a:gd name="connsiteX28" fmla="*/ 10900229 w 12308449"/>
              <a:gd name="connsiteY28" fmla="*/ 94827 h 1730276"/>
              <a:gd name="connsiteX29" fmla="*/ 10488717 w 12308449"/>
              <a:gd name="connsiteY29" fmla="*/ 58635 h 1730276"/>
              <a:gd name="connsiteX30" fmla="*/ 10359833 w 12308449"/>
              <a:gd name="connsiteY30" fmla="*/ 341024 h 1730276"/>
              <a:gd name="connsiteX31" fmla="*/ 9668329 w 12308449"/>
              <a:gd name="connsiteY31" fmla="*/ 482177 h 1730276"/>
              <a:gd name="connsiteX32" fmla="*/ 8982529 w 12308449"/>
              <a:gd name="connsiteY32" fmla="*/ 637752 h 1730276"/>
              <a:gd name="connsiteX33" fmla="*/ 8715829 w 12308449"/>
              <a:gd name="connsiteY33" fmla="*/ 825077 h 1730276"/>
              <a:gd name="connsiteX34" fmla="*/ 8169729 w 12308449"/>
              <a:gd name="connsiteY34" fmla="*/ 720302 h 1730276"/>
              <a:gd name="connsiteX35" fmla="*/ 7439479 w 12308449"/>
              <a:gd name="connsiteY35" fmla="*/ 583777 h 1730276"/>
              <a:gd name="connsiteX36" fmla="*/ 7233104 w 12308449"/>
              <a:gd name="connsiteY36" fmla="*/ 698077 h 1730276"/>
              <a:gd name="connsiteX37" fmla="*/ 7026729 w 12308449"/>
              <a:gd name="connsiteY37" fmla="*/ 691727 h 1730276"/>
              <a:gd name="connsiteX38" fmla="*/ 6601279 w 12308449"/>
              <a:gd name="connsiteY38" fmla="*/ 602827 h 1730276"/>
              <a:gd name="connsiteX39" fmla="*/ 6010729 w 12308449"/>
              <a:gd name="connsiteY39" fmla="*/ 831427 h 1730276"/>
              <a:gd name="connsiteX40" fmla="*/ 5305879 w 12308449"/>
              <a:gd name="connsiteY40" fmla="*/ 1260052 h 1730276"/>
              <a:gd name="connsiteX41" fmla="*/ 4724854 w 12308449"/>
              <a:gd name="connsiteY41" fmla="*/ 1599777 h 1730276"/>
              <a:gd name="connsiteX42" fmla="*/ 4213679 w 12308449"/>
              <a:gd name="connsiteY42" fmla="*/ 1663277 h 1730276"/>
              <a:gd name="connsiteX43" fmla="*/ 3883479 w 12308449"/>
              <a:gd name="connsiteY43" fmla="*/ 1510877 h 1730276"/>
              <a:gd name="connsiteX44" fmla="*/ 3496129 w 12308449"/>
              <a:gd name="connsiteY44" fmla="*/ 1536277 h 1730276"/>
              <a:gd name="connsiteX45" fmla="*/ 3102429 w 12308449"/>
              <a:gd name="connsiteY45" fmla="*/ 1409277 h 1730276"/>
              <a:gd name="connsiteX46" fmla="*/ 2581729 w 12308449"/>
              <a:gd name="connsiteY46" fmla="*/ 1123527 h 1730276"/>
              <a:gd name="connsiteX47" fmla="*/ 2177422 w 12308449"/>
              <a:gd name="connsiteY47" fmla="*/ 883762 h 1730276"/>
              <a:gd name="connsiteX48" fmla="*/ 2174248 w 12308449"/>
              <a:gd name="connsiteY48" fmla="*/ 840184 h 1730276"/>
              <a:gd name="connsiteX49" fmla="*/ 2464149 w 12308449"/>
              <a:gd name="connsiteY49" fmla="*/ 622401 h 1730276"/>
              <a:gd name="connsiteX50" fmla="*/ 2200870 w 12308449"/>
              <a:gd name="connsiteY50" fmla="*/ 506495 h 1730276"/>
              <a:gd name="connsiteX51" fmla="*/ 2056528 w 12308449"/>
              <a:gd name="connsiteY51" fmla="*/ 666466 h 1730276"/>
              <a:gd name="connsiteX52" fmla="*/ 2174912 w 12308449"/>
              <a:gd name="connsiteY52" fmla="*/ 845418 h 1730276"/>
              <a:gd name="connsiteX53" fmla="*/ 2177388 w 12308449"/>
              <a:gd name="connsiteY53" fmla="*/ 875214 h 1730276"/>
              <a:gd name="connsiteX54" fmla="*/ 1121229 w 12308449"/>
              <a:gd name="connsiteY54" fmla="*/ 1377527 h 1730276"/>
              <a:gd name="connsiteX55" fmla="*/ 454 w 12308449"/>
              <a:gd name="connsiteY55" fmla="*/ 1729952 h 1730276"/>
              <a:gd name="connsiteX56" fmla="*/ 3629 w 12308449"/>
              <a:gd name="connsiteY56" fmla="*/ 1704552 h 1730276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88717 w 12279149"/>
              <a:gd name="connsiteY29" fmla="*/ 65092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79290 w 12279149"/>
              <a:gd name="connsiteY29" fmla="*/ 55665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07585 h 1733309"/>
              <a:gd name="connsiteX1" fmla="*/ 946604 w 12279149"/>
              <a:gd name="connsiteY1" fmla="*/ 1425010 h 1733309"/>
              <a:gd name="connsiteX2" fmla="*/ 2149652 w 12279149"/>
              <a:gd name="connsiteY2" fmla="*/ 865024 h 1733309"/>
              <a:gd name="connsiteX3" fmla="*/ 2031197 w 12279149"/>
              <a:gd name="connsiteY3" fmla="*/ 646856 h 1733309"/>
              <a:gd name="connsiteX4" fmla="*/ 2201845 w 12279149"/>
              <a:gd name="connsiteY4" fmla="*/ 482069 h 1733309"/>
              <a:gd name="connsiteX5" fmla="*/ 2500330 w 12279149"/>
              <a:gd name="connsiteY5" fmla="*/ 630842 h 1733309"/>
              <a:gd name="connsiteX6" fmla="*/ 2188692 w 12279149"/>
              <a:gd name="connsiteY6" fmla="*/ 868164 h 1733309"/>
              <a:gd name="connsiteX7" fmla="*/ 2857954 w 12279149"/>
              <a:gd name="connsiteY7" fmla="*/ 1256735 h 1733309"/>
              <a:gd name="connsiteX8" fmla="*/ 3432629 w 12279149"/>
              <a:gd name="connsiteY8" fmla="*/ 1501210 h 1733309"/>
              <a:gd name="connsiteX9" fmla="*/ 3880304 w 12279149"/>
              <a:gd name="connsiteY9" fmla="*/ 1485335 h 1733309"/>
              <a:gd name="connsiteX10" fmla="*/ 4143829 w 12279149"/>
              <a:gd name="connsiteY10" fmla="*/ 1625035 h 1733309"/>
              <a:gd name="connsiteX11" fmla="*/ 4451804 w 12279149"/>
              <a:gd name="connsiteY11" fmla="*/ 1644085 h 1733309"/>
              <a:gd name="connsiteX12" fmla="*/ 4991554 w 12279149"/>
              <a:gd name="connsiteY12" fmla="*/ 1463110 h 1733309"/>
              <a:gd name="connsiteX13" fmla="*/ 5705929 w 12279149"/>
              <a:gd name="connsiteY13" fmla="*/ 970985 h 1733309"/>
              <a:gd name="connsiteX14" fmla="*/ 6544129 w 12279149"/>
              <a:gd name="connsiteY14" fmla="*/ 586810 h 1733309"/>
              <a:gd name="connsiteX15" fmla="*/ 7153729 w 12279149"/>
              <a:gd name="connsiteY15" fmla="*/ 688410 h 1733309"/>
              <a:gd name="connsiteX16" fmla="*/ 7429954 w 12279149"/>
              <a:gd name="connsiteY16" fmla="*/ 564585 h 1733309"/>
              <a:gd name="connsiteX17" fmla="*/ 8185604 w 12279149"/>
              <a:gd name="connsiteY17" fmla="*/ 697935 h 1733309"/>
              <a:gd name="connsiteX18" fmla="*/ 8699954 w 12279149"/>
              <a:gd name="connsiteY18" fmla="*/ 799535 h 1733309"/>
              <a:gd name="connsiteX19" fmla="*/ 8963479 w 12279149"/>
              <a:gd name="connsiteY19" fmla="*/ 612210 h 1733309"/>
              <a:gd name="connsiteX20" fmla="*/ 9668329 w 12279149"/>
              <a:gd name="connsiteY20" fmla="*/ 453460 h 1733309"/>
              <a:gd name="connsiteX21" fmla="*/ 10328729 w 12279149"/>
              <a:gd name="connsiteY21" fmla="*/ 320110 h 1733309"/>
              <a:gd name="connsiteX22" fmla="*/ 10428110 w 12279149"/>
              <a:gd name="connsiteY22" fmla="*/ 52738 h 1733309"/>
              <a:gd name="connsiteX23" fmla="*/ 10683710 w 12279149"/>
              <a:gd name="connsiteY23" fmla="*/ 13746 h 1733309"/>
              <a:gd name="connsiteX24" fmla="*/ 11590390 w 12279149"/>
              <a:gd name="connsiteY24" fmla="*/ 221564 h 1733309"/>
              <a:gd name="connsiteX25" fmla="*/ 12219899 w 12279149"/>
              <a:gd name="connsiteY25" fmla="*/ 404059 h 1733309"/>
              <a:gd name="connsiteX26" fmla="*/ 12217854 w 12279149"/>
              <a:gd name="connsiteY26" fmla="*/ 443935 h 1733309"/>
              <a:gd name="connsiteX27" fmla="*/ 11913054 w 12279149"/>
              <a:gd name="connsiteY27" fmla="*/ 339160 h 1733309"/>
              <a:gd name="connsiteX28" fmla="*/ 10900229 w 12279149"/>
              <a:gd name="connsiteY28" fmla="*/ 97860 h 1733309"/>
              <a:gd name="connsiteX29" fmla="*/ 10479290 w 12279149"/>
              <a:gd name="connsiteY29" fmla="*/ 52241 h 1733309"/>
              <a:gd name="connsiteX30" fmla="*/ 10359833 w 12279149"/>
              <a:gd name="connsiteY30" fmla="*/ 344057 h 1733309"/>
              <a:gd name="connsiteX31" fmla="*/ 9668329 w 12279149"/>
              <a:gd name="connsiteY31" fmla="*/ 485210 h 1733309"/>
              <a:gd name="connsiteX32" fmla="*/ 8982529 w 12279149"/>
              <a:gd name="connsiteY32" fmla="*/ 640785 h 1733309"/>
              <a:gd name="connsiteX33" fmla="*/ 8715829 w 12279149"/>
              <a:gd name="connsiteY33" fmla="*/ 828110 h 1733309"/>
              <a:gd name="connsiteX34" fmla="*/ 8169729 w 12279149"/>
              <a:gd name="connsiteY34" fmla="*/ 723335 h 1733309"/>
              <a:gd name="connsiteX35" fmla="*/ 7439479 w 12279149"/>
              <a:gd name="connsiteY35" fmla="*/ 586810 h 1733309"/>
              <a:gd name="connsiteX36" fmla="*/ 7233104 w 12279149"/>
              <a:gd name="connsiteY36" fmla="*/ 701110 h 1733309"/>
              <a:gd name="connsiteX37" fmla="*/ 7026729 w 12279149"/>
              <a:gd name="connsiteY37" fmla="*/ 694760 h 1733309"/>
              <a:gd name="connsiteX38" fmla="*/ 6601279 w 12279149"/>
              <a:gd name="connsiteY38" fmla="*/ 605860 h 1733309"/>
              <a:gd name="connsiteX39" fmla="*/ 6010729 w 12279149"/>
              <a:gd name="connsiteY39" fmla="*/ 834460 h 1733309"/>
              <a:gd name="connsiteX40" fmla="*/ 5305879 w 12279149"/>
              <a:gd name="connsiteY40" fmla="*/ 1263085 h 1733309"/>
              <a:gd name="connsiteX41" fmla="*/ 4724854 w 12279149"/>
              <a:gd name="connsiteY41" fmla="*/ 1602810 h 1733309"/>
              <a:gd name="connsiteX42" fmla="*/ 4213679 w 12279149"/>
              <a:gd name="connsiteY42" fmla="*/ 1666310 h 1733309"/>
              <a:gd name="connsiteX43" fmla="*/ 3883479 w 12279149"/>
              <a:gd name="connsiteY43" fmla="*/ 1513910 h 1733309"/>
              <a:gd name="connsiteX44" fmla="*/ 3496129 w 12279149"/>
              <a:gd name="connsiteY44" fmla="*/ 1539310 h 1733309"/>
              <a:gd name="connsiteX45" fmla="*/ 3102429 w 12279149"/>
              <a:gd name="connsiteY45" fmla="*/ 1412310 h 1733309"/>
              <a:gd name="connsiteX46" fmla="*/ 2581729 w 12279149"/>
              <a:gd name="connsiteY46" fmla="*/ 1126560 h 1733309"/>
              <a:gd name="connsiteX47" fmla="*/ 2177422 w 12279149"/>
              <a:gd name="connsiteY47" fmla="*/ 886795 h 1733309"/>
              <a:gd name="connsiteX48" fmla="*/ 2174248 w 12279149"/>
              <a:gd name="connsiteY48" fmla="*/ 843217 h 1733309"/>
              <a:gd name="connsiteX49" fmla="*/ 2464149 w 12279149"/>
              <a:gd name="connsiteY49" fmla="*/ 625434 h 1733309"/>
              <a:gd name="connsiteX50" fmla="*/ 2200870 w 12279149"/>
              <a:gd name="connsiteY50" fmla="*/ 509528 h 1733309"/>
              <a:gd name="connsiteX51" fmla="*/ 2056528 w 12279149"/>
              <a:gd name="connsiteY51" fmla="*/ 669499 h 1733309"/>
              <a:gd name="connsiteX52" fmla="*/ 2174912 w 12279149"/>
              <a:gd name="connsiteY52" fmla="*/ 848451 h 1733309"/>
              <a:gd name="connsiteX53" fmla="*/ 2177388 w 12279149"/>
              <a:gd name="connsiteY53" fmla="*/ 878247 h 1733309"/>
              <a:gd name="connsiteX54" fmla="*/ 1121229 w 12279149"/>
              <a:gd name="connsiteY54" fmla="*/ 1380560 h 1733309"/>
              <a:gd name="connsiteX55" fmla="*/ 454 w 12279149"/>
              <a:gd name="connsiteY55" fmla="*/ 1732985 h 1733309"/>
              <a:gd name="connsiteX56" fmla="*/ 3629 w 12279149"/>
              <a:gd name="connsiteY56" fmla="*/ 1707585 h 1733309"/>
              <a:gd name="connsiteX0" fmla="*/ 3629 w 12279149"/>
              <a:gd name="connsiteY0" fmla="*/ 1703104 h 1728828"/>
              <a:gd name="connsiteX1" fmla="*/ 946604 w 12279149"/>
              <a:gd name="connsiteY1" fmla="*/ 1420529 h 1728828"/>
              <a:gd name="connsiteX2" fmla="*/ 2149652 w 12279149"/>
              <a:gd name="connsiteY2" fmla="*/ 860543 h 1728828"/>
              <a:gd name="connsiteX3" fmla="*/ 2031197 w 12279149"/>
              <a:gd name="connsiteY3" fmla="*/ 642375 h 1728828"/>
              <a:gd name="connsiteX4" fmla="*/ 2201845 w 12279149"/>
              <a:gd name="connsiteY4" fmla="*/ 477588 h 1728828"/>
              <a:gd name="connsiteX5" fmla="*/ 2500330 w 12279149"/>
              <a:gd name="connsiteY5" fmla="*/ 626361 h 1728828"/>
              <a:gd name="connsiteX6" fmla="*/ 2188692 w 12279149"/>
              <a:gd name="connsiteY6" fmla="*/ 863683 h 1728828"/>
              <a:gd name="connsiteX7" fmla="*/ 2857954 w 12279149"/>
              <a:gd name="connsiteY7" fmla="*/ 1252254 h 1728828"/>
              <a:gd name="connsiteX8" fmla="*/ 3432629 w 12279149"/>
              <a:gd name="connsiteY8" fmla="*/ 1496729 h 1728828"/>
              <a:gd name="connsiteX9" fmla="*/ 3880304 w 12279149"/>
              <a:gd name="connsiteY9" fmla="*/ 1480854 h 1728828"/>
              <a:gd name="connsiteX10" fmla="*/ 4143829 w 12279149"/>
              <a:gd name="connsiteY10" fmla="*/ 1620554 h 1728828"/>
              <a:gd name="connsiteX11" fmla="*/ 4451804 w 12279149"/>
              <a:gd name="connsiteY11" fmla="*/ 1639604 h 1728828"/>
              <a:gd name="connsiteX12" fmla="*/ 4991554 w 12279149"/>
              <a:gd name="connsiteY12" fmla="*/ 1458629 h 1728828"/>
              <a:gd name="connsiteX13" fmla="*/ 5705929 w 12279149"/>
              <a:gd name="connsiteY13" fmla="*/ 966504 h 1728828"/>
              <a:gd name="connsiteX14" fmla="*/ 6544129 w 12279149"/>
              <a:gd name="connsiteY14" fmla="*/ 582329 h 1728828"/>
              <a:gd name="connsiteX15" fmla="*/ 7153729 w 12279149"/>
              <a:gd name="connsiteY15" fmla="*/ 683929 h 1728828"/>
              <a:gd name="connsiteX16" fmla="*/ 7429954 w 12279149"/>
              <a:gd name="connsiteY16" fmla="*/ 560104 h 1728828"/>
              <a:gd name="connsiteX17" fmla="*/ 8185604 w 12279149"/>
              <a:gd name="connsiteY17" fmla="*/ 693454 h 1728828"/>
              <a:gd name="connsiteX18" fmla="*/ 8699954 w 12279149"/>
              <a:gd name="connsiteY18" fmla="*/ 795054 h 1728828"/>
              <a:gd name="connsiteX19" fmla="*/ 8963479 w 12279149"/>
              <a:gd name="connsiteY19" fmla="*/ 607729 h 1728828"/>
              <a:gd name="connsiteX20" fmla="*/ 9668329 w 12279149"/>
              <a:gd name="connsiteY20" fmla="*/ 448979 h 1728828"/>
              <a:gd name="connsiteX21" fmla="*/ 10328729 w 12279149"/>
              <a:gd name="connsiteY21" fmla="*/ 315629 h 1728828"/>
              <a:gd name="connsiteX22" fmla="*/ 10428110 w 12279149"/>
              <a:gd name="connsiteY22" fmla="*/ 48257 h 1728828"/>
              <a:gd name="connsiteX23" fmla="*/ 10683710 w 12279149"/>
              <a:gd name="connsiteY23" fmla="*/ 9265 h 1728828"/>
              <a:gd name="connsiteX24" fmla="*/ 11590390 w 12279149"/>
              <a:gd name="connsiteY24" fmla="*/ 217083 h 1728828"/>
              <a:gd name="connsiteX25" fmla="*/ 12219899 w 12279149"/>
              <a:gd name="connsiteY25" fmla="*/ 399578 h 1728828"/>
              <a:gd name="connsiteX26" fmla="*/ 12217854 w 12279149"/>
              <a:gd name="connsiteY26" fmla="*/ 439454 h 1728828"/>
              <a:gd name="connsiteX27" fmla="*/ 11913054 w 12279149"/>
              <a:gd name="connsiteY27" fmla="*/ 334679 h 1728828"/>
              <a:gd name="connsiteX28" fmla="*/ 10900229 w 12279149"/>
              <a:gd name="connsiteY28" fmla="*/ 93379 h 1728828"/>
              <a:gd name="connsiteX29" fmla="*/ 10479290 w 12279149"/>
              <a:gd name="connsiteY29" fmla="*/ 47760 h 1728828"/>
              <a:gd name="connsiteX30" fmla="*/ 10359833 w 12279149"/>
              <a:gd name="connsiteY30" fmla="*/ 339576 h 1728828"/>
              <a:gd name="connsiteX31" fmla="*/ 9668329 w 12279149"/>
              <a:gd name="connsiteY31" fmla="*/ 480729 h 1728828"/>
              <a:gd name="connsiteX32" fmla="*/ 8982529 w 12279149"/>
              <a:gd name="connsiteY32" fmla="*/ 636304 h 1728828"/>
              <a:gd name="connsiteX33" fmla="*/ 8715829 w 12279149"/>
              <a:gd name="connsiteY33" fmla="*/ 823629 h 1728828"/>
              <a:gd name="connsiteX34" fmla="*/ 8169729 w 12279149"/>
              <a:gd name="connsiteY34" fmla="*/ 718854 h 1728828"/>
              <a:gd name="connsiteX35" fmla="*/ 7439479 w 12279149"/>
              <a:gd name="connsiteY35" fmla="*/ 582329 h 1728828"/>
              <a:gd name="connsiteX36" fmla="*/ 7233104 w 12279149"/>
              <a:gd name="connsiteY36" fmla="*/ 696629 h 1728828"/>
              <a:gd name="connsiteX37" fmla="*/ 7026729 w 12279149"/>
              <a:gd name="connsiteY37" fmla="*/ 690279 h 1728828"/>
              <a:gd name="connsiteX38" fmla="*/ 6601279 w 12279149"/>
              <a:gd name="connsiteY38" fmla="*/ 601379 h 1728828"/>
              <a:gd name="connsiteX39" fmla="*/ 6010729 w 12279149"/>
              <a:gd name="connsiteY39" fmla="*/ 829979 h 1728828"/>
              <a:gd name="connsiteX40" fmla="*/ 5305879 w 12279149"/>
              <a:gd name="connsiteY40" fmla="*/ 1258604 h 1728828"/>
              <a:gd name="connsiteX41" fmla="*/ 4724854 w 12279149"/>
              <a:gd name="connsiteY41" fmla="*/ 1598329 h 1728828"/>
              <a:gd name="connsiteX42" fmla="*/ 4213679 w 12279149"/>
              <a:gd name="connsiteY42" fmla="*/ 1661829 h 1728828"/>
              <a:gd name="connsiteX43" fmla="*/ 3883479 w 12279149"/>
              <a:gd name="connsiteY43" fmla="*/ 1509429 h 1728828"/>
              <a:gd name="connsiteX44" fmla="*/ 3496129 w 12279149"/>
              <a:gd name="connsiteY44" fmla="*/ 1534829 h 1728828"/>
              <a:gd name="connsiteX45" fmla="*/ 3102429 w 12279149"/>
              <a:gd name="connsiteY45" fmla="*/ 1407829 h 1728828"/>
              <a:gd name="connsiteX46" fmla="*/ 2581729 w 12279149"/>
              <a:gd name="connsiteY46" fmla="*/ 1122079 h 1728828"/>
              <a:gd name="connsiteX47" fmla="*/ 2177422 w 12279149"/>
              <a:gd name="connsiteY47" fmla="*/ 882314 h 1728828"/>
              <a:gd name="connsiteX48" fmla="*/ 2174248 w 12279149"/>
              <a:gd name="connsiteY48" fmla="*/ 838736 h 1728828"/>
              <a:gd name="connsiteX49" fmla="*/ 2464149 w 12279149"/>
              <a:gd name="connsiteY49" fmla="*/ 620953 h 1728828"/>
              <a:gd name="connsiteX50" fmla="*/ 2200870 w 12279149"/>
              <a:gd name="connsiteY50" fmla="*/ 505047 h 1728828"/>
              <a:gd name="connsiteX51" fmla="*/ 2056528 w 12279149"/>
              <a:gd name="connsiteY51" fmla="*/ 665018 h 1728828"/>
              <a:gd name="connsiteX52" fmla="*/ 2174912 w 12279149"/>
              <a:gd name="connsiteY52" fmla="*/ 843970 h 1728828"/>
              <a:gd name="connsiteX53" fmla="*/ 2177388 w 12279149"/>
              <a:gd name="connsiteY53" fmla="*/ 873766 h 1728828"/>
              <a:gd name="connsiteX54" fmla="*/ 1121229 w 12279149"/>
              <a:gd name="connsiteY54" fmla="*/ 1376079 h 1728828"/>
              <a:gd name="connsiteX55" fmla="*/ 454 w 12279149"/>
              <a:gd name="connsiteY55" fmla="*/ 1728504 h 1728828"/>
              <a:gd name="connsiteX56" fmla="*/ 3629 w 12279149"/>
              <a:gd name="connsiteY56" fmla="*/ 1703104 h 172882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9290 w 12279149"/>
              <a:gd name="connsiteY29" fmla="*/ 50240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3974 w 12279149"/>
              <a:gd name="connsiteY29" fmla="*/ 39608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45521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61470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5885 h 1741609"/>
              <a:gd name="connsiteX1" fmla="*/ 946604 w 12279149"/>
              <a:gd name="connsiteY1" fmla="*/ 1433310 h 1741609"/>
              <a:gd name="connsiteX2" fmla="*/ 2149652 w 12279149"/>
              <a:gd name="connsiteY2" fmla="*/ 873324 h 1741609"/>
              <a:gd name="connsiteX3" fmla="*/ 2031197 w 12279149"/>
              <a:gd name="connsiteY3" fmla="*/ 655156 h 1741609"/>
              <a:gd name="connsiteX4" fmla="*/ 2201845 w 12279149"/>
              <a:gd name="connsiteY4" fmla="*/ 490369 h 1741609"/>
              <a:gd name="connsiteX5" fmla="*/ 2500330 w 12279149"/>
              <a:gd name="connsiteY5" fmla="*/ 639142 h 1741609"/>
              <a:gd name="connsiteX6" fmla="*/ 2188692 w 12279149"/>
              <a:gd name="connsiteY6" fmla="*/ 876464 h 1741609"/>
              <a:gd name="connsiteX7" fmla="*/ 2857954 w 12279149"/>
              <a:gd name="connsiteY7" fmla="*/ 1265035 h 1741609"/>
              <a:gd name="connsiteX8" fmla="*/ 3432629 w 12279149"/>
              <a:gd name="connsiteY8" fmla="*/ 1509510 h 1741609"/>
              <a:gd name="connsiteX9" fmla="*/ 3880304 w 12279149"/>
              <a:gd name="connsiteY9" fmla="*/ 1493635 h 1741609"/>
              <a:gd name="connsiteX10" fmla="*/ 4143829 w 12279149"/>
              <a:gd name="connsiteY10" fmla="*/ 1633335 h 1741609"/>
              <a:gd name="connsiteX11" fmla="*/ 4451804 w 12279149"/>
              <a:gd name="connsiteY11" fmla="*/ 1652385 h 1741609"/>
              <a:gd name="connsiteX12" fmla="*/ 4991554 w 12279149"/>
              <a:gd name="connsiteY12" fmla="*/ 1471410 h 1741609"/>
              <a:gd name="connsiteX13" fmla="*/ 5705929 w 12279149"/>
              <a:gd name="connsiteY13" fmla="*/ 979285 h 1741609"/>
              <a:gd name="connsiteX14" fmla="*/ 6544129 w 12279149"/>
              <a:gd name="connsiteY14" fmla="*/ 595110 h 1741609"/>
              <a:gd name="connsiteX15" fmla="*/ 7153729 w 12279149"/>
              <a:gd name="connsiteY15" fmla="*/ 696710 h 1741609"/>
              <a:gd name="connsiteX16" fmla="*/ 7429954 w 12279149"/>
              <a:gd name="connsiteY16" fmla="*/ 572885 h 1741609"/>
              <a:gd name="connsiteX17" fmla="*/ 8185604 w 12279149"/>
              <a:gd name="connsiteY17" fmla="*/ 706235 h 1741609"/>
              <a:gd name="connsiteX18" fmla="*/ 8699954 w 12279149"/>
              <a:gd name="connsiteY18" fmla="*/ 807835 h 1741609"/>
              <a:gd name="connsiteX19" fmla="*/ 8963479 w 12279149"/>
              <a:gd name="connsiteY19" fmla="*/ 620510 h 1741609"/>
              <a:gd name="connsiteX20" fmla="*/ 9668329 w 12279149"/>
              <a:gd name="connsiteY20" fmla="*/ 461760 h 1741609"/>
              <a:gd name="connsiteX21" fmla="*/ 10328729 w 12279149"/>
              <a:gd name="connsiteY21" fmla="*/ 328410 h 1741609"/>
              <a:gd name="connsiteX22" fmla="*/ 10412161 w 12279149"/>
              <a:gd name="connsiteY22" fmla="*/ 50405 h 1741609"/>
              <a:gd name="connsiteX23" fmla="*/ 10662445 w 12279149"/>
              <a:gd name="connsiteY23" fmla="*/ 22046 h 1741609"/>
              <a:gd name="connsiteX24" fmla="*/ 11590390 w 12279149"/>
              <a:gd name="connsiteY24" fmla="*/ 229864 h 1741609"/>
              <a:gd name="connsiteX25" fmla="*/ 12219899 w 12279149"/>
              <a:gd name="connsiteY25" fmla="*/ 412359 h 1741609"/>
              <a:gd name="connsiteX26" fmla="*/ 12217854 w 12279149"/>
              <a:gd name="connsiteY26" fmla="*/ 452235 h 1741609"/>
              <a:gd name="connsiteX27" fmla="*/ 11913054 w 12279149"/>
              <a:gd name="connsiteY27" fmla="*/ 347460 h 1741609"/>
              <a:gd name="connsiteX28" fmla="*/ 10900229 w 12279149"/>
              <a:gd name="connsiteY28" fmla="*/ 106160 h 1741609"/>
              <a:gd name="connsiteX29" fmla="*/ 10459536 w 12279149"/>
              <a:gd name="connsiteY29" fmla="*/ 56233 h 1741609"/>
              <a:gd name="connsiteX30" fmla="*/ 10359833 w 12279149"/>
              <a:gd name="connsiteY30" fmla="*/ 352357 h 1741609"/>
              <a:gd name="connsiteX31" fmla="*/ 9668329 w 12279149"/>
              <a:gd name="connsiteY31" fmla="*/ 493510 h 1741609"/>
              <a:gd name="connsiteX32" fmla="*/ 8982529 w 12279149"/>
              <a:gd name="connsiteY32" fmla="*/ 649085 h 1741609"/>
              <a:gd name="connsiteX33" fmla="*/ 8715829 w 12279149"/>
              <a:gd name="connsiteY33" fmla="*/ 836410 h 1741609"/>
              <a:gd name="connsiteX34" fmla="*/ 8169729 w 12279149"/>
              <a:gd name="connsiteY34" fmla="*/ 731635 h 1741609"/>
              <a:gd name="connsiteX35" fmla="*/ 7439479 w 12279149"/>
              <a:gd name="connsiteY35" fmla="*/ 595110 h 1741609"/>
              <a:gd name="connsiteX36" fmla="*/ 7233104 w 12279149"/>
              <a:gd name="connsiteY36" fmla="*/ 709410 h 1741609"/>
              <a:gd name="connsiteX37" fmla="*/ 7026729 w 12279149"/>
              <a:gd name="connsiteY37" fmla="*/ 703060 h 1741609"/>
              <a:gd name="connsiteX38" fmla="*/ 6601279 w 12279149"/>
              <a:gd name="connsiteY38" fmla="*/ 614160 h 1741609"/>
              <a:gd name="connsiteX39" fmla="*/ 6010729 w 12279149"/>
              <a:gd name="connsiteY39" fmla="*/ 842760 h 1741609"/>
              <a:gd name="connsiteX40" fmla="*/ 5305879 w 12279149"/>
              <a:gd name="connsiteY40" fmla="*/ 1271385 h 1741609"/>
              <a:gd name="connsiteX41" fmla="*/ 4724854 w 12279149"/>
              <a:gd name="connsiteY41" fmla="*/ 1611110 h 1741609"/>
              <a:gd name="connsiteX42" fmla="*/ 4213679 w 12279149"/>
              <a:gd name="connsiteY42" fmla="*/ 1674610 h 1741609"/>
              <a:gd name="connsiteX43" fmla="*/ 3883479 w 12279149"/>
              <a:gd name="connsiteY43" fmla="*/ 1522210 h 1741609"/>
              <a:gd name="connsiteX44" fmla="*/ 3496129 w 12279149"/>
              <a:gd name="connsiteY44" fmla="*/ 1547610 h 1741609"/>
              <a:gd name="connsiteX45" fmla="*/ 3102429 w 12279149"/>
              <a:gd name="connsiteY45" fmla="*/ 1420610 h 1741609"/>
              <a:gd name="connsiteX46" fmla="*/ 2581729 w 12279149"/>
              <a:gd name="connsiteY46" fmla="*/ 1134860 h 1741609"/>
              <a:gd name="connsiteX47" fmla="*/ 2177422 w 12279149"/>
              <a:gd name="connsiteY47" fmla="*/ 895095 h 1741609"/>
              <a:gd name="connsiteX48" fmla="*/ 2174248 w 12279149"/>
              <a:gd name="connsiteY48" fmla="*/ 851517 h 1741609"/>
              <a:gd name="connsiteX49" fmla="*/ 2464149 w 12279149"/>
              <a:gd name="connsiteY49" fmla="*/ 633734 h 1741609"/>
              <a:gd name="connsiteX50" fmla="*/ 2200870 w 12279149"/>
              <a:gd name="connsiteY50" fmla="*/ 517828 h 1741609"/>
              <a:gd name="connsiteX51" fmla="*/ 2056528 w 12279149"/>
              <a:gd name="connsiteY51" fmla="*/ 677799 h 1741609"/>
              <a:gd name="connsiteX52" fmla="*/ 2174912 w 12279149"/>
              <a:gd name="connsiteY52" fmla="*/ 856751 h 1741609"/>
              <a:gd name="connsiteX53" fmla="*/ 2177388 w 12279149"/>
              <a:gd name="connsiteY53" fmla="*/ 886547 h 1741609"/>
              <a:gd name="connsiteX54" fmla="*/ 1121229 w 12279149"/>
              <a:gd name="connsiteY54" fmla="*/ 1388860 h 1741609"/>
              <a:gd name="connsiteX55" fmla="*/ 454 w 12279149"/>
              <a:gd name="connsiteY55" fmla="*/ 1741285 h 1741609"/>
              <a:gd name="connsiteX56" fmla="*/ 3629 w 12279149"/>
              <a:gd name="connsiteY56" fmla="*/ 1715885 h 1741609"/>
              <a:gd name="connsiteX0" fmla="*/ 3629 w 12279149"/>
              <a:gd name="connsiteY0" fmla="*/ 1730082 h 1755806"/>
              <a:gd name="connsiteX1" fmla="*/ 946604 w 12279149"/>
              <a:gd name="connsiteY1" fmla="*/ 1447507 h 1755806"/>
              <a:gd name="connsiteX2" fmla="*/ 2149652 w 12279149"/>
              <a:gd name="connsiteY2" fmla="*/ 887521 h 1755806"/>
              <a:gd name="connsiteX3" fmla="*/ 2031197 w 12279149"/>
              <a:gd name="connsiteY3" fmla="*/ 669353 h 1755806"/>
              <a:gd name="connsiteX4" fmla="*/ 2201845 w 12279149"/>
              <a:gd name="connsiteY4" fmla="*/ 504566 h 1755806"/>
              <a:gd name="connsiteX5" fmla="*/ 2500330 w 12279149"/>
              <a:gd name="connsiteY5" fmla="*/ 653339 h 1755806"/>
              <a:gd name="connsiteX6" fmla="*/ 2188692 w 12279149"/>
              <a:gd name="connsiteY6" fmla="*/ 890661 h 1755806"/>
              <a:gd name="connsiteX7" fmla="*/ 2857954 w 12279149"/>
              <a:gd name="connsiteY7" fmla="*/ 1279232 h 1755806"/>
              <a:gd name="connsiteX8" fmla="*/ 3432629 w 12279149"/>
              <a:gd name="connsiteY8" fmla="*/ 1523707 h 1755806"/>
              <a:gd name="connsiteX9" fmla="*/ 3880304 w 12279149"/>
              <a:gd name="connsiteY9" fmla="*/ 1507832 h 1755806"/>
              <a:gd name="connsiteX10" fmla="*/ 4143829 w 12279149"/>
              <a:gd name="connsiteY10" fmla="*/ 1647532 h 1755806"/>
              <a:gd name="connsiteX11" fmla="*/ 4451804 w 12279149"/>
              <a:gd name="connsiteY11" fmla="*/ 1666582 h 1755806"/>
              <a:gd name="connsiteX12" fmla="*/ 4991554 w 12279149"/>
              <a:gd name="connsiteY12" fmla="*/ 1485607 h 1755806"/>
              <a:gd name="connsiteX13" fmla="*/ 5705929 w 12279149"/>
              <a:gd name="connsiteY13" fmla="*/ 993482 h 1755806"/>
              <a:gd name="connsiteX14" fmla="*/ 6544129 w 12279149"/>
              <a:gd name="connsiteY14" fmla="*/ 609307 h 1755806"/>
              <a:gd name="connsiteX15" fmla="*/ 7153729 w 12279149"/>
              <a:gd name="connsiteY15" fmla="*/ 710907 h 1755806"/>
              <a:gd name="connsiteX16" fmla="*/ 7429954 w 12279149"/>
              <a:gd name="connsiteY16" fmla="*/ 587082 h 1755806"/>
              <a:gd name="connsiteX17" fmla="*/ 8185604 w 12279149"/>
              <a:gd name="connsiteY17" fmla="*/ 720432 h 1755806"/>
              <a:gd name="connsiteX18" fmla="*/ 8699954 w 12279149"/>
              <a:gd name="connsiteY18" fmla="*/ 822032 h 1755806"/>
              <a:gd name="connsiteX19" fmla="*/ 8963479 w 12279149"/>
              <a:gd name="connsiteY19" fmla="*/ 634707 h 1755806"/>
              <a:gd name="connsiteX20" fmla="*/ 9668329 w 12279149"/>
              <a:gd name="connsiteY20" fmla="*/ 475957 h 1755806"/>
              <a:gd name="connsiteX21" fmla="*/ 10328729 w 12279149"/>
              <a:gd name="connsiteY21" fmla="*/ 342607 h 1755806"/>
              <a:gd name="connsiteX22" fmla="*/ 10412161 w 12279149"/>
              <a:gd name="connsiteY22" fmla="*/ 64602 h 1755806"/>
              <a:gd name="connsiteX23" fmla="*/ 10662445 w 12279149"/>
              <a:gd name="connsiteY23" fmla="*/ 36243 h 1755806"/>
              <a:gd name="connsiteX24" fmla="*/ 11590390 w 12279149"/>
              <a:gd name="connsiteY24" fmla="*/ 244061 h 1755806"/>
              <a:gd name="connsiteX25" fmla="*/ 12219899 w 12279149"/>
              <a:gd name="connsiteY25" fmla="*/ 426556 h 1755806"/>
              <a:gd name="connsiteX26" fmla="*/ 12217854 w 12279149"/>
              <a:gd name="connsiteY26" fmla="*/ 466432 h 1755806"/>
              <a:gd name="connsiteX27" fmla="*/ 11913054 w 12279149"/>
              <a:gd name="connsiteY27" fmla="*/ 361657 h 1755806"/>
              <a:gd name="connsiteX28" fmla="*/ 10900229 w 12279149"/>
              <a:gd name="connsiteY28" fmla="*/ 120357 h 1755806"/>
              <a:gd name="connsiteX29" fmla="*/ 10459536 w 12279149"/>
              <a:gd name="connsiteY29" fmla="*/ 70430 h 1755806"/>
              <a:gd name="connsiteX30" fmla="*/ 10359833 w 12279149"/>
              <a:gd name="connsiteY30" fmla="*/ 366554 h 1755806"/>
              <a:gd name="connsiteX31" fmla="*/ 9668329 w 12279149"/>
              <a:gd name="connsiteY31" fmla="*/ 507707 h 1755806"/>
              <a:gd name="connsiteX32" fmla="*/ 8982529 w 12279149"/>
              <a:gd name="connsiteY32" fmla="*/ 663282 h 1755806"/>
              <a:gd name="connsiteX33" fmla="*/ 8715829 w 12279149"/>
              <a:gd name="connsiteY33" fmla="*/ 850607 h 1755806"/>
              <a:gd name="connsiteX34" fmla="*/ 8169729 w 12279149"/>
              <a:gd name="connsiteY34" fmla="*/ 745832 h 1755806"/>
              <a:gd name="connsiteX35" fmla="*/ 7439479 w 12279149"/>
              <a:gd name="connsiteY35" fmla="*/ 609307 h 1755806"/>
              <a:gd name="connsiteX36" fmla="*/ 7233104 w 12279149"/>
              <a:gd name="connsiteY36" fmla="*/ 723607 h 1755806"/>
              <a:gd name="connsiteX37" fmla="*/ 7026729 w 12279149"/>
              <a:gd name="connsiteY37" fmla="*/ 717257 h 1755806"/>
              <a:gd name="connsiteX38" fmla="*/ 6601279 w 12279149"/>
              <a:gd name="connsiteY38" fmla="*/ 628357 h 1755806"/>
              <a:gd name="connsiteX39" fmla="*/ 6010729 w 12279149"/>
              <a:gd name="connsiteY39" fmla="*/ 856957 h 1755806"/>
              <a:gd name="connsiteX40" fmla="*/ 5305879 w 12279149"/>
              <a:gd name="connsiteY40" fmla="*/ 1285582 h 1755806"/>
              <a:gd name="connsiteX41" fmla="*/ 4724854 w 12279149"/>
              <a:gd name="connsiteY41" fmla="*/ 1625307 h 1755806"/>
              <a:gd name="connsiteX42" fmla="*/ 4213679 w 12279149"/>
              <a:gd name="connsiteY42" fmla="*/ 1688807 h 1755806"/>
              <a:gd name="connsiteX43" fmla="*/ 3883479 w 12279149"/>
              <a:gd name="connsiteY43" fmla="*/ 1536407 h 1755806"/>
              <a:gd name="connsiteX44" fmla="*/ 3496129 w 12279149"/>
              <a:gd name="connsiteY44" fmla="*/ 1561807 h 1755806"/>
              <a:gd name="connsiteX45" fmla="*/ 3102429 w 12279149"/>
              <a:gd name="connsiteY45" fmla="*/ 1434807 h 1755806"/>
              <a:gd name="connsiteX46" fmla="*/ 2581729 w 12279149"/>
              <a:gd name="connsiteY46" fmla="*/ 1149057 h 1755806"/>
              <a:gd name="connsiteX47" fmla="*/ 2177422 w 12279149"/>
              <a:gd name="connsiteY47" fmla="*/ 909292 h 1755806"/>
              <a:gd name="connsiteX48" fmla="*/ 2174248 w 12279149"/>
              <a:gd name="connsiteY48" fmla="*/ 865714 h 1755806"/>
              <a:gd name="connsiteX49" fmla="*/ 2464149 w 12279149"/>
              <a:gd name="connsiteY49" fmla="*/ 647931 h 1755806"/>
              <a:gd name="connsiteX50" fmla="*/ 2200870 w 12279149"/>
              <a:gd name="connsiteY50" fmla="*/ 532025 h 1755806"/>
              <a:gd name="connsiteX51" fmla="*/ 2056528 w 12279149"/>
              <a:gd name="connsiteY51" fmla="*/ 691996 h 1755806"/>
              <a:gd name="connsiteX52" fmla="*/ 2174912 w 12279149"/>
              <a:gd name="connsiteY52" fmla="*/ 870948 h 1755806"/>
              <a:gd name="connsiteX53" fmla="*/ 2177388 w 12279149"/>
              <a:gd name="connsiteY53" fmla="*/ 900744 h 1755806"/>
              <a:gd name="connsiteX54" fmla="*/ 1121229 w 12279149"/>
              <a:gd name="connsiteY54" fmla="*/ 1403057 h 1755806"/>
              <a:gd name="connsiteX55" fmla="*/ 454 w 12279149"/>
              <a:gd name="connsiteY55" fmla="*/ 1755482 h 1755806"/>
              <a:gd name="connsiteX56" fmla="*/ 3629 w 12279149"/>
              <a:gd name="connsiteY56" fmla="*/ 1730082 h 1755806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59833 w 12279149"/>
              <a:gd name="connsiteY30" fmla="*/ 346916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79083 w 12279149"/>
              <a:gd name="connsiteY30" fmla="*/ 337290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09168 h 1734892"/>
              <a:gd name="connsiteX1" fmla="*/ 946604 w 12279149"/>
              <a:gd name="connsiteY1" fmla="*/ 1426593 h 1734892"/>
              <a:gd name="connsiteX2" fmla="*/ 2149652 w 12279149"/>
              <a:gd name="connsiteY2" fmla="*/ 866607 h 1734892"/>
              <a:gd name="connsiteX3" fmla="*/ 2031197 w 12279149"/>
              <a:gd name="connsiteY3" fmla="*/ 648439 h 1734892"/>
              <a:gd name="connsiteX4" fmla="*/ 2201845 w 12279149"/>
              <a:gd name="connsiteY4" fmla="*/ 483652 h 1734892"/>
              <a:gd name="connsiteX5" fmla="*/ 2500330 w 12279149"/>
              <a:gd name="connsiteY5" fmla="*/ 632425 h 1734892"/>
              <a:gd name="connsiteX6" fmla="*/ 2188692 w 12279149"/>
              <a:gd name="connsiteY6" fmla="*/ 869747 h 1734892"/>
              <a:gd name="connsiteX7" fmla="*/ 2857954 w 12279149"/>
              <a:gd name="connsiteY7" fmla="*/ 1258318 h 1734892"/>
              <a:gd name="connsiteX8" fmla="*/ 3432629 w 12279149"/>
              <a:gd name="connsiteY8" fmla="*/ 1502793 h 1734892"/>
              <a:gd name="connsiteX9" fmla="*/ 3880304 w 12279149"/>
              <a:gd name="connsiteY9" fmla="*/ 1486918 h 1734892"/>
              <a:gd name="connsiteX10" fmla="*/ 4143829 w 12279149"/>
              <a:gd name="connsiteY10" fmla="*/ 1626618 h 1734892"/>
              <a:gd name="connsiteX11" fmla="*/ 4451804 w 12279149"/>
              <a:gd name="connsiteY11" fmla="*/ 1645668 h 1734892"/>
              <a:gd name="connsiteX12" fmla="*/ 4991554 w 12279149"/>
              <a:gd name="connsiteY12" fmla="*/ 1464693 h 1734892"/>
              <a:gd name="connsiteX13" fmla="*/ 5705929 w 12279149"/>
              <a:gd name="connsiteY13" fmla="*/ 972568 h 1734892"/>
              <a:gd name="connsiteX14" fmla="*/ 6544129 w 12279149"/>
              <a:gd name="connsiteY14" fmla="*/ 588393 h 1734892"/>
              <a:gd name="connsiteX15" fmla="*/ 7153729 w 12279149"/>
              <a:gd name="connsiteY15" fmla="*/ 689993 h 1734892"/>
              <a:gd name="connsiteX16" fmla="*/ 7429954 w 12279149"/>
              <a:gd name="connsiteY16" fmla="*/ 566168 h 1734892"/>
              <a:gd name="connsiteX17" fmla="*/ 8185604 w 12279149"/>
              <a:gd name="connsiteY17" fmla="*/ 699518 h 1734892"/>
              <a:gd name="connsiteX18" fmla="*/ 8699954 w 12279149"/>
              <a:gd name="connsiteY18" fmla="*/ 801118 h 1734892"/>
              <a:gd name="connsiteX19" fmla="*/ 8963479 w 12279149"/>
              <a:gd name="connsiteY19" fmla="*/ 613793 h 1734892"/>
              <a:gd name="connsiteX20" fmla="*/ 9668329 w 12279149"/>
              <a:gd name="connsiteY20" fmla="*/ 455043 h 1734892"/>
              <a:gd name="connsiteX21" fmla="*/ 10328729 w 12279149"/>
              <a:gd name="connsiteY21" fmla="*/ 321693 h 1734892"/>
              <a:gd name="connsiteX22" fmla="*/ 10402536 w 12279149"/>
              <a:gd name="connsiteY22" fmla="*/ 82189 h 1734892"/>
              <a:gd name="connsiteX23" fmla="*/ 10662445 w 12279149"/>
              <a:gd name="connsiteY23" fmla="*/ 15329 h 1734892"/>
              <a:gd name="connsiteX24" fmla="*/ 11590390 w 12279149"/>
              <a:gd name="connsiteY24" fmla="*/ 223147 h 1734892"/>
              <a:gd name="connsiteX25" fmla="*/ 12219899 w 12279149"/>
              <a:gd name="connsiteY25" fmla="*/ 405642 h 1734892"/>
              <a:gd name="connsiteX26" fmla="*/ 12217854 w 12279149"/>
              <a:gd name="connsiteY26" fmla="*/ 445518 h 1734892"/>
              <a:gd name="connsiteX27" fmla="*/ 11913054 w 12279149"/>
              <a:gd name="connsiteY27" fmla="*/ 340743 h 1734892"/>
              <a:gd name="connsiteX28" fmla="*/ 10900229 w 12279149"/>
              <a:gd name="connsiteY28" fmla="*/ 99443 h 1734892"/>
              <a:gd name="connsiteX29" fmla="*/ 10459536 w 12279149"/>
              <a:gd name="connsiteY29" fmla="*/ 49516 h 1734892"/>
              <a:gd name="connsiteX30" fmla="*/ 10379083 w 12279149"/>
              <a:gd name="connsiteY30" fmla="*/ 336014 h 1734892"/>
              <a:gd name="connsiteX31" fmla="*/ 9668329 w 12279149"/>
              <a:gd name="connsiteY31" fmla="*/ 486793 h 1734892"/>
              <a:gd name="connsiteX32" fmla="*/ 8982529 w 12279149"/>
              <a:gd name="connsiteY32" fmla="*/ 642368 h 1734892"/>
              <a:gd name="connsiteX33" fmla="*/ 8715829 w 12279149"/>
              <a:gd name="connsiteY33" fmla="*/ 829693 h 1734892"/>
              <a:gd name="connsiteX34" fmla="*/ 8169729 w 12279149"/>
              <a:gd name="connsiteY34" fmla="*/ 724918 h 1734892"/>
              <a:gd name="connsiteX35" fmla="*/ 7439479 w 12279149"/>
              <a:gd name="connsiteY35" fmla="*/ 588393 h 1734892"/>
              <a:gd name="connsiteX36" fmla="*/ 7233104 w 12279149"/>
              <a:gd name="connsiteY36" fmla="*/ 702693 h 1734892"/>
              <a:gd name="connsiteX37" fmla="*/ 7026729 w 12279149"/>
              <a:gd name="connsiteY37" fmla="*/ 696343 h 1734892"/>
              <a:gd name="connsiteX38" fmla="*/ 6601279 w 12279149"/>
              <a:gd name="connsiteY38" fmla="*/ 607443 h 1734892"/>
              <a:gd name="connsiteX39" fmla="*/ 6010729 w 12279149"/>
              <a:gd name="connsiteY39" fmla="*/ 836043 h 1734892"/>
              <a:gd name="connsiteX40" fmla="*/ 5305879 w 12279149"/>
              <a:gd name="connsiteY40" fmla="*/ 1264668 h 1734892"/>
              <a:gd name="connsiteX41" fmla="*/ 4724854 w 12279149"/>
              <a:gd name="connsiteY41" fmla="*/ 1604393 h 1734892"/>
              <a:gd name="connsiteX42" fmla="*/ 4213679 w 12279149"/>
              <a:gd name="connsiteY42" fmla="*/ 1667893 h 1734892"/>
              <a:gd name="connsiteX43" fmla="*/ 3883479 w 12279149"/>
              <a:gd name="connsiteY43" fmla="*/ 1515493 h 1734892"/>
              <a:gd name="connsiteX44" fmla="*/ 3496129 w 12279149"/>
              <a:gd name="connsiteY44" fmla="*/ 1540893 h 1734892"/>
              <a:gd name="connsiteX45" fmla="*/ 3102429 w 12279149"/>
              <a:gd name="connsiteY45" fmla="*/ 1413893 h 1734892"/>
              <a:gd name="connsiteX46" fmla="*/ 2581729 w 12279149"/>
              <a:gd name="connsiteY46" fmla="*/ 1128143 h 1734892"/>
              <a:gd name="connsiteX47" fmla="*/ 2177422 w 12279149"/>
              <a:gd name="connsiteY47" fmla="*/ 888378 h 1734892"/>
              <a:gd name="connsiteX48" fmla="*/ 2174248 w 12279149"/>
              <a:gd name="connsiteY48" fmla="*/ 844800 h 1734892"/>
              <a:gd name="connsiteX49" fmla="*/ 2464149 w 12279149"/>
              <a:gd name="connsiteY49" fmla="*/ 627017 h 1734892"/>
              <a:gd name="connsiteX50" fmla="*/ 2200870 w 12279149"/>
              <a:gd name="connsiteY50" fmla="*/ 511111 h 1734892"/>
              <a:gd name="connsiteX51" fmla="*/ 2056528 w 12279149"/>
              <a:gd name="connsiteY51" fmla="*/ 671082 h 1734892"/>
              <a:gd name="connsiteX52" fmla="*/ 2174912 w 12279149"/>
              <a:gd name="connsiteY52" fmla="*/ 850034 h 1734892"/>
              <a:gd name="connsiteX53" fmla="*/ 2177388 w 12279149"/>
              <a:gd name="connsiteY53" fmla="*/ 879830 h 1734892"/>
              <a:gd name="connsiteX54" fmla="*/ 1121229 w 12279149"/>
              <a:gd name="connsiteY54" fmla="*/ 1382143 h 1734892"/>
              <a:gd name="connsiteX55" fmla="*/ 454 w 12279149"/>
              <a:gd name="connsiteY55" fmla="*/ 1734568 h 1734892"/>
              <a:gd name="connsiteX56" fmla="*/ 3629 w 12279149"/>
              <a:gd name="connsiteY56" fmla="*/ 1709168 h 1734892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9536 w 12279149"/>
              <a:gd name="connsiteY29" fmla="*/ 42863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55020 w 12279149"/>
              <a:gd name="connsiteY30" fmla="*/ 34861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687964 h 1713688"/>
              <a:gd name="connsiteX1" fmla="*/ 946604 w 12279149"/>
              <a:gd name="connsiteY1" fmla="*/ 1405389 h 1713688"/>
              <a:gd name="connsiteX2" fmla="*/ 2149652 w 12279149"/>
              <a:gd name="connsiteY2" fmla="*/ 845403 h 1713688"/>
              <a:gd name="connsiteX3" fmla="*/ 2031197 w 12279149"/>
              <a:gd name="connsiteY3" fmla="*/ 627235 h 1713688"/>
              <a:gd name="connsiteX4" fmla="*/ 2201845 w 12279149"/>
              <a:gd name="connsiteY4" fmla="*/ 462448 h 1713688"/>
              <a:gd name="connsiteX5" fmla="*/ 2500330 w 12279149"/>
              <a:gd name="connsiteY5" fmla="*/ 611221 h 1713688"/>
              <a:gd name="connsiteX6" fmla="*/ 2188692 w 12279149"/>
              <a:gd name="connsiteY6" fmla="*/ 848543 h 1713688"/>
              <a:gd name="connsiteX7" fmla="*/ 2857954 w 12279149"/>
              <a:gd name="connsiteY7" fmla="*/ 1237114 h 1713688"/>
              <a:gd name="connsiteX8" fmla="*/ 3432629 w 12279149"/>
              <a:gd name="connsiteY8" fmla="*/ 1481589 h 1713688"/>
              <a:gd name="connsiteX9" fmla="*/ 3880304 w 12279149"/>
              <a:gd name="connsiteY9" fmla="*/ 1465714 h 1713688"/>
              <a:gd name="connsiteX10" fmla="*/ 4143829 w 12279149"/>
              <a:gd name="connsiteY10" fmla="*/ 1605414 h 1713688"/>
              <a:gd name="connsiteX11" fmla="*/ 4451804 w 12279149"/>
              <a:gd name="connsiteY11" fmla="*/ 1624464 h 1713688"/>
              <a:gd name="connsiteX12" fmla="*/ 4991554 w 12279149"/>
              <a:gd name="connsiteY12" fmla="*/ 1443489 h 1713688"/>
              <a:gd name="connsiteX13" fmla="*/ 5705929 w 12279149"/>
              <a:gd name="connsiteY13" fmla="*/ 951364 h 1713688"/>
              <a:gd name="connsiteX14" fmla="*/ 6544129 w 12279149"/>
              <a:gd name="connsiteY14" fmla="*/ 567189 h 1713688"/>
              <a:gd name="connsiteX15" fmla="*/ 7153729 w 12279149"/>
              <a:gd name="connsiteY15" fmla="*/ 668789 h 1713688"/>
              <a:gd name="connsiteX16" fmla="*/ 7429954 w 12279149"/>
              <a:gd name="connsiteY16" fmla="*/ 544964 h 1713688"/>
              <a:gd name="connsiteX17" fmla="*/ 8185604 w 12279149"/>
              <a:gd name="connsiteY17" fmla="*/ 678314 h 1713688"/>
              <a:gd name="connsiteX18" fmla="*/ 8699954 w 12279149"/>
              <a:gd name="connsiteY18" fmla="*/ 779914 h 1713688"/>
              <a:gd name="connsiteX19" fmla="*/ 8963479 w 12279149"/>
              <a:gd name="connsiteY19" fmla="*/ 592589 h 1713688"/>
              <a:gd name="connsiteX20" fmla="*/ 9668329 w 12279149"/>
              <a:gd name="connsiteY20" fmla="*/ 433839 h 1713688"/>
              <a:gd name="connsiteX21" fmla="*/ 10328729 w 12279149"/>
              <a:gd name="connsiteY21" fmla="*/ 300489 h 1713688"/>
              <a:gd name="connsiteX22" fmla="*/ 10402536 w 12279149"/>
              <a:gd name="connsiteY22" fmla="*/ 60985 h 1713688"/>
              <a:gd name="connsiteX23" fmla="*/ 10681696 w 12279149"/>
              <a:gd name="connsiteY23" fmla="*/ 8563 h 1713688"/>
              <a:gd name="connsiteX24" fmla="*/ 11590390 w 12279149"/>
              <a:gd name="connsiteY24" fmla="*/ 201943 h 1713688"/>
              <a:gd name="connsiteX25" fmla="*/ 12219899 w 12279149"/>
              <a:gd name="connsiteY25" fmla="*/ 384438 h 1713688"/>
              <a:gd name="connsiteX26" fmla="*/ 12217854 w 12279149"/>
              <a:gd name="connsiteY26" fmla="*/ 424314 h 1713688"/>
              <a:gd name="connsiteX27" fmla="*/ 11913054 w 12279149"/>
              <a:gd name="connsiteY27" fmla="*/ 319539 h 1713688"/>
              <a:gd name="connsiteX28" fmla="*/ 10900229 w 12279149"/>
              <a:gd name="connsiteY28" fmla="*/ 78239 h 1713688"/>
              <a:gd name="connsiteX29" fmla="*/ 10454724 w 12279149"/>
              <a:gd name="connsiteY29" fmla="*/ 52375 h 1713688"/>
              <a:gd name="connsiteX30" fmla="*/ 10355020 w 12279149"/>
              <a:gd name="connsiteY30" fmla="*/ 334060 h 1713688"/>
              <a:gd name="connsiteX31" fmla="*/ 9668329 w 12279149"/>
              <a:gd name="connsiteY31" fmla="*/ 465589 h 1713688"/>
              <a:gd name="connsiteX32" fmla="*/ 8982529 w 12279149"/>
              <a:gd name="connsiteY32" fmla="*/ 621164 h 1713688"/>
              <a:gd name="connsiteX33" fmla="*/ 8715829 w 12279149"/>
              <a:gd name="connsiteY33" fmla="*/ 808489 h 1713688"/>
              <a:gd name="connsiteX34" fmla="*/ 8169729 w 12279149"/>
              <a:gd name="connsiteY34" fmla="*/ 703714 h 1713688"/>
              <a:gd name="connsiteX35" fmla="*/ 7439479 w 12279149"/>
              <a:gd name="connsiteY35" fmla="*/ 567189 h 1713688"/>
              <a:gd name="connsiteX36" fmla="*/ 7233104 w 12279149"/>
              <a:gd name="connsiteY36" fmla="*/ 681489 h 1713688"/>
              <a:gd name="connsiteX37" fmla="*/ 7026729 w 12279149"/>
              <a:gd name="connsiteY37" fmla="*/ 675139 h 1713688"/>
              <a:gd name="connsiteX38" fmla="*/ 6601279 w 12279149"/>
              <a:gd name="connsiteY38" fmla="*/ 586239 h 1713688"/>
              <a:gd name="connsiteX39" fmla="*/ 6010729 w 12279149"/>
              <a:gd name="connsiteY39" fmla="*/ 814839 h 1713688"/>
              <a:gd name="connsiteX40" fmla="*/ 5305879 w 12279149"/>
              <a:gd name="connsiteY40" fmla="*/ 1243464 h 1713688"/>
              <a:gd name="connsiteX41" fmla="*/ 4724854 w 12279149"/>
              <a:gd name="connsiteY41" fmla="*/ 1583189 h 1713688"/>
              <a:gd name="connsiteX42" fmla="*/ 4213679 w 12279149"/>
              <a:gd name="connsiteY42" fmla="*/ 1646689 h 1713688"/>
              <a:gd name="connsiteX43" fmla="*/ 3883479 w 12279149"/>
              <a:gd name="connsiteY43" fmla="*/ 1494289 h 1713688"/>
              <a:gd name="connsiteX44" fmla="*/ 3496129 w 12279149"/>
              <a:gd name="connsiteY44" fmla="*/ 1519689 h 1713688"/>
              <a:gd name="connsiteX45" fmla="*/ 3102429 w 12279149"/>
              <a:gd name="connsiteY45" fmla="*/ 1392689 h 1713688"/>
              <a:gd name="connsiteX46" fmla="*/ 2581729 w 12279149"/>
              <a:gd name="connsiteY46" fmla="*/ 1106939 h 1713688"/>
              <a:gd name="connsiteX47" fmla="*/ 2177422 w 12279149"/>
              <a:gd name="connsiteY47" fmla="*/ 867174 h 1713688"/>
              <a:gd name="connsiteX48" fmla="*/ 2174248 w 12279149"/>
              <a:gd name="connsiteY48" fmla="*/ 823596 h 1713688"/>
              <a:gd name="connsiteX49" fmla="*/ 2464149 w 12279149"/>
              <a:gd name="connsiteY49" fmla="*/ 605813 h 1713688"/>
              <a:gd name="connsiteX50" fmla="*/ 2200870 w 12279149"/>
              <a:gd name="connsiteY50" fmla="*/ 489907 h 1713688"/>
              <a:gd name="connsiteX51" fmla="*/ 2056528 w 12279149"/>
              <a:gd name="connsiteY51" fmla="*/ 649878 h 1713688"/>
              <a:gd name="connsiteX52" fmla="*/ 2174912 w 12279149"/>
              <a:gd name="connsiteY52" fmla="*/ 828830 h 1713688"/>
              <a:gd name="connsiteX53" fmla="*/ 2177388 w 12279149"/>
              <a:gd name="connsiteY53" fmla="*/ 858626 h 1713688"/>
              <a:gd name="connsiteX54" fmla="*/ 1121229 w 12279149"/>
              <a:gd name="connsiteY54" fmla="*/ 1360939 h 1713688"/>
              <a:gd name="connsiteX55" fmla="*/ 454 w 12279149"/>
              <a:gd name="connsiteY55" fmla="*/ 1713364 h 1713688"/>
              <a:gd name="connsiteX56" fmla="*/ 3629 w 12279149"/>
              <a:gd name="connsiteY56" fmla="*/ 1687964 h 1713688"/>
              <a:gd name="connsiteX0" fmla="*/ 3629 w 12279149"/>
              <a:gd name="connsiteY0" fmla="*/ 1691884 h 1717608"/>
              <a:gd name="connsiteX1" fmla="*/ 946604 w 12279149"/>
              <a:gd name="connsiteY1" fmla="*/ 1409309 h 1717608"/>
              <a:gd name="connsiteX2" fmla="*/ 2149652 w 12279149"/>
              <a:gd name="connsiteY2" fmla="*/ 849323 h 1717608"/>
              <a:gd name="connsiteX3" fmla="*/ 2031197 w 12279149"/>
              <a:gd name="connsiteY3" fmla="*/ 631155 h 1717608"/>
              <a:gd name="connsiteX4" fmla="*/ 2201845 w 12279149"/>
              <a:gd name="connsiteY4" fmla="*/ 466368 h 1717608"/>
              <a:gd name="connsiteX5" fmla="*/ 2500330 w 12279149"/>
              <a:gd name="connsiteY5" fmla="*/ 615141 h 1717608"/>
              <a:gd name="connsiteX6" fmla="*/ 2188692 w 12279149"/>
              <a:gd name="connsiteY6" fmla="*/ 852463 h 1717608"/>
              <a:gd name="connsiteX7" fmla="*/ 2857954 w 12279149"/>
              <a:gd name="connsiteY7" fmla="*/ 1241034 h 1717608"/>
              <a:gd name="connsiteX8" fmla="*/ 3432629 w 12279149"/>
              <a:gd name="connsiteY8" fmla="*/ 1485509 h 1717608"/>
              <a:gd name="connsiteX9" fmla="*/ 3880304 w 12279149"/>
              <a:gd name="connsiteY9" fmla="*/ 1469634 h 1717608"/>
              <a:gd name="connsiteX10" fmla="*/ 4143829 w 12279149"/>
              <a:gd name="connsiteY10" fmla="*/ 1609334 h 1717608"/>
              <a:gd name="connsiteX11" fmla="*/ 4451804 w 12279149"/>
              <a:gd name="connsiteY11" fmla="*/ 1628384 h 1717608"/>
              <a:gd name="connsiteX12" fmla="*/ 4991554 w 12279149"/>
              <a:gd name="connsiteY12" fmla="*/ 1447409 h 1717608"/>
              <a:gd name="connsiteX13" fmla="*/ 5705929 w 12279149"/>
              <a:gd name="connsiteY13" fmla="*/ 955284 h 1717608"/>
              <a:gd name="connsiteX14" fmla="*/ 6544129 w 12279149"/>
              <a:gd name="connsiteY14" fmla="*/ 571109 h 1717608"/>
              <a:gd name="connsiteX15" fmla="*/ 7153729 w 12279149"/>
              <a:gd name="connsiteY15" fmla="*/ 672709 h 1717608"/>
              <a:gd name="connsiteX16" fmla="*/ 7429954 w 12279149"/>
              <a:gd name="connsiteY16" fmla="*/ 548884 h 1717608"/>
              <a:gd name="connsiteX17" fmla="*/ 8185604 w 12279149"/>
              <a:gd name="connsiteY17" fmla="*/ 682234 h 1717608"/>
              <a:gd name="connsiteX18" fmla="*/ 8699954 w 12279149"/>
              <a:gd name="connsiteY18" fmla="*/ 783834 h 1717608"/>
              <a:gd name="connsiteX19" fmla="*/ 8963479 w 12279149"/>
              <a:gd name="connsiteY19" fmla="*/ 596509 h 1717608"/>
              <a:gd name="connsiteX20" fmla="*/ 9668329 w 12279149"/>
              <a:gd name="connsiteY20" fmla="*/ 437759 h 1717608"/>
              <a:gd name="connsiteX21" fmla="*/ 10328729 w 12279149"/>
              <a:gd name="connsiteY21" fmla="*/ 304409 h 1717608"/>
              <a:gd name="connsiteX22" fmla="*/ 10402536 w 12279149"/>
              <a:gd name="connsiteY22" fmla="*/ 50467 h 1717608"/>
              <a:gd name="connsiteX23" fmla="*/ 10681696 w 12279149"/>
              <a:gd name="connsiteY23" fmla="*/ 12483 h 1717608"/>
              <a:gd name="connsiteX24" fmla="*/ 11590390 w 12279149"/>
              <a:gd name="connsiteY24" fmla="*/ 205863 h 1717608"/>
              <a:gd name="connsiteX25" fmla="*/ 12219899 w 12279149"/>
              <a:gd name="connsiteY25" fmla="*/ 388358 h 1717608"/>
              <a:gd name="connsiteX26" fmla="*/ 12217854 w 12279149"/>
              <a:gd name="connsiteY26" fmla="*/ 428234 h 1717608"/>
              <a:gd name="connsiteX27" fmla="*/ 11913054 w 12279149"/>
              <a:gd name="connsiteY27" fmla="*/ 323459 h 1717608"/>
              <a:gd name="connsiteX28" fmla="*/ 10900229 w 12279149"/>
              <a:gd name="connsiteY28" fmla="*/ 82159 h 1717608"/>
              <a:gd name="connsiteX29" fmla="*/ 10454724 w 12279149"/>
              <a:gd name="connsiteY29" fmla="*/ 56295 h 1717608"/>
              <a:gd name="connsiteX30" fmla="*/ 10355020 w 12279149"/>
              <a:gd name="connsiteY30" fmla="*/ 337980 h 1717608"/>
              <a:gd name="connsiteX31" fmla="*/ 9668329 w 12279149"/>
              <a:gd name="connsiteY31" fmla="*/ 469509 h 1717608"/>
              <a:gd name="connsiteX32" fmla="*/ 8982529 w 12279149"/>
              <a:gd name="connsiteY32" fmla="*/ 625084 h 1717608"/>
              <a:gd name="connsiteX33" fmla="*/ 8715829 w 12279149"/>
              <a:gd name="connsiteY33" fmla="*/ 812409 h 1717608"/>
              <a:gd name="connsiteX34" fmla="*/ 8169729 w 12279149"/>
              <a:gd name="connsiteY34" fmla="*/ 707634 h 1717608"/>
              <a:gd name="connsiteX35" fmla="*/ 7439479 w 12279149"/>
              <a:gd name="connsiteY35" fmla="*/ 571109 h 1717608"/>
              <a:gd name="connsiteX36" fmla="*/ 7233104 w 12279149"/>
              <a:gd name="connsiteY36" fmla="*/ 685409 h 1717608"/>
              <a:gd name="connsiteX37" fmla="*/ 7026729 w 12279149"/>
              <a:gd name="connsiteY37" fmla="*/ 679059 h 1717608"/>
              <a:gd name="connsiteX38" fmla="*/ 6601279 w 12279149"/>
              <a:gd name="connsiteY38" fmla="*/ 590159 h 1717608"/>
              <a:gd name="connsiteX39" fmla="*/ 6010729 w 12279149"/>
              <a:gd name="connsiteY39" fmla="*/ 818759 h 1717608"/>
              <a:gd name="connsiteX40" fmla="*/ 5305879 w 12279149"/>
              <a:gd name="connsiteY40" fmla="*/ 1247384 h 1717608"/>
              <a:gd name="connsiteX41" fmla="*/ 4724854 w 12279149"/>
              <a:gd name="connsiteY41" fmla="*/ 1587109 h 1717608"/>
              <a:gd name="connsiteX42" fmla="*/ 4213679 w 12279149"/>
              <a:gd name="connsiteY42" fmla="*/ 1650609 h 1717608"/>
              <a:gd name="connsiteX43" fmla="*/ 3883479 w 12279149"/>
              <a:gd name="connsiteY43" fmla="*/ 1498209 h 1717608"/>
              <a:gd name="connsiteX44" fmla="*/ 3496129 w 12279149"/>
              <a:gd name="connsiteY44" fmla="*/ 1523609 h 1717608"/>
              <a:gd name="connsiteX45" fmla="*/ 3102429 w 12279149"/>
              <a:gd name="connsiteY45" fmla="*/ 1396609 h 1717608"/>
              <a:gd name="connsiteX46" fmla="*/ 2581729 w 12279149"/>
              <a:gd name="connsiteY46" fmla="*/ 1110859 h 1717608"/>
              <a:gd name="connsiteX47" fmla="*/ 2177422 w 12279149"/>
              <a:gd name="connsiteY47" fmla="*/ 871094 h 1717608"/>
              <a:gd name="connsiteX48" fmla="*/ 2174248 w 12279149"/>
              <a:gd name="connsiteY48" fmla="*/ 827516 h 1717608"/>
              <a:gd name="connsiteX49" fmla="*/ 2464149 w 12279149"/>
              <a:gd name="connsiteY49" fmla="*/ 609733 h 1717608"/>
              <a:gd name="connsiteX50" fmla="*/ 2200870 w 12279149"/>
              <a:gd name="connsiteY50" fmla="*/ 493827 h 1717608"/>
              <a:gd name="connsiteX51" fmla="*/ 2056528 w 12279149"/>
              <a:gd name="connsiteY51" fmla="*/ 653798 h 1717608"/>
              <a:gd name="connsiteX52" fmla="*/ 2174912 w 12279149"/>
              <a:gd name="connsiteY52" fmla="*/ 832750 h 1717608"/>
              <a:gd name="connsiteX53" fmla="*/ 2177388 w 12279149"/>
              <a:gd name="connsiteY53" fmla="*/ 862546 h 1717608"/>
              <a:gd name="connsiteX54" fmla="*/ 1121229 w 12279149"/>
              <a:gd name="connsiteY54" fmla="*/ 1364859 h 1717608"/>
              <a:gd name="connsiteX55" fmla="*/ 454 w 12279149"/>
              <a:gd name="connsiteY55" fmla="*/ 1717284 h 1717608"/>
              <a:gd name="connsiteX56" fmla="*/ 3629 w 12279149"/>
              <a:gd name="connsiteY56" fmla="*/ 1691884 h 171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279149" h="1717608">
                <a:moveTo>
                  <a:pt x="3629" y="1691884"/>
                </a:moveTo>
                <a:cubicBezTo>
                  <a:pt x="150737" y="1632617"/>
                  <a:pt x="588934" y="1549736"/>
                  <a:pt x="946604" y="1409309"/>
                </a:cubicBezTo>
                <a:cubicBezTo>
                  <a:pt x="1304274" y="1268882"/>
                  <a:pt x="2020454" y="943851"/>
                  <a:pt x="2149652" y="849323"/>
                </a:cubicBezTo>
                <a:cubicBezTo>
                  <a:pt x="2036329" y="715927"/>
                  <a:pt x="2022498" y="694981"/>
                  <a:pt x="2031197" y="631155"/>
                </a:cubicBezTo>
                <a:cubicBezTo>
                  <a:pt x="2039896" y="567329"/>
                  <a:pt x="2123656" y="469037"/>
                  <a:pt x="2201845" y="466368"/>
                </a:cubicBezTo>
                <a:cubicBezTo>
                  <a:pt x="2280034" y="463699"/>
                  <a:pt x="2502522" y="550792"/>
                  <a:pt x="2500330" y="615141"/>
                </a:cubicBezTo>
                <a:cubicBezTo>
                  <a:pt x="2498138" y="679490"/>
                  <a:pt x="2322763" y="764552"/>
                  <a:pt x="2188692" y="852463"/>
                </a:cubicBezTo>
                <a:lnTo>
                  <a:pt x="2857954" y="1241034"/>
                </a:lnTo>
                <a:cubicBezTo>
                  <a:pt x="3065277" y="1359242"/>
                  <a:pt x="3262237" y="1447409"/>
                  <a:pt x="3432629" y="1485509"/>
                </a:cubicBezTo>
                <a:cubicBezTo>
                  <a:pt x="3603021" y="1523609"/>
                  <a:pt x="3761771" y="1448997"/>
                  <a:pt x="3880304" y="1469634"/>
                </a:cubicBezTo>
                <a:cubicBezTo>
                  <a:pt x="3998837" y="1490271"/>
                  <a:pt x="4048579" y="1582876"/>
                  <a:pt x="4143829" y="1609334"/>
                </a:cubicBezTo>
                <a:cubicBezTo>
                  <a:pt x="4239079" y="1635792"/>
                  <a:pt x="4310517" y="1655371"/>
                  <a:pt x="4451804" y="1628384"/>
                </a:cubicBezTo>
                <a:cubicBezTo>
                  <a:pt x="4593091" y="1601397"/>
                  <a:pt x="4871433" y="1527842"/>
                  <a:pt x="4991554" y="1447409"/>
                </a:cubicBezTo>
                <a:cubicBezTo>
                  <a:pt x="5111675" y="1366976"/>
                  <a:pt x="5447167" y="1101334"/>
                  <a:pt x="5705929" y="955284"/>
                </a:cubicBezTo>
                <a:cubicBezTo>
                  <a:pt x="5964691" y="809234"/>
                  <a:pt x="6302829" y="618205"/>
                  <a:pt x="6544129" y="571109"/>
                </a:cubicBezTo>
                <a:cubicBezTo>
                  <a:pt x="6785429" y="524013"/>
                  <a:pt x="7006092" y="676413"/>
                  <a:pt x="7153729" y="672709"/>
                </a:cubicBezTo>
                <a:cubicBezTo>
                  <a:pt x="7301366" y="669005"/>
                  <a:pt x="7257975" y="547297"/>
                  <a:pt x="7429954" y="548884"/>
                </a:cubicBezTo>
                <a:cubicBezTo>
                  <a:pt x="7601933" y="550471"/>
                  <a:pt x="7980287" y="624026"/>
                  <a:pt x="8185604" y="682234"/>
                </a:cubicBezTo>
                <a:cubicBezTo>
                  <a:pt x="8390921" y="740442"/>
                  <a:pt x="8570308" y="798121"/>
                  <a:pt x="8699954" y="783834"/>
                </a:cubicBezTo>
                <a:cubicBezTo>
                  <a:pt x="8829600" y="769547"/>
                  <a:pt x="8802083" y="654188"/>
                  <a:pt x="8963479" y="596509"/>
                </a:cubicBezTo>
                <a:cubicBezTo>
                  <a:pt x="9124875" y="538830"/>
                  <a:pt x="9440787" y="486442"/>
                  <a:pt x="9668329" y="437759"/>
                </a:cubicBezTo>
                <a:cubicBezTo>
                  <a:pt x="9895871" y="389076"/>
                  <a:pt x="10206361" y="368958"/>
                  <a:pt x="10328729" y="304409"/>
                </a:cubicBezTo>
                <a:cubicBezTo>
                  <a:pt x="10451097" y="239860"/>
                  <a:pt x="10343708" y="99121"/>
                  <a:pt x="10402536" y="50467"/>
                </a:cubicBezTo>
                <a:cubicBezTo>
                  <a:pt x="10461364" y="1813"/>
                  <a:pt x="10483720" y="-13416"/>
                  <a:pt x="10681696" y="12483"/>
                </a:cubicBezTo>
                <a:cubicBezTo>
                  <a:pt x="10879672" y="38382"/>
                  <a:pt x="11334023" y="143217"/>
                  <a:pt x="11590390" y="205863"/>
                </a:cubicBezTo>
                <a:cubicBezTo>
                  <a:pt x="11846757" y="268509"/>
                  <a:pt x="12115322" y="351296"/>
                  <a:pt x="12219899" y="388358"/>
                </a:cubicBezTo>
                <a:cubicBezTo>
                  <a:pt x="12324476" y="425420"/>
                  <a:pt x="12268995" y="439050"/>
                  <a:pt x="12217854" y="428234"/>
                </a:cubicBezTo>
                <a:cubicBezTo>
                  <a:pt x="12166713" y="417418"/>
                  <a:pt x="12132658" y="381138"/>
                  <a:pt x="11913054" y="323459"/>
                </a:cubicBezTo>
                <a:cubicBezTo>
                  <a:pt x="11693450" y="265780"/>
                  <a:pt x="11143284" y="126686"/>
                  <a:pt x="10900229" y="82159"/>
                </a:cubicBezTo>
                <a:cubicBezTo>
                  <a:pt x="10657174" y="37632"/>
                  <a:pt x="10545592" y="13658"/>
                  <a:pt x="10454724" y="56295"/>
                </a:cubicBezTo>
                <a:cubicBezTo>
                  <a:pt x="10363856" y="98932"/>
                  <a:pt x="10486086" y="269111"/>
                  <a:pt x="10355020" y="337980"/>
                </a:cubicBezTo>
                <a:cubicBezTo>
                  <a:pt x="10223954" y="406849"/>
                  <a:pt x="9897078" y="421658"/>
                  <a:pt x="9668329" y="469509"/>
                </a:cubicBezTo>
                <a:cubicBezTo>
                  <a:pt x="9439581" y="517360"/>
                  <a:pt x="9141279" y="567934"/>
                  <a:pt x="8982529" y="625084"/>
                </a:cubicBezTo>
                <a:cubicBezTo>
                  <a:pt x="8823779" y="682234"/>
                  <a:pt x="8851296" y="798651"/>
                  <a:pt x="8715829" y="812409"/>
                </a:cubicBezTo>
                <a:cubicBezTo>
                  <a:pt x="8580362" y="826167"/>
                  <a:pt x="8379279" y="766901"/>
                  <a:pt x="8169729" y="707634"/>
                </a:cubicBezTo>
                <a:cubicBezTo>
                  <a:pt x="7960179" y="648367"/>
                  <a:pt x="7595583" y="574813"/>
                  <a:pt x="7439479" y="571109"/>
                </a:cubicBezTo>
                <a:cubicBezTo>
                  <a:pt x="7283375" y="567405"/>
                  <a:pt x="7301896" y="667417"/>
                  <a:pt x="7233104" y="685409"/>
                </a:cubicBezTo>
                <a:cubicBezTo>
                  <a:pt x="7164312" y="703401"/>
                  <a:pt x="7132033" y="694934"/>
                  <a:pt x="7026729" y="679059"/>
                </a:cubicBezTo>
                <a:cubicBezTo>
                  <a:pt x="6921425" y="663184"/>
                  <a:pt x="6770612" y="566876"/>
                  <a:pt x="6601279" y="590159"/>
                </a:cubicBezTo>
                <a:cubicBezTo>
                  <a:pt x="6431946" y="613442"/>
                  <a:pt x="6226629" y="709222"/>
                  <a:pt x="6010729" y="818759"/>
                </a:cubicBezTo>
                <a:cubicBezTo>
                  <a:pt x="5794829" y="928296"/>
                  <a:pt x="5517016" y="1090751"/>
                  <a:pt x="5305879" y="1247384"/>
                </a:cubicBezTo>
                <a:cubicBezTo>
                  <a:pt x="5094742" y="1404017"/>
                  <a:pt x="4995787" y="1504030"/>
                  <a:pt x="4724854" y="1587109"/>
                </a:cubicBezTo>
                <a:cubicBezTo>
                  <a:pt x="4453921" y="1670188"/>
                  <a:pt x="4353908" y="1665426"/>
                  <a:pt x="4213679" y="1650609"/>
                </a:cubicBezTo>
                <a:cubicBezTo>
                  <a:pt x="4073450" y="1635792"/>
                  <a:pt x="4003071" y="1519376"/>
                  <a:pt x="3883479" y="1498209"/>
                </a:cubicBezTo>
                <a:cubicBezTo>
                  <a:pt x="3763887" y="1477042"/>
                  <a:pt x="3626304" y="1540542"/>
                  <a:pt x="3496129" y="1523609"/>
                </a:cubicBezTo>
                <a:cubicBezTo>
                  <a:pt x="3365954" y="1506676"/>
                  <a:pt x="3254829" y="1465401"/>
                  <a:pt x="3102429" y="1396609"/>
                </a:cubicBezTo>
                <a:cubicBezTo>
                  <a:pt x="2950029" y="1327817"/>
                  <a:pt x="2735897" y="1198445"/>
                  <a:pt x="2581729" y="1110859"/>
                </a:cubicBezTo>
                <a:cubicBezTo>
                  <a:pt x="2427561" y="1023273"/>
                  <a:pt x="2268752" y="915091"/>
                  <a:pt x="2177422" y="871094"/>
                </a:cubicBezTo>
                <a:cubicBezTo>
                  <a:pt x="2174678" y="856509"/>
                  <a:pt x="2175655" y="847101"/>
                  <a:pt x="2174248" y="827516"/>
                </a:cubicBezTo>
                <a:cubicBezTo>
                  <a:pt x="2266486" y="774960"/>
                  <a:pt x="2483769" y="657207"/>
                  <a:pt x="2464149" y="609733"/>
                </a:cubicBezTo>
                <a:cubicBezTo>
                  <a:pt x="2478111" y="569464"/>
                  <a:pt x="2268278" y="487012"/>
                  <a:pt x="2200870" y="493827"/>
                </a:cubicBezTo>
                <a:cubicBezTo>
                  <a:pt x="2133462" y="500642"/>
                  <a:pt x="2060854" y="597311"/>
                  <a:pt x="2056528" y="653798"/>
                </a:cubicBezTo>
                <a:cubicBezTo>
                  <a:pt x="2052202" y="710285"/>
                  <a:pt x="2159531" y="817538"/>
                  <a:pt x="2174912" y="832750"/>
                </a:cubicBezTo>
                <a:cubicBezTo>
                  <a:pt x="2174418" y="857487"/>
                  <a:pt x="2180179" y="845345"/>
                  <a:pt x="2177388" y="862546"/>
                </a:cubicBezTo>
                <a:cubicBezTo>
                  <a:pt x="2007412" y="977524"/>
                  <a:pt x="1532921" y="1179651"/>
                  <a:pt x="1121229" y="1364859"/>
                </a:cubicBezTo>
                <a:cubicBezTo>
                  <a:pt x="709537" y="1550067"/>
                  <a:pt x="213179" y="1646376"/>
                  <a:pt x="454" y="1717284"/>
                </a:cubicBezTo>
                <a:cubicBezTo>
                  <a:pt x="-2721" y="1696117"/>
                  <a:pt x="12096" y="1744801"/>
                  <a:pt x="3629" y="16918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0" i="0" dirty="0">
              <a:solidFill>
                <a:schemeClr val="tx1"/>
              </a:solidFill>
              <a:latin typeface="Quire Sans" panose="020B0502040400020003" pitchFamily="34" charset="0"/>
            </a:endParaRP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AF042121-D498-B449-89C9-2F860948037B}"/>
              </a:ext>
            </a:extLst>
          </p:cNvPr>
          <p:cNvSpPr/>
          <p:nvPr userDrawn="1"/>
        </p:nvSpPr>
        <p:spPr>
          <a:xfrm>
            <a:off x="-185433" y="4458310"/>
            <a:ext cx="12562865" cy="2143445"/>
          </a:xfrm>
          <a:custGeom>
            <a:avLst/>
            <a:gdLst>
              <a:gd name="connsiteX0" fmla="*/ 78501 w 12551392"/>
              <a:gd name="connsiteY0" fmla="*/ 1081393 h 1862387"/>
              <a:gd name="connsiteX1" fmla="*/ 910605 w 12551392"/>
              <a:gd name="connsiteY1" fmla="*/ 615049 h 1862387"/>
              <a:gd name="connsiteX2" fmla="*/ 1267221 w 12551392"/>
              <a:gd name="connsiteY2" fmla="*/ 1117969 h 1862387"/>
              <a:gd name="connsiteX3" fmla="*/ 1614693 w 12551392"/>
              <a:gd name="connsiteY3" fmla="*/ 962521 h 1862387"/>
              <a:gd name="connsiteX4" fmla="*/ 2044461 w 12551392"/>
              <a:gd name="connsiteY4" fmla="*/ 1282561 h 1862387"/>
              <a:gd name="connsiteX5" fmla="*/ 3169173 w 12551392"/>
              <a:gd name="connsiteY5" fmla="*/ 285865 h 1862387"/>
              <a:gd name="connsiteX6" fmla="*/ 3278901 w 12551392"/>
              <a:gd name="connsiteY6" fmla="*/ 880225 h 1862387"/>
              <a:gd name="connsiteX7" fmla="*/ 3763533 w 12551392"/>
              <a:gd name="connsiteY7" fmla="*/ 907657 h 1862387"/>
              <a:gd name="connsiteX8" fmla="*/ 4175013 w 12551392"/>
              <a:gd name="connsiteY8" fmla="*/ 1812913 h 1862387"/>
              <a:gd name="connsiteX9" fmla="*/ 5839221 w 12551392"/>
              <a:gd name="connsiteY9" fmla="*/ 38977 h 1862387"/>
              <a:gd name="connsiteX10" fmla="*/ 6223269 w 12551392"/>
              <a:gd name="connsiteY10" fmla="*/ 551041 h 1862387"/>
              <a:gd name="connsiteX11" fmla="*/ 6451869 w 12551392"/>
              <a:gd name="connsiteY11" fmla="*/ 121273 h 1862387"/>
              <a:gd name="connsiteX12" fmla="*/ 6909069 w 12551392"/>
              <a:gd name="connsiteY12" fmla="*/ 825361 h 1862387"/>
              <a:gd name="connsiteX13" fmla="*/ 6790197 w 12551392"/>
              <a:gd name="connsiteY13" fmla="*/ 1172833 h 1862387"/>
              <a:gd name="connsiteX14" fmla="*/ 7631445 w 12551392"/>
              <a:gd name="connsiteY14" fmla="*/ 1181977 h 1862387"/>
              <a:gd name="connsiteX15" fmla="*/ 8161797 w 12551392"/>
              <a:gd name="connsiteY15" fmla="*/ 121273 h 1862387"/>
              <a:gd name="connsiteX16" fmla="*/ 8454405 w 12551392"/>
              <a:gd name="connsiteY16" fmla="*/ 706489 h 1862387"/>
              <a:gd name="connsiteX17" fmla="*/ 8911605 w 12551392"/>
              <a:gd name="connsiteY17" fmla="*/ 157849 h 1862387"/>
              <a:gd name="connsiteX18" fmla="*/ 9176781 w 12551392"/>
              <a:gd name="connsiteY18" fmla="*/ 340729 h 1862387"/>
              <a:gd name="connsiteX19" fmla="*/ 9807717 w 12551392"/>
              <a:gd name="connsiteY19" fmla="*/ 20689 h 1862387"/>
              <a:gd name="connsiteX20" fmla="*/ 10530093 w 12551392"/>
              <a:gd name="connsiteY20" fmla="*/ 1017385 h 1862387"/>
              <a:gd name="connsiteX21" fmla="*/ 10685541 w 12551392"/>
              <a:gd name="connsiteY21" fmla="*/ 560185 h 1862387"/>
              <a:gd name="connsiteX22" fmla="*/ 11033013 w 12551392"/>
              <a:gd name="connsiteY22" fmla="*/ 551041 h 1862387"/>
              <a:gd name="connsiteX23" fmla="*/ 11490213 w 12551392"/>
              <a:gd name="connsiteY23" fmla="*/ 642481 h 1862387"/>
              <a:gd name="connsiteX24" fmla="*/ 12020565 w 12551392"/>
              <a:gd name="connsiteY24" fmla="*/ 84697 h 1862387"/>
              <a:gd name="connsiteX25" fmla="*/ 12550917 w 12551392"/>
              <a:gd name="connsiteY25" fmla="*/ 642481 h 1862387"/>
              <a:gd name="connsiteX26" fmla="*/ 12112005 w 12551392"/>
              <a:gd name="connsiteY26" fmla="*/ 148705 h 1862387"/>
              <a:gd name="connsiteX27" fmla="*/ 11956557 w 12551392"/>
              <a:gd name="connsiteY27" fmla="*/ 157849 h 1862387"/>
              <a:gd name="connsiteX28" fmla="*/ 11481069 w 12551392"/>
              <a:gd name="connsiteY28" fmla="*/ 706489 h 1862387"/>
              <a:gd name="connsiteX29" fmla="*/ 10767837 w 12551392"/>
              <a:gd name="connsiteY29" fmla="*/ 587617 h 1862387"/>
              <a:gd name="connsiteX30" fmla="*/ 10594101 w 12551392"/>
              <a:gd name="connsiteY30" fmla="*/ 1090537 h 1862387"/>
              <a:gd name="connsiteX31" fmla="*/ 9780285 w 12551392"/>
              <a:gd name="connsiteY31" fmla="*/ 48121 h 1862387"/>
              <a:gd name="connsiteX32" fmla="*/ 9176781 w 12551392"/>
              <a:gd name="connsiteY32" fmla="*/ 386449 h 1862387"/>
              <a:gd name="connsiteX33" fmla="*/ 8957325 w 12551392"/>
              <a:gd name="connsiteY33" fmla="*/ 185281 h 1862387"/>
              <a:gd name="connsiteX34" fmla="*/ 8417829 w 12551392"/>
              <a:gd name="connsiteY34" fmla="*/ 788785 h 1862387"/>
              <a:gd name="connsiteX35" fmla="*/ 8189229 w 12551392"/>
              <a:gd name="connsiteY35" fmla="*/ 157849 h 1862387"/>
              <a:gd name="connsiteX36" fmla="*/ 7796037 w 12551392"/>
              <a:gd name="connsiteY36" fmla="*/ 1090537 h 1862387"/>
              <a:gd name="connsiteX37" fmla="*/ 7347981 w 12551392"/>
              <a:gd name="connsiteY37" fmla="*/ 1309993 h 1862387"/>
              <a:gd name="connsiteX38" fmla="*/ 6698757 w 12551392"/>
              <a:gd name="connsiteY38" fmla="*/ 1181977 h 1862387"/>
              <a:gd name="connsiteX39" fmla="*/ 6872493 w 12551392"/>
              <a:gd name="connsiteY39" fmla="*/ 880225 h 1862387"/>
              <a:gd name="connsiteX40" fmla="*/ 6461013 w 12551392"/>
              <a:gd name="connsiteY40" fmla="*/ 166993 h 1862387"/>
              <a:gd name="connsiteX41" fmla="*/ 6268989 w 12551392"/>
              <a:gd name="connsiteY41" fmla="*/ 624193 h 1862387"/>
              <a:gd name="connsiteX42" fmla="*/ 6159261 w 12551392"/>
              <a:gd name="connsiteY42" fmla="*/ 523609 h 1862387"/>
              <a:gd name="connsiteX43" fmla="*/ 5994669 w 12551392"/>
              <a:gd name="connsiteY43" fmla="*/ 66409 h 1862387"/>
              <a:gd name="connsiteX44" fmla="*/ 4266453 w 12551392"/>
              <a:gd name="connsiteY44" fmla="*/ 1822057 h 1862387"/>
              <a:gd name="connsiteX45" fmla="*/ 3836685 w 12551392"/>
              <a:gd name="connsiteY45" fmla="*/ 1273417 h 1862387"/>
              <a:gd name="connsiteX46" fmla="*/ 3708669 w 12551392"/>
              <a:gd name="connsiteY46" fmla="*/ 980809 h 1862387"/>
              <a:gd name="connsiteX47" fmla="*/ 3297189 w 12551392"/>
              <a:gd name="connsiteY47" fmla="*/ 953377 h 1862387"/>
              <a:gd name="connsiteX48" fmla="*/ 3214893 w 12551392"/>
              <a:gd name="connsiteY48" fmla="*/ 413881 h 1862387"/>
              <a:gd name="connsiteX49" fmla="*/ 2300493 w 12551392"/>
              <a:gd name="connsiteY49" fmla="*/ 1172833 h 1862387"/>
              <a:gd name="connsiteX50" fmla="*/ 1971309 w 12551392"/>
              <a:gd name="connsiteY50" fmla="*/ 1355713 h 1862387"/>
              <a:gd name="connsiteX51" fmla="*/ 1623837 w 12551392"/>
              <a:gd name="connsiteY51" fmla="*/ 989953 h 1862387"/>
              <a:gd name="connsiteX52" fmla="*/ 1303797 w 12551392"/>
              <a:gd name="connsiteY52" fmla="*/ 1191121 h 1862387"/>
              <a:gd name="connsiteX53" fmla="*/ 1102629 w 12551392"/>
              <a:gd name="connsiteY53" fmla="*/ 907657 h 1862387"/>
              <a:gd name="connsiteX54" fmla="*/ 883173 w 12551392"/>
              <a:gd name="connsiteY54" fmla="*/ 642481 h 1862387"/>
              <a:gd name="connsiteX55" fmla="*/ 78501 w 12551392"/>
              <a:gd name="connsiteY55" fmla="*/ 1227697 h 1862387"/>
              <a:gd name="connsiteX56" fmla="*/ 32781 w 12551392"/>
              <a:gd name="connsiteY56" fmla="*/ 1108825 h 1862387"/>
              <a:gd name="connsiteX57" fmla="*/ 78501 w 12551392"/>
              <a:gd name="connsiteY57" fmla="*/ 1081393 h 1862387"/>
              <a:gd name="connsiteX0" fmla="*/ 78501 w 12551392"/>
              <a:gd name="connsiteY0" fmla="*/ 1081393 h 1828700"/>
              <a:gd name="connsiteX1" fmla="*/ 910605 w 12551392"/>
              <a:gd name="connsiteY1" fmla="*/ 615049 h 1828700"/>
              <a:gd name="connsiteX2" fmla="*/ 1267221 w 12551392"/>
              <a:gd name="connsiteY2" fmla="*/ 1117969 h 1828700"/>
              <a:gd name="connsiteX3" fmla="*/ 1614693 w 12551392"/>
              <a:gd name="connsiteY3" fmla="*/ 962521 h 1828700"/>
              <a:gd name="connsiteX4" fmla="*/ 2044461 w 12551392"/>
              <a:gd name="connsiteY4" fmla="*/ 1282561 h 1828700"/>
              <a:gd name="connsiteX5" fmla="*/ 3169173 w 12551392"/>
              <a:gd name="connsiteY5" fmla="*/ 285865 h 1828700"/>
              <a:gd name="connsiteX6" fmla="*/ 3278901 w 12551392"/>
              <a:gd name="connsiteY6" fmla="*/ 880225 h 1828700"/>
              <a:gd name="connsiteX7" fmla="*/ 3763533 w 12551392"/>
              <a:gd name="connsiteY7" fmla="*/ 907657 h 1828700"/>
              <a:gd name="connsiteX8" fmla="*/ 4175013 w 12551392"/>
              <a:gd name="connsiteY8" fmla="*/ 1812913 h 1828700"/>
              <a:gd name="connsiteX9" fmla="*/ 5839221 w 12551392"/>
              <a:gd name="connsiteY9" fmla="*/ 38977 h 1828700"/>
              <a:gd name="connsiteX10" fmla="*/ 6223269 w 12551392"/>
              <a:gd name="connsiteY10" fmla="*/ 551041 h 1828700"/>
              <a:gd name="connsiteX11" fmla="*/ 6451869 w 12551392"/>
              <a:gd name="connsiteY11" fmla="*/ 121273 h 1828700"/>
              <a:gd name="connsiteX12" fmla="*/ 6909069 w 12551392"/>
              <a:gd name="connsiteY12" fmla="*/ 825361 h 1828700"/>
              <a:gd name="connsiteX13" fmla="*/ 6790197 w 12551392"/>
              <a:gd name="connsiteY13" fmla="*/ 1172833 h 1828700"/>
              <a:gd name="connsiteX14" fmla="*/ 7631445 w 12551392"/>
              <a:gd name="connsiteY14" fmla="*/ 1181977 h 1828700"/>
              <a:gd name="connsiteX15" fmla="*/ 8161797 w 12551392"/>
              <a:gd name="connsiteY15" fmla="*/ 121273 h 1828700"/>
              <a:gd name="connsiteX16" fmla="*/ 8454405 w 12551392"/>
              <a:gd name="connsiteY16" fmla="*/ 706489 h 1828700"/>
              <a:gd name="connsiteX17" fmla="*/ 8911605 w 12551392"/>
              <a:gd name="connsiteY17" fmla="*/ 157849 h 1828700"/>
              <a:gd name="connsiteX18" fmla="*/ 9176781 w 12551392"/>
              <a:gd name="connsiteY18" fmla="*/ 340729 h 1828700"/>
              <a:gd name="connsiteX19" fmla="*/ 9807717 w 12551392"/>
              <a:gd name="connsiteY19" fmla="*/ 20689 h 1828700"/>
              <a:gd name="connsiteX20" fmla="*/ 10530093 w 12551392"/>
              <a:gd name="connsiteY20" fmla="*/ 1017385 h 1828700"/>
              <a:gd name="connsiteX21" fmla="*/ 10685541 w 12551392"/>
              <a:gd name="connsiteY21" fmla="*/ 560185 h 1828700"/>
              <a:gd name="connsiteX22" fmla="*/ 11033013 w 12551392"/>
              <a:gd name="connsiteY22" fmla="*/ 551041 h 1828700"/>
              <a:gd name="connsiteX23" fmla="*/ 11490213 w 12551392"/>
              <a:gd name="connsiteY23" fmla="*/ 642481 h 1828700"/>
              <a:gd name="connsiteX24" fmla="*/ 12020565 w 12551392"/>
              <a:gd name="connsiteY24" fmla="*/ 84697 h 1828700"/>
              <a:gd name="connsiteX25" fmla="*/ 12550917 w 12551392"/>
              <a:gd name="connsiteY25" fmla="*/ 642481 h 1828700"/>
              <a:gd name="connsiteX26" fmla="*/ 12112005 w 12551392"/>
              <a:gd name="connsiteY26" fmla="*/ 148705 h 1828700"/>
              <a:gd name="connsiteX27" fmla="*/ 11956557 w 12551392"/>
              <a:gd name="connsiteY27" fmla="*/ 157849 h 1828700"/>
              <a:gd name="connsiteX28" fmla="*/ 11481069 w 12551392"/>
              <a:gd name="connsiteY28" fmla="*/ 706489 h 1828700"/>
              <a:gd name="connsiteX29" fmla="*/ 10767837 w 12551392"/>
              <a:gd name="connsiteY29" fmla="*/ 587617 h 1828700"/>
              <a:gd name="connsiteX30" fmla="*/ 10594101 w 12551392"/>
              <a:gd name="connsiteY30" fmla="*/ 1090537 h 1828700"/>
              <a:gd name="connsiteX31" fmla="*/ 9780285 w 12551392"/>
              <a:gd name="connsiteY31" fmla="*/ 48121 h 1828700"/>
              <a:gd name="connsiteX32" fmla="*/ 9176781 w 12551392"/>
              <a:gd name="connsiteY32" fmla="*/ 386449 h 1828700"/>
              <a:gd name="connsiteX33" fmla="*/ 8957325 w 12551392"/>
              <a:gd name="connsiteY33" fmla="*/ 185281 h 1828700"/>
              <a:gd name="connsiteX34" fmla="*/ 8417829 w 12551392"/>
              <a:gd name="connsiteY34" fmla="*/ 788785 h 1828700"/>
              <a:gd name="connsiteX35" fmla="*/ 8189229 w 12551392"/>
              <a:gd name="connsiteY35" fmla="*/ 157849 h 1828700"/>
              <a:gd name="connsiteX36" fmla="*/ 7796037 w 12551392"/>
              <a:gd name="connsiteY36" fmla="*/ 1090537 h 1828700"/>
              <a:gd name="connsiteX37" fmla="*/ 7347981 w 12551392"/>
              <a:gd name="connsiteY37" fmla="*/ 1309993 h 1828700"/>
              <a:gd name="connsiteX38" fmla="*/ 6698757 w 12551392"/>
              <a:gd name="connsiteY38" fmla="*/ 1181977 h 1828700"/>
              <a:gd name="connsiteX39" fmla="*/ 6872493 w 12551392"/>
              <a:gd name="connsiteY39" fmla="*/ 880225 h 1828700"/>
              <a:gd name="connsiteX40" fmla="*/ 6461013 w 12551392"/>
              <a:gd name="connsiteY40" fmla="*/ 166993 h 1828700"/>
              <a:gd name="connsiteX41" fmla="*/ 6268989 w 12551392"/>
              <a:gd name="connsiteY41" fmla="*/ 624193 h 1828700"/>
              <a:gd name="connsiteX42" fmla="*/ 6159261 w 12551392"/>
              <a:gd name="connsiteY42" fmla="*/ 523609 h 1828700"/>
              <a:gd name="connsiteX43" fmla="*/ 5994669 w 12551392"/>
              <a:gd name="connsiteY43" fmla="*/ 66409 h 1828700"/>
              <a:gd name="connsiteX44" fmla="*/ 5025405 w 12551392"/>
              <a:gd name="connsiteY44" fmla="*/ 1492873 h 1828700"/>
              <a:gd name="connsiteX45" fmla="*/ 3836685 w 12551392"/>
              <a:gd name="connsiteY45" fmla="*/ 1273417 h 1828700"/>
              <a:gd name="connsiteX46" fmla="*/ 3708669 w 12551392"/>
              <a:gd name="connsiteY46" fmla="*/ 980809 h 1828700"/>
              <a:gd name="connsiteX47" fmla="*/ 3297189 w 12551392"/>
              <a:gd name="connsiteY47" fmla="*/ 953377 h 1828700"/>
              <a:gd name="connsiteX48" fmla="*/ 3214893 w 12551392"/>
              <a:gd name="connsiteY48" fmla="*/ 413881 h 1828700"/>
              <a:gd name="connsiteX49" fmla="*/ 2300493 w 12551392"/>
              <a:gd name="connsiteY49" fmla="*/ 1172833 h 1828700"/>
              <a:gd name="connsiteX50" fmla="*/ 1971309 w 12551392"/>
              <a:gd name="connsiteY50" fmla="*/ 1355713 h 1828700"/>
              <a:gd name="connsiteX51" fmla="*/ 1623837 w 12551392"/>
              <a:gd name="connsiteY51" fmla="*/ 989953 h 1828700"/>
              <a:gd name="connsiteX52" fmla="*/ 1303797 w 12551392"/>
              <a:gd name="connsiteY52" fmla="*/ 1191121 h 1828700"/>
              <a:gd name="connsiteX53" fmla="*/ 1102629 w 12551392"/>
              <a:gd name="connsiteY53" fmla="*/ 907657 h 1828700"/>
              <a:gd name="connsiteX54" fmla="*/ 883173 w 12551392"/>
              <a:gd name="connsiteY54" fmla="*/ 642481 h 1828700"/>
              <a:gd name="connsiteX55" fmla="*/ 78501 w 12551392"/>
              <a:gd name="connsiteY55" fmla="*/ 1227697 h 1828700"/>
              <a:gd name="connsiteX56" fmla="*/ 32781 w 12551392"/>
              <a:gd name="connsiteY56" fmla="*/ 1108825 h 1828700"/>
              <a:gd name="connsiteX57" fmla="*/ 78501 w 12551392"/>
              <a:gd name="connsiteY57" fmla="*/ 1081393 h 1828700"/>
              <a:gd name="connsiteX0" fmla="*/ 78501 w 12551392"/>
              <a:gd name="connsiteY0" fmla="*/ 1080294 h 1555047"/>
              <a:gd name="connsiteX1" fmla="*/ 910605 w 12551392"/>
              <a:gd name="connsiteY1" fmla="*/ 613950 h 1555047"/>
              <a:gd name="connsiteX2" fmla="*/ 1267221 w 12551392"/>
              <a:gd name="connsiteY2" fmla="*/ 1116870 h 1555047"/>
              <a:gd name="connsiteX3" fmla="*/ 1614693 w 12551392"/>
              <a:gd name="connsiteY3" fmla="*/ 961422 h 1555047"/>
              <a:gd name="connsiteX4" fmla="*/ 2044461 w 12551392"/>
              <a:gd name="connsiteY4" fmla="*/ 1281462 h 1555047"/>
              <a:gd name="connsiteX5" fmla="*/ 3169173 w 12551392"/>
              <a:gd name="connsiteY5" fmla="*/ 284766 h 1555047"/>
              <a:gd name="connsiteX6" fmla="*/ 3278901 w 12551392"/>
              <a:gd name="connsiteY6" fmla="*/ 879126 h 1555047"/>
              <a:gd name="connsiteX7" fmla="*/ 3763533 w 12551392"/>
              <a:gd name="connsiteY7" fmla="*/ 906558 h 1555047"/>
              <a:gd name="connsiteX8" fmla="*/ 4943109 w 12551392"/>
              <a:gd name="connsiteY8" fmla="*/ 1482630 h 1555047"/>
              <a:gd name="connsiteX9" fmla="*/ 5839221 w 12551392"/>
              <a:gd name="connsiteY9" fmla="*/ 37878 h 1555047"/>
              <a:gd name="connsiteX10" fmla="*/ 6223269 w 12551392"/>
              <a:gd name="connsiteY10" fmla="*/ 549942 h 1555047"/>
              <a:gd name="connsiteX11" fmla="*/ 6451869 w 12551392"/>
              <a:gd name="connsiteY11" fmla="*/ 120174 h 1555047"/>
              <a:gd name="connsiteX12" fmla="*/ 6909069 w 12551392"/>
              <a:gd name="connsiteY12" fmla="*/ 824262 h 1555047"/>
              <a:gd name="connsiteX13" fmla="*/ 6790197 w 12551392"/>
              <a:gd name="connsiteY13" fmla="*/ 1171734 h 1555047"/>
              <a:gd name="connsiteX14" fmla="*/ 7631445 w 12551392"/>
              <a:gd name="connsiteY14" fmla="*/ 1180878 h 1555047"/>
              <a:gd name="connsiteX15" fmla="*/ 8161797 w 12551392"/>
              <a:gd name="connsiteY15" fmla="*/ 120174 h 1555047"/>
              <a:gd name="connsiteX16" fmla="*/ 8454405 w 12551392"/>
              <a:gd name="connsiteY16" fmla="*/ 705390 h 1555047"/>
              <a:gd name="connsiteX17" fmla="*/ 8911605 w 12551392"/>
              <a:gd name="connsiteY17" fmla="*/ 156750 h 1555047"/>
              <a:gd name="connsiteX18" fmla="*/ 9176781 w 12551392"/>
              <a:gd name="connsiteY18" fmla="*/ 339630 h 1555047"/>
              <a:gd name="connsiteX19" fmla="*/ 9807717 w 12551392"/>
              <a:gd name="connsiteY19" fmla="*/ 19590 h 1555047"/>
              <a:gd name="connsiteX20" fmla="*/ 10530093 w 12551392"/>
              <a:gd name="connsiteY20" fmla="*/ 1016286 h 1555047"/>
              <a:gd name="connsiteX21" fmla="*/ 10685541 w 12551392"/>
              <a:gd name="connsiteY21" fmla="*/ 559086 h 1555047"/>
              <a:gd name="connsiteX22" fmla="*/ 11033013 w 12551392"/>
              <a:gd name="connsiteY22" fmla="*/ 549942 h 1555047"/>
              <a:gd name="connsiteX23" fmla="*/ 11490213 w 12551392"/>
              <a:gd name="connsiteY23" fmla="*/ 641382 h 1555047"/>
              <a:gd name="connsiteX24" fmla="*/ 12020565 w 12551392"/>
              <a:gd name="connsiteY24" fmla="*/ 83598 h 1555047"/>
              <a:gd name="connsiteX25" fmla="*/ 12550917 w 12551392"/>
              <a:gd name="connsiteY25" fmla="*/ 641382 h 1555047"/>
              <a:gd name="connsiteX26" fmla="*/ 12112005 w 12551392"/>
              <a:gd name="connsiteY26" fmla="*/ 147606 h 1555047"/>
              <a:gd name="connsiteX27" fmla="*/ 11956557 w 12551392"/>
              <a:gd name="connsiteY27" fmla="*/ 156750 h 1555047"/>
              <a:gd name="connsiteX28" fmla="*/ 11481069 w 12551392"/>
              <a:gd name="connsiteY28" fmla="*/ 705390 h 1555047"/>
              <a:gd name="connsiteX29" fmla="*/ 10767837 w 12551392"/>
              <a:gd name="connsiteY29" fmla="*/ 586518 h 1555047"/>
              <a:gd name="connsiteX30" fmla="*/ 10594101 w 12551392"/>
              <a:gd name="connsiteY30" fmla="*/ 1089438 h 1555047"/>
              <a:gd name="connsiteX31" fmla="*/ 9780285 w 12551392"/>
              <a:gd name="connsiteY31" fmla="*/ 47022 h 1555047"/>
              <a:gd name="connsiteX32" fmla="*/ 9176781 w 12551392"/>
              <a:gd name="connsiteY32" fmla="*/ 385350 h 1555047"/>
              <a:gd name="connsiteX33" fmla="*/ 8957325 w 12551392"/>
              <a:gd name="connsiteY33" fmla="*/ 184182 h 1555047"/>
              <a:gd name="connsiteX34" fmla="*/ 8417829 w 12551392"/>
              <a:gd name="connsiteY34" fmla="*/ 787686 h 1555047"/>
              <a:gd name="connsiteX35" fmla="*/ 8189229 w 12551392"/>
              <a:gd name="connsiteY35" fmla="*/ 156750 h 1555047"/>
              <a:gd name="connsiteX36" fmla="*/ 7796037 w 12551392"/>
              <a:gd name="connsiteY36" fmla="*/ 1089438 h 1555047"/>
              <a:gd name="connsiteX37" fmla="*/ 7347981 w 12551392"/>
              <a:gd name="connsiteY37" fmla="*/ 1308894 h 1555047"/>
              <a:gd name="connsiteX38" fmla="*/ 6698757 w 12551392"/>
              <a:gd name="connsiteY38" fmla="*/ 1180878 h 1555047"/>
              <a:gd name="connsiteX39" fmla="*/ 6872493 w 12551392"/>
              <a:gd name="connsiteY39" fmla="*/ 879126 h 1555047"/>
              <a:gd name="connsiteX40" fmla="*/ 6461013 w 12551392"/>
              <a:gd name="connsiteY40" fmla="*/ 165894 h 1555047"/>
              <a:gd name="connsiteX41" fmla="*/ 6268989 w 12551392"/>
              <a:gd name="connsiteY41" fmla="*/ 623094 h 1555047"/>
              <a:gd name="connsiteX42" fmla="*/ 6159261 w 12551392"/>
              <a:gd name="connsiteY42" fmla="*/ 522510 h 1555047"/>
              <a:gd name="connsiteX43" fmla="*/ 5994669 w 12551392"/>
              <a:gd name="connsiteY43" fmla="*/ 65310 h 1555047"/>
              <a:gd name="connsiteX44" fmla="*/ 5025405 w 12551392"/>
              <a:gd name="connsiteY44" fmla="*/ 1491774 h 1555047"/>
              <a:gd name="connsiteX45" fmla="*/ 3836685 w 12551392"/>
              <a:gd name="connsiteY45" fmla="*/ 1272318 h 1555047"/>
              <a:gd name="connsiteX46" fmla="*/ 3708669 w 12551392"/>
              <a:gd name="connsiteY46" fmla="*/ 979710 h 1555047"/>
              <a:gd name="connsiteX47" fmla="*/ 3297189 w 12551392"/>
              <a:gd name="connsiteY47" fmla="*/ 952278 h 1555047"/>
              <a:gd name="connsiteX48" fmla="*/ 3214893 w 12551392"/>
              <a:gd name="connsiteY48" fmla="*/ 412782 h 1555047"/>
              <a:gd name="connsiteX49" fmla="*/ 2300493 w 12551392"/>
              <a:gd name="connsiteY49" fmla="*/ 1171734 h 1555047"/>
              <a:gd name="connsiteX50" fmla="*/ 1971309 w 12551392"/>
              <a:gd name="connsiteY50" fmla="*/ 1354614 h 1555047"/>
              <a:gd name="connsiteX51" fmla="*/ 1623837 w 12551392"/>
              <a:gd name="connsiteY51" fmla="*/ 988854 h 1555047"/>
              <a:gd name="connsiteX52" fmla="*/ 1303797 w 12551392"/>
              <a:gd name="connsiteY52" fmla="*/ 1190022 h 1555047"/>
              <a:gd name="connsiteX53" fmla="*/ 1102629 w 12551392"/>
              <a:gd name="connsiteY53" fmla="*/ 906558 h 1555047"/>
              <a:gd name="connsiteX54" fmla="*/ 883173 w 12551392"/>
              <a:gd name="connsiteY54" fmla="*/ 641382 h 1555047"/>
              <a:gd name="connsiteX55" fmla="*/ 78501 w 12551392"/>
              <a:gd name="connsiteY55" fmla="*/ 1226598 h 1555047"/>
              <a:gd name="connsiteX56" fmla="*/ 32781 w 12551392"/>
              <a:gd name="connsiteY56" fmla="*/ 1107726 h 1555047"/>
              <a:gd name="connsiteX57" fmla="*/ 78501 w 12551392"/>
              <a:gd name="connsiteY57" fmla="*/ 1080294 h 1555047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543309 w 12551392"/>
              <a:gd name="connsiteY11" fmla="*/ 641382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138437 w 12551392"/>
              <a:gd name="connsiteY8" fmla="*/ 1153446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5976381 w 12551392"/>
              <a:gd name="connsiteY11" fmla="*/ 933990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763533 w 12551392"/>
              <a:gd name="connsiteY7" fmla="*/ 90655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278901 w 12551392"/>
              <a:gd name="connsiteY7" fmla="*/ 163807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3169173 w 12551392"/>
              <a:gd name="connsiteY5" fmla="*/ 284766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474229 w 12551392"/>
              <a:gd name="connsiteY5" fmla="*/ 2168430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135901 w 12551392"/>
              <a:gd name="connsiteY5" fmla="*/ 1601502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346213 w 12551392"/>
              <a:gd name="connsiteY5" fmla="*/ 1080294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278901 w 12551392"/>
              <a:gd name="connsiteY7" fmla="*/ 879126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91933 w 12551392"/>
              <a:gd name="connsiteY5" fmla="*/ 540798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1971309 w 12551392"/>
              <a:gd name="connsiteY52" fmla="*/ 1354614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2647965 w 12551392"/>
              <a:gd name="connsiteY7" fmla="*/ 132718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59926"/>
              <a:gd name="connsiteX1" fmla="*/ 910605 w 12551392"/>
              <a:gd name="connsiteY1" fmla="*/ 613950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92317 w 12551392"/>
              <a:gd name="connsiteY56" fmla="*/ 403638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87122 w 12550869"/>
              <a:gd name="connsiteY0" fmla="*/ 741966 h 2259926"/>
              <a:gd name="connsiteX1" fmla="*/ 910082 w 12550869"/>
              <a:gd name="connsiteY1" fmla="*/ 321342 h 2259926"/>
              <a:gd name="connsiteX2" fmla="*/ 1266698 w 12550869"/>
              <a:gd name="connsiteY2" fmla="*/ 1116870 h 2259926"/>
              <a:gd name="connsiteX3" fmla="*/ 1614170 w 12550869"/>
              <a:gd name="connsiteY3" fmla="*/ 961422 h 2259926"/>
              <a:gd name="connsiteX4" fmla="*/ 2043938 w 12550869"/>
              <a:gd name="connsiteY4" fmla="*/ 1281462 h 2259926"/>
              <a:gd name="connsiteX5" fmla="*/ 2391410 w 12550869"/>
              <a:gd name="connsiteY5" fmla="*/ 540798 h 2259926"/>
              <a:gd name="connsiteX6" fmla="*/ 2473706 w 12550869"/>
              <a:gd name="connsiteY6" fmla="*/ 2168430 h 2259926"/>
              <a:gd name="connsiteX7" fmla="*/ 2647442 w 12550869"/>
              <a:gd name="connsiteY7" fmla="*/ 1327182 h 2259926"/>
              <a:gd name="connsiteX8" fmla="*/ 3278378 w 12550869"/>
              <a:gd name="connsiteY8" fmla="*/ 1638078 h 2259926"/>
              <a:gd name="connsiteX9" fmla="*/ 3881882 w 12550869"/>
              <a:gd name="connsiteY9" fmla="*/ 741966 h 2259926"/>
              <a:gd name="connsiteX10" fmla="*/ 4942586 w 12550869"/>
              <a:gd name="connsiteY10" fmla="*/ 1482630 h 2259926"/>
              <a:gd name="connsiteX11" fmla="*/ 5847842 w 12550869"/>
              <a:gd name="connsiteY11" fmla="*/ 101886 h 2259926"/>
              <a:gd name="connsiteX12" fmla="*/ 5866130 w 12550869"/>
              <a:gd name="connsiteY12" fmla="*/ 1162590 h 2259926"/>
              <a:gd name="connsiteX13" fmla="*/ 6542786 w 12550869"/>
              <a:gd name="connsiteY13" fmla="*/ 641382 h 2259926"/>
              <a:gd name="connsiteX14" fmla="*/ 6908546 w 12550869"/>
              <a:gd name="connsiteY14" fmla="*/ 824262 h 2259926"/>
              <a:gd name="connsiteX15" fmla="*/ 6789674 w 12550869"/>
              <a:gd name="connsiteY15" fmla="*/ 1171734 h 2259926"/>
              <a:gd name="connsiteX16" fmla="*/ 7630922 w 12550869"/>
              <a:gd name="connsiteY16" fmla="*/ 1180878 h 2259926"/>
              <a:gd name="connsiteX17" fmla="*/ 8161274 w 12550869"/>
              <a:gd name="connsiteY17" fmla="*/ 120174 h 2259926"/>
              <a:gd name="connsiteX18" fmla="*/ 8453882 w 12550869"/>
              <a:gd name="connsiteY18" fmla="*/ 705390 h 2259926"/>
              <a:gd name="connsiteX19" fmla="*/ 8911082 w 12550869"/>
              <a:gd name="connsiteY19" fmla="*/ 156750 h 2259926"/>
              <a:gd name="connsiteX20" fmla="*/ 9176258 w 12550869"/>
              <a:gd name="connsiteY20" fmla="*/ 339630 h 2259926"/>
              <a:gd name="connsiteX21" fmla="*/ 9807194 w 12550869"/>
              <a:gd name="connsiteY21" fmla="*/ 19590 h 2259926"/>
              <a:gd name="connsiteX22" fmla="*/ 10529570 w 12550869"/>
              <a:gd name="connsiteY22" fmla="*/ 1016286 h 2259926"/>
              <a:gd name="connsiteX23" fmla="*/ 10685018 w 12550869"/>
              <a:gd name="connsiteY23" fmla="*/ 559086 h 2259926"/>
              <a:gd name="connsiteX24" fmla="*/ 11032490 w 12550869"/>
              <a:gd name="connsiteY24" fmla="*/ 549942 h 2259926"/>
              <a:gd name="connsiteX25" fmla="*/ 11489690 w 12550869"/>
              <a:gd name="connsiteY25" fmla="*/ 641382 h 2259926"/>
              <a:gd name="connsiteX26" fmla="*/ 12020042 w 12550869"/>
              <a:gd name="connsiteY26" fmla="*/ 83598 h 2259926"/>
              <a:gd name="connsiteX27" fmla="*/ 12550394 w 12550869"/>
              <a:gd name="connsiteY27" fmla="*/ 641382 h 2259926"/>
              <a:gd name="connsiteX28" fmla="*/ 12111482 w 12550869"/>
              <a:gd name="connsiteY28" fmla="*/ 147606 h 2259926"/>
              <a:gd name="connsiteX29" fmla="*/ 11956034 w 12550869"/>
              <a:gd name="connsiteY29" fmla="*/ 156750 h 2259926"/>
              <a:gd name="connsiteX30" fmla="*/ 11480546 w 12550869"/>
              <a:gd name="connsiteY30" fmla="*/ 705390 h 2259926"/>
              <a:gd name="connsiteX31" fmla="*/ 10767314 w 12550869"/>
              <a:gd name="connsiteY31" fmla="*/ 586518 h 2259926"/>
              <a:gd name="connsiteX32" fmla="*/ 10593578 w 12550869"/>
              <a:gd name="connsiteY32" fmla="*/ 1089438 h 2259926"/>
              <a:gd name="connsiteX33" fmla="*/ 9779762 w 12550869"/>
              <a:gd name="connsiteY33" fmla="*/ 47022 h 2259926"/>
              <a:gd name="connsiteX34" fmla="*/ 9176258 w 12550869"/>
              <a:gd name="connsiteY34" fmla="*/ 385350 h 2259926"/>
              <a:gd name="connsiteX35" fmla="*/ 8956802 w 12550869"/>
              <a:gd name="connsiteY35" fmla="*/ 184182 h 2259926"/>
              <a:gd name="connsiteX36" fmla="*/ 8417306 w 12550869"/>
              <a:gd name="connsiteY36" fmla="*/ 787686 h 2259926"/>
              <a:gd name="connsiteX37" fmla="*/ 8188706 w 12550869"/>
              <a:gd name="connsiteY37" fmla="*/ 156750 h 2259926"/>
              <a:gd name="connsiteX38" fmla="*/ 7795514 w 12550869"/>
              <a:gd name="connsiteY38" fmla="*/ 1089438 h 2259926"/>
              <a:gd name="connsiteX39" fmla="*/ 7347458 w 12550869"/>
              <a:gd name="connsiteY39" fmla="*/ 1308894 h 2259926"/>
              <a:gd name="connsiteX40" fmla="*/ 6698234 w 12550869"/>
              <a:gd name="connsiteY40" fmla="*/ 1180878 h 2259926"/>
              <a:gd name="connsiteX41" fmla="*/ 6871970 w 12550869"/>
              <a:gd name="connsiteY41" fmla="*/ 879126 h 2259926"/>
              <a:gd name="connsiteX42" fmla="*/ 6542786 w 12550869"/>
              <a:gd name="connsiteY42" fmla="*/ 677958 h 2259926"/>
              <a:gd name="connsiteX43" fmla="*/ 6241034 w 12550869"/>
              <a:gd name="connsiteY43" fmla="*/ 952278 h 2259926"/>
              <a:gd name="connsiteX44" fmla="*/ 5792978 w 12550869"/>
              <a:gd name="connsiteY44" fmla="*/ 1217454 h 2259926"/>
              <a:gd name="connsiteX45" fmla="*/ 5829554 w 12550869"/>
              <a:gd name="connsiteY45" fmla="*/ 156750 h 2259926"/>
              <a:gd name="connsiteX46" fmla="*/ 5024882 w 12550869"/>
              <a:gd name="connsiteY46" fmla="*/ 1491774 h 2259926"/>
              <a:gd name="connsiteX47" fmla="*/ 3973322 w 12550869"/>
              <a:gd name="connsiteY47" fmla="*/ 869982 h 2259926"/>
              <a:gd name="connsiteX48" fmla="*/ 3232658 w 12550869"/>
              <a:gd name="connsiteY48" fmla="*/ 1711230 h 2259926"/>
              <a:gd name="connsiteX49" fmla="*/ 2693162 w 12550869"/>
              <a:gd name="connsiteY49" fmla="*/ 1436910 h 2259926"/>
              <a:gd name="connsiteX50" fmla="*/ 2427986 w 12550869"/>
              <a:gd name="connsiteY50" fmla="*/ 2250726 h 2259926"/>
              <a:gd name="connsiteX51" fmla="*/ 2382266 w 12550869"/>
              <a:gd name="connsiteY51" fmla="*/ 805974 h 2259926"/>
              <a:gd name="connsiteX52" fmla="*/ 2062226 w 12550869"/>
              <a:gd name="connsiteY52" fmla="*/ 1372902 h 2259926"/>
              <a:gd name="connsiteX53" fmla="*/ 1623314 w 12550869"/>
              <a:gd name="connsiteY53" fmla="*/ 988854 h 2259926"/>
              <a:gd name="connsiteX54" fmla="*/ 1303274 w 12550869"/>
              <a:gd name="connsiteY54" fmla="*/ 1190022 h 2259926"/>
              <a:gd name="connsiteX55" fmla="*/ 1102106 w 12550869"/>
              <a:gd name="connsiteY55" fmla="*/ 906558 h 2259926"/>
              <a:gd name="connsiteX56" fmla="*/ 891794 w 12550869"/>
              <a:gd name="connsiteY56" fmla="*/ 403638 h 2259926"/>
              <a:gd name="connsiteX57" fmla="*/ 77978 w 12550869"/>
              <a:gd name="connsiteY57" fmla="*/ 1226598 h 2259926"/>
              <a:gd name="connsiteX58" fmla="*/ 32258 w 12550869"/>
              <a:gd name="connsiteY58" fmla="*/ 1107726 h 2259926"/>
              <a:gd name="connsiteX59" fmla="*/ 87122 w 12550869"/>
              <a:gd name="connsiteY59" fmla="*/ 741966 h 2259926"/>
              <a:gd name="connsiteX0" fmla="*/ 130016 w 12593763"/>
              <a:gd name="connsiteY0" fmla="*/ 741966 h 2259926"/>
              <a:gd name="connsiteX1" fmla="*/ 952976 w 12593763"/>
              <a:gd name="connsiteY1" fmla="*/ 321342 h 2259926"/>
              <a:gd name="connsiteX2" fmla="*/ 1309592 w 12593763"/>
              <a:gd name="connsiteY2" fmla="*/ 1116870 h 2259926"/>
              <a:gd name="connsiteX3" fmla="*/ 1657064 w 12593763"/>
              <a:gd name="connsiteY3" fmla="*/ 961422 h 2259926"/>
              <a:gd name="connsiteX4" fmla="*/ 2086832 w 12593763"/>
              <a:gd name="connsiteY4" fmla="*/ 1281462 h 2259926"/>
              <a:gd name="connsiteX5" fmla="*/ 2434304 w 12593763"/>
              <a:gd name="connsiteY5" fmla="*/ 540798 h 2259926"/>
              <a:gd name="connsiteX6" fmla="*/ 2516600 w 12593763"/>
              <a:gd name="connsiteY6" fmla="*/ 2168430 h 2259926"/>
              <a:gd name="connsiteX7" fmla="*/ 2690336 w 12593763"/>
              <a:gd name="connsiteY7" fmla="*/ 1327182 h 2259926"/>
              <a:gd name="connsiteX8" fmla="*/ 3321272 w 12593763"/>
              <a:gd name="connsiteY8" fmla="*/ 1638078 h 2259926"/>
              <a:gd name="connsiteX9" fmla="*/ 3924776 w 12593763"/>
              <a:gd name="connsiteY9" fmla="*/ 741966 h 2259926"/>
              <a:gd name="connsiteX10" fmla="*/ 4985480 w 12593763"/>
              <a:gd name="connsiteY10" fmla="*/ 1482630 h 2259926"/>
              <a:gd name="connsiteX11" fmla="*/ 5890736 w 12593763"/>
              <a:gd name="connsiteY11" fmla="*/ 101886 h 2259926"/>
              <a:gd name="connsiteX12" fmla="*/ 5909024 w 12593763"/>
              <a:gd name="connsiteY12" fmla="*/ 1162590 h 2259926"/>
              <a:gd name="connsiteX13" fmla="*/ 6585680 w 12593763"/>
              <a:gd name="connsiteY13" fmla="*/ 641382 h 2259926"/>
              <a:gd name="connsiteX14" fmla="*/ 6951440 w 12593763"/>
              <a:gd name="connsiteY14" fmla="*/ 824262 h 2259926"/>
              <a:gd name="connsiteX15" fmla="*/ 6832568 w 12593763"/>
              <a:gd name="connsiteY15" fmla="*/ 1171734 h 2259926"/>
              <a:gd name="connsiteX16" fmla="*/ 7673816 w 12593763"/>
              <a:gd name="connsiteY16" fmla="*/ 1180878 h 2259926"/>
              <a:gd name="connsiteX17" fmla="*/ 8204168 w 12593763"/>
              <a:gd name="connsiteY17" fmla="*/ 120174 h 2259926"/>
              <a:gd name="connsiteX18" fmla="*/ 8496776 w 12593763"/>
              <a:gd name="connsiteY18" fmla="*/ 705390 h 2259926"/>
              <a:gd name="connsiteX19" fmla="*/ 8953976 w 12593763"/>
              <a:gd name="connsiteY19" fmla="*/ 156750 h 2259926"/>
              <a:gd name="connsiteX20" fmla="*/ 9219152 w 12593763"/>
              <a:gd name="connsiteY20" fmla="*/ 339630 h 2259926"/>
              <a:gd name="connsiteX21" fmla="*/ 9850088 w 12593763"/>
              <a:gd name="connsiteY21" fmla="*/ 19590 h 2259926"/>
              <a:gd name="connsiteX22" fmla="*/ 10572464 w 12593763"/>
              <a:gd name="connsiteY22" fmla="*/ 1016286 h 2259926"/>
              <a:gd name="connsiteX23" fmla="*/ 10727912 w 12593763"/>
              <a:gd name="connsiteY23" fmla="*/ 559086 h 2259926"/>
              <a:gd name="connsiteX24" fmla="*/ 11075384 w 12593763"/>
              <a:gd name="connsiteY24" fmla="*/ 549942 h 2259926"/>
              <a:gd name="connsiteX25" fmla="*/ 11532584 w 12593763"/>
              <a:gd name="connsiteY25" fmla="*/ 641382 h 2259926"/>
              <a:gd name="connsiteX26" fmla="*/ 12062936 w 12593763"/>
              <a:gd name="connsiteY26" fmla="*/ 83598 h 2259926"/>
              <a:gd name="connsiteX27" fmla="*/ 12593288 w 12593763"/>
              <a:gd name="connsiteY27" fmla="*/ 641382 h 2259926"/>
              <a:gd name="connsiteX28" fmla="*/ 12154376 w 12593763"/>
              <a:gd name="connsiteY28" fmla="*/ 147606 h 2259926"/>
              <a:gd name="connsiteX29" fmla="*/ 11998928 w 12593763"/>
              <a:gd name="connsiteY29" fmla="*/ 156750 h 2259926"/>
              <a:gd name="connsiteX30" fmla="*/ 11523440 w 12593763"/>
              <a:gd name="connsiteY30" fmla="*/ 705390 h 2259926"/>
              <a:gd name="connsiteX31" fmla="*/ 10810208 w 12593763"/>
              <a:gd name="connsiteY31" fmla="*/ 586518 h 2259926"/>
              <a:gd name="connsiteX32" fmla="*/ 10636472 w 12593763"/>
              <a:gd name="connsiteY32" fmla="*/ 1089438 h 2259926"/>
              <a:gd name="connsiteX33" fmla="*/ 9822656 w 12593763"/>
              <a:gd name="connsiteY33" fmla="*/ 47022 h 2259926"/>
              <a:gd name="connsiteX34" fmla="*/ 9219152 w 12593763"/>
              <a:gd name="connsiteY34" fmla="*/ 385350 h 2259926"/>
              <a:gd name="connsiteX35" fmla="*/ 8999696 w 12593763"/>
              <a:gd name="connsiteY35" fmla="*/ 184182 h 2259926"/>
              <a:gd name="connsiteX36" fmla="*/ 8460200 w 12593763"/>
              <a:gd name="connsiteY36" fmla="*/ 787686 h 2259926"/>
              <a:gd name="connsiteX37" fmla="*/ 8231600 w 12593763"/>
              <a:gd name="connsiteY37" fmla="*/ 156750 h 2259926"/>
              <a:gd name="connsiteX38" fmla="*/ 7838408 w 12593763"/>
              <a:gd name="connsiteY38" fmla="*/ 1089438 h 2259926"/>
              <a:gd name="connsiteX39" fmla="*/ 7390352 w 12593763"/>
              <a:gd name="connsiteY39" fmla="*/ 1308894 h 2259926"/>
              <a:gd name="connsiteX40" fmla="*/ 6741128 w 12593763"/>
              <a:gd name="connsiteY40" fmla="*/ 1180878 h 2259926"/>
              <a:gd name="connsiteX41" fmla="*/ 6914864 w 12593763"/>
              <a:gd name="connsiteY41" fmla="*/ 879126 h 2259926"/>
              <a:gd name="connsiteX42" fmla="*/ 6585680 w 12593763"/>
              <a:gd name="connsiteY42" fmla="*/ 677958 h 2259926"/>
              <a:gd name="connsiteX43" fmla="*/ 6283928 w 12593763"/>
              <a:gd name="connsiteY43" fmla="*/ 952278 h 2259926"/>
              <a:gd name="connsiteX44" fmla="*/ 5835872 w 12593763"/>
              <a:gd name="connsiteY44" fmla="*/ 1217454 h 2259926"/>
              <a:gd name="connsiteX45" fmla="*/ 5872448 w 12593763"/>
              <a:gd name="connsiteY45" fmla="*/ 156750 h 2259926"/>
              <a:gd name="connsiteX46" fmla="*/ 5067776 w 12593763"/>
              <a:gd name="connsiteY46" fmla="*/ 1491774 h 2259926"/>
              <a:gd name="connsiteX47" fmla="*/ 4016216 w 12593763"/>
              <a:gd name="connsiteY47" fmla="*/ 869982 h 2259926"/>
              <a:gd name="connsiteX48" fmla="*/ 3275552 w 12593763"/>
              <a:gd name="connsiteY48" fmla="*/ 1711230 h 2259926"/>
              <a:gd name="connsiteX49" fmla="*/ 2736056 w 12593763"/>
              <a:gd name="connsiteY49" fmla="*/ 1436910 h 2259926"/>
              <a:gd name="connsiteX50" fmla="*/ 2470880 w 12593763"/>
              <a:gd name="connsiteY50" fmla="*/ 2250726 h 2259926"/>
              <a:gd name="connsiteX51" fmla="*/ 2425160 w 12593763"/>
              <a:gd name="connsiteY51" fmla="*/ 805974 h 2259926"/>
              <a:gd name="connsiteX52" fmla="*/ 2105120 w 12593763"/>
              <a:gd name="connsiteY52" fmla="*/ 1372902 h 2259926"/>
              <a:gd name="connsiteX53" fmla="*/ 1666208 w 12593763"/>
              <a:gd name="connsiteY53" fmla="*/ 988854 h 2259926"/>
              <a:gd name="connsiteX54" fmla="*/ 1346168 w 12593763"/>
              <a:gd name="connsiteY54" fmla="*/ 1190022 h 2259926"/>
              <a:gd name="connsiteX55" fmla="*/ 1145000 w 12593763"/>
              <a:gd name="connsiteY55" fmla="*/ 906558 h 2259926"/>
              <a:gd name="connsiteX56" fmla="*/ 934688 w 12593763"/>
              <a:gd name="connsiteY56" fmla="*/ 403638 h 2259926"/>
              <a:gd name="connsiteX57" fmla="*/ 120872 w 12593763"/>
              <a:gd name="connsiteY57" fmla="*/ 1226598 h 2259926"/>
              <a:gd name="connsiteX58" fmla="*/ 2000 w 12593763"/>
              <a:gd name="connsiteY58" fmla="*/ 961422 h 2259926"/>
              <a:gd name="connsiteX59" fmla="*/ 130016 w 12593763"/>
              <a:gd name="connsiteY59" fmla="*/ 741966 h 2259926"/>
              <a:gd name="connsiteX0" fmla="*/ 130367 w 12594114"/>
              <a:gd name="connsiteY0" fmla="*/ 741966 h 2259926"/>
              <a:gd name="connsiteX1" fmla="*/ 953327 w 12594114"/>
              <a:gd name="connsiteY1" fmla="*/ 321342 h 2259926"/>
              <a:gd name="connsiteX2" fmla="*/ 1309943 w 12594114"/>
              <a:gd name="connsiteY2" fmla="*/ 1116870 h 2259926"/>
              <a:gd name="connsiteX3" fmla="*/ 1657415 w 12594114"/>
              <a:gd name="connsiteY3" fmla="*/ 961422 h 2259926"/>
              <a:gd name="connsiteX4" fmla="*/ 2087183 w 12594114"/>
              <a:gd name="connsiteY4" fmla="*/ 1281462 h 2259926"/>
              <a:gd name="connsiteX5" fmla="*/ 2434655 w 12594114"/>
              <a:gd name="connsiteY5" fmla="*/ 540798 h 2259926"/>
              <a:gd name="connsiteX6" fmla="*/ 2516951 w 12594114"/>
              <a:gd name="connsiteY6" fmla="*/ 2168430 h 2259926"/>
              <a:gd name="connsiteX7" fmla="*/ 2690687 w 12594114"/>
              <a:gd name="connsiteY7" fmla="*/ 1327182 h 2259926"/>
              <a:gd name="connsiteX8" fmla="*/ 3321623 w 12594114"/>
              <a:gd name="connsiteY8" fmla="*/ 1638078 h 2259926"/>
              <a:gd name="connsiteX9" fmla="*/ 3925127 w 12594114"/>
              <a:gd name="connsiteY9" fmla="*/ 741966 h 2259926"/>
              <a:gd name="connsiteX10" fmla="*/ 4985831 w 12594114"/>
              <a:gd name="connsiteY10" fmla="*/ 1482630 h 2259926"/>
              <a:gd name="connsiteX11" fmla="*/ 5891087 w 12594114"/>
              <a:gd name="connsiteY11" fmla="*/ 101886 h 2259926"/>
              <a:gd name="connsiteX12" fmla="*/ 5909375 w 12594114"/>
              <a:gd name="connsiteY12" fmla="*/ 1162590 h 2259926"/>
              <a:gd name="connsiteX13" fmla="*/ 6586031 w 12594114"/>
              <a:gd name="connsiteY13" fmla="*/ 641382 h 2259926"/>
              <a:gd name="connsiteX14" fmla="*/ 6951791 w 12594114"/>
              <a:gd name="connsiteY14" fmla="*/ 824262 h 2259926"/>
              <a:gd name="connsiteX15" fmla="*/ 6832919 w 12594114"/>
              <a:gd name="connsiteY15" fmla="*/ 1171734 h 2259926"/>
              <a:gd name="connsiteX16" fmla="*/ 7674167 w 12594114"/>
              <a:gd name="connsiteY16" fmla="*/ 1180878 h 2259926"/>
              <a:gd name="connsiteX17" fmla="*/ 8204519 w 12594114"/>
              <a:gd name="connsiteY17" fmla="*/ 120174 h 2259926"/>
              <a:gd name="connsiteX18" fmla="*/ 8497127 w 12594114"/>
              <a:gd name="connsiteY18" fmla="*/ 705390 h 2259926"/>
              <a:gd name="connsiteX19" fmla="*/ 8954327 w 12594114"/>
              <a:gd name="connsiteY19" fmla="*/ 156750 h 2259926"/>
              <a:gd name="connsiteX20" fmla="*/ 9219503 w 12594114"/>
              <a:gd name="connsiteY20" fmla="*/ 339630 h 2259926"/>
              <a:gd name="connsiteX21" fmla="*/ 9850439 w 12594114"/>
              <a:gd name="connsiteY21" fmla="*/ 19590 h 2259926"/>
              <a:gd name="connsiteX22" fmla="*/ 10572815 w 12594114"/>
              <a:gd name="connsiteY22" fmla="*/ 1016286 h 2259926"/>
              <a:gd name="connsiteX23" fmla="*/ 10728263 w 12594114"/>
              <a:gd name="connsiteY23" fmla="*/ 559086 h 2259926"/>
              <a:gd name="connsiteX24" fmla="*/ 11075735 w 12594114"/>
              <a:gd name="connsiteY24" fmla="*/ 549942 h 2259926"/>
              <a:gd name="connsiteX25" fmla="*/ 11532935 w 12594114"/>
              <a:gd name="connsiteY25" fmla="*/ 641382 h 2259926"/>
              <a:gd name="connsiteX26" fmla="*/ 12063287 w 12594114"/>
              <a:gd name="connsiteY26" fmla="*/ 83598 h 2259926"/>
              <a:gd name="connsiteX27" fmla="*/ 12593639 w 12594114"/>
              <a:gd name="connsiteY27" fmla="*/ 641382 h 2259926"/>
              <a:gd name="connsiteX28" fmla="*/ 12154727 w 12594114"/>
              <a:gd name="connsiteY28" fmla="*/ 147606 h 2259926"/>
              <a:gd name="connsiteX29" fmla="*/ 11999279 w 12594114"/>
              <a:gd name="connsiteY29" fmla="*/ 156750 h 2259926"/>
              <a:gd name="connsiteX30" fmla="*/ 11523791 w 12594114"/>
              <a:gd name="connsiteY30" fmla="*/ 705390 h 2259926"/>
              <a:gd name="connsiteX31" fmla="*/ 10810559 w 12594114"/>
              <a:gd name="connsiteY31" fmla="*/ 586518 h 2259926"/>
              <a:gd name="connsiteX32" fmla="*/ 10636823 w 12594114"/>
              <a:gd name="connsiteY32" fmla="*/ 1089438 h 2259926"/>
              <a:gd name="connsiteX33" fmla="*/ 9823007 w 12594114"/>
              <a:gd name="connsiteY33" fmla="*/ 47022 h 2259926"/>
              <a:gd name="connsiteX34" fmla="*/ 9219503 w 12594114"/>
              <a:gd name="connsiteY34" fmla="*/ 385350 h 2259926"/>
              <a:gd name="connsiteX35" fmla="*/ 9000047 w 12594114"/>
              <a:gd name="connsiteY35" fmla="*/ 184182 h 2259926"/>
              <a:gd name="connsiteX36" fmla="*/ 8460551 w 12594114"/>
              <a:gd name="connsiteY36" fmla="*/ 787686 h 2259926"/>
              <a:gd name="connsiteX37" fmla="*/ 8231951 w 12594114"/>
              <a:gd name="connsiteY37" fmla="*/ 156750 h 2259926"/>
              <a:gd name="connsiteX38" fmla="*/ 7838759 w 12594114"/>
              <a:gd name="connsiteY38" fmla="*/ 1089438 h 2259926"/>
              <a:gd name="connsiteX39" fmla="*/ 7390703 w 12594114"/>
              <a:gd name="connsiteY39" fmla="*/ 1308894 h 2259926"/>
              <a:gd name="connsiteX40" fmla="*/ 6741479 w 12594114"/>
              <a:gd name="connsiteY40" fmla="*/ 1180878 h 2259926"/>
              <a:gd name="connsiteX41" fmla="*/ 6915215 w 12594114"/>
              <a:gd name="connsiteY41" fmla="*/ 879126 h 2259926"/>
              <a:gd name="connsiteX42" fmla="*/ 6586031 w 12594114"/>
              <a:gd name="connsiteY42" fmla="*/ 677958 h 2259926"/>
              <a:gd name="connsiteX43" fmla="*/ 6284279 w 12594114"/>
              <a:gd name="connsiteY43" fmla="*/ 952278 h 2259926"/>
              <a:gd name="connsiteX44" fmla="*/ 5836223 w 12594114"/>
              <a:gd name="connsiteY44" fmla="*/ 1217454 h 2259926"/>
              <a:gd name="connsiteX45" fmla="*/ 5872799 w 12594114"/>
              <a:gd name="connsiteY45" fmla="*/ 156750 h 2259926"/>
              <a:gd name="connsiteX46" fmla="*/ 5068127 w 12594114"/>
              <a:gd name="connsiteY46" fmla="*/ 1491774 h 2259926"/>
              <a:gd name="connsiteX47" fmla="*/ 4016567 w 12594114"/>
              <a:gd name="connsiteY47" fmla="*/ 869982 h 2259926"/>
              <a:gd name="connsiteX48" fmla="*/ 3275903 w 12594114"/>
              <a:gd name="connsiteY48" fmla="*/ 1711230 h 2259926"/>
              <a:gd name="connsiteX49" fmla="*/ 2736407 w 12594114"/>
              <a:gd name="connsiteY49" fmla="*/ 1436910 h 2259926"/>
              <a:gd name="connsiteX50" fmla="*/ 2471231 w 12594114"/>
              <a:gd name="connsiteY50" fmla="*/ 2250726 h 2259926"/>
              <a:gd name="connsiteX51" fmla="*/ 2425511 w 12594114"/>
              <a:gd name="connsiteY51" fmla="*/ 805974 h 2259926"/>
              <a:gd name="connsiteX52" fmla="*/ 2105471 w 12594114"/>
              <a:gd name="connsiteY52" fmla="*/ 1372902 h 2259926"/>
              <a:gd name="connsiteX53" fmla="*/ 1666559 w 12594114"/>
              <a:gd name="connsiteY53" fmla="*/ 988854 h 2259926"/>
              <a:gd name="connsiteX54" fmla="*/ 1346519 w 12594114"/>
              <a:gd name="connsiteY54" fmla="*/ 1190022 h 2259926"/>
              <a:gd name="connsiteX55" fmla="*/ 1145351 w 12594114"/>
              <a:gd name="connsiteY55" fmla="*/ 906558 h 2259926"/>
              <a:gd name="connsiteX56" fmla="*/ 935039 w 12594114"/>
              <a:gd name="connsiteY56" fmla="*/ 403638 h 2259926"/>
              <a:gd name="connsiteX57" fmla="*/ 130367 w 12594114"/>
              <a:gd name="connsiteY57" fmla="*/ 970566 h 2259926"/>
              <a:gd name="connsiteX58" fmla="*/ 2351 w 12594114"/>
              <a:gd name="connsiteY58" fmla="*/ 961422 h 2259926"/>
              <a:gd name="connsiteX59" fmla="*/ 130367 w 12594114"/>
              <a:gd name="connsiteY59" fmla="*/ 741966 h 2259926"/>
              <a:gd name="connsiteX0" fmla="*/ 716118 w 12631225"/>
              <a:gd name="connsiteY0" fmla="*/ 412782 h 2259926"/>
              <a:gd name="connsiteX1" fmla="*/ 990438 w 12631225"/>
              <a:gd name="connsiteY1" fmla="*/ 321342 h 2259926"/>
              <a:gd name="connsiteX2" fmla="*/ 1347054 w 12631225"/>
              <a:gd name="connsiteY2" fmla="*/ 1116870 h 2259926"/>
              <a:gd name="connsiteX3" fmla="*/ 1694526 w 12631225"/>
              <a:gd name="connsiteY3" fmla="*/ 961422 h 2259926"/>
              <a:gd name="connsiteX4" fmla="*/ 2124294 w 12631225"/>
              <a:gd name="connsiteY4" fmla="*/ 1281462 h 2259926"/>
              <a:gd name="connsiteX5" fmla="*/ 2471766 w 12631225"/>
              <a:gd name="connsiteY5" fmla="*/ 540798 h 2259926"/>
              <a:gd name="connsiteX6" fmla="*/ 2554062 w 12631225"/>
              <a:gd name="connsiteY6" fmla="*/ 2168430 h 2259926"/>
              <a:gd name="connsiteX7" fmla="*/ 2727798 w 12631225"/>
              <a:gd name="connsiteY7" fmla="*/ 1327182 h 2259926"/>
              <a:gd name="connsiteX8" fmla="*/ 3358734 w 12631225"/>
              <a:gd name="connsiteY8" fmla="*/ 1638078 h 2259926"/>
              <a:gd name="connsiteX9" fmla="*/ 3962238 w 12631225"/>
              <a:gd name="connsiteY9" fmla="*/ 741966 h 2259926"/>
              <a:gd name="connsiteX10" fmla="*/ 5022942 w 12631225"/>
              <a:gd name="connsiteY10" fmla="*/ 1482630 h 2259926"/>
              <a:gd name="connsiteX11" fmla="*/ 5928198 w 12631225"/>
              <a:gd name="connsiteY11" fmla="*/ 101886 h 2259926"/>
              <a:gd name="connsiteX12" fmla="*/ 5946486 w 12631225"/>
              <a:gd name="connsiteY12" fmla="*/ 1162590 h 2259926"/>
              <a:gd name="connsiteX13" fmla="*/ 6623142 w 12631225"/>
              <a:gd name="connsiteY13" fmla="*/ 641382 h 2259926"/>
              <a:gd name="connsiteX14" fmla="*/ 6988902 w 12631225"/>
              <a:gd name="connsiteY14" fmla="*/ 824262 h 2259926"/>
              <a:gd name="connsiteX15" fmla="*/ 6870030 w 12631225"/>
              <a:gd name="connsiteY15" fmla="*/ 1171734 h 2259926"/>
              <a:gd name="connsiteX16" fmla="*/ 7711278 w 12631225"/>
              <a:gd name="connsiteY16" fmla="*/ 1180878 h 2259926"/>
              <a:gd name="connsiteX17" fmla="*/ 8241630 w 12631225"/>
              <a:gd name="connsiteY17" fmla="*/ 120174 h 2259926"/>
              <a:gd name="connsiteX18" fmla="*/ 8534238 w 12631225"/>
              <a:gd name="connsiteY18" fmla="*/ 705390 h 2259926"/>
              <a:gd name="connsiteX19" fmla="*/ 8991438 w 12631225"/>
              <a:gd name="connsiteY19" fmla="*/ 156750 h 2259926"/>
              <a:gd name="connsiteX20" fmla="*/ 9256614 w 12631225"/>
              <a:gd name="connsiteY20" fmla="*/ 339630 h 2259926"/>
              <a:gd name="connsiteX21" fmla="*/ 9887550 w 12631225"/>
              <a:gd name="connsiteY21" fmla="*/ 19590 h 2259926"/>
              <a:gd name="connsiteX22" fmla="*/ 10609926 w 12631225"/>
              <a:gd name="connsiteY22" fmla="*/ 1016286 h 2259926"/>
              <a:gd name="connsiteX23" fmla="*/ 10765374 w 12631225"/>
              <a:gd name="connsiteY23" fmla="*/ 559086 h 2259926"/>
              <a:gd name="connsiteX24" fmla="*/ 11112846 w 12631225"/>
              <a:gd name="connsiteY24" fmla="*/ 549942 h 2259926"/>
              <a:gd name="connsiteX25" fmla="*/ 11570046 w 12631225"/>
              <a:gd name="connsiteY25" fmla="*/ 641382 h 2259926"/>
              <a:gd name="connsiteX26" fmla="*/ 12100398 w 12631225"/>
              <a:gd name="connsiteY26" fmla="*/ 83598 h 2259926"/>
              <a:gd name="connsiteX27" fmla="*/ 12630750 w 12631225"/>
              <a:gd name="connsiteY27" fmla="*/ 641382 h 2259926"/>
              <a:gd name="connsiteX28" fmla="*/ 12191838 w 12631225"/>
              <a:gd name="connsiteY28" fmla="*/ 147606 h 2259926"/>
              <a:gd name="connsiteX29" fmla="*/ 12036390 w 12631225"/>
              <a:gd name="connsiteY29" fmla="*/ 156750 h 2259926"/>
              <a:gd name="connsiteX30" fmla="*/ 11560902 w 12631225"/>
              <a:gd name="connsiteY30" fmla="*/ 705390 h 2259926"/>
              <a:gd name="connsiteX31" fmla="*/ 10847670 w 12631225"/>
              <a:gd name="connsiteY31" fmla="*/ 586518 h 2259926"/>
              <a:gd name="connsiteX32" fmla="*/ 10673934 w 12631225"/>
              <a:gd name="connsiteY32" fmla="*/ 1089438 h 2259926"/>
              <a:gd name="connsiteX33" fmla="*/ 9860118 w 12631225"/>
              <a:gd name="connsiteY33" fmla="*/ 47022 h 2259926"/>
              <a:gd name="connsiteX34" fmla="*/ 9256614 w 12631225"/>
              <a:gd name="connsiteY34" fmla="*/ 385350 h 2259926"/>
              <a:gd name="connsiteX35" fmla="*/ 9037158 w 12631225"/>
              <a:gd name="connsiteY35" fmla="*/ 184182 h 2259926"/>
              <a:gd name="connsiteX36" fmla="*/ 8497662 w 12631225"/>
              <a:gd name="connsiteY36" fmla="*/ 787686 h 2259926"/>
              <a:gd name="connsiteX37" fmla="*/ 8269062 w 12631225"/>
              <a:gd name="connsiteY37" fmla="*/ 156750 h 2259926"/>
              <a:gd name="connsiteX38" fmla="*/ 7875870 w 12631225"/>
              <a:gd name="connsiteY38" fmla="*/ 1089438 h 2259926"/>
              <a:gd name="connsiteX39" fmla="*/ 7427814 w 12631225"/>
              <a:gd name="connsiteY39" fmla="*/ 1308894 h 2259926"/>
              <a:gd name="connsiteX40" fmla="*/ 6778590 w 12631225"/>
              <a:gd name="connsiteY40" fmla="*/ 1180878 h 2259926"/>
              <a:gd name="connsiteX41" fmla="*/ 6952326 w 12631225"/>
              <a:gd name="connsiteY41" fmla="*/ 879126 h 2259926"/>
              <a:gd name="connsiteX42" fmla="*/ 6623142 w 12631225"/>
              <a:gd name="connsiteY42" fmla="*/ 677958 h 2259926"/>
              <a:gd name="connsiteX43" fmla="*/ 6321390 w 12631225"/>
              <a:gd name="connsiteY43" fmla="*/ 952278 h 2259926"/>
              <a:gd name="connsiteX44" fmla="*/ 5873334 w 12631225"/>
              <a:gd name="connsiteY44" fmla="*/ 1217454 h 2259926"/>
              <a:gd name="connsiteX45" fmla="*/ 5909910 w 12631225"/>
              <a:gd name="connsiteY45" fmla="*/ 156750 h 2259926"/>
              <a:gd name="connsiteX46" fmla="*/ 5105238 w 12631225"/>
              <a:gd name="connsiteY46" fmla="*/ 1491774 h 2259926"/>
              <a:gd name="connsiteX47" fmla="*/ 4053678 w 12631225"/>
              <a:gd name="connsiteY47" fmla="*/ 869982 h 2259926"/>
              <a:gd name="connsiteX48" fmla="*/ 3313014 w 12631225"/>
              <a:gd name="connsiteY48" fmla="*/ 1711230 h 2259926"/>
              <a:gd name="connsiteX49" fmla="*/ 2773518 w 12631225"/>
              <a:gd name="connsiteY49" fmla="*/ 1436910 h 2259926"/>
              <a:gd name="connsiteX50" fmla="*/ 2508342 w 12631225"/>
              <a:gd name="connsiteY50" fmla="*/ 2250726 h 2259926"/>
              <a:gd name="connsiteX51" fmla="*/ 2462622 w 12631225"/>
              <a:gd name="connsiteY51" fmla="*/ 805974 h 2259926"/>
              <a:gd name="connsiteX52" fmla="*/ 2142582 w 12631225"/>
              <a:gd name="connsiteY52" fmla="*/ 1372902 h 2259926"/>
              <a:gd name="connsiteX53" fmla="*/ 1703670 w 12631225"/>
              <a:gd name="connsiteY53" fmla="*/ 988854 h 2259926"/>
              <a:gd name="connsiteX54" fmla="*/ 1383630 w 12631225"/>
              <a:gd name="connsiteY54" fmla="*/ 1190022 h 2259926"/>
              <a:gd name="connsiteX55" fmla="*/ 1182462 w 12631225"/>
              <a:gd name="connsiteY55" fmla="*/ 906558 h 2259926"/>
              <a:gd name="connsiteX56" fmla="*/ 972150 w 12631225"/>
              <a:gd name="connsiteY56" fmla="*/ 403638 h 2259926"/>
              <a:gd name="connsiteX57" fmla="*/ 167478 w 12631225"/>
              <a:gd name="connsiteY57" fmla="*/ 970566 h 2259926"/>
              <a:gd name="connsiteX58" fmla="*/ 39462 w 12631225"/>
              <a:gd name="connsiteY58" fmla="*/ 961422 h 2259926"/>
              <a:gd name="connsiteX59" fmla="*/ 716118 w 12631225"/>
              <a:gd name="connsiteY59" fmla="*/ 412782 h 2259926"/>
              <a:gd name="connsiteX0" fmla="*/ 645299 w 12560406"/>
              <a:gd name="connsiteY0" fmla="*/ 412782 h 2259926"/>
              <a:gd name="connsiteX1" fmla="*/ 919619 w 12560406"/>
              <a:gd name="connsiteY1" fmla="*/ 321342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645299 w 12560406"/>
              <a:gd name="connsiteY0" fmla="*/ 412782 h 2259926"/>
              <a:gd name="connsiteX1" fmla="*/ 1056779 w 12560406"/>
              <a:gd name="connsiteY1" fmla="*/ 449358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810440 w 12570099"/>
              <a:gd name="connsiteY0" fmla="*/ 330486 h 2259926"/>
              <a:gd name="connsiteX1" fmla="*/ 1066472 w 12570099"/>
              <a:gd name="connsiteY1" fmla="*/ 449358 h 2259926"/>
              <a:gd name="connsiteX2" fmla="*/ 1285928 w 12570099"/>
              <a:gd name="connsiteY2" fmla="*/ 1116870 h 2259926"/>
              <a:gd name="connsiteX3" fmla="*/ 1633400 w 12570099"/>
              <a:gd name="connsiteY3" fmla="*/ 961422 h 2259926"/>
              <a:gd name="connsiteX4" fmla="*/ 2063168 w 12570099"/>
              <a:gd name="connsiteY4" fmla="*/ 1281462 h 2259926"/>
              <a:gd name="connsiteX5" fmla="*/ 2410640 w 12570099"/>
              <a:gd name="connsiteY5" fmla="*/ 540798 h 2259926"/>
              <a:gd name="connsiteX6" fmla="*/ 2492936 w 12570099"/>
              <a:gd name="connsiteY6" fmla="*/ 2168430 h 2259926"/>
              <a:gd name="connsiteX7" fmla="*/ 2666672 w 12570099"/>
              <a:gd name="connsiteY7" fmla="*/ 1327182 h 2259926"/>
              <a:gd name="connsiteX8" fmla="*/ 3297608 w 12570099"/>
              <a:gd name="connsiteY8" fmla="*/ 1638078 h 2259926"/>
              <a:gd name="connsiteX9" fmla="*/ 3901112 w 12570099"/>
              <a:gd name="connsiteY9" fmla="*/ 741966 h 2259926"/>
              <a:gd name="connsiteX10" fmla="*/ 4961816 w 12570099"/>
              <a:gd name="connsiteY10" fmla="*/ 1482630 h 2259926"/>
              <a:gd name="connsiteX11" fmla="*/ 5867072 w 12570099"/>
              <a:gd name="connsiteY11" fmla="*/ 101886 h 2259926"/>
              <a:gd name="connsiteX12" fmla="*/ 5885360 w 12570099"/>
              <a:gd name="connsiteY12" fmla="*/ 1162590 h 2259926"/>
              <a:gd name="connsiteX13" fmla="*/ 6562016 w 12570099"/>
              <a:gd name="connsiteY13" fmla="*/ 641382 h 2259926"/>
              <a:gd name="connsiteX14" fmla="*/ 6927776 w 12570099"/>
              <a:gd name="connsiteY14" fmla="*/ 824262 h 2259926"/>
              <a:gd name="connsiteX15" fmla="*/ 6808904 w 12570099"/>
              <a:gd name="connsiteY15" fmla="*/ 1171734 h 2259926"/>
              <a:gd name="connsiteX16" fmla="*/ 7650152 w 12570099"/>
              <a:gd name="connsiteY16" fmla="*/ 1180878 h 2259926"/>
              <a:gd name="connsiteX17" fmla="*/ 8180504 w 12570099"/>
              <a:gd name="connsiteY17" fmla="*/ 120174 h 2259926"/>
              <a:gd name="connsiteX18" fmla="*/ 8473112 w 12570099"/>
              <a:gd name="connsiteY18" fmla="*/ 705390 h 2259926"/>
              <a:gd name="connsiteX19" fmla="*/ 8930312 w 12570099"/>
              <a:gd name="connsiteY19" fmla="*/ 156750 h 2259926"/>
              <a:gd name="connsiteX20" fmla="*/ 9195488 w 12570099"/>
              <a:gd name="connsiteY20" fmla="*/ 339630 h 2259926"/>
              <a:gd name="connsiteX21" fmla="*/ 9826424 w 12570099"/>
              <a:gd name="connsiteY21" fmla="*/ 19590 h 2259926"/>
              <a:gd name="connsiteX22" fmla="*/ 10548800 w 12570099"/>
              <a:gd name="connsiteY22" fmla="*/ 1016286 h 2259926"/>
              <a:gd name="connsiteX23" fmla="*/ 10704248 w 12570099"/>
              <a:gd name="connsiteY23" fmla="*/ 559086 h 2259926"/>
              <a:gd name="connsiteX24" fmla="*/ 11051720 w 12570099"/>
              <a:gd name="connsiteY24" fmla="*/ 549942 h 2259926"/>
              <a:gd name="connsiteX25" fmla="*/ 11508920 w 12570099"/>
              <a:gd name="connsiteY25" fmla="*/ 641382 h 2259926"/>
              <a:gd name="connsiteX26" fmla="*/ 12039272 w 12570099"/>
              <a:gd name="connsiteY26" fmla="*/ 83598 h 2259926"/>
              <a:gd name="connsiteX27" fmla="*/ 12569624 w 12570099"/>
              <a:gd name="connsiteY27" fmla="*/ 641382 h 2259926"/>
              <a:gd name="connsiteX28" fmla="*/ 12130712 w 12570099"/>
              <a:gd name="connsiteY28" fmla="*/ 147606 h 2259926"/>
              <a:gd name="connsiteX29" fmla="*/ 11975264 w 12570099"/>
              <a:gd name="connsiteY29" fmla="*/ 156750 h 2259926"/>
              <a:gd name="connsiteX30" fmla="*/ 11499776 w 12570099"/>
              <a:gd name="connsiteY30" fmla="*/ 705390 h 2259926"/>
              <a:gd name="connsiteX31" fmla="*/ 10786544 w 12570099"/>
              <a:gd name="connsiteY31" fmla="*/ 586518 h 2259926"/>
              <a:gd name="connsiteX32" fmla="*/ 10612808 w 12570099"/>
              <a:gd name="connsiteY32" fmla="*/ 1089438 h 2259926"/>
              <a:gd name="connsiteX33" fmla="*/ 9798992 w 12570099"/>
              <a:gd name="connsiteY33" fmla="*/ 47022 h 2259926"/>
              <a:gd name="connsiteX34" fmla="*/ 9195488 w 12570099"/>
              <a:gd name="connsiteY34" fmla="*/ 385350 h 2259926"/>
              <a:gd name="connsiteX35" fmla="*/ 8976032 w 12570099"/>
              <a:gd name="connsiteY35" fmla="*/ 184182 h 2259926"/>
              <a:gd name="connsiteX36" fmla="*/ 8436536 w 12570099"/>
              <a:gd name="connsiteY36" fmla="*/ 787686 h 2259926"/>
              <a:gd name="connsiteX37" fmla="*/ 8207936 w 12570099"/>
              <a:gd name="connsiteY37" fmla="*/ 156750 h 2259926"/>
              <a:gd name="connsiteX38" fmla="*/ 7814744 w 12570099"/>
              <a:gd name="connsiteY38" fmla="*/ 1089438 h 2259926"/>
              <a:gd name="connsiteX39" fmla="*/ 7366688 w 12570099"/>
              <a:gd name="connsiteY39" fmla="*/ 1308894 h 2259926"/>
              <a:gd name="connsiteX40" fmla="*/ 6717464 w 12570099"/>
              <a:gd name="connsiteY40" fmla="*/ 1180878 h 2259926"/>
              <a:gd name="connsiteX41" fmla="*/ 6891200 w 12570099"/>
              <a:gd name="connsiteY41" fmla="*/ 879126 h 2259926"/>
              <a:gd name="connsiteX42" fmla="*/ 6562016 w 12570099"/>
              <a:gd name="connsiteY42" fmla="*/ 677958 h 2259926"/>
              <a:gd name="connsiteX43" fmla="*/ 6260264 w 12570099"/>
              <a:gd name="connsiteY43" fmla="*/ 952278 h 2259926"/>
              <a:gd name="connsiteX44" fmla="*/ 5812208 w 12570099"/>
              <a:gd name="connsiteY44" fmla="*/ 1217454 h 2259926"/>
              <a:gd name="connsiteX45" fmla="*/ 5848784 w 12570099"/>
              <a:gd name="connsiteY45" fmla="*/ 156750 h 2259926"/>
              <a:gd name="connsiteX46" fmla="*/ 5044112 w 12570099"/>
              <a:gd name="connsiteY46" fmla="*/ 1491774 h 2259926"/>
              <a:gd name="connsiteX47" fmla="*/ 3992552 w 12570099"/>
              <a:gd name="connsiteY47" fmla="*/ 869982 h 2259926"/>
              <a:gd name="connsiteX48" fmla="*/ 3251888 w 12570099"/>
              <a:gd name="connsiteY48" fmla="*/ 1711230 h 2259926"/>
              <a:gd name="connsiteX49" fmla="*/ 2712392 w 12570099"/>
              <a:gd name="connsiteY49" fmla="*/ 1436910 h 2259926"/>
              <a:gd name="connsiteX50" fmla="*/ 2447216 w 12570099"/>
              <a:gd name="connsiteY50" fmla="*/ 2250726 h 2259926"/>
              <a:gd name="connsiteX51" fmla="*/ 2401496 w 12570099"/>
              <a:gd name="connsiteY51" fmla="*/ 805974 h 2259926"/>
              <a:gd name="connsiteX52" fmla="*/ 2081456 w 12570099"/>
              <a:gd name="connsiteY52" fmla="*/ 1372902 h 2259926"/>
              <a:gd name="connsiteX53" fmla="*/ 1642544 w 12570099"/>
              <a:gd name="connsiteY53" fmla="*/ 988854 h 2259926"/>
              <a:gd name="connsiteX54" fmla="*/ 1322504 w 12570099"/>
              <a:gd name="connsiteY54" fmla="*/ 1190022 h 2259926"/>
              <a:gd name="connsiteX55" fmla="*/ 1121336 w 12570099"/>
              <a:gd name="connsiteY55" fmla="*/ 906558 h 2259926"/>
              <a:gd name="connsiteX56" fmla="*/ 911024 w 12570099"/>
              <a:gd name="connsiteY56" fmla="*/ 403638 h 2259926"/>
              <a:gd name="connsiteX57" fmla="*/ 106352 w 12570099"/>
              <a:gd name="connsiteY57" fmla="*/ 970566 h 2259926"/>
              <a:gd name="connsiteX58" fmla="*/ 88064 w 12570099"/>
              <a:gd name="connsiteY58" fmla="*/ 769398 h 2259926"/>
              <a:gd name="connsiteX59" fmla="*/ 810440 w 12570099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33418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61296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23959 w 12572644"/>
              <a:gd name="connsiteY32" fmla="*/ 1083863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698673 w 12572644"/>
              <a:gd name="connsiteY23" fmla="*/ 636886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704248 w 12572644"/>
              <a:gd name="connsiteY23" fmla="*/ 614584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95488 w 12572644"/>
              <a:gd name="connsiteY34" fmla="*/ 390482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84930 w 12572644"/>
              <a:gd name="connsiteY32" fmla="*/ 1077844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43738 h 2273178"/>
              <a:gd name="connsiteX1" fmla="*/ 1066472 w 12572644"/>
              <a:gd name="connsiteY1" fmla="*/ 462610 h 2273178"/>
              <a:gd name="connsiteX2" fmla="*/ 1285928 w 12572644"/>
              <a:gd name="connsiteY2" fmla="*/ 1130122 h 2273178"/>
              <a:gd name="connsiteX3" fmla="*/ 1633400 w 12572644"/>
              <a:gd name="connsiteY3" fmla="*/ 974674 h 2273178"/>
              <a:gd name="connsiteX4" fmla="*/ 2063168 w 12572644"/>
              <a:gd name="connsiteY4" fmla="*/ 1294714 h 2273178"/>
              <a:gd name="connsiteX5" fmla="*/ 2410640 w 12572644"/>
              <a:gd name="connsiteY5" fmla="*/ 554050 h 2273178"/>
              <a:gd name="connsiteX6" fmla="*/ 2492936 w 12572644"/>
              <a:gd name="connsiteY6" fmla="*/ 2181682 h 2273178"/>
              <a:gd name="connsiteX7" fmla="*/ 2666672 w 12572644"/>
              <a:gd name="connsiteY7" fmla="*/ 1340434 h 2273178"/>
              <a:gd name="connsiteX8" fmla="*/ 3297608 w 12572644"/>
              <a:gd name="connsiteY8" fmla="*/ 1651330 h 2273178"/>
              <a:gd name="connsiteX9" fmla="*/ 3901112 w 12572644"/>
              <a:gd name="connsiteY9" fmla="*/ 755218 h 2273178"/>
              <a:gd name="connsiteX10" fmla="*/ 4961816 w 12572644"/>
              <a:gd name="connsiteY10" fmla="*/ 1495882 h 2273178"/>
              <a:gd name="connsiteX11" fmla="*/ 5867072 w 12572644"/>
              <a:gd name="connsiteY11" fmla="*/ 115138 h 2273178"/>
              <a:gd name="connsiteX12" fmla="*/ 5885360 w 12572644"/>
              <a:gd name="connsiteY12" fmla="*/ 1175842 h 2273178"/>
              <a:gd name="connsiteX13" fmla="*/ 6562016 w 12572644"/>
              <a:gd name="connsiteY13" fmla="*/ 654634 h 2273178"/>
              <a:gd name="connsiteX14" fmla="*/ 6927776 w 12572644"/>
              <a:gd name="connsiteY14" fmla="*/ 837514 h 2273178"/>
              <a:gd name="connsiteX15" fmla="*/ 6808904 w 12572644"/>
              <a:gd name="connsiteY15" fmla="*/ 1184986 h 2273178"/>
              <a:gd name="connsiteX16" fmla="*/ 7650152 w 12572644"/>
              <a:gd name="connsiteY16" fmla="*/ 1194130 h 2273178"/>
              <a:gd name="connsiteX17" fmla="*/ 8180504 w 12572644"/>
              <a:gd name="connsiteY17" fmla="*/ 133426 h 2273178"/>
              <a:gd name="connsiteX18" fmla="*/ 8473112 w 12572644"/>
              <a:gd name="connsiteY18" fmla="*/ 718642 h 2273178"/>
              <a:gd name="connsiteX19" fmla="*/ 8930312 w 12572644"/>
              <a:gd name="connsiteY19" fmla="*/ 170002 h 2273178"/>
              <a:gd name="connsiteX20" fmla="*/ 9195488 w 12572644"/>
              <a:gd name="connsiteY20" fmla="*/ 352882 h 2273178"/>
              <a:gd name="connsiteX21" fmla="*/ 9815273 w 12572644"/>
              <a:gd name="connsiteY21" fmla="*/ 27266 h 2273178"/>
              <a:gd name="connsiteX22" fmla="*/ 10565527 w 12572644"/>
              <a:gd name="connsiteY22" fmla="*/ 1023962 h 2273178"/>
              <a:gd name="connsiteX23" fmla="*/ 10704248 w 12572644"/>
              <a:gd name="connsiteY23" fmla="*/ 628095 h 2273178"/>
              <a:gd name="connsiteX24" fmla="*/ 10901179 w 12572644"/>
              <a:gd name="connsiteY24" fmla="*/ 546467 h 2273178"/>
              <a:gd name="connsiteX25" fmla="*/ 11492194 w 12572644"/>
              <a:gd name="connsiteY25" fmla="*/ 665785 h 2273178"/>
              <a:gd name="connsiteX26" fmla="*/ 12061575 w 12572644"/>
              <a:gd name="connsiteY26" fmla="*/ 74548 h 2273178"/>
              <a:gd name="connsiteX27" fmla="*/ 12569624 w 12572644"/>
              <a:gd name="connsiteY27" fmla="*/ 654634 h 2273178"/>
              <a:gd name="connsiteX28" fmla="*/ 12258951 w 12572644"/>
              <a:gd name="connsiteY28" fmla="*/ 283522 h 2273178"/>
              <a:gd name="connsiteX29" fmla="*/ 11975264 w 12572644"/>
              <a:gd name="connsiteY29" fmla="*/ 170002 h 2273178"/>
              <a:gd name="connsiteX30" fmla="*/ 11494200 w 12572644"/>
              <a:gd name="connsiteY30" fmla="*/ 718642 h 2273178"/>
              <a:gd name="connsiteX31" fmla="*/ 10786544 w 12572644"/>
              <a:gd name="connsiteY31" fmla="*/ 599770 h 2273178"/>
              <a:gd name="connsiteX32" fmla="*/ 10584930 w 12572644"/>
              <a:gd name="connsiteY32" fmla="*/ 1085964 h 2273178"/>
              <a:gd name="connsiteX33" fmla="*/ 9793416 w 12572644"/>
              <a:gd name="connsiteY33" fmla="*/ 60274 h 2273178"/>
              <a:gd name="connsiteX34" fmla="*/ 9189913 w 12572644"/>
              <a:gd name="connsiteY34" fmla="*/ 404178 h 2273178"/>
              <a:gd name="connsiteX35" fmla="*/ 8976032 w 12572644"/>
              <a:gd name="connsiteY35" fmla="*/ 197434 h 2273178"/>
              <a:gd name="connsiteX36" fmla="*/ 8436536 w 12572644"/>
              <a:gd name="connsiteY36" fmla="*/ 800938 h 2273178"/>
              <a:gd name="connsiteX37" fmla="*/ 8207936 w 12572644"/>
              <a:gd name="connsiteY37" fmla="*/ 170002 h 2273178"/>
              <a:gd name="connsiteX38" fmla="*/ 7814744 w 12572644"/>
              <a:gd name="connsiteY38" fmla="*/ 1102690 h 2273178"/>
              <a:gd name="connsiteX39" fmla="*/ 7366688 w 12572644"/>
              <a:gd name="connsiteY39" fmla="*/ 1322146 h 2273178"/>
              <a:gd name="connsiteX40" fmla="*/ 6717464 w 12572644"/>
              <a:gd name="connsiteY40" fmla="*/ 1194130 h 2273178"/>
              <a:gd name="connsiteX41" fmla="*/ 6891200 w 12572644"/>
              <a:gd name="connsiteY41" fmla="*/ 892378 h 2273178"/>
              <a:gd name="connsiteX42" fmla="*/ 6562016 w 12572644"/>
              <a:gd name="connsiteY42" fmla="*/ 691210 h 2273178"/>
              <a:gd name="connsiteX43" fmla="*/ 6260264 w 12572644"/>
              <a:gd name="connsiteY43" fmla="*/ 965530 h 2273178"/>
              <a:gd name="connsiteX44" fmla="*/ 5812208 w 12572644"/>
              <a:gd name="connsiteY44" fmla="*/ 1230706 h 2273178"/>
              <a:gd name="connsiteX45" fmla="*/ 5848784 w 12572644"/>
              <a:gd name="connsiteY45" fmla="*/ 170002 h 2273178"/>
              <a:gd name="connsiteX46" fmla="*/ 5044112 w 12572644"/>
              <a:gd name="connsiteY46" fmla="*/ 1505026 h 2273178"/>
              <a:gd name="connsiteX47" fmla="*/ 3992552 w 12572644"/>
              <a:gd name="connsiteY47" fmla="*/ 883234 h 2273178"/>
              <a:gd name="connsiteX48" fmla="*/ 3251888 w 12572644"/>
              <a:gd name="connsiteY48" fmla="*/ 1724482 h 2273178"/>
              <a:gd name="connsiteX49" fmla="*/ 2712392 w 12572644"/>
              <a:gd name="connsiteY49" fmla="*/ 1450162 h 2273178"/>
              <a:gd name="connsiteX50" fmla="*/ 2447216 w 12572644"/>
              <a:gd name="connsiteY50" fmla="*/ 2263978 h 2273178"/>
              <a:gd name="connsiteX51" fmla="*/ 2401496 w 12572644"/>
              <a:gd name="connsiteY51" fmla="*/ 819226 h 2273178"/>
              <a:gd name="connsiteX52" fmla="*/ 2081456 w 12572644"/>
              <a:gd name="connsiteY52" fmla="*/ 1386154 h 2273178"/>
              <a:gd name="connsiteX53" fmla="*/ 1642544 w 12572644"/>
              <a:gd name="connsiteY53" fmla="*/ 1002106 h 2273178"/>
              <a:gd name="connsiteX54" fmla="*/ 1322504 w 12572644"/>
              <a:gd name="connsiteY54" fmla="*/ 1203274 h 2273178"/>
              <a:gd name="connsiteX55" fmla="*/ 1121336 w 12572644"/>
              <a:gd name="connsiteY55" fmla="*/ 919810 h 2273178"/>
              <a:gd name="connsiteX56" fmla="*/ 911024 w 12572644"/>
              <a:gd name="connsiteY56" fmla="*/ 416890 h 2273178"/>
              <a:gd name="connsiteX57" fmla="*/ 106352 w 12572644"/>
              <a:gd name="connsiteY57" fmla="*/ 983818 h 2273178"/>
              <a:gd name="connsiteX58" fmla="*/ 88064 w 12572644"/>
              <a:gd name="connsiteY58" fmla="*/ 782650 h 2273178"/>
              <a:gd name="connsiteX59" fmla="*/ 810440 w 12572644"/>
              <a:gd name="connsiteY59" fmla="*/ 343738 h 2273178"/>
              <a:gd name="connsiteX0" fmla="*/ 810440 w 12572644"/>
              <a:gd name="connsiteY0" fmla="*/ 336588 h 2266028"/>
              <a:gd name="connsiteX1" fmla="*/ 1066472 w 12572644"/>
              <a:gd name="connsiteY1" fmla="*/ 455460 h 2266028"/>
              <a:gd name="connsiteX2" fmla="*/ 1285928 w 12572644"/>
              <a:gd name="connsiteY2" fmla="*/ 1122972 h 2266028"/>
              <a:gd name="connsiteX3" fmla="*/ 1633400 w 12572644"/>
              <a:gd name="connsiteY3" fmla="*/ 967524 h 2266028"/>
              <a:gd name="connsiteX4" fmla="*/ 2063168 w 12572644"/>
              <a:gd name="connsiteY4" fmla="*/ 1287564 h 2266028"/>
              <a:gd name="connsiteX5" fmla="*/ 2410640 w 12572644"/>
              <a:gd name="connsiteY5" fmla="*/ 546900 h 2266028"/>
              <a:gd name="connsiteX6" fmla="*/ 2492936 w 12572644"/>
              <a:gd name="connsiteY6" fmla="*/ 2174532 h 2266028"/>
              <a:gd name="connsiteX7" fmla="*/ 2666672 w 12572644"/>
              <a:gd name="connsiteY7" fmla="*/ 1333284 h 2266028"/>
              <a:gd name="connsiteX8" fmla="*/ 3297608 w 12572644"/>
              <a:gd name="connsiteY8" fmla="*/ 1644180 h 2266028"/>
              <a:gd name="connsiteX9" fmla="*/ 3901112 w 12572644"/>
              <a:gd name="connsiteY9" fmla="*/ 748068 h 2266028"/>
              <a:gd name="connsiteX10" fmla="*/ 4961816 w 12572644"/>
              <a:gd name="connsiteY10" fmla="*/ 1488732 h 2266028"/>
              <a:gd name="connsiteX11" fmla="*/ 5867072 w 12572644"/>
              <a:gd name="connsiteY11" fmla="*/ 107988 h 2266028"/>
              <a:gd name="connsiteX12" fmla="*/ 5885360 w 12572644"/>
              <a:gd name="connsiteY12" fmla="*/ 1168692 h 2266028"/>
              <a:gd name="connsiteX13" fmla="*/ 6562016 w 12572644"/>
              <a:gd name="connsiteY13" fmla="*/ 647484 h 2266028"/>
              <a:gd name="connsiteX14" fmla="*/ 6927776 w 12572644"/>
              <a:gd name="connsiteY14" fmla="*/ 830364 h 2266028"/>
              <a:gd name="connsiteX15" fmla="*/ 6808904 w 12572644"/>
              <a:gd name="connsiteY15" fmla="*/ 1177836 h 2266028"/>
              <a:gd name="connsiteX16" fmla="*/ 7650152 w 12572644"/>
              <a:gd name="connsiteY16" fmla="*/ 1186980 h 2266028"/>
              <a:gd name="connsiteX17" fmla="*/ 8180504 w 12572644"/>
              <a:gd name="connsiteY17" fmla="*/ 126276 h 2266028"/>
              <a:gd name="connsiteX18" fmla="*/ 8473112 w 12572644"/>
              <a:gd name="connsiteY18" fmla="*/ 711492 h 2266028"/>
              <a:gd name="connsiteX19" fmla="*/ 8930312 w 12572644"/>
              <a:gd name="connsiteY19" fmla="*/ 162852 h 2266028"/>
              <a:gd name="connsiteX20" fmla="*/ 9195488 w 12572644"/>
              <a:gd name="connsiteY20" fmla="*/ 334581 h 2266028"/>
              <a:gd name="connsiteX21" fmla="*/ 9815273 w 12572644"/>
              <a:gd name="connsiteY21" fmla="*/ 20116 h 2266028"/>
              <a:gd name="connsiteX22" fmla="*/ 10565527 w 12572644"/>
              <a:gd name="connsiteY22" fmla="*/ 1016812 h 2266028"/>
              <a:gd name="connsiteX23" fmla="*/ 10704248 w 12572644"/>
              <a:gd name="connsiteY23" fmla="*/ 620945 h 2266028"/>
              <a:gd name="connsiteX24" fmla="*/ 10901179 w 12572644"/>
              <a:gd name="connsiteY24" fmla="*/ 539317 h 2266028"/>
              <a:gd name="connsiteX25" fmla="*/ 11492194 w 12572644"/>
              <a:gd name="connsiteY25" fmla="*/ 658635 h 2266028"/>
              <a:gd name="connsiteX26" fmla="*/ 12061575 w 12572644"/>
              <a:gd name="connsiteY26" fmla="*/ 67398 h 2266028"/>
              <a:gd name="connsiteX27" fmla="*/ 12569624 w 12572644"/>
              <a:gd name="connsiteY27" fmla="*/ 647484 h 2266028"/>
              <a:gd name="connsiteX28" fmla="*/ 12258951 w 12572644"/>
              <a:gd name="connsiteY28" fmla="*/ 276372 h 2266028"/>
              <a:gd name="connsiteX29" fmla="*/ 11975264 w 12572644"/>
              <a:gd name="connsiteY29" fmla="*/ 162852 h 2266028"/>
              <a:gd name="connsiteX30" fmla="*/ 11494200 w 12572644"/>
              <a:gd name="connsiteY30" fmla="*/ 711492 h 2266028"/>
              <a:gd name="connsiteX31" fmla="*/ 10786544 w 12572644"/>
              <a:gd name="connsiteY31" fmla="*/ 592620 h 2266028"/>
              <a:gd name="connsiteX32" fmla="*/ 10584930 w 12572644"/>
              <a:gd name="connsiteY32" fmla="*/ 1078814 h 2266028"/>
              <a:gd name="connsiteX33" fmla="*/ 9793416 w 12572644"/>
              <a:gd name="connsiteY33" fmla="*/ 53124 h 2266028"/>
              <a:gd name="connsiteX34" fmla="*/ 9189913 w 12572644"/>
              <a:gd name="connsiteY34" fmla="*/ 397028 h 2266028"/>
              <a:gd name="connsiteX35" fmla="*/ 8976032 w 12572644"/>
              <a:gd name="connsiteY35" fmla="*/ 190284 h 2266028"/>
              <a:gd name="connsiteX36" fmla="*/ 8436536 w 12572644"/>
              <a:gd name="connsiteY36" fmla="*/ 793788 h 2266028"/>
              <a:gd name="connsiteX37" fmla="*/ 8207936 w 12572644"/>
              <a:gd name="connsiteY37" fmla="*/ 162852 h 2266028"/>
              <a:gd name="connsiteX38" fmla="*/ 7814744 w 12572644"/>
              <a:gd name="connsiteY38" fmla="*/ 1095540 h 2266028"/>
              <a:gd name="connsiteX39" fmla="*/ 7366688 w 12572644"/>
              <a:gd name="connsiteY39" fmla="*/ 1314996 h 2266028"/>
              <a:gd name="connsiteX40" fmla="*/ 6717464 w 12572644"/>
              <a:gd name="connsiteY40" fmla="*/ 1186980 h 2266028"/>
              <a:gd name="connsiteX41" fmla="*/ 6891200 w 12572644"/>
              <a:gd name="connsiteY41" fmla="*/ 885228 h 2266028"/>
              <a:gd name="connsiteX42" fmla="*/ 6562016 w 12572644"/>
              <a:gd name="connsiteY42" fmla="*/ 684060 h 2266028"/>
              <a:gd name="connsiteX43" fmla="*/ 6260264 w 12572644"/>
              <a:gd name="connsiteY43" fmla="*/ 958380 h 2266028"/>
              <a:gd name="connsiteX44" fmla="*/ 5812208 w 12572644"/>
              <a:gd name="connsiteY44" fmla="*/ 1223556 h 2266028"/>
              <a:gd name="connsiteX45" fmla="*/ 5848784 w 12572644"/>
              <a:gd name="connsiteY45" fmla="*/ 162852 h 2266028"/>
              <a:gd name="connsiteX46" fmla="*/ 5044112 w 12572644"/>
              <a:gd name="connsiteY46" fmla="*/ 1497876 h 2266028"/>
              <a:gd name="connsiteX47" fmla="*/ 3992552 w 12572644"/>
              <a:gd name="connsiteY47" fmla="*/ 876084 h 2266028"/>
              <a:gd name="connsiteX48" fmla="*/ 3251888 w 12572644"/>
              <a:gd name="connsiteY48" fmla="*/ 1717332 h 2266028"/>
              <a:gd name="connsiteX49" fmla="*/ 2712392 w 12572644"/>
              <a:gd name="connsiteY49" fmla="*/ 1443012 h 2266028"/>
              <a:gd name="connsiteX50" fmla="*/ 2447216 w 12572644"/>
              <a:gd name="connsiteY50" fmla="*/ 2256828 h 2266028"/>
              <a:gd name="connsiteX51" fmla="*/ 2401496 w 12572644"/>
              <a:gd name="connsiteY51" fmla="*/ 812076 h 2266028"/>
              <a:gd name="connsiteX52" fmla="*/ 2081456 w 12572644"/>
              <a:gd name="connsiteY52" fmla="*/ 1379004 h 2266028"/>
              <a:gd name="connsiteX53" fmla="*/ 1642544 w 12572644"/>
              <a:gd name="connsiteY53" fmla="*/ 994956 h 2266028"/>
              <a:gd name="connsiteX54" fmla="*/ 1322504 w 12572644"/>
              <a:gd name="connsiteY54" fmla="*/ 1196124 h 2266028"/>
              <a:gd name="connsiteX55" fmla="*/ 1121336 w 12572644"/>
              <a:gd name="connsiteY55" fmla="*/ 912660 h 2266028"/>
              <a:gd name="connsiteX56" fmla="*/ 911024 w 12572644"/>
              <a:gd name="connsiteY56" fmla="*/ 409740 h 2266028"/>
              <a:gd name="connsiteX57" fmla="*/ 106352 w 12572644"/>
              <a:gd name="connsiteY57" fmla="*/ 976668 h 2266028"/>
              <a:gd name="connsiteX58" fmla="*/ 88064 w 12572644"/>
              <a:gd name="connsiteY58" fmla="*/ 775500 h 2266028"/>
              <a:gd name="connsiteX59" fmla="*/ 810440 w 12572644"/>
              <a:gd name="connsiteY59" fmla="*/ 336588 h 2266028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89913 w 12572644"/>
              <a:gd name="connsiteY34" fmla="*/ 401261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37003 w 12572644"/>
              <a:gd name="connsiteY35" fmla="*/ 222395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36699 h 2266139"/>
              <a:gd name="connsiteX1" fmla="*/ 1066472 w 12572644"/>
              <a:gd name="connsiteY1" fmla="*/ 455571 h 2266139"/>
              <a:gd name="connsiteX2" fmla="*/ 1285928 w 12572644"/>
              <a:gd name="connsiteY2" fmla="*/ 1123083 h 2266139"/>
              <a:gd name="connsiteX3" fmla="*/ 1633400 w 12572644"/>
              <a:gd name="connsiteY3" fmla="*/ 967635 h 2266139"/>
              <a:gd name="connsiteX4" fmla="*/ 2063168 w 12572644"/>
              <a:gd name="connsiteY4" fmla="*/ 1287675 h 2266139"/>
              <a:gd name="connsiteX5" fmla="*/ 2410640 w 12572644"/>
              <a:gd name="connsiteY5" fmla="*/ 547011 h 2266139"/>
              <a:gd name="connsiteX6" fmla="*/ 2492936 w 12572644"/>
              <a:gd name="connsiteY6" fmla="*/ 2174643 h 2266139"/>
              <a:gd name="connsiteX7" fmla="*/ 2666672 w 12572644"/>
              <a:gd name="connsiteY7" fmla="*/ 1333395 h 2266139"/>
              <a:gd name="connsiteX8" fmla="*/ 3297608 w 12572644"/>
              <a:gd name="connsiteY8" fmla="*/ 1644291 h 2266139"/>
              <a:gd name="connsiteX9" fmla="*/ 3901112 w 12572644"/>
              <a:gd name="connsiteY9" fmla="*/ 748179 h 2266139"/>
              <a:gd name="connsiteX10" fmla="*/ 4961816 w 12572644"/>
              <a:gd name="connsiteY10" fmla="*/ 1488843 h 2266139"/>
              <a:gd name="connsiteX11" fmla="*/ 5867072 w 12572644"/>
              <a:gd name="connsiteY11" fmla="*/ 108099 h 2266139"/>
              <a:gd name="connsiteX12" fmla="*/ 5885360 w 12572644"/>
              <a:gd name="connsiteY12" fmla="*/ 1168803 h 2266139"/>
              <a:gd name="connsiteX13" fmla="*/ 6562016 w 12572644"/>
              <a:gd name="connsiteY13" fmla="*/ 647595 h 2266139"/>
              <a:gd name="connsiteX14" fmla="*/ 6927776 w 12572644"/>
              <a:gd name="connsiteY14" fmla="*/ 830475 h 2266139"/>
              <a:gd name="connsiteX15" fmla="*/ 6808904 w 12572644"/>
              <a:gd name="connsiteY15" fmla="*/ 1177947 h 2266139"/>
              <a:gd name="connsiteX16" fmla="*/ 7650152 w 12572644"/>
              <a:gd name="connsiteY16" fmla="*/ 1187091 h 2266139"/>
              <a:gd name="connsiteX17" fmla="*/ 8180504 w 12572644"/>
              <a:gd name="connsiteY17" fmla="*/ 126387 h 2266139"/>
              <a:gd name="connsiteX18" fmla="*/ 8473112 w 12572644"/>
              <a:gd name="connsiteY18" fmla="*/ 711603 h 2266139"/>
              <a:gd name="connsiteX19" fmla="*/ 8947039 w 12572644"/>
              <a:gd name="connsiteY19" fmla="*/ 179690 h 2266139"/>
              <a:gd name="connsiteX20" fmla="*/ 9195488 w 12572644"/>
              <a:gd name="connsiteY20" fmla="*/ 334692 h 2266139"/>
              <a:gd name="connsiteX21" fmla="*/ 9815273 w 12572644"/>
              <a:gd name="connsiteY21" fmla="*/ 20227 h 2266139"/>
              <a:gd name="connsiteX22" fmla="*/ 10565527 w 12572644"/>
              <a:gd name="connsiteY22" fmla="*/ 1016923 h 2266139"/>
              <a:gd name="connsiteX23" fmla="*/ 10704248 w 12572644"/>
              <a:gd name="connsiteY23" fmla="*/ 621056 h 2266139"/>
              <a:gd name="connsiteX24" fmla="*/ 10901179 w 12572644"/>
              <a:gd name="connsiteY24" fmla="*/ 539428 h 2266139"/>
              <a:gd name="connsiteX25" fmla="*/ 11492194 w 12572644"/>
              <a:gd name="connsiteY25" fmla="*/ 658746 h 2266139"/>
              <a:gd name="connsiteX26" fmla="*/ 12061575 w 12572644"/>
              <a:gd name="connsiteY26" fmla="*/ 67509 h 2266139"/>
              <a:gd name="connsiteX27" fmla="*/ 12569624 w 12572644"/>
              <a:gd name="connsiteY27" fmla="*/ 647595 h 2266139"/>
              <a:gd name="connsiteX28" fmla="*/ 12258951 w 12572644"/>
              <a:gd name="connsiteY28" fmla="*/ 276483 h 2266139"/>
              <a:gd name="connsiteX29" fmla="*/ 11975264 w 12572644"/>
              <a:gd name="connsiteY29" fmla="*/ 162963 h 2266139"/>
              <a:gd name="connsiteX30" fmla="*/ 11494200 w 12572644"/>
              <a:gd name="connsiteY30" fmla="*/ 711603 h 2266139"/>
              <a:gd name="connsiteX31" fmla="*/ 10786544 w 12572644"/>
              <a:gd name="connsiteY31" fmla="*/ 592731 h 2266139"/>
              <a:gd name="connsiteX32" fmla="*/ 10584930 w 12572644"/>
              <a:gd name="connsiteY32" fmla="*/ 1078925 h 2266139"/>
              <a:gd name="connsiteX33" fmla="*/ 9793416 w 12572644"/>
              <a:gd name="connsiteY33" fmla="*/ 53235 h 2266139"/>
              <a:gd name="connsiteX34" fmla="*/ 9139733 w 12572644"/>
              <a:gd name="connsiteY34" fmla="*/ 408290 h 2266139"/>
              <a:gd name="connsiteX35" fmla="*/ 8937003 w 12572644"/>
              <a:gd name="connsiteY35" fmla="*/ 218273 h 2266139"/>
              <a:gd name="connsiteX36" fmla="*/ 8436536 w 12572644"/>
              <a:gd name="connsiteY36" fmla="*/ 793899 h 2266139"/>
              <a:gd name="connsiteX37" fmla="*/ 8207936 w 12572644"/>
              <a:gd name="connsiteY37" fmla="*/ 162963 h 2266139"/>
              <a:gd name="connsiteX38" fmla="*/ 7814744 w 12572644"/>
              <a:gd name="connsiteY38" fmla="*/ 1095651 h 2266139"/>
              <a:gd name="connsiteX39" fmla="*/ 7366688 w 12572644"/>
              <a:gd name="connsiteY39" fmla="*/ 1315107 h 2266139"/>
              <a:gd name="connsiteX40" fmla="*/ 6717464 w 12572644"/>
              <a:gd name="connsiteY40" fmla="*/ 1187091 h 2266139"/>
              <a:gd name="connsiteX41" fmla="*/ 6891200 w 12572644"/>
              <a:gd name="connsiteY41" fmla="*/ 885339 h 2266139"/>
              <a:gd name="connsiteX42" fmla="*/ 6562016 w 12572644"/>
              <a:gd name="connsiteY42" fmla="*/ 684171 h 2266139"/>
              <a:gd name="connsiteX43" fmla="*/ 6260264 w 12572644"/>
              <a:gd name="connsiteY43" fmla="*/ 958491 h 2266139"/>
              <a:gd name="connsiteX44" fmla="*/ 5812208 w 12572644"/>
              <a:gd name="connsiteY44" fmla="*/ 1223667 h 2266139"/>
              <a:gd name="connsiteX45" fmla="*/ 5848784 w 12572644"/>
              <a:gd name="connsiteY45" fmla="*/ 162963 h 2266139"/>
              <a:gd name="connsiteX46" fmla="*/ 5044112 w 12572644"/>
              <a:gd name="connsiteY46" fmla="*/ 1497987 h 2266139"/>
              <a:gd name="connsiteX47" fmla="*/ 3992552 w 12572644"/>
              <a:gd name="connsiteY47" fmla="*/ 876195 h 2266139"/>
              <a:gd name="connsiteX48" fmla="*/ 3251888 w 12572644"/>
              <a:gd name="connsiteY48" fmla="*/ 1717443 h 2266139"/>
              <a:gd name="connsiteX49" fmla="*/ 2712392 w 12572644"/>
              <a:gd name="connsiteY49" fmla="*/ 1443123 h 2266139"/>
              <a:gd name="connsiteX50" fmla="*/ 2447216 w 12572644"/>
              <a:gd name="connsiteY50" fmla="*/ 2256939 h 2266139"/>
              <a:gd name="connsiteX51" fmla="*/ 2401496 w 12572644"/>
              <a:gd name="connsiteY51" fmla="*/ 812187 h 2266139"/>
              <a:gd name="connsiteX52" fmla="*/ 2081456 w 12572644"/>
              <a:gd name="connsiteY52" fmla="*/ 1379115 h 2266139"/>
              <a:gd name="connsiteX53" fmla="*/ 1642544 w 12572644"/>
              <a:gd name="connsiteY53" fmla="*/ 995067 h 2266139"/>
              <a:gd name="connsiteX54" fmla="*/ 1322504 w 12572644"/>
              <a:gd name="connsiteY54" fmla="*/ 1196235 h 2266139"/>
              <a:gd name="connsiteX55" fmla="*/ 1121336 w 12572644"/>
              <a:gd name="connsiteY55" fmla="*/ 912771 h 2266139"/>
              <a:gd name="connsiteX56" fmla="*/ 911024 w 12572644"/>
              <a:gd name="connsiteY56" fmla="*/ 409851 h 2266139"/>
              <a:gd name="connsiteX57" fmla="*/ 106352 w 12572644"/>
              <a:gd name="connsiteY57" fmla="*/ 976779 h 2266139"/>
              <a:gd name="connsiteX58" fmla="*/ 88064 w 12572644"/>
              <a:gd name="connsiteY58" fmla="*/ 775611 h 2266139"/>
              <a:gd name="connsiteX59" fmla="*/ 810440 w 12572644"/>
              <a:gd name="connsiteY59" fmla="*/ 336699 h 2266139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36536 w 12572644"/>
              <a:gd name="connsiteY36" fmla="*/ 798502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494200 w 12572644"/>
              <a:gd name="connsiteY30" fmla="*/ 711566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527653 w 12572644"/>
              <a:gd name="connsiteY30" fmla="*/ 683688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19"/>
              <a:gd name="connsiteY0" fmla="*/ 336662 h 2266102"/>
              <a:gd name="connsiteX1" fmla="*/ 1066472 w 12572619"/>
              <a:gd name="connsiteY1" fmla="*/ 455534 h 2266102"/>
              <a:gd name="connsiteX2" fmla="*/ 1285928 w 12572619"/>
              <a:gd name="connsiteY2" fmla="*/ 1123046 h 2266102"/>
              <a:gd name="connsiteX3" fmla="*/ 1633400 w 12572619"/>
              <a:gd name="connsiteY3" fmla="*/ 967598 h 2266102"/>
              <a:gd name="connsiteX4" fmla="*/ 2063168 w 12572619"/>
              <a:gd name="connsiteY4" fmla="*/ 1287638 h 2266102"/>
              <a:gd name="connsiteX5" fmla="*/ 2410640 w 12572619"/>
              <a:gd name="connsiteY5" fmla="*/ 546974 h 2266102"/>
              <a:gd name="connsiteX6" fmla="*/ 2492936 w 12572619"/>
              <a:gd name="connsiteY6" fmla="*/ 2174606 h 2266102"/>
              <a:gd name="connsiteX7" fmla="*/ 2666672 w 12572619"/>
              <a:gd name="connsiteY7" fmla="*/ 1333358 h 2266102"/>
              <a:gd name="connsiteX8" fmla="*/ 3297608 w 12572619"/>
              <a:gd name="connsiteY8" fmla="*/ 1644254 h 2266102"/>
              <a:gd name="connsiteX9" fmla="*/ 3901112 w 12572619"/>
              <a:gd name="connsiteY9" fmla="*/ 748142 h 2266102"/>
              <a:gd name="connsiteX10" fmla="*/ 4961816 w 12572619"/>
              <a:gd name="connsiteY10" fmla="*/ 1488806 h 2266102"/>
              <a:gd name="connsiteX11" fmla="*/ 5867072 w 12572619"/>
              <a:gd name="connsiteY11" fmla="*/ 108062 h 2266102"/>
              <a:gd name="connsiteX12" fmla="*/ 5885360 w 12572619"/>
              <a:gd name="connsiteY12" fmla="*/ 1168766 h 2266102"/>
              <a:gd name="connsiteX13" fmla="*/ 6562016 w 12572619"/>
              <a:gd name="connsiteY13" fmla="*/ 647558 h 2266102"/>
              <a:gd name="connsiteX14" fmla="*/ 6927776 w 12572619"/>
              <a:gd name="connsiteY14" fmla="*/ 830438 h 2266102"/>
              <a:gd name="connsiteX15" fmla="*/ 6808904 w 12572619"/>
              <a:gd name="connsiteY15" fmla="*/ 1177910 h 2266102"/>
              <a:gd name="connsiteX16" fmla="*/ 7650152 w 12572619"/>
              <a:gd name="connsiteY16" fmla="*/ 1187054 h 2266102"/>
              <a:gd name="connsiteX17" fmla="*/ 8180504 w 12572619"/>
              <a:gd name="connsiteY17" fmla="*/ 126350 h 2266102"/>
              <a:gd name="connsiteX18" fmla="*/ 8512142 w 12572619"/>
              <a:gd name="connsiteY18" fmla="*/ 700415 h 2266102"/>
              <a:gd name="connsiteX19" fmla="*/ 8924737 w 12572619"/>
              <a:gd name="connsiteY19" fmla="*/ 174077 h 2266102"/>
              <a:gd name="connsiteX20" fmla="*/ 9195488 w 12572619"/>
              <a:gd name="connsiteY20" fmla="*/ 334655 h 2266102"/>
              <a:gd name="connsiteX21" fmla="*/ 9815273 w 12572619"/>
              <a:gd name="connsiteY21" fmla="*/ 20190 h 2266102"/>
              <a:gd name="connsiteX22" fmla="*/ 10565527 w 12572619"/>
              <a:gd name="connsiteY22" fmla="*/ 1016886 h 2266102"/>
              <a:gd name="connsiteX23" fmla="*/ 10704248 w 12572619"/>
              <a:gd name="connsiteY23" fmla="*/ 621019 h 2266102"/>
              <a:gd name="connsiteX24" fmla="*/ 10901179 w 12572619"/>
              <a:gd name="connsiteY24" fmla="*/ 539391 h 2266102"/>
              <a:gd name="connsiteX25" fmla="*/ 11492194 w 12572619"/>
              <a:gd name="connsiteY25" fmla="*/ 658709 h 2266102"/>
              <a:gd name="connsiteX26" fmla="*/ 12061575 w 12572619"/>
              <a:gd name="connsiteY26" fmla="*/ 67472 h 2266102"/>
              <a:gd name="connsiteX27" fmla="*/ 12569624 w 12572619"/>
              <a:gd name="connsiteY27" fmla="*/ 647558 h 2266102"/>
              <a:gd name="connsiteX28" fmla="*/ 12258951 w 12572619"/>
              <a:gd name="connsiteY28" fmla="*/ 276446 h 2266102"/>
              <a:gd name="connsiteX29" fmla="*/ 11988912 w 12572619"/>
              <a:gd name="connsiteY29" fmla="*/ 121982 h 2266102"/>
              <a:gd name="connsiteX30" fmla="*/ 11527653 w 12572619"/>
              <a:gd name="connsiteY30" fmla="*/ 683688 h 2266102"/>
              <a:gd name="connsiteX31" fmla="*/ 10786544 w 12572619"/>
              <a:gd name="connsiteY31" fmla="*/ 592694 h 2266102"/>
              <a:gd name="connsiteX32" fmla="*/ 10584930 w 12572619"/>
              <a:gd name="connsiteY32" fmla="*/ 1078888 h 2266102"/>
              <a:gd name="connsiteX33" fmla="*/ 9793416 w 12572619"/>
              <a:gd name="connsiteY33" fmla="*/ 53198 h 2266102"/>
              <a:gd name="connsiteX34" fmla="*/ 9139733 w 12572619"/>
              <a:gd name="connsiteY34" fmla="*/ 408253 h 2266102"/>
              <a:gd name="connsiteX35" fmla="*/ 8937003 w 12572619"/>
              <a:gd name="connsiteY35" fmla="*/ 218236 h 2266102"/>
              <a:gd name="connsiteX36" fmla="*/ 8464414 w 12572619"/>
              <a:gd name="connsiteY36" fmla="*/ 782711 h 2266102"/>
              <a:gd name="connsiteX37" fmla="*/ 8207936 w 12572619"/>
              <a:gd name="connsiteY37" fmla="*/ 162926 h 2266102"/>
              <a:gd name="connsiteX38" fmla="*/ 7814744 w 12572619"/>
              <a:gd name="connsiteY38" fmla="*/ 1095614 h 2266102"/>
              <a:gd name="connsiteX39" fmla="*/ 7366688 w 12572619"/>
              <a:gd name="connsiteY39" fmla="*/ 1315070 h 2266102"/>
              <a:gd name="connsiteX40" fmla="*/ 6717464 w 12572619"/>
              <a:gd name="connsiteY40" fmla="*/ 1187054 h 2266102"/>
              <a:gd name="connsiteX41" fmla="*/ 6891200 w 12572619"/>
              <a:gd name="connsiteY41" fmla="*/ 885302 h 2266102"/>
              <a:gd name="connsiteX42" fmla="*/ 6562016 w 12572619"/>
              <a:gd name="connsiteY42" fmla="*/ 684134 h 2266102"/>
              <a:gd name="connsiteX43" fmla="*/ 6260264 w 12572619"/>
              <a:gd name="connsiteY43" fmla="*/ 958454 h 2266102"/>
              <a:gd name="connsiteX44" fmla="*/ 5812208 w 12572619"/>
              <a:gd name="connsiteY44" fmla="*/ 1223630 h 2266102"/>
              <a:gd name="connsiteX45" fmla="*/ 5848784 w 12572619"/>
              <a:gd name="connsiteY45" fmla="*/ 162926 h 2266102"/>
              <a:gd name="connsiteX46" fmla="*/ 5044112 w 12572619"/>
              <a:gd name="connsiteY46" fmla="*/ 1497950 h 2266102"/>
              <a:gd name="connsiteX47" fmla="*/ 3992552 w 12572619"/>
              <a:gd name="connsiteY47" fmla="*/ 876158 h 2266102"/>
              <a:gd name="connsiteX48" fmla="*/ 3251888 w 12572619"/>
              <a:gd name="connsiteY48" fmla="*/ 1717406 h 2266102"/>
              <a:gd name="connsiteX49" fmla="*/ 2712392 w 12572619"/>
              <a:gd name="connsiteY49" fmla="*/ 1443086 h 2266102"/>
              <a:gd name="connsiteX50" fmla="*/ 2447216 w 12572619"/>
              <a:gd name="connsiteY50" fmla="*/ 2256902 h 2266102"/>
              <a:gd name="connsiteX51" fmla="*/ 2401496 w 12572619"/>
              <a:gd name="connsiteY51" fmla="*/ 812150 h 2266102"/>
              <a:gd name="connsiteX52" fmla="*/ 2081456 w 12572619"/>
              <a:gd name="connsiteY52" fmla="*/ 1379078 h 2266102"/>
              <a:gd name="connsiteX53" fmla="*/ 1642544 w 12572619"/>
              <a:gd name="connsiteY53" fmla="*/ 995030 h 2266102"/>
              <a:gd name="connsiteX54" fmla="*/ 1322504 w 12572619"/>
              <a:gd name="connsiteY54" fmla="*/ 1196198 h 2266102"/>
              <a:gd name="connsiteX55" fmla="*/ 1121336 w 12572619"/>
              <a:gd name="connsiteY55" fmla="*/ 912734 h 2266102"/>
              <a:gd name="connsiteX56" fmla="*/ 911024 w 12572619"/>
              <a:gd name="connsiteY56" fmla="*/ 409814 h 2266102"/>
              <a:gd name="connsiteX57" fmla="*/ 106352 w 12572619"/>
              <a:gd name="connsiteY57" fmla="*/ 976742 h 2266102"/>
              <a:gd name="connsiteX58" fmla="*/ 88064 w 12572619"/>
              <a:gd name="connsiteY58" fmla="*/ 775574 h 2266102"/>
              <a:gd name="connsiteX59" fmla="*/ 810440 w 12572619"/>
              <a:gd name="connsiteY59" fmla="*/ 336662 h 2266102"/>
              <a:gd name="connsiteX0" fmla="*/ 810440 w 12572449"/>
              <a:gd name="connsiteY0" fmla="*/ 336662 h 2266102"/>
              <a:gd name="connsiteX1" fmla="*/ 1066472 w 12572449"/>
              <a:gd name="connsiteY1" fmla="*/ 455534 h 2266102"/>
              <a:gd name="connsiteX2" fmla="*/ 1285928 w 12572449"/>
              <a:gd name="connsiteY2" fmla="*/ 1123046 h 2266102"/>
              <a:gd name="connsiteX3" fmla="*/ 1633400 w 12572449"/>
              <a:gd name="connsiteY3" fmla="*/ 967598 h 2266102"/>
              <a:gd name="connsiteX4" fmla="*/ 2063168 w 12572449"/>
              <a:gd name="connsiteY4" fmla="*/ 1287638 h 2266102"/>
              <a:gd name="connsiteX5" fmla="*/ 2410640 w 12572449"/>
              <a:gd name="connsiteY5" fmla="*/ 546974 h 2266102"/>
              <a:gd name="connsiteX6" fmla="*/ 2492936 w 12572449"/>
              <a:gd name="connsiteY6" fmla="*/ 2174606 h 2266102"/>
              <a:gd name="connsiteX7" fmla="*/ 2666672 w 12572449"/>
              <a:gd name="connsiteY7" fmla="*/ 1333358 h 2266102"/>
              <a:gd name="connsiteX8" fmla="*/ 3297608 w 12572449"/>
              <a:gd name="connsiteY8" fmla="*/ 1644254 h 2266102"/>
              <a:gd name="connsiteX9" fmla="*/ 3901112 w 12572449"/>
              <a:gd name="connsiteY9" fmla="*/ 748142 h 2266102"/>
              <a:gd name="connsiteX10" fmla="*/ 4961816 w 12572449"/>
              <a:gd name="connsiteY10" fmla="*/ 1488806 h 2266102"/>
              <a:gd name="connsiteX11" fmla="*/ 5867072 w 12572449"/>
              <a:gd name="connsiteY11" fmla="*/ 108062 h 2266102"/>
              <a:gd name="connsiteX12" fmla="*/ 5885360 w 12572449"/>
              <a:gd name="connsiteY12" fmla="*/ 1168766 h 2266102"/>
              <a:gd name="connsiteX13" fmla="*/ 6562016 w 12572449"/>
              <a:gd name="connsiteY13" fmla="*/ 647558 h 2266102"/>
              <a:gd name="connsiteX14" fmla="*/ 6927776 w 12572449"/>
              <a:gd name="connsiteY14" fmla="*/ 830438 h 2266102"/>
              <a:gd name="connsiteX15" fmla="*/ 6808904 w 12572449"/>
              <a:gd name="connsiteY15" fmla="*/ 1177910 h 2266102"/>
              <a:gd name="connsiteX16" fmla="*/ 7650152 w 12572449"/>
              <a:gd name="connsiteY16" fmla="*/ 1187054 h 2266102"/>
              <a:gd name="connsiteX17" fmla="*/ 8180504 w 12572449"/>
              <a:gd name="connsiteY17" fmla="*/ 126350 h 2266102"/>
              <a:gd name="connsiteX18" fmla="*/ 8512142 w 12572449"/>
              <a:gd name="connsiteY18" fmla="*/ 700415 h 2266102"/>
              <a:gd name="connsiteX19" fmla="*/ 8924737 w 12572449"/>
              <a:gd name="connsiteY19" fmla="*/ 174077 h 2266102"/>
              <a:gd name="connsiteX20" fmla="*/ 9195488 w 12572449"/>
              <a:gd name="connsiteY20" fmla="*/ 334655 h 2266102"/>
              <a:gd name="connsiteX21" fmla="*/ 9815273 w 12572449"/>
              <a:gd name="connsiteY21" fmla="*/ 20190 h 2266102"/>
              <a:gd name="connsiteX22" fmla="*/ 10565527 w 12572449"/>
              <a:gd name="connsiteY22" fmla="*/ 1016886 h 2266102"/>
              <a:gd name="connsiteX23" fmla="*/ 10704248 w 12572449"/>
              <a:gd name="connsiteY23" fmla="*/ 621019 h 2266102"/>
              <a:gd name="connsiteX24" fmla="*/ 10901179 w 12572449"/>
              <a:gd name="connsiteY24" fmla="*/ 539391 h 2266102"/>
              <a:gd name="connsiteX25" fmla="*/ 11492194 w 12572449"/>
              <a:gd name="connsiteY25" fmla="*/ 658709 h 2266102"/>
              <a:gd name="connsiteX26" fmla="*/ 12061575 w 12572449"/>
              <a:gd name="connsiteY26" fmla="*/ 67472 h 2266102"/>
              <a:gd name="connsiteX27" fmla="*/ 12569624 w 12572449"/>
              <a:gd name="connsiteY27" fmla="*/ 647558 h 2266102"/>
              <a:gd name="connsiteX28" fmla="*/ 12254402 w 12572449"/>
              <a:gd name="connsiteY28" fmla="*/ 244601 h 2266102"/>
              <a:gd name="connsiteX29" fmla="*/ 11988912 w 12572449"/>
              <a:gd name="connsiteY29" fmla="*/ 121982 h 2266102"/>
              <a:gd name="connsiteX30" fmla="*/ 11527653 w 12572449"/>
              <a:gd name="connsiteY30" fmla="*/ 683688 h 2266102"/>
              <a:gd name="connsiteX31" fmla="*/ 10786544 w 12572449"/>
              <a:gd name="connsiteY31" fmla="*/ 592694 h 2266102"/>
              <a:gd name="connsiteX32" fmla="*/ 10584930 w 12572449"/>
              <a:gd name="connsiteY32" fmla="*/ 1078888 h 2266102"/>
              <a:gd name="connsiteX33" fmla="*/ 9793416 w 12572449"/>
              <a:gd name="connsiteY33" fmla="*/ 53198 h 2266102"/>
              <a:gd name="connsiteX34" fmla="*/ 9139733 w 12572449"/>
              <a:gd name="connsiteY34" fmla="*/ 408253 h 2266102"/>
              <a:gd name="connsiteX35" fmla="*/ 8937003 w 12572449"/>
              <a:gd name="connsiteY35" fmla="*/ 218236 h 2266102"/>
              <a:gd name="connsiteX36" fmla="*/ 8464414 w 12572449"/>
              <a:gd name="connsiteY36" fmla="*/ 782711 h 2266102"/>
              <a:gd name="connsiteX37" fmla="*/ 8207936 w 12572449"/>
              <a:gd name="connsiteY37" fmla="*/ 162926 h 2266102"/>
              <a:gd name="connsiteX38" fmla="*/ 7814744 w 12572449"/>
              <a:gd name="connsiteY38" fmla="*/ 1095614 h 2266102"/>
              <a:gd name="connsiteX39" fmla="*/ 7366688 w 12572449"/>
              <a:gd name="connsiteY39" fmla="*/ 1315070 h 2266102"/>
              <a:gd name="connsiteX40" fmla="*/ 6717464 w 12572449"/>
              <a:gd name="connsiteY40" fmla="*/ 1187054 h 2266102"/>
              <a:gd name="connsiteX41" fmla="*/ 6891200 w 12572449"/>
              <a:gd name="connsiteY41" fmla="*/ 885302 h 2266102"/>
              <a:gd name="connsiteX42" fmla="*/ 6562016 w 12572449"/>
              <a:gd name="connsiteY42" fmla="*/ 684134 h 2266102"/>
              <a:gd name="connsiteX43" fmla="*/ 6260264 w 12572449"/>
              <a:gd name="connsiteY43" fmla="*/ 958454 h 2266102"/>
              <a:gd name="connsiteX44" fmla="*/ 5812208 w 12572449"/>
              <a:gd name="connsiteY44" fmla="*/ 1223630 h 2266102"/>
              <a:gd name="connsiteX45" fmla="*/ 5848784 w 12572449"/>
              <a:gd name="connsiteY45" fmla="*/ 162926 h 2266102"/>
              <a:gd name="connsiteX46" fmla="*/ 5044112 w 12572449"/>
              <a:gd name="connsiteY46" fmla="*/ 1497950 h 2266102"/>
              <a:gd name="connsiteX47" fmla="*/ 3992552 w 12572449"/>
              <a:gd name="connsiteY47" fmla="*/ 876158 h 2266102"/>
              <a:gd name="connsiteX48" fmla="*/ 3251888 w 12572449"/>
              <a:gd name="connsiteY48" fmla="*/ 1717406 h 2266102"/>
              <a:gd name="connsiteX49" fmla="*/ 2712392 w 12572449"/>
              <a:gd name="connsiteY49" fmla="*/ 1443086 h 2266102"/>
              <a:gd name="connsiteX50" fmla="*/ 2447216 w 12572449"/>
              <a:gd name="connsiteY50" fmla="*/ 2256902 h 2266102"/>
              <a:gd name="connsiteX51" fmla="*/ 2401496 w 12572449"/>
              <a:gd name="connsiteY51" fmla="*/ 812150 h 2266102"/>
              <a:gd name="connsiteX52" fmla="*/ 2081456 w 12572449"/>
              <a:gd name="connsiteY52" fmla="*/ 1379078 h 2266102"/>
              <a:gd name="connsiteX53" fmla="*/ 1642544 w 12572449"/>
              <a:gd name="connsiteY53" fmla="*/ 995030 h 2266102"/>
              <a:gd name="connsiteX54" fmla="*/ 1322504 w 12572449"/>
              <a:gd name="connsiteY54" fmla="*/ 1196198 h 2266102"/>
              <a:gd name="connsiteX55" fmla="*/ 1121336 w 12572449"/>
              <a:gd name="connsiteY55" fmla="*/ 912734 h 2266102"/>
              <a:gd name="connsiteX56" fmla="*/ 911024 w 12572449"/>
              <a:gd name="connsiteY56" fmla="*/ 409814 h 2266102"/>
              <a:gd name="connsiteX57" fmla="*/ 106352 w 12572449"/>
              <a:gd name="connsiteY57" fmla="*/ 976742 h 2266102"/>
              <a:gd name="connsiteX58" fmla="*/ 88064 w 12572449"/>
              <a:gd name="connsiteY58" fmla="*/ 775574 h 2266102"/>
              <a:gd name="connsiteX59" fmla="*/ 810440 w 12572449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527653 w 12572818"/>
              <a:gd name="connsiteY30" fmla="*/ 68368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8797 w 12572818"/>
              <a:gd name="connsiteY23" fmla="*/ 630118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815273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139733 w 12572818"/>
              <a:gd name="connsiteY34" fmla="*/ 396425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226169 w 12572818"/>
              <a:gd name="connsiteY34" fmla="*/ 350932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5713 h 2255153"/>
              <a:gd name="connsiteX1" fmla="*/ 1066472 w 12572818"/>
              <a:gd name="connsiteY1" fmla="*/ 444585 h 2255153"/>
              <a:gd name="connsiteX2" fmla="*/ 1285928 w 12572818"/>
              <a:gd name="connsiteY2" fmla="*/ 1112097 h 2255153"/>
              <a:gd name="connsiteX3" fmla="*/ 1633400 w 12572818"/>
              <a:gd name="connsiteY3" fmla="*/ 956649 h 2255153"/>
              <a:gd name="connsiteX4" fmla="*/ 2063168 w 12572818"/>
              <a:gd name="connsiteY4" fmla="*/ 1276689 h 2255153"/>
              <a:gd name="connsiteX5" fmla="*/ 2410640 w 12572818"/>
              <a:gd name="connsiteY5" fmla="*/ 536025 h 2255153"/>
              <a:gd name="connsiteX6" fmla="*/ 2492936 w 12572818"/>
              <a:gd name="connsiteY6" fmla="*/ 2163657 h 2255153"/>
              <a:gd name="connsiteX7" fmla="*/ 2666672 w 12572818"/>
              <a:gd name="connsiteY7" fmla="*/ 1322409 h 2255153"/>
              <a:gd name="connsiteX8" fmla="*/ 3297608 w 12572818"/>
              <a:gd name="connsiteY8" fmla="*/ 1633305 h 2255153"/>
              <a:gd name="connsiteX9" fmla="*/ 3901112 w 12572818"/>
              <a:gd name="connsiteY9" fmla="*/ 737193 h 2255153"/>
              <a:gd name="connsiteX10" fmla="*/ 4961816 w 12572818"/>
              <a:gd name="connsiteY10" fmla="*/ 1477857 h 2255153"/>
              <a:gd name="connsiteX11" fmla="*/ 5867072 w 12572818"/>
              <a:gd name="connsiteY11" fmla="*/ 97113 h 2255153"/>
              <a:gd name="connsiteX12" fmla="*/ 5885360 w 12572818"/>
              <a:gd name="connsiteY12" fmla="*/ 1157817 h 2255153"/>
              <a:gd name="connsiteX13" fmla="*/ 6562016 w 12572818"/>
              <a:gd name="connsiteY13" fmla="*/ 636609 h 2255153"/>
              <a:gd name="connsiteX14" fmla="*/ 6927776 w 12572818"/>
              <a:gd name="connsiteY14" fmla="*/ 819489 h 2255153"/>
              <a:gd name="connsiteX15" fmla="*/ 6808904 w 12572818"/>
              <a:gd name="connsiteY15" fmla="*/ 1166961 h 2255153"/>
              <a:gd name="connsiteX16" fmla="*/ 7650152 w 12572818"/>
              <a:gd name="connsiteY16" fmla="*/ 1176105 h 2255153"/>
              <a:gd name="connsiteX17" fmla="*/ 8180504 w 12572818"/>
              <a:gd name="connsiteY17" fmla="*/ 115401 h 2255153"/>
              <a:gd name="connsiteX18" fmla="*/ 8512142 w 12572818"/>
              <a:gd name="connsiteY18" fmla="*/ 689466 h 2255153"/>
              <a:gd name="connsiteX19" fmla="*/ 8924737 w 12572818"/>
              <a:gd name="connsiteY19" fmla="*/ 163128 h 2255153"/>
              <a:gd name="connsiteX20" fmla="*/ 9222784 w 12572818"/>
              <a:gd name="connsiteY20" fmla="*/ 314608 h 2255153"/>
              <a:gd name="connsiteX21" fmla="*/ 9815272 w 12572818"/>
              <a:gd name="connsiteY21" fmla="*/ 22889 h 2255153"/>
              <a:gd name="connsiteX22" fmla="*/ 10574626 w 12572818"/>
              <a:gd name="connsiteY22" fmla="*/ 1033233 h 2255153"/>
              <a:gd name="connsiteX23" fmla="*/ 10708797 w 12572818"/>
              <a:gd name="connsiteY23" fmla="*/ 619169 h 2255153"/>
              <a:gd name="connsiteX24" fmla="*/ 10905729 w 12572818"/>
              <a:gd name="connsiteY24" fmla="*/ 546639 h 2255153"/>
              <a:gd name="connsiteX25" fmla="*/ 11492194 w 12572818"/>
              <a:gd name="connsiteY25" fmla="*/ 647760 h 2255153"/>
              <a:gd name="connsiteX26" fmla="*/ 12047927 w 12572818"/>
              <a:gd name="connsiteY26" fmla="*/ 61072 h 2255153"/>
              <a:gd name="connsiteX27" fmla="*/ 12569624 w 12572818"/>
              <a:gd name="connsiteY27" fmla="*/ 636609 h 2255153"/>
              <a:gd name="connsiteX28" fmla="*/ 12254402 w 12572818"/>
              <a:gd name="connsiteY28" fmla="*/ 233652 h 2255153"/>
              <a:gd name="connsiteX29" fmla="*/ 11988912 w 12572818"/>
              <a:gd name="connsiteY29" fmla="*/ 111033 h 2255153"/>
              <a:gd name="connsiteX30" fmla="*/ 11495809 w 12572818"/>
              <a:gd name="connsiteY30" fmla="*/ 677289 h 2255153"/>
              <a:gd name="connsiteX31" fmla="*/ 10786544 w 12572818"/>
              <a:gd name="connsiteY31" fmla="*/ 581745 h 2255153"/>
              <a:gd name="connsiteX32" fmla="*/ 10584930 w 12572818"/>
              <a:gd name="connsiteY32" fmla="*/ 1067939 h 2255153"/>
              <a:gd name="connsiteX33" fmla="*/ 9793416 w 12572818"/>
              <a:gd name="connsiteY33" fmla="*/ 42249 h 2255153"/>
              <a:gd name="connsiteX34" fmla="*/ 9226169 w 12572818"/>
              <a:gd name="connsiteY34" fmla="*/ 351811 h 2255153"/>
              <a:gd name="connsiteX35" fmla="*/ 8937003 w 12572818"/>
              <a:gd name="connsiteY35" fmla="*/ 207287 h 2255153"/>
              <a:gd name="connsiteX36" fmla="*/ 8464414 w 12572818"/>
              <a:gd name="connsiteY36" fmla="*/ 771762 h 2255153"/>
              <a:gd name="connsiteX37" fmla="*/ 8207936 w 12572818"/>
              <a:gd name="connsiteY37" fmla="*/ 151977 h 2255153"/>
              <a:gd name="connsiteX38" fmla="*/ 7814744 w 12572818"/>
              <a:gd name="connsiteY38" fmla="*/ 1084665 h 2255153"/>
              <a:gd name="connsiteX39" fmla="*/ 7366688 w 12572818"/>
              <a:gd name="connsiteY39" fmla="*/ 1304121 h 2255153"/>
              <a:gd name="connsiteX40" fmla="*/ 6717464 w 12572818"/>
              <a:gd name="connsiteY40" fmla="*/ 1176105 h 2255153"/>
              <a:gd name="connsiteX41" fmla="*/ 6891200 w 12572818"/>
              <a:gd name="connsiteY41" fmla="*/ 874353 h 2255153"/>
              <a:gd name="connsiteX42" fmla="*/ 6562016 w 12572818"/>
              <a:gd name="connsiteY42" fmla="*/ 673185 h 2255153"/>
              <a:gd name="connsiteX43" fmla="*/ 6260264 w 12572818"/>
              <a:gd name="connsiteY43" fmla="*/ 947505 h 2255153"/>
              <a:gd name="connsiteX44" fmla="*/ 5812208 w 12572818"/>
              <a:gd name="connsiteY44" fmla="*/ 1212681 h 2255153"/>
              <a:gd name="connsiteX45" fmla="*/ 5848784 w 12572818"/>
              <a:gd name="connsiteY45" fmla="*/ 151977 h 2255153"/>
              <a:gd name="connsiteX46" fmla="*/ 5044112 w 12572818"/>
              <a:gd name="connsiteY46" fmla="*/ 1487001 h 2255153"/>
              <a:gd name="connsiteX47" fmla="*/ 3992552 w 12572818"/>
              <a:gd name="connsiteY47" fmla="*/ 865209 h 2255153"/>
              <a:gd name="connsiteX48" fmla="*/ 3251888 w 12572818"/>
              <a:gd name="connsiteY48" fmla="*/ 1706457 h 2255153"/>
              <a:gd name="connsiteX49" fmla="*/ 2712392 w 12572818"/>
              <a:gd name="connsiteY49" fmla="*/ 1432137 h 2255153"/>
              <a:gd name="connsiteX50" fmla="*/ 2447216 w 12572818"/>
              <a:gd name="connsiteY50" fmla="*/ 2245953 h 2255153"/>
              <a:gd name="connsiteX51" fmla="*/ 2401496 w 12572818"/>
              <a:gd name="connsiteY51" fmla="*/ 801201 h 2255153"/>
              <a:gd name="connsiteX52" fmla="*/ 2081456 w 12572818"/>
              <a:gd name="connsiteY52" fmla="*/ 1368129 h 2255153"/>
              <a:gd name="connsiteX53" fmla="*/ 1642544 w 12572818"/>
              <a:gd name="connsiteY53" fmla="*/ 984081 h 2255153"/>
              <a:gd name="connsiteX54" fmla="*/ 1322504 w 12572818"/>
              <a:gd name="connsiteY54" fmla="*/ 1185249 h 2255153"/>
              <a:gd name="connsiteX55" fmla="*/ 1121336 w 12572818"/>
              <a:gd name="connsiteY55" fmla="*/ 901785 h 2255153"/>
              <a:gd name="connsiteX56" fmla="*/ 911024 w 12572818"/>
              <a:gd name="connsiteY56" fmla="*/ 398865 h 2255153"/>
              <a:gd name="connsiteX57" fmla="*/ 106352 w 12572818"/>
              <a:gd name="connsiteY57" fmla="*/ 965793 h 2255153"/>
              <a:gd name="connsiteX58" fmla="*/ 88064 w 12572818"/>
              <a:gd name="connsiteY58" fmla="*/ 764625 h 2255153"/>
              <a:gd name="connsiteX59" fmla="*/ 810440 w 12572818"/>
              <a:gd name="connsiteY59" fmla="*/ 325713 h 2255153"/>
              <a:gd name="connsiteX0" fmla="*/ 810440 w 12572818"/>
              <a:gd name="connsiteY0" fmla="*/ 327514 h 2256954"/>
              <a:gd name="connsiteX1" fmla="*/ 1066472 w 12572818"/>
              <a:gd name="connsiteY1" fmla="*/ 446386 h 2256954"/>
              <a:gd name="connsiteX2" fmla="*/ 1285928 w 12572818"/>
              <a:gd name="connsiteY2" fmla="*/ 1113898 h 2256954"/>
              <a:gd name="connsiteX3" fmla="*/ 1633400 w 12572818"/>
              <a:gd name="connsiteY3" fmla="*/ 958450 h 2256954"/>
              <a:gd name="connsiteX4" fmla="*/ 2063168 w 12572818"/>
              <a:gd name="connsiteY4" fmla="*/ 1278490 h 2256954"/>
              <a:gd name="connsiteX5" fmla="*/ 2410640 w 12572818"/>
              <a:gd name="connsiteY5" fmla="*/ 537826 h 2256954"/>
              <a:gd name="connsiteX6" fmla="*/ 2492936 w 12572818"/>
              <a:gd name="connsiteY6" fmla="*/ 2165458 h 2256954"/>
              <a:gd name="connsiteX7" fmla="*/ 2666672 w 12572818"/>
              <a:gd name="connsiteY7" fmla="*/ 1324210 h 2256954"/>
              <a:gd name="connsiteX8" fmla="*/ 3297608 w 12572818"/>
              <a:gd name="connsiteY8" fmla="*/ 1635106 h 2256954"/>
              <a:gd name="connsiteX9" fmla="*/ 3901112 w 12572818"/>
              <a:gd name="connsiteY9" fmla="*/ 738994 h 2256954"/>
              <a:gd name="connsiteX10" fmla="*/ 4961816 w 12572818"/>
              <a:gd name="connsiteY10" fmla="*/ 1479658 h 2256954"/>
              <a:gd name="connsiteX11" fmla="*/ 5867072 w 12572818"/>
              <a:gd name="connsiteY11" fmla="*/ 98914 h 2256954"/>
              <a:gd name="connsiteX12" fmla="*/ 5885360 w 12572818"/>
              <a:gd name="connsiteY12" fmla="*/ 1159618 h 2256954"/>
              <a:gd name="connsiteX13" fmla="*/ 6562016 w 12572818"/>
              <a:gd name="connsiteY13" fmla="*/ 638410 h 2256954"/>
              <a:gd name="connsiteX14" fmla="*/ 6927776 w 12572818"/>
              <a:gd name="connsiteY14" fmla="*/ 821290 h 2256954"/>
              <a:gd name="connsiteX15" fmla="*/ 6808904 w 12572818"/>
              <a:gd name="connsiteY15" fmla="*/ 1168762 h 2256954"/>
              <a:gd name="connsiteX16" fmla="*/ 7650152 w 12572818"/>
              <a:gd name="connsiteY16" fmla="*/ 1177906 h 2256954"/>
              <a:gd name="connsiteX17" fmla="*/ 8180504 w 12572818"/>
              <a:gd name="connsiteY17" fmla="*/ 117202 h 2256954"/>
              <a:gd name="connsiteX18" fmla="*/ 8512142 w 12572818"/>
              <a:gd name="connsiteY18" fmla="*/ 691267 h 2256954"/>
              <a:gd name="connsiteX19" fmla="*/ 8924737 w 12572818"/>
              <a:gd name="connsiteY19" fmla="*/ 164929 h 2256954"/>
              <a:gd name="connsiteX20" fmla="*/ 9222784 w 12572818"/>
              <a:gd name="connsiteY20" fmla="*/ 316409 h 2256954"/>
              <a:gd name="connsiteX21" fmla="*/ 9815272 w 12572818"/>
              <a:gd name="connsiteY21" fmla="*/ 24690 h 2256954"/>
              <a:gd name="connsiteX22" fmla="*/ 10574626 w 12572818"/>
              <a:gd name="connsiteY22" fmla="*/ 1035034 h 2256954"/>
              <a:gd name="connsiteX23" fmla="*/ 10708797 w 12572818"/>
              <a:gd name="connsiteY23" fmla="*/ 620970 h 2256954"/>
              <a:gd name="connsiteX24" fmla="*/ 10905729 w 12572818"/>
              <a:gd name="connsiteY24" fmla="*/ 548440 h 2256954"/>
              <a:gd name="connsiteX25" fmla="*/ 11492194 w 12572818"/>
              <a:gd name="connsiteY25" fmla="*/ 649561 h 2256954"/>
              <a:gd name="connsiteX26" fmla="*/ 12047927 w 12572818"/>
              <a:gd name="connsiteY26" fmla="*/ 62873 h 2256954"/>
              <a:gd name="connsiteX27" fmla="*/ 12569624 w 12572818"/>
              <a:gd name="connsiteY27" fmla="*/ 638410 h 2256954"/>
              <a:gd name="connsiteX28" fmla="*/ 12254402 w 12572818"/>
              <a:gd name="connsiteY28" fmla="*/ 235453 h 2256954"/>
              <a:gd name="connsiteX29" fmla="*/ 11988912 w 12572818"/>
              <a:gd name="connsiteY29" fmla="*/ 112834 h 2256954"/>
              <a:gd name="connsiteX30" fmla="*/ 11495809 w 12572818"/>
              <a:gd name="connsiteY30" fmla="*/ 679090 h 2256954"/>
              <a:gd name="connsiteX31" fmla="*/ 10786544 w 12572818"/>
              <a:gd name="connsiteY31" fmla="*/ 583546 h 2256954"/>
              <a:gd name="connsiteX32" fmla="*/ 10584930 w 12572818"/>
              <a:gd name="connsiteY32" fmla="*/ 1069740 h 2256954"/>
              <a:gd name="connsiteX33" fmla="*/ 9793416 w 12572818"/>
              <a:gd name="connsiteY33" fmla="*/ 44050 h 2256954"/>
              <a:gd name="connsiteX34" fmla="*/ 9226169 w 12572818"/>
              <a:gd name="connsiteY34" fmla="*/ 353612 h 2256954"/>
              <a:gd name="connsiteX35" fmla="*/ 8937003 w 12572818"/>
              <a:gd name="connsiteY35" fmla="*/ 209088 h 2256954"/>
              <a:gd name="connsiteX36" fmla="*/ 8464414 w 12572818"/>
              <a:gd name="connsiteY36" fmla="*/ 773563 h 2256954"/>
              <a:gd name="connsiteX37" fmla="*/ 8207936 w 12572818"/>
              <a:gd name="connsiteY37" fmla="*/ 153778 h 2256954"/>
              <a:gd name="connsiteX38" fmla="*/ 7814744 w 12572818"/>
              <a:gd name="connsiteY38" fmla="*/ 1086466 h 2256954"/>
              <a:gd name="connsiteX39" fmla="*/ 7366688 w 12572818"/>
              <a:gd name="connsiteY39" fmla="*/ 1305922 h 2256954"/>
              <a:gd name="connsiteX40" fmla="*/ 6717464 w 12572818"/>
              <a:gd name="connsiteY40" fmla="*/ 1177906 h 2256954"/>
              <a:gd name="connsiteX41" fmla="*/ 6891200 w 12572818"/>
              <a:gd name="connsiteY41" fmla="*/ 876154 h 2256954"/>
              <a:gd name="connsiteX42" fmla="*/ 6562016 w 12572818"/>
              <a:gd name="connsiteY42" fmla="*/ 674986 h 2256954"/>
              <a:gd name="connsiteX43" fmla="*/ 6260264 w 12572818"/>
              <a:gd name="connsiteY43" fmla="*/ 949306 h 2256954"/>
              <a:gd name="connsiteX44" fmla="*/ 5812208 w 12572818"/>
              <a:gd name="connsiteY44" fmla="*/ 1214482 h 2256954"/>
              <a:gd name="connsiteX45" fmla="*/ 5848784 w 12572818"/>
              <a:gd name="connsiteY45" fmla="*/ 153778 h 2256954"/>
              <a:gd name="connsiteX46" fmla="*/ 5044112 w 12572818"/>
              <a:gd name="connsiteY46" fmla="*/ 1488802 h 2256954"/>
              <a:gd name="connsiteX47" fmla="*/ 3992552 w 12572818"/>
              <a:gd name="connsiteY47" fmla="*/ 867010 h 2256954"/>
              <a:gd name="connsiteX48" fmla="*/ 3251888 w 12572818"/>
              <a:gd name="connsiteY48" fmla="*/ 1708258 h 2256954"/>
              <a:gd name="connsiteX49" fmla="*/ 2712392 w 12572818"/>
              <a:gd name="connsiteY49" fmla="*/ 1433938 h 2256954"/>
              <a:gd name="connsiteX50" fmla="*/ 2447216 w 12572818"/>
              <a:gd name="connsiteY50" fmla="*/ 2247754 h 2256954"/>
              <a:gd name="connsiteX51" fmla="*/ 2401496 w 12572818"/>
              <a:gd name="connsiteY51" fmla="*/ 803002 h 2256954"/>
              <a:gd name="connsiteX52" fmla="*/ 2081456 w 12572818"/>
              <a:gd name="connsiteY52" fmla="*/ 1369930 h 2256954"/>
              <a:gd name="connsiteX53" fmla="*/ 1642544 w 12572818"/>
              <a:gd name="connsiteY53" fmla="*/ 985882 h 2256954"/>
              <a:gd name="connsiteX54" fmla="*/ 1322504 w 12572818"/>
              <a:gd name="connsiteY54" fmla="*/ 1187050 h 2256954"/>
              <a:gd name="connsiteX55" fmla="*/ 1121336 w 12572818"/>
              <a:gd name="connsiteY55" fmla="*/ 903586 h 2256954"/>
              <a:gd name="connsiteX56" fmla="*/ 911024 w 12572818"/>
              <a:gd name="connsiteY56" fmla="*/ 400666 h 2256954"/>
              <a:gd name="connsiteX57" fmla="*/ 106352 w 12572818"/>
              <a:gd name="connsiteY57" fmla="*/ 967594 h 2256954"/>
              <a:gd name="connsiteX58" fmla="*/ 88064 w 12572818"/>
              <a:gd name="connsiteY58" fmla="*/ 766426 h 2256954"/>
              <a:gd name="connsiteX59" fmla="*/ 810440 w 12572818"/>
              <a:gd name="connsiteY59" fmla="*/ 327514 h 2256954"/>
              <a:gd name="connsiteX0" fmla="*/ 810440 w 12572818"/>
              <a:gd name="connsiteY0" fmla="*/ 329317 h 2258757"/>
              <a:gd name="connsiteX1" fmla="*/ 1066472 w 12572818"/>
              <a:gd name="connsiteY1" fmla="*/ 448189 h 2258757"/>
              <a:gd name="connsiteX2" fmla="*/ 1285928 w 12572818"/>
              <a:gd name="connsiteY2" fmla="*/ 1115701 h 2258757"/>
              <a:gd name="connsiteX3" fmla="*/ 1633400 w 12572818"/>
              <a:gd name="connsiteY3" fmla="*/ 960253 h 2258757"/>
              <a:gd name="connsiteX4" fmla="*/ 2063168 w 12572818"/>
              <a:gd name="connsiteY4" fmla="*/ 1280293 h 2258757"/>
              <a:gd name="connsiteX5" fmla="*/ 2410640 w 12572818"/>
              <a:gd name="connsiteY5" fmla="*/ 539629 h 2258757"/>
              <a:gd name="connsiteX6" fmla="*/ 2492936 w 12572818"/>
              <a:gd name="connsiteY6" fmla="*/ 2167261 h 2258757"/>
              <a:gd name="connsiteX7" fmla="*/ 2666672 w 12572818"/>
              <a:gd name="connsiteY7" fmla="*/ 1326013 h 2258757"/>
              <a:gd name="connsiteX8" fmla="*/ 3297608 w 12572818"/>
              <a:gd name="connsiteY8" fmla="*/ 1636909 h 2258757"/>
              <a:gd name="connsiteX9" fmla="*/ 3901112 w 12572818"/>
              <a:gd name="connsiteY9" fmla="*/ 740797 h 2258757"/>
              <a:gd name="connsiteX10" fmla="*/ 4961816 w 12572818"/>
              <a:gd name="connsiteY10" fmla="*/ 1481461 h 2258757"/>
              <a:gd name="connsiteX11" fmla="*/ 5867072 w 12572818"/>
              <a:gd name="connsiteY11" fmla="*/ 100717 h 2258757"/>
              <a:gd name="connsiteX12" fmla="*/ 5885360 w 12572818"/>
              <a:gd name="connsiteY12" fmla="*/ 1161421 h 2258757"/>
              <a:gd name="connsiteX13" fmla="*/ 6562016 w 12572818"/>
              <a:gd name="connsiteY13" fmla="*/ 640213 h 2258757"/>
              <a:gd name="connsiteX14" fmla="*/ 6927776 w 12572818"/>
              <a:gd name="connsiteY14" fmla="*/ 823093 h 2258757"/>
              <a:gd name="connsiteX15" fmla="*/ 6808904 w 12572818"/>
              <a:gd name="connsiteY15" fmla="*/ 1170565 h 2258757"/>
              <a:gd name="connsiteX16" fmla="*/ 7650152 w 12572818"/>
              <a:gd name="connsiteY16" fmla="*/ 1179709 h 2258757"/>
              <a:gd name="connsiteX17" fmla="*/ 8180504 w 12572818"/>
              <a:gd name="connsiteY17" fmla="*/ 119005 h 2258757"/>
              <a:gd name="connsiteX18" fmla="*/ 8512142 w 12572818"/>
              <a:gd name="connsiteY18" fmla="*/ 693070 h 2258757"/>
              <a:gd name="connsiteX19" fmla="*/ 8924737 w 12572818"/>
              <a:gd name="connsiteY19" fmla="*/ 166732 h 2258757"/>
              <a:gd name="connsiteX20" fmla="*/ 9222784 w 12572818"/>
              <a:gd name="connsiteY20" fmla="*/ 318212 h 2258757"/>
              <a:gd name="connsiteX21" fmla="*/ 9815272 w 12572818"/>
              <a:gd name="connsiteY21" fmla="*/ 26493 h 2258757"/>
              <a:gd name="connsiteX22" fmla="*/ 10574626 w 12572818"/>
              <a:gd name="connsiteY22" fmla="*/ 1036837 h 2258757"/>
              <a:gd name="connsiteX23" fmla="*/ 10708797 w 12572818"/>
              <a:gd name="connsiteY23" fmla="*/ 622773 h 2258757"/>
              <a:gd name="connsiteX24" fmla="*/ 10905729 w 12572818"/>
              <a:gd name="connsiteY24" fmla="*/ 550243 h 2258757"/>
              <a:gd name="connsiteX25" fmla="*/ 11492194 w 12572818"/>
              <a:gd name="connsiteY25" fmla="*/ 651364 h 2258757"/>
              <a:gd name="connsiteX26" fmla="*/ 12047927 w 12572818"/>
              <a:gd name="connsiteY26" fmla="*/ 64676 h 2258757"/>
              <a:gd name="connsiteX27" fmla="*/ 12569624 w 12572818"/>
              <a:gd name="connsiteY27" fmla="*/ 640213 h 2258757"/>
              <a:gd name="connsiteX28" fmla="*/ 12254402 w 12572818"/>
              <a:gd name="connsiteY28" fmla="*/ 237256 h 2258757"/>
              <a:gd name="connsiteX29" fmla="*/ 11988912 w 12572818"/>
              <a:gd name="connsiteY29" fmla="*/ 114637 h 2258757"/>
              <a:gd name="connsiteX30" fmla="*/ 11495809 w 12572818"/>
              <a:gd name="connsiteY30" fmla="*/ 680893 h 2258757"/>
              <a:gd name="connsiteX31" fmla="*/ 10786544 w 12572818"/>
              <a:gd name="connsiteY31" fmla="*/ 585349 h 2258757"/>
              <a:gd name="connsiteX32" fmla="*/ 10584930 w 12572818"/>
              <a:gd name="connsiteY32" fmla="*/ 1071543 h 2258757"/>
              <a:gd name="connsiteX33" fmla="*/ 9793416 w 12572818"/>
              <a:gd name="connsiteY33" fmla="*/ 45853 h 2258757"/>
              <a:gd name="connsiteX34" fmla="*/ 9226169 w 12572818"/>
              <a:gd name="connsiteY34" fmla="*/ 355415 h 2258757"/>
              <a:gd name="connsiteX35" fmla="*/ 8937003 w 12572818"/>
              <a:gd name="connsiteY35" fmla="*/ 210891 h 2258757"/>
              <a:gd name="connsiteX36" fmla="*/ 8464414 w 12572818"/>
              <a:gd name="connsiteY36" fmla="*/ 775366 h 2258757"/>
              <a:gd name="connsiteX37" fmla="*/ 8207936 w 12572818"/>
              <a:gd name="connsiteY37" fmla="*/ 155581 h 2258757"/>
              <a:gd name="connsiteX38" fmla="*/ 7814744 w 12572818"/>
              <a:gd name="connsiteY38" fmla="*/ 1088269 h 2258757"/>
              <a:gd name="connsiteX39" fmla="*/ 7366688 w 12572818"/>
              <a:gd name="connsiteY39" fmla="*/ 1307725 h 2258757"/>
              <a:gd name="connsiteX40" fmla="*/ 6717464 w 12572818"/>
              <a:gd name="connsiteY40" fmla="*/ 1179709 h 2258757"/>
              <a:gd name="connsiteX41" fmla="*/ 6891200 w 12572818"/>
              <a:gd name="connsiteY41" fmla="*/ 877957 h 2258757"/>
              <a:gd name="connsiteX42" fmla="*/ 6562016 w 12572818"/>
              <a:gd name="connsiteY42" fmla="*/ 676789 h 2258757"/>
              <a:gd name="connsiteX43" fmla="*/ 6260264 w 12572818"/>
              <a:gd name="connsiteY43" fmla="*/ 951109 h 2258757"/>
              <a:gd name="connsiteX44" fmla="*/ 5812208 w 12572818"/>
              <a:gd name="connsiteY44" fmla="*/ 1216285 h 2258757"/>
              <a:gd name="connsiteX45" fmla="*/ 5848784 w 12572818"/>
              <a:gd name="connsiteY45" fmla="*/ 155581 h 2258757"/>
              <a:gd name="connsiteX46" fmla="*/ 5044112 w 12572818"/>
              <a:gd name="connsiteY46" fmla="*/ 1490605 h 2258757"/>
              <a:gd name="connsiteX47" fmla="*/ 3992552 w 12572818"/>
              <a:gd name="connsiteY47" fmla="*/ 868813 h 2258757"/>
              <a:gd name="connsiteX48" fmla="*/ 3251888 w 12572818"/>
              <a:gd name="connsiteY48" fmla="*/ 1710061 h 2258757"/>
              <a:gd name="connsiteX49" fmla="*/ 2712392 w 12572818"/>
              <a:gd name="connsiteY49" fmla="*/ 1435741 h 2258757"/>
              <a:gd name="connsiteX50" fmla="*/ 2447216 w 12572818"/>
              <a:gd name="connsiteY50" fmla="*/ 2249557 h 2258757"/>
              <a:gd name="connsiteX51" fmla="*/ 2401496 w 12572818"/>
              <a:gd name="connsiteY51" fmla="*/ 804805 h 2258757"/>
              <a:gd name="connsiteX52" fmla="*/ 2081456 w 12572818"/>
              <a:gd name="connsiteY52" fmla="*/ 1371733 h 2258757"/>
              <a:gd name="connsiteX53" fmla="*/ 1642544 w 12572818"/>
              <a:gd name="connsiteY53" fmla="*/ 987685 h 2258757"/>
              <a:gd name="connsiteX54" fmla="*/ 1322504 w 12572818"/>
              <a:gd name="connsiteY54" fmla="*/ 1188853 h 2258757"/>
              <a:gd name="connsiteX55" fmla="*/ 1121336 w 12572818"/>
              <a:gd name="connsiteY55" fmla="*/ 905389 h 2258757"/>
              <a:gd name="connsiteX56" fmla="*/ 911024 w 12572818"/>
              <a:gd name="connsiteY56" fmla="*/ 402469 h 2258757"/>
              <a:gd name="connsiteX57" fmla="*/ 106352 w 12572818"/>
              <a:gd name="connsiteY57" fmla="*/ 969397 h 2258757"/>
              <a:gd name="connsiteX58" fmla="*/ 88064 w 12572818"/>
              <a:gd name="connsiteY58" fmla="*/ 768229 h 2258757"/>
              <a:gd name="connsiteX59" fmla="*/ 810440 w 12572818"/>
              <a:gd name="connsiteY59" fmla="*/ 329317 h 2258757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27170 h 2256610"/>
              <a:gd name="connsiteX1" fmla="*/ 1066472 w 12572818"/>
              <a:gd name="connsiteY1" fmla="*/ 446042 h 2256610"/>
              <a:gd name="connsiteX2" fmla="*/ 1285928 w 12572818"/>
              <a:gd name="connsiteY2" fmla="*/ 1113554 h 2256610"/>
              <a:gd name="connsiteX3" fmla="*/ 1633400 w 12572818"/>
              <a:gd name="connsiteY3" fmla="*/ 958106 h 2256610"/>
              <a:gd name="connsiteX4" fmla="*/ 2063168 w 12572818"/>
              <a:gd name="connsiteY4" fmla="*/ 1278146 h 2256610"/>
              <a:gd name="connsiteX5" fmla="*/ 2410640 w 12572818"/>
              <a:gd name="connsiteY5" fmla="*/ 537482 h 2256610"/>
              <a:gd name="connsiteX6" fmla="*/ 2492936 w 12572818"/>
              <a:gd name="connsiteY6" fmla="*/ 2165114 h 2256610"/>
              <a:gd name="connsiteX7" fmla="*/ 2666672 w 12572818"/>
              <a:gd name="connsiteY7" fmla="*/ 1323866 h 2256610"/>
              <a:gd name="connsiteX8" fmla="*/ 3297608 w 12572818"/>
              <a:gd name="connsiteY8" fmla="*/ 1634762 h 2256610"/>
              <a:gd name="connsiteX9" fmla="*/ 3901112 w 12572818"/>
              <a:gd name="connsiteY9" fmla="*/ 738650 h 2256610"/>
              <a:gd name="connsiteX10" fmla="*/ 4961816 w 12572818"/>
              <a:gd name="connsiteY10" fmla="*/ 1479314 h 2256610"/>
              <a:gd name="connsiteX11" fmla="*/ 5867072 w 12572818"/>
              <a:gd name="connsiteY11" fmla="*/ 98570 h 2256610"/>
              <a:gd name="connsiteX12" fmla="*/ 5885360 w 12572818"/>
              <a:gd name="connsiteY12" fmla="*/ 1159274 h 2256610"/>
              <a:gd name="connsiteX13" fmla="*/ 6562016 w 12572818"/>
              <a:gd name="connsiteY13" fmla="*/ 638066 h 2256610"/>
              <a:gd name="connsiteX14" fmla="*/ 6927776 w 12572818"/>
              <a:gd name="connsiteY14" fmla="*/ 820946 h 2256610"/>
              <a:gd name="connsiteX15" fmla="*/ 6808904 w 12572818"/>
              <a:gd name="connsiteY15" fmla="*/ 1168418 h 2256610"/>
              <a:gd name="connsiteX16" fmla="*/ 7650152 w 12572818"/>
              <a:gd name="connsiteY16" fmla="*/ 1177562 h 2256610"/>
              <a:gd name="connsiteX17" fmla="*/ 8180504 w 12572818"/>
              <a:gd name="connsiteY17" fmla="*/ 116858 h 2256610"/>
              <a:gd name="connsiteX18" fmla="*/ 8512142 w 12572818"/>
              <a:gd name="connsiteY18" fmla="*/ 690923 h 2256610"/>
              <a:gd name="connsiteX19" fmla="*/ 8947483 w 12572818"/>
              <a:gd name="connsiteY19" fmla="*/ 173683 h 2256610"/>
              <a:gd name="connsiteX20" fmla="*/ 9263728 w 12572818"/>
              <a:gd name="connsiteY20" fmla="*/ 302417 h 2256610"/>
              <a:gd name="connsiteX21" fmla="*/ 9815272 w 12572818"/>
              <a:gd name="connsiteY21" fmla="*/ 24346 h 2256610"/>
              <a:gd name="connsiteX22" fmla="*/ 10574626 w 12572818"/>
              <a:gd name="connsiteY22" fmla="*/ 1034690 h 2256610"/>
              <a:gd name="connsiteX23" fmla="*/ 10708797 w 12572818"/>
              <a:gd name="connsiteY23" fmla="*/ 620626 h 2256610"/>
              <a:gd name="connsiteX24" fmla="*/ 10905729 w 12572818"/>
              <a:gd name="connsiteY24" fmla="*/ 548096 h 2256610"/>
              <a:gd name="connsiteX25" fmla="*/ 11492194 w 12572818"/>
              <a:gd name="connsiteY25" fmla="*/ 649217 h 2256610"/>
              <a:gd name="connsiteX26" fmla="*/ 12047927 w 12572818"/>
              <a:gd name="connsiteY26" fmla="*/ 62529 h 2256610"/>
              <a:gd name="connsiteX27" fmla="*/ 12569624 w 12572818"/>
              <a:gd name="connsiteY27" fmla="*/ 638066 h 2256610"/>
              <a:gd name="connsiteX28" fmla="*/ 12254402 w 12572818"/>
              <a:gd name="connsiteY28" fmla="*/ 235109 h 2256610"/>
              <a:gd name="connsiteX29" fmla="*/ 11988912 w 12572818"/>
              <a:gd name="connsiteY29" fmla="*/ 112490 h 2256610"/>
              <a:gd name="connsiteX30" fmla="*/ 11495809 w 12572818"/>
              <a:gd name="connsiteY30" fmla="*/ 678746 h 2256610"/>
              <a:gd name="connsiteX31" fmla="*/ 10786544 w 12572818"/>
              <a:gd name="connsiteY31" fmla="*/ 583202 h 2256610"/>
              <a:gd name="connsiteX32" fmla="*/ 10584930 w 12572818"/>
              <a:gd name="connsiteY32" fmla="*/ 1069396 h 2256610"/>
              <a:gd name="connsiteX33" fmla="*/ 9793416 w 12572818"/>
              <a:gd name="connsiteY33" fmla="*/ 43706 h 2256610"/>
              <a:gd name="connsiteX34" fmla="*/ 9226169 w 12572818"/>
              <a:gd name="connsiteY34" fmla="*/ 353268 h 2256610"/>
              <a:gd name="connsiteX35" fmla="*/ 8941552 w 12572818"/>
              <a:gd name="connsiteY35" fmla="*/ 195096 h 2256610"/>
              <a:gd name="connsiteX36" fmla="*/ 8464414 w 12572818"/>
              <a:gd name="connsiteY36" fmla="*/ 773219 h 2256610"/>
              <a:gd name="connsiteX37" fmla="*/ 8207936 w 12572818"/>
              <a:gd name="connsiteY37" fmla="*/ 153434 h 2256610"/>
              <a:gd name="connsiteX38" fmla="*/ 7814744 w 12572818"/>
              <a:gd name="connsiteY38" fmla="*/ 1086122 h 2256610"/>
              <a:gd name="connsiteX39" fmla="*/ 7366688 w 12572818"/>
              <a:gd name="connsiteY39" fmla="*/ 1305578 h 2256610"/>
              <a:gd name="connsiteX40" fmla="*/ 6717464 w 12572818"/>
              <a:gd name="connsiteY40" fmla="*/ 1177562 h 2256610"/>
              <a:gd name="connsiteX41" fmla="*/ 6891200 w 12572818"/>
              <a:gd name="connsiteY41" fmla="*/ 875810 h 2256610"/>
              <a:gd name="connsiteX42" fmla="*/ 6562016 w 12572818"/>
              <a:gd name="connsiteY42" fmla="*/ 674642 h 2256610"/>
              <a:gd name="connsiteX43" fmla="*/ 6260264 w 12572818"/>
              <a:gd name="connsiteY43" fmla="*/ 948962 h 2256610"/>
              <a:gd name="connsiteX44" fmla="*/ 5812208 w 12572818"/>
              <a:gd name="connsiteY44" fmla="*/ 1214138 h 2256610"/>
              <a:gd name="connsiteX45" fmla="*/ 5848784 w 12572818"/>
              <a:gd name="connsiteY45" fmla="*/ 153434 h 2256610"/>
              <a:gd name="connsiteX46" fmla="*/ 5044112 w 12572818"/>
              <a:gd name="connsiteY46" fmla="*/ 1488458 h 2256610"/>
              <a:gd name="connsiteX47" fmla="*/ 3992552 w 12572818"/>
              <a:gd name="connsiteY47" fmla="*/ 866666 h 2256610"/>
              <a:gd name="connsiteX48" fmla="*/ 3251888 w 12572818"/>
              <a:gd name="connsiteY48" fmla="*/ 1707914 h 2256610"/>
              <a:gd name="connsiteX49" fmla="*/ 2712392 w 12572818"/>
              <a:gd name="connsiteY49" fmla="*/ 1433594 h 2256610"/>
              <a:gd name="connsiteX50" fmla="*/ 2447216 w 12572818"/>
              <a:gd name="connsiteY50" fmla="*/ 2247410 h 2256610"/>
              <a:gd name="connsiteX51" fmla="*/ 2401496 w 12572818"/>
              <a:gd name="connsiteY51" fmla="*/ 802658 h 2256610"/>
              <a:gd name="connsiteX52" fmla="*/ 2081456 w 12572818"/>
              <a:gd name="connsiteY52" fmla="*/ 1369586 h 2256610"/>
              <a:gd name="connsiteX53" fmla="*/ 1642544 w 12572818"/>
              <a:gd name="connsiteY53" fmla="*/ 985538 h 2256610"/>
              <a:gd name="connsiteX54" fmla="*/ 1322504 w 12572818"/>
              <a:gd name="connsiteY54" fmla="*/ 1186706 h 2256610"/>
              <a:gd name="connsiteX55" fmla="*/ 1121336 w 12572818"/>
              <a:gd name="connsiteY55" fmla="*/ 903242 h 2256610"/>
              <a:gd name="connsiteX56" fmla="*/ 911024 w 12572818"/>
              <a:gd name="connsiteY56" fmla="*/ 400322 h 2256610"/>
              <a:gd name="connsiteX57" fmla="*/ 106352 w 12572818"/>
              <a:gd name="connsiteY57" fmla="*/ 967250 h 2256610"/>
              <a:gd name="connsiteX58" fmla="*/ 88064 w 12572818"/>
              <a:gd name="connsiteY58" fmla="*/ 766082 h 2256610"/>
              <a:gd name="connsiteX59" fmla="*/ 810440 w 12572818"/>
              <a:gd name="connsiteY59" fmla="*/ 327170 h 2256610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464414 w 12572818"/>
              <a:gd name="connsiteY36" fmla="*/ 777141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509907 w 12572818"/>
              <a:gd name="connsiteY36" fmla="*/ 745296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27132 h 2256572"/>
              <a:gd name="connsiteX1" fmla="*/ 1066472 w 12572818"/>
              <a:gd name="connsiteY1" fmla="*/ 446004 h 2256572"/>
              <a:gd name="connsiteX2" fmla="*/ 1285928 w 12572818"/>
              <a:gd name="connsiteY2" fmla="*/ 1113516 h 2256572"/>
              <a:gd name="connsiteX3" fmla="*/ 1633400 w 12572818"/>
              <a:gd name="connsiteY3" fmla="*/ 958068 h 2256572"/>
              <a:gd name="connsiteX4" fmla="*/ 2063168 w 12572818"/>
              <a:gd name="connsiteY4" fmla="*/ 1278108 h 2256572"/>
              <a:gd name="connsiteX5" fmla="*/ 2410640 w 12572818"/>
              <a:gd name="connsiteY5" fmla="*/ 537444 h 2256572"/>
              <a:gd name="connsiteX6" fmla="*/ 2492936 w 12572818"/>
              <a:gd name="connsiteY6" fmla="*/ 2165076 h 2256572"/>
              <a:gd name="connsiteX7" fmla="*/ 2666672 w 12572818"/>
              <a:gd name="connsiteY7" fmla="*/ 1323828 h 2256572"/>
              <a:gd name="connsiteX8" fmla="*/ 3297608 w 12572818"/>
              <a:gd name="connsiteY8" fmla="*/ 1634724 h 2256572"/>
              <a:gd name="connsiteX9" fmla="*/ 3901112 w 12572818"/>
              <a:gd name="connsiteY9" fmla="*/ 738612 h 2256572"/>
              <a:gd name="connsiteX10" fmla="*/ 4961816 w 12572818"/>
              <a:gd name="connsiteY10" fmla="*/ 1479276 h 2256572"/>
              <a:gd name="connsiteX11" fmla="*/ 5867072 w 12572818"/>
              <a:gd name="connsiteY11" fmla="*/ 98532 h 2256572"/>
              <a:gd name="connsiteX12" fmla="*/ 5885360 w 12572818"/>
              <a:gd name="connsiteY12" fmla="*/ 1159236 h 2256572"/>
              <a:gd name="connsiteX13" fmla="*/ 6562016 w 12572818"/>
              <a:gd name="connsiteY13" fmla="*/ 638028 h 2256572"/>
              <a:gd name="connsiteX14" fmla="*/ 6927776 w 12572818"/>
              <a:gd name="connsiteY14" fmla="*/ 820908 h 2256572"/>
              <a:gd name="connsiteX15" fmla="*/ 6808904 w 12572818"/>
              <a:gd name="connsiteY15" fmla="*/ 1168380 h 2256572"/>
              <a:gd name="connsiteX16" fmla="*/ 7650152 w 12572818"/>
              <a:gd name="connsiteY16" fmla="*/ 1177524 h 2256572"/>
              <a:gd name="connsiteX17" fmla="*/ 8180504 w 12572818"/>
              <a:gd name="connsiteY17" fmla="*/ 116820 h 2256572"/>
              <a:gd name="connsiteX18" fmla="*/ 8512142 w 12572818"/>
              <a:gd name="connsiteY18" fmla="*/ 690885 h 2256572"/>
              <a:gd name="connsiteX19" fmla="*/ 8938384 w 12572818"/>
              <a:gd name="connsiteY19" fmla="*/ 169096 h 2256572"/>
              <a:gd name="connsiteX20" fmla="*/ 9263728 w 12572818"/>
              <a:gd name="connsiteY20" fmla="*/ 302379 h 2256572"/>
              <a:gd name="connsiteX21" fmla="*/ 9815272 w 12572818"/>
              <a:gd name="connsiteY21" fmla="*/ 24308 h 2256572"/>
              <a:gd name="connsiteX22" fmla="*/ 10574626 w 12572818"/>
              <a:gd name="connsiteY22" fmla="*/ 1034652 h 2256572"/>
              <a:gd name="connsiteX23" fmla="*/ 10708797 w 12572818"/>
              <a:gd name="connsiteY23" fmla="*/ 620588 h 2256572"/>
              <a:gd name="connsiteX24" fmla="*/ 10905729 w 12572818"/>
              <a:gd name="connsiteY24" fmla="*/ 548058 h 2256572"/>
              <a:gd name="connsiteX25" fmla="*/ 11492194 w 12572818"/>
              <a:gd name="connsiteY25" fmla="*/ 649179 h 2256572"/>
              <a:gd name="connsiteX26" fmla="*/ 12047927 w 12572818"/>
              <a:gd name="connsiteY26" fmla="*/ 62491 h 2256572"/>
              <a:gd name="connsiteX27" fmla="*/ 12569624 w 12572818"/>
              <a:gd name="connsiteY27" fmla="*/ 638028 h 2256572"/>
              <a:gd name="connsiteX28" fmla="*/ 12254402 w 12572818"/>
              <a:gd name="connsiteY28" fmla="*/ 235071 h 2256572"/>
              <a:gd name="connsiteX29" fmla="*/ 11988912 w 12572818"/>
              <a:gd name="connsiteY29" fmla="*/ 112452 h 2256572"/>
              <a:gd name="connsiteX30" fmla="*/ 11495809 w 12572818"/>
              <a:gd name="connsiteY30" fmla="*/ 678708 h 2256572"/>
              <a:gd name="connsiteX31" fmla="*/ 10786544 w 12572818"/>
              <a:gd name="connsiteY31" fmla="*/ 583164 h 2256572"/>
              <a:gd name="connsiteX32" fmla="*/ 10584930 w 12572818"/>
              <a:gd name="connsiteY32" fmla="*/ 1069358 h 2256572"/>
              <a:gd name="connsiteX33" fmla="*/ 9793416 w 12572818"/>
              <a:gd name="connsiteY33" fmla="*/ 43668 h 2256572"/>
              <a:gd name="connsiteX34" fmla="*/ 9226169 w 12572818"/>
              <a:gd name="connsiteY34" fmla="*/ 353230 h 2256572"/>
              <a:gd name="connsiteX35" fmla="*/ 8941552 w 12572818"/>
              <a:gd name="connsiteY35" fmla="*/ 195058 h 2256572"/>
              <a:gd name="connsiteX36" fmla="*/ 8509907 w 12572818"/>
              <a:gd name="connsiteY36" fmla="*/ 741336 h 2256572"/>
              <a:gd name="connsiteX37" fmla="*/ 8207936 w 12572818"/>
              <a:gd name="connsiteY37" fmla="*/ 153396 h 2256572"/>
              <a:gd name="connsiteX38" fmla="*/ 7814744 w 12572818"/>
              <a:gd name="connsiteY38" fmla="*/ 1086084 h 2256572"/>
              <a:gd name="connsiteX39" fmla="*/ 7366688 w 12572818"/>
              <a:gd name="connsiteY39" fmla="*/ 1305540 h 2256572"/>
              <a:gd name="connsiteX40" fmla="*/ 6717464 w 12572818"/>
              <a:gd name="connsiteY40" fmla="*/ 1177524 h 2256572"/>
              <a:gd name="connsiteX41" fmla="*/ 6891200 w 12572818"/>
              <a:gd name="connsiteY41" fmla="*/ 875772 h 2256572"/>
              <a:gd name="connsiteX42" fmla="*/ 6562016 w 12572818"/>
              <a:gd name="connsiteY42" fmla="*/ 674604 h 2256572"/>
              <a:gd name="connsiteX43" fmla="*/ 6260264 w 12572818"/>
              <a:gd name="connsiteY43" fmla="*/ 948924 h 2256572"/>
              <a:gd name="connsiteX44" fmla="*/ 5812208 w 12572818"/>
              <a:gd name="connsiteY44" fmla="*/ 1214100 h 2256572"/>
              <a:gd name="connsiteX45" fmla="*/ 5848784 w 12572818"/>
              <a:gd name="connsiteY45" fmla="*/ 153396 h 2256572"/>
              <a:gd name="connsiteX46" fmla="*/ 5044112 w 12572818"/>
              <a:gd name="connsiteY46" fmla="*/ 1488420 h 2256572"/>
              <a:gd name="connsiteX47" fmla="*/ 3992552 w 12572818"/>
              <a:gd name="connsiteY47" fmla="*/ 866628 h 2256572"/>
              <a:gd name="connsiteX48" fmla="*/ 3251888 w 12572818"/>
              <a:gd name="connsiteY48" fmla="*/ 1707876 h 2256572"/>
              <a:gd name="connsiteX49" fmla="*/ 2712392 w 12572818"/>
              <a:gd name="connsiteY49" fmla="*/ 1433556 h 2256572"/>
              <a:gd name="connsiteX50" fmla="*/ 2447216 w 12572818"/>
              <a:gd name="connsiteY50" fmla="*/ 2247372 h 2256572"/>
              <a:gd name="connsiteX51" fmla="*/ 2401496 w 12572818"/>
              <a:gd name="connsiteY51" fmla="*/ 802620 h 2256572"/>
              <a:gd name="connsiteX52" fmla="*/ 2081456 w 12572818"/>
              <a:gd name="connsiteY52" fmla="*/ 1369548 h 2256572"/>
              <a:gd name="connsiteX53" fmla="*/ 1642544 w 12572818"/>
              <a:gd name="connsiteY53" fmla="*/ 985500 h 2256572"/>
              <a:gd name="connsiteX54" fmla="*/ 1322504 w 12572818"/>
              <a:gd name="connsiteY54" fmla="*/ 1186668 h 2256572"/>
              <a:gd name="connsiteX55" fmla="*/ 1121336 w 12572818"/>
              <a:gd name="connsiteY55" fmla="*/ 903204 h 2256572"/>
              <a:gd name="connsiteX56" fmla="*/ 911024 w 12572818"/>
              <a:gd name="connsiteY56" fmla="*/ 400284 h 2256572"/>
              <a:gd name="connsiteX57" fmla="*/ 106352 w 12572818"/>
              <a:gd name="connsiteY57" fmla="*/ 967212 h 2256572"/>
              <a:gd name="connsiteX58" fmla="*/ 88064 w 12572818"/>
              <a:gd name="connsiteY58" fmla="*/ 766044 h 2256572"/>
              <a:gd name="connsiteX59" fmla="*/ 810440 w 12572818"/>
              <a:gd name="connsiteY59" fmla="*/ 327132 h 225657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67072 w 12572818"/>
              <a:gd name="connsiteY11" fmla="*/ 102442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73063 w 12572818"/>
              <a:gd name="connsiteY30" fmla="*/ 691717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3588"/>
              <a:gd name="connsiteY0" fmla="*/ 331042 h 2260543"/>
              <a:gd name="connsiteX1" fmla="*/ 1066472 w 12573588"/>
              <a:gd name="connsiteY1" fmla="*/ 449914 h 2260543"/>
              <a:gd name="connsiteX2" fmla="*/ 1285928 w 12573588"/>
              <a:gd name="connsiteY2" fmla="*/ 1117426 h 2260543"/>
              <a:gd name="connsiteX3" fmla="*/ 1633400 w 12573588"/>
              <a:gd name="connsiteY3" fmla="*/ 961978 h 2260543"/>
              <a:gd name="connsiteX4" fmla="*/ 2063168 w 12573588"/>
              <a:gd name="connsiteY4" fmla="*/ 1282018 h 2260543"/>
              <a:gd name="connsiteX5" fmla="*/ 2410640 w 12573588"/>
              <a:gd name="connsiteY5" fmla="*/ 541354 h 2260543"/>
              <a:gd name="connsiteX6" fmla="*/ 2492936 w 12573588"/>
              <a:gd name="connsiteY6" fmla="*/ 2168986 h 2260543"/>
              <a:gd name="connsiteX7" fmla="*/ 2666672 w 12573588"/>
              <a:gd name="connsiteY7" fmla="*/ 1327738 h 2260543"/>
              <a:gd name="connsiteX8" fmla="*/ 3297608 w 12573588"/>
              <a:gd name="connsiteY8" fmla="*/ 1638634 h 2260543"/>
              <a:gd name="connsiteX9" fmla="*/ 4051237 w 12573588"/>
              <a:gd name="connsiteY9" fmla="*/ 833508 h 2260543"/>
              <a:gd name="connsiteX10" fmla="*/ 4961816 w 12573588"/>
              <a:gd name="connsiteY10" fmla="*/ 1483186 h 2260543"/>
              <a:gd name="connsiteX11" fmla="*/ 5857973 w 12573588"/>
              <a:gd name="connsiteY11" fmla="*/ 116089 h 2260543"/>
              <a:gd name="connsiteX12" fmla="*/ 5862614 w 12573588"/>
              <a:gd name="connsiteY12" fmla="*/ 1158597 h 2260543"/>
              <a:gd name="connsiteX13" fmla="*/ 6521072 w 12573588"/>
              <a:gd name="connsiteY13" fmla="*/ 664684 h 2260543"/>
              <a:gd name="connsiteX14" fmla="*/ 6932325 w 12573588"/>
              <a:gd name="connsiteY14" fmla="*/ 865761 h 2260543"/>
              <a:gd name="connsiteX15" fmla="*/ 6777059 w 12573588"/>
              <a:gd name="connsiteY15" fmla="*/ 1185938 h 2260543"/>
              <a:gd name="connsiteX16" fmla="*/ 7622857 w 12573588"/>
              <a:gd name="connsiteY16" fmla="*/ 1217828 h 2260543"/>
              <a:gd name="connsiteX17" fmla="*/ 8180504 w 12573588"/>
              <a:gd name="connsiteY17" fmla="*/ 120730 h 2260543"/>
              <a:gd name="connsiteX18" fmla="*/ 8516691 w 12573588"/>
              <a:gd name="connsiteY18" fmla="*/ 681148 h 2260543"/>
              <a:gd name="connsiteX19" fmla="*/ 8938384 w 12573588"/>
              <a:gd name="connsiteY19" fmla="*/ 173006 h 2260543"/>
              <a:gd name="connsiteX20" fmla="*/ 9263728 w 12573588"/>
              <a:gd name="connsiteY20" fmla="*/ 306289 h 2260543"/>
              <a:gd name="connsiteX21" fmla="*/ 9815272 w 12573588"/>
              <a:gd name="connsiteY21" fmla="*/ 28218 h 2260543"/>
              <a:gd name="connsiteX22" fmla="*/ 10574626 w 12573588"/>
              <a:gd name="connsiteY22" fmla="*/ 1038562 h 2260543"/>
              <a:gd name="connsiteX23" fmla="*/ 10699699 w 12573588"/>
              <a:gd name="connsiteY23" fmla="*/ 638146 h 2260543"/>
              <a:gd name="connsiteX24" fmla="*/ 10933025 w 12573588"/>
              <a:gd name="connsiteY24" fmla="*/ 551968 h 2260543"/>
              <a:gd name="connsiteX25" fmla="*/ 11483096 w 12573588"/>
              <a:gd name="connsiteY25" fmla="*/ 643990 h 2260543"/>
              <a:gd name="connsiteX26" fmla="*/ 12047927 w 12573588"/>
              <a:gd name="connsiteY26" fmla="*/ 66401 h 2260543"/>
              <a:gd name="connsiteX27" fmla="*/ 12569624 w 12573588"/>
              <a:gd name="connsiteY27" fmla="*/ 641938 h 2260543"/>
              <a:gd name="connsiteX28" fmla="*/ 12272599 w 12573588"/>
              <a:gd name="connsiteY28" fmla="*/ 284474 h 2260543"/>
              <a:gd name="connsiteX29" fmla="*/ 11988912 w 12573588"/>
              <a:gd name="connsiteY29" fmla="*/ 116362 h 2260543"/>
              <a:gd name="connsiteX30" fmla="*/ 11473063 w 12573588"/>
              <a:gd name="connsiteY30" fmla="*/ 691717 h 2260543"/>
              <a:gd name="connsiteX31" fmla="*/ 10786544 w 12573588"/>
              <a:gd name="connsiteY31" fmla="*/ 587074 h 2260543"/>
              <a:gd name="connsiteX32" fmla="*/ 10584930 w 12573588"/>
              <a:gd name="connsiteY32" fmla="*/ 1073268 h 2260543"/>
              <a:gd name="connsiteX33" fmla="*/ 9793416 w 12573588"/>
              <a:gd name="connsiteY33" fmla="*/ 47578 h 2260543"/>
              <a:gd name="connsiteX34" fmla="*/ 9226169 w 12573588"/>
              <a:gd name="connsiteY34" fmla="*/ 357140 h 2260543"/>
              <a:gd name="connsiteX35" fmla="*/ 8941552 w 12573588"/>
              <a:gd name="connsiteY35" fmla="*/ 198968 h 2260543"/>
              <a:gd name="connsiteX36" fmla="*/ 8509907 w 12573588"/>
              <a:gd name="connsiteY36" fmla="*/ 722501 h 2260543"/>
              <a:gd name="connsiteX37" fmla="*/ 8194288 w 12573588"/>
              <a:gd name="connsiteY37" fmla="*/ 157306 h 2260543"/>
              <a:gd name="connsiteX38" fmla="*/ 7732858 w 12573588"/>
              <a:gd name="connsiteY38" fmla="*/ 1144585 h 2260543"/>
              <a:gd name="connsiteX39" fmla="*/ 7330294 w 12573588"/>
              <a:gd name="connsiteY39" fmla="*/ 1327647 h 2260543"/>
              <a:gd name="connsiteX40" fmla="*/ 6717464 w 12573588"/>
              <a:gd name="connsiteY40" fmla="*/ 1181434 h 2260543"/>
              <a:gd name="connsiteX41" fmla="*/ 6891200 w 12573588"/>
              <a:gd name="connsiteY41" fmla="*/ 879682 h 2260543"/>
              <a:gd name="connsiteX42" fmla="*/ 6598410 w 12573588"/>
              <a:gd name="connsiteY42" fmla="*/ 687613 h 2260543"/>
              <a:gd name="connsiteX43" fmla="*/ 6232968 w 12573588"/>
              <a:gd name="connsiteY43" fmla="*/ 957383 h 2260543"/>
              <a:gd name="connsiteX44" fmla="*/ 5830406 w 12573588"/>
              <a:gd name="connsiteY44" fmla="*/ 1181615 h 2260543"/>
              <a:gd name="connsiteX45" fmla="*/ 5848784 w 12573588"/>
              <a:gd name="connsiteY45" fmla="*/ 157306 h 2260543"/>
              <a:gd name="connsiteX46" fmla="*/ 4975873 w 12573588"/>
              <a:gd name="connsiteY46" fmla="*/ 1510527 h 2260543"/>
              <a:gd name="connsiteX47" fmla="*/ 3992552 w 12573588"/>
              <a:gd name="connsiteY47" fmla="*/ 870538 h 2260543"/>
              <a:gd name="connsiteX48" fmla="*/ 3315577 w 12573588"/>
              <a:gd name="connsiteY48" fmla="*/ 1675392 h 2260543"/>
              <a:gd name="connsiteX49" fmla="*/ 2712392 w 12573588"/>
              <a:gd name="connsiteY49" fmla="*/ 1437466 h 2260543"/>
              <a:gd name="connsiteX50" fmla="*/ 2447216 w 12573588"/>
              <a:gd name="connsiteY50" fmla="*/ 2251282 h 2260543"/>
              <a:gd name="connsiteX51" fmla="*/ 2401496 w 12573588"/>
              <a:gd name="connsiteY51" fmla="*/ 806530 h 2260543"/>
              <a:gd name="connsiteX52" fmla="*/ 2081456 w 12573588"/>
              <a:gd name="connsiteY52" fmla="*/ 1373458 h 2260543"/>
              <a:gd name="connsiteX53" fmla="*/ 1642544 w 12573588"/>
              <a:gd name="connsiteY53" fmla="*/ 989410 h 2260543"/>
              <a:gd name="connsiteX54" fmla="*/ 1322504 w 12573588"/>
              <a:gd name="connsiteY54" fmla="*/ 1190578 h 2260543"/>
              <a:gd name="connsiteX55" fmla="*/ 1121336 w 12573588"/>
              <a:gd name="connsiteY55" fmla="*/ 907114 h 2260543"/>
              <a:gd name="connsiteX56" fmla="*/ 911024 w 12573588"/>
              <a:gd name="connsiteY56" fmla="*/ 404194 h 2260543"/>
              <a:gd name="connsiteX57" fmla="*/ 106352 w 12573588"/>
              <a:gd name="connsiteY57" fmla="*/ 971122 h 2260543"/>
              <a:gd name="connsiteX58" fmla="*/ 88064 w 12573588"/>
              <a:gd name="connsiteY58" fmla="*/ 769954 h 2260543"/>
              <a:gd name="connsiteX59" fmla="*/ 810440 w 12573588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66401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52753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58405"/>
              <a:gd name="connsiteX1" fmla="*/ 1066472 w 12573524"/>
              <a:gd name="connsiteY1" fmla="*/ 449914 h 2258405"/>
              <a:gd name="connsiteX2" fmla="*/ 1285928 w 12573524"/>
              <a:gd name="connsiteY2" fmla="*/ 1117426 h 2258405"/>
              <a:gd name="connsiteX3" fmla="*/ 1633400 w 12573524"/>
              <a:gd name="connsiteY3" fmla="*/ 961978 h 2258405"/>
              <a:gd name="connsiteX4" fmla="*/ 2063168 w 12573524"/>
              <a:gd name="connsiteY4" fmla="*/ 1282018 h 2258405"/>
              <a:gd name="connsiteX5" fmla="*/ 2410640 w 12573524"/>
              <a:gd name="connsiteY5" fmla="*/ 541354 h 2258405"/>
              <a:gd name="connsiteX6" fmla="*/ 2492936 w 12573524"/>
              <a:gd name="connsiteY6" fmla="*/ 2168986 h 2258405"/>
              <a:gd name="connsiteX7" fmla="*/ 2666672 w 12573524"/>
              <a:gd name="connsiteY7" fmla="*/ 1327738 h 2258405"/>
              <a:gd name="connsiteX8" fmla="*/ 3297608 w 12573524"/>
              <a:gd name="connsiteY8" fmla="*/ 1638634 h 2258405"/>
              <a:gd name="connsiteX9" fmla="*/ 4051237 w 12573524"/>
              <a:gd name="connsiteY9" fmla="*/ 833508 h 2258405"/>
              <a:gd name="connsiteX10" fmla="*/ 4961816 w 12573524"/>
              <a:gd name="connsiteY10" fmla="*/ 1483186 h 2258405"/>
              <a:gd name="connsiteX11" fmla="*/ 5857973 w 12573524"/>
              <a:gd name="connsiteY11" fmla="*/ 116089 h 2258405"/>
              <a:gd name="connsiteX12" fmla="*/ 5862614 w 12573524"/>
              <a:gd name="connsiteY12" fmla="*/ 1158597 h 2258405"/>
              <a:gd name="connsiteX13" fmla="*/ 6521072 w 12573524"/>
              <a:gd name="connsiteY13" fmla="*/ 664684 h 2258405"/>
              <a:gd name="connsiteX14" fmla="*/ 6932325 w 12573524"/>
              <a:gd name="connsiteY14" fmla="*/ 865761 h 2258405"/>
              <a:gd name="connsiteX15" fmla="*/ 6777059 w 12573524"/>
              <a:gd name="connsiteY15" fmla="*/ 1185938 h 2258405"/>
              <a:gd name="connsiteX16" fmla="*/ 7622857 w 12573524"/>
              <a:gd name="connsiteY16" fmla="*/ 1217828 h 2258405"/>
              <a:gd name="connsiteX17" fmla="*/ 8180504 w 12573524"/>
              <a:gd name="connsiteY17" fmla="*/ 120730 h 2258405"/>
              <a:gd name="connsiteX18" fmla="*/ 8516691 w 12573524"/>
              <a:gd name="connsiteY18" fmla="*/ 681148 h 2258405"/>
              <a:gd name="connsiteX19" fmla="*/ 8938384 w 12573524"/>
              <a:gd name="connsiteY19" fmla="*/ 173006 h 2258405"/>
              <a:gd name="connsiteX20" fmla="*/ 9263728 w 12573524"/>
              <a:gd name="connsiteY20" fmla="*/ 306289 h 2258405"/>
              <a:gd name="connsiteX21" fmla="*/ 9815272 w 12573524"/>
              <a:gd name="connsiteY21" fmla="*/ 28218 h 2258405"/>
              <a:gd name="connsiteX22" fmla="*/ 10574626 w 12573524"/>
              <a:gd name="connsiteY22" fmla="*/ 1038562 h 2258405"/>
              <a:gd name="connsiteX23" fmla="*/ 10699699 w 12573524"/>
              <a:gd name="connsiteY23" fmla="*/ 638146 h 2258405"/>
              <a:gd name="connsiteX24" fmla="*/ 10933025 w 12573524"/>
              <a:gd name="connsiteY24" fmla="*/ 551968 h 2258405"/>
              <a:gd name="connsiteX25" fmla="*/ 11483096 w 12573524"/>
              <a:gd name="connsiteY25" fmla="*/ 643990 h 2258405"/>
              <a:gd name="connsiteX26" fmla="*/ 12047927 w 12573524"/>
              <a:gd name="connsiteY26" fmla="*/ 52753 h 2258405"/>
              <a:gd name="connsiteX27" fmla="*/ 12569624 w 12573524"/>
              <a:gd name="connsiteY27" fmla="*/ 641938 h 2258405"/>
              <a:gd name="connsiteX28" fmla="*/ 12272599 w 12573524"/>
              <a:gd name="connsiteY28" fmla="*/ 284474 h 2258405"/>
              <a:gd name="connsiteX29" fmla="*/ 11988912 w 12573524"/>
              <a:gd name="connsiteY29" fmla="*/ 116362 h 2258405"/>
              <a:gd name="connsiteX30" fmla="*/ 11473063 w 12573524"/>
              <a:gd name="connsiteY30" fmla="*/ 691717 h 2258405"/>
              <a:gd name="connsiteX31" fmla="*/ 10786544 w 12573524"/>
              <a:gd name="connsiteY31" fmla="*/ 587074 h 2258405"/>
              <a:gd name="connsiteX32" fmla="*/ 10584930 w 12573524"/>
              <a:gd name="connsiteY32" fmla="*/ 1073268 h 2258405"/>
              <a:gd name="connsiteX33" fmla="*/ 9793416 w 12573524"/>
              <a:gd name="connsiteY33" fmla="*/ 47578 h 2258405"/>
              <a:gd name="connsiteX34" fmla="*/ 9226169 w 12573524"/>
              <a:gd name="connsiteY34" fmla="*/ 357140 h 2258405"/>
              <a:gd name="connsiteX35" fmla="*/ 8941552 w 12573524"/>
              <a:gd name="connsiteY35" fmla="*/ 198968 h 2258405"/>
              <a:gd name="connsiteX36" fmla="*/ 8509907 w 12573524"/>
              <a:gd name="connsiteY36" fmla="*/ 722501 h 2258405"/>
              <a:gd name="connsiteX37" fmla="*/ 8194288 w 12573524"/>
              <a:gd name="connsiteY37" fmla="*/ 157306 h 2258405"/>
              <a:gd name="connsiteX38" fmla="*/ 7732858 w 12573524"/>
              <a:gd name="connsiteY38" fmla="*/ 1144585 h 2258405"/>
              <a:gd name="connsiteX39" fmla="*/ 7330294 w 12573524"/>
              <a:gd name="connsiteY39" fmla="*/ 1327647 h 2258405"/>
              <a:gd name="connsiteX40" fmla="*/ 6717464 w 12573524"/>
              <a:gd name="connsiteY40" fmla="*/ 1181434 h 2258405"/>
              <a:gd name="connsiteX41" fmla="*/ 6891200 w 12573524"/>
              <a:gd name="connsiteY41" fmla="*/ 879682 h 2258405"/>
              <a:gd name="connsiteX42" fmla="*/ 6598410 w 12573524"/>
              <a:gd name="connsiteY42" fmla="*/ 687613 h 2258405"/>
              <a:gd name="connsiteX43" fmla="*/ 6232968 w 12573524"/>
              <a:gd name="connsiteY43" fmla="*/ 957383 h 2258405"/>
              <a:gd name="connsiteX44" fmla="*/ 5830406 w 12573524"/>
              <a:gd name="connsiteY44" fmla="*/ 1181615 h 2258405"/>
              <a:gd name="connsiteX45" fmla="*/ 5848784 w 12573524"/>
              <a:gd name="connsiteY45" fmla="*/ 157306 h 2258405"/>
              <a:gd name="connsiteX46" fmla="*/ 4975873 w 12573524"/>
              <a:gd name="connsiteY46" fmla="*/ 1510527 h 2258405"/>
              <a:gd name="connsiteX47" fmla="*/ 3992552 w 12573524"/>
              <a:gd name="connsiteY47" fmla="*/ 870538 h 2258405"/>
              <a:gd name="connsiteX48" fmla="*/ 3315577 w 12573524"/>
              <a:gd name="connsiteY48" fmla="*/ 1675392 h 2258405"/>
              <a:gd name="connsiteX49" fmla="*/ 2689646 w 12573524"/>
              <a:gd name="connsiteY49" fmla="*/ 1373776 h 2258405"/>
              <a:gd name="connsiteX50" fmla="*/ 2447216 w 12573524"/>
              <a:gd name="connsiteY50" fmla="*/ 2251282 h 2258405"/>
              <a:gd name="connsiteX51" fmla="*/ 2401496 w 12573524"/>
              <a:gd name="connsiteY51" fmla="*/ 806530 h 2258405"/>
              <a:gd name="connsiteX52" fmla="*/ 2081456 w 12573524"/>
              <a:gd name="connsiteY52" fmla="*/ 1373458 h 2258405"/>
              <a:gd name="connsiteX53" fmla="*/ 1642544 w 12573524"/>
              <a:gd name="connsiteY53" fmla="*/ 989410 h 2258405"/>
              <a:gd name="connsiteX54" fmla="*/ 1322504 w 12573524"/>
              <a:gd name="connsiteY54" fmla="*/ 1190578 h 2258405"/>
              <a:gd name="connsiteX55" fmla="*/ 1121336 w 12573524"/>
              <a:gd name="connsiteY55" fmla="*/ 907114 h 2258405"/>
              <a:gd name="connsiteX56" fmla="*/ 911024 w 12573524"/>
              <a:gd name="connsiteY56" fmla="*/ 404194 h 2258405"/>
              <a:gd name="connsiteX57" fmla="*/ 106352 w 12573524"/>
              <a:gd name="connsiteY57" fmla="*/ 971122 h 2258405"/>
              <a:gd name="connsiteX58" fmla="*/ 88064 w 12573524"/>
              <a:gd name="connsiteY58" fmla="*/ 769954 h 2258405"/>
              <a:gd name="connsiteX59" fmla="*/ 810440 w 12573524"/>
              <a:gd name="connsiteY59" fmla="*/ 331042 h 2258405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92936 w 12573524"/>
              <a:gd name="connsiteY6" fmla="*/ 2168986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51993 w 12573524"/>
              <a:gd name="connsiteY6" fmla="*/ 2073451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1534"/>
              <a:gd name="connsiteX1" fmla="*/ 1066472 w 12573524"/>
              <a:gd name="connsiteY1" fmla="*/ 449914 h 2251534"/>
              <a:gd name="connsiteX2" fmla="*/ 1285928 w 12573524"/>
              <a:gd name="connsiteY2" fmla="*/ 1117426 h 2251534"/>
              <a:gd name="connsiteX3" fmla="*/ 1633400 w 12573524"/>
              <a:gd name="connsiteY3" fmla="*/ 961978 h 2251534"/>
              <a:gd name="connsiteX4" fmla="*/ 2063168 w 12573524"/>
              <a:gd name="connsiteY4" fmla="*/ 1282018 h 2251534"/>
              <a:gd name="connsiteX5" fmla="*/ 2410640 w 12573524"/>
              <a:gd name="connsiteY5" fmla="*/ 541354 h 2251534"/>
              <a:gd name="connsiteX6" fmla="*/ 2451993 w 12573524"/>
              <a:gd name="connsiteY6" fmla="*/ 2073451 h 2251534"/>
              <a:gd name="connsiteX7" fmla="*/ 2666672 w 12573524"/>
              <a:gd name="connsiteY7" fmla="*/ 1327738 h 2251534"/>
              <a:gd name="connsiteX8" fmla="*/ 3297608 w 12573524"/>
              <a:gd name="connsiteY8" fmla="*/ 1638634 h 2251534"/>
              <a:gd name="connsiteX9" fmla="*/ 4051237 w 12573524"/>
              <a:gd name="connsiteY9" fmla="*/ 833508 h 2251534"/>
              <a:gd name="connsiteX10" fmla="*/ 4961816 w 12573524"/>
              <a:gd name="connsiteY10" fmla="*/ 1483186 h 2251534"/>
              <a:gd name="connsiteX11" fmla="*/ 5857973 w 12573524"/>
              <a:gd name="connsiteY11" fmla="*/ 116089 h 2251534"/>
              <a:gd name="connsiteX12" fmla="*/ 5862614 w 12573524"/>
              <a:gd name="connsiteY12" fmla="*/ 1158597 h 2251534"/>
              <a:gd name="connsiteX13" fmla="*/ 6521072 w 12573524"/>
              <a:gd name="connsiteY13" fmla="*/ 664684 h 2251534"/>
              <a:gd name="connsiteX14" fmla="*/ 6932325 w 12573524"/>
              <a:gd name="connsiteY14" fmla="*/ 865761 h 2251534"/>
              <a:gd name="connsiteX15" fmla="*/ 6777059 w 12573524"/>
              <a:gd name="connsiteY15" fmla="*/ 1185938 h 2251534"/>
              <a:gd name="connsiteX16" fmla="*/ 7622857 w 12573524"/>
              <a:gd name="connsiteY16" fmla="*/ 1217828 h 2251534"/>
              <a:gd name="connsiteX17" fmla="*/ 8180504 w 12573524"/>
              <a:gd name="connsiteY17" fmla="*/ 120730 h 2251534"/>
              <a:gd name="connsiteX18" fmla="*/ 8516691 w 12573524"/>
              <a:gd name="connsiteY18" fmla="*/ 681148 h 2251534"/>
              <a:gd name="connsiteX19" fmla="*/ 8938384 w 12573524"/>
              <a:gd name="connsiteY19" fmla="*/ 173006 h 2251534"/>
              <a:gd name="connsiteX20" fmla="*/ 9263728 w 12573524"/>
              <a:gd name="connsiteY20" fmla="*/ 306289 h 2251534"/>
              <a:gd name="connsiteX21" fmla="*/ 9815272 w 12573524"/>
              <a:gd name="connsiteY21" fmla="*/ 28218 h 2251534"/>
              <a:gd name="connsiteX22" fmla="*/ 10574626 w 12573524"/>
              <a:gd name="connsiteY22" fmla="*/ 1038562 h 2251534"/>
              <a:gd name="connsiteX23" fmla="*/ 10699699 w 12573524"/>
              <a:gd name="connsiteY23" fmla="*/ 638146 h 2251534"/>
              <a:gd name="connsiteX24" fmla="*/ 10933025 w 12573524"/>
              <a:gd name="connsiteY24" fmla="*/ 551968 h 2251534"/>
              <a:gd name="connsiteX25" fmla="*/ 11483096 w 12573524"/>
              <a:gd name="connsiteY25" fmla="*/ 643990 h 2251534"/>
              <a:gd name="connsiteX26" fmla="*/ 12047927 w 12573524"/>
              <a:gd name="connsiteY26" fmla="*/ 52753 h 2251534"/>
              <a:gd name="connsiteX27" fmla="*/ 12569624 w 12573524"/>
              <a:gd name="connsiteY27" fmla="*/ 641938 h 2251534"/>
              <a:gd name="connsiteX28" fmla="*/ 12272599 w 12573524"/>
              <a:gd name="connsiteY28" fmla="*/ 284474 h 2251534"/>
              <a:gd name="connsiteX29" fmla="*/ 11988912 w 12573524"/>
              <a:gd name="connsiteY29" fmla="*/ 116362 h 2251534"/>
              <a:gd name="connsiteX30" fmla="*/ 11473063 w 12573524"/>
              <a:gd name="connsiteY30" fmla="*/ 691717 h 2251534"/>
              <a:gd name="connsiteX31" fmla="*/ 10786544 w 12573524"/>
              <a:gd name="connsiteY31" fmla="*/ 587074 h 2251534"/>
              <a:gd name="connsiteX32" fmla="*/ 10584930 w 12573524"/>
              <a:gd name="connsiteY32" fmla="*/ 1073268 h 2251534"/>
              <a:gd name="connsiteX33" fmla="*/ 9793416 w 12573524"/>
              <a:gd name="connsiteY33" fmla="*/ 47578 h 2251534"/>
              <a:gd name="connsiteX34" fmla="*/ 9226169 w 12573524"/>
              <a:gd name="connsiteY34" fmla="*/ 357140 h 2251534"/>
              <a:gd name="connsiteX35" fmla="*/ 8941552 w 12573524"/>
              <a:gd name="connsiteY35" fmla="*/ 198968 h 2251534"/>
              <a:gd name="connsiteX36" fmla="*/ 8509907 w 12573524"/>
              <a:gd name="connsiteY36" fmla="*/ 722501 h 2251534"/>
              <a:gd name="connsiteX37" fmla="*/ 8194288 w 12573524"/>
              <a:gd name="connsiteY37" fmla="*/ 157306 h 2251534"/>
              <a:gd name="connsiteX38" fmla="*/ 7732858 w 12573524"/>
              <a:gd name="connsiteY38" fmla="*/ 1144585 h 2251534"/>
              <a:gd name="connsiteX39" fmla="*/ 7330294 w 12573524"/>
              <a:gd name="connsiteY39" fmla="*/ 1327647 h 2251534"/>
              <a:gd name="connsiteX40" fmla="*/ 6717464 w 12573524"/>
              <a:gd name="connsiteY40" fmla="*/ 1181434 h 2251534"/>
              <a:gd name="connsiteX41" fmla="*/ 6891200 w 12573524"/>
              <a:gd name="connsiteY41" fmla="*/ 879682 h 2251534"/>
              <a:gd name="connsiteX42" fmla="*/ 6598410 w 12573524"/>
              <a:gd name="connsiteY42" fmla="*/ 687613 h 2251534"/>
              <a:gd name="connsiteX43" fmla="*/ 6232968 w 12573524"/>
              <a:gd name="connsiteY43" fmla="*/ 957383 h 2251534"/>
              <a:gd name="connsiteX44" fmla="*/ 5830406 w 12573524"/>
              <a:gd name="connsiteY44" fmla="*/ 1181615 h 2251534"/>
              <a:gd name="connsiteX45" fmla="*/ 5848784 w 12573524"/>
              <a:gd name="connsiteY45" fmla="*/ 157306 h 2251534"/>
              <a:gd name="connsiteX46" fmla="*/ 4975873 w 12573524"/>
              <a:gd name="connsiteY46" fmla="*/ 1510527 h 2251534"/>
              <a:gd name="connsiteX47" fmla="*/ 3992552 w 12573524"/>
              <a:gd name="connsiteY47" fmla="*/ 870538 h 2251534"/>
              <a:gd name="connsiteX48" fmla="*/ 3315577 w 12573524"/>
              <a:gd name="connsiteY48" fmla="*/ 1675392 h 2251534"/>
              <a:gd name="connsiteX49" fmla="*/ 2689646 w 12573524"/>
              <a:gd name="connsiteY49" fmla="*/ 1373776 h 2251534"/>
              <a:gd name="connsiteX50" fmla="*/ 2447216 w 12573524"/>
              <a:gd name="connsiteY50" fmla="*/ 2251282 h 2251534"/>
              <a:gd name="connsiteX51" fmla="*/ 2401496 w 12573524"/>
              <a:gd name="connsiteY51" fmla="*/ 806530 h 2251534"/>
              <a:gd name="connsiteX52" fmla="*/ 2081456 w 12573524"/>
              <a:gd name="connsiteY52" fmla="*/ 1373458 h 2251534"/>
              <a:gd name="connsiteX53" fmla="*/ 1642544 w 12573524"/>
              <a:gd name="connsiteY53" fmla="*/ 989410 h 2251534"/>
              <a:gd name="connsiteX54" fmla="*/ 1322504 w 12573524"/>
              <a:gd name="connsiteY54" fmla="*/ 1190578 h 2251534"/>
              <a:gd name="connsiteX55" fmla="*/ 1121336 w 12573524"/>
              <a:gd name="connsiteY55" fmla="*/ 907114 h 2251534"/>
              <a:gd name="connsiteX56" fmla="*/ 911024 w 12573524"/>
              <a:gd name="connsiteY56" fmla="*/ 404194 h 2251534"/>
              <a:gd name="connsiteX57" fmla="*/ 106352 w 12573524"/>
              <a:gd name="connsiteY57" fmla="*/ 971122 h 2251534"/>
              <a:gd name="connsiteX58" fmla="*/ 88064 w 12573524"/>
              <a:gd name="connsiteY58" fmla="*/ 769954 h 2251534"/>
              <a:gd name="connsiteX59" fmla="*/ 810440 w 12573524"/>
              <a:gd name="connsiteY59" fmla="*/ 331042 h 2251534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386"/>
              <a:gd name="connsiteX1" fmla="*/ 1066472 w 12573524"/>
              <a:gd name="connsiteY1" fmla="*/ 449914 h 2142386"/>
              <a:gd name="connsiteX2" fmla="*/ 1285928 w 12573524"/>
              <a:gd name="connsiteY2" fmla="*/ 1117426 h 2142386"/>
              <a:gd name="connsiteX3" fmla="*/ 1633400 w 12573524"/>
              <a:gd name="connsiteY3" fmla="*/ 961978 h 2142386"/>
              <a:gd name="connsiteX4" fmla="*/ 2063168 w 12573524"/>
              <a:gd name="connsiteY4" fmla="*/ 1282018 h 2142386"/>
              <a:gd name="connsiteX5" fmla="*/ 2410640 w 12573524"/>
              <a:gd name="connsiteY5" fmla="*/ 541354 h 2142386"/>
              <a:gd name="connsiteX6" fmla="*/ 2451993 w 12573524"/>
              <a:gd name="connsiteY6" fmla="*/ 2073451 h 2142386"/>
              <a:gd name="connsiteX7" fmla="*/ 2666672 w 12573524"/>
              <a:gd name="connsiteY7" fmla="*/ 1327738 h 2142386"/>
              <a:gd name="connsiteX8" fmla="*/ 3297608 w 12573524"/>
              <a:gd name="connsiteY8" fmla="*/ 1638634 h 2142386"/>
              <a:gd name="connsiteX9" fmla="*/ 4051237 w 12573524"/>
              <a:gd name="connsiteY9" fmla="*/ 833508 h 2142386"/>
              <a:gd name="connsiteX10" fmla="*/ 4961816 w 12573524"/>
              <a:gd name="connsiteY10" fmla="*/ 1483186 h 2142386"/>
              <a:gd name="connsiteX11" fmla="*/ 5857973 w 12573524"/>
              <a:gd name="connsiteY11" fmla="*/ 116089 h 2142386"/>
              <a:gd name="connsiteX12" fmla="*/ 5862614 w 12573524"/>
              <a:gd name="connsiteY12" fmla="*/ 1158597 h 2142386"/>
              <a:gd name="connsiteX13" fmla="*/ 6521072 w 12573524"/>
              <a:gd name="connsiteY13" fmla="*/ 664684 h 2142386"/>
              <a:gd name="connsiteX14" fmla="*/ 6932325 w 12573524"/>
              <a:gd name="connsiteY14" fmla="*/ 865761 h 2142386"/>
              <a:gd name="connsiteX15" fmla="*/ 6777059 w 12573524"/>
              <a:gd name="connsiteY15" fmla="*/ 1185938 h 2142386"/>
              <a:gd name="connsiteX16" fmla="*/ 7622857 w 12573524"/>
              <a:gd name="connsiteY16" fmla="*/ 1217828 h 2142386"/>
              <a:gd name="connsiteX17" fmla="*/ 8180504 w 12573524"/>
              <a:gd name="connsiteY17" fmla="*/ 120730 h 2142386"/>
              <a:gd name="connsiteX18" fmla="*/ 8516691 w 12573524"/>
              <a:gd name="connsiteY18" fmla="*/ 681148 h 2142386"/>
              <a:gd name="connsiteX19" fmla="*/ 8938384 w 12573524"/>
              <a:gd name="connsiteY19" fmla="*/ 173006 h 2142386"/>
              <a:gd name="connsiteX20" fmla="*/ 9263728 w 12573524"/>
              <a:gd name="connsiteY20" fmla="*/ 306289 h 2142386"/>
              <a:gd name="connsiteX21" fmla="*/ 9815272 w 12573524"/>
              <a:gd name="connsiteY21" fmla="*/ 28218 h 2142386"/>
              <a:gd name="connsiteX22" fmla="*/ 10574626 w 12573524"/>
              <a:gd name="connsiteY22" fmla="*/ 1038562 h 2142386"/>
              <a:gd name="connsiteX23" fmla="*/ 10699699 w 12573524"/>
              <a:gd name="connsiteY23" fmla="*/ 638146 h 2142386"/>
              <a:gd name="connsiteX24" fmla="*/ 10933025 w 12573524"/>
              <a:gd name="connsiteY24" fmla="*/ 551968 h 2142386"/>
              <a:gd name="connsiteX25" fmla="*/ 11483096 w 12573524"/>
              <a:gd name="connsiteY25" fmla="*/ 643990 h 2142386"/>
              <a:gd name="connsiteX26" fmla="*/ 12047927 w 12573524"/>
              <a:gd name="connsiteY26" fmla="*/ 52753 h 2142386"/>
              <a:gd name="connsiteX27" fmla="*/ 12569624 w 12573524"/>
              <a:gd name="connsiteY27" fmla="*/ 641938 h 2142386"/>
              <a:gd name="connsiteX28" fmla="*/ 12272599 w 12573524"/>
              <a:gd name="connsiteY28" fmla="*/ 284474 h 2142386"/>
              <a:gd name="connsiteX29" fmla="*/ 11988912 w 12573524"/>
              <a:gd name="connsiteY29" fmla="*/ 116362 h 2142386"/>
              <a:gd name="connsiteX30" fmla="*/ 11473063 w 12573524"/>
              <a:gd name="connsiteY30" fmla="*/ 691717 h 2142386"/>
              <a:gd name="connsiteX31" fmla="*/ 10786544 w 12573524"/>
              <a:gd name="connsiteY31" fmla="*/ 587074 h 2142386"/>
              <a:gd name="connsiteX32" fmla="*/ 10584930 w 12573524"/>
              <a:gd name="connsiteY32" fmla="*/ 1073268 h 2142386"/>
              <a:gd name="connsiteX33" fmla="*/ 9793416 w 12573524"/>
              <a:gd name="connsiteY33" fmla="*/ 47578 h 2142386"/>
              <a:gd name="connsiteX34" fmla="*/ 9226169 w 12573524"/>
              <a:gd name="connsiteY34" fmla="*/ 357140 h 2142386"/>
              <a:gd name="connsiteX35" fmla="*/ 8941552 w 12573524"/>
              <a:gd name="connsiteY35" fmla="*/ 198968 h 2142386"/>
              <a:gd name="connsiteX36" fmla="*/ 8509907 w 12573524"/>
              <a:gd name="connsiteY36" fmla="*/ 722501 h 2142386"/>
              <a:gd name="connsiteX37" fmla="*/ 8194288 w 12573524"/>
              <a:gd name="connsiteY37" fmla="*/ 157306 h 2142386"/>
              <a:gd name="connsiteX38" fmla="*/ 7732858 w 12573524"/>
              <a:gd name="connsiteY38" fmla="*/ 1144585 h 2142386"/>
              <a:gd name="connsiteX39" fmla="*/ 7330294 w 12573524"/>
              <a:gd name="connsiteY39" fmla="*/ 1327647 h 2142386"/>
              <a:gd name="connsiteX40" fmla="*/ 6717464 w 12573524"/>
              <a:gd name="connsiteY40" fmla="*/ 1181434 h 2142386"/>
              <a:gd name="connsiteX41" fmla="*/ 6891200 w 12573524"/>
              <a:gd name="connsiteY41" fmla="*/ 879682 h 2142386"/>
              <a:gd name="connsiteX42" fmla="*/ 6598410 w 12573524"/>
              <a:gd name="connsiteY42" fmla="*/ 687613 h 2142386"/>
              <a:gd name="connsiteX43" fmla="*/ 6232968 w 12573524"/>
              <a:gd name="connsiteY43" fmla="*/ 957383 h 2142386"/>
              <a:gd name="connsiteX44" fmla="*/ 5830406 w 12573524"/>
              <a:gd name="connsiteY44" fmla="*/ 1181615 h 2142386"/>
              <a:gd name="connsiteX45" fmla="*/ 5848784 w 12573524"/>
              <a:gd name="connsiteY45" fmla="*/ 157306 h 2142386"/>
              <a:gd name="connsiteX46" fmla="*/ 4975873 w 12573524"/>
              <a:gd name="connsiteY46" fmla="*/ 1510527 h 2142386"/>
              <a:gd name="connsiteX47" fmla="*/ 3992552 w 12573524"/>
              <a:gd name="connsiteY47" fmla="*/ 870538 h 2142386"/>
              <a:gd name="connsiteX48" fmla="*/ 3315577 w 12573524"/>
              <a:gd name="connsiteY48" fmla="*/ 1675392 h 2142386"/>
              <a:gd name="connsiteX49" fmla="*/ 2689646 w 12573524"/>
              <a:gd name="connsiteY49" fmla="*/ 1373776 h 2142386"/>
              <a:gd name="connsiteX50" fmla="*/ 2451765 w 12573524"/>
              <a:gd name="connsiteY50" fmla="*/ 2142100 h 2142386"/>
              <a:gd name="connsiteX51" fmla="*/ 2401496 w 12573524"/>
              <a:gd name="connsiteY51" fmla="*/ 806530 h 2142386"/>
              <a:gd name="connsiteX52" fmla="*/ 2081456 w 12573524"/>
              <a:gd name="connsiteY52" fmla="*/ 1373458 h 2142386"/>
              <a:gd name="connsiteX53" fmla="*/ 1642544 w 12573524"/>
              <a:gd name="connsiteY53" fmla="*/ 989410 h 2142386"/>
              <a:gd name="connsiteX54" fmla="*/ 1322504 w 12573524"/>
              <a:gd name="connsiteY54" fmla="*/ 1190578 h 2142386"/>
              <a:gd name="connsiteX55" fmla="*/ 1121336 w 12573524"/>
              <a:gd name="connsiteY55" fmla="*/ 907114 h 2142386"/>
              <a:gd name="connsiteX56" fmla="*/ 911024 w 12573524"/>
              <a:gd name="connsiteY56" fmla="*/ 404194 h 2142386"/>
              <a:gd name="connsiteX57" fmla="*/ 106352 w 12573524"/>
              <a:gd name="connsiteY57" fmla="*/ 971122 h 2142386"/>
              <a:gd name="connsiteX58" fmla="*/ 88064 w 12573524"/>
              <a:gd name="connsiteY58" fmla="*/ 769954 h 2142386"/>
              <a:gd name="connsiteX59" fmla="*/ 810440 w 12573524"/>
              <a:gd name="connsiteY59" fmla="*/ 331042 h 2142386"/>
              <a:gd name="connsiteX0" fmla="*/ 810440 w 12573524"/>
              <a:gd name="connsiteY0" fmla="*/ 331042 h 2149091"/>
              <a:gd name="connsiteX1" fmla="*/ 1066472 w 12573524"/>
              <a:gd name="connsiteY1" fmla="*/ 449914 h 2149091"/>
              <a:gd name="connsiteX2" fmla="*/ 1285928 w 12573524"/>
              <a:gd name="connsiteY2" fmla="*/ 1117426 h 2149091"/>
              <a:gd name="connsiteX3" fmla="*/ 1633400 w 12573524"/>
              <a:gd name="connsiteY3" fmla="*/ 961978 h 2149091"/>
              <a:gd name="connsiteX4" fmla="*/ 2063168 w 12573524"/>
              <a:gd name="connsiteY4" fmla="*/ 1282018 h 2149091"/>
              <a:gd name="connsiteX5" fmla="*/ 2410640 w 12573524"/>
              <a:gd name="connsiteY5" fmla="*/ 541354 h 2149091"/>
              <a:gd name="connsiteX6" fmla="*/ 2451993 w 12573524"/>
              <a:gd name="connsiteY6" fmla="*/ 2073451 h 2149091"/>
              <a:gd name="connsiteX7" fmla="*/ 2666672 w 12573524"/>
              <a:gd name="connsiteY7" fmla="*/ 1327738 h 2149091"/>
              <a:gd name="connsiteX8" fmla="*/ 3297608 w 12573524"/>
              <a:gd name="connsiteY8" fmla="*/ 1638634 h 2149091"/>
              <a:gd name="connsiteX9" fmla="*/ 4051237 w 12573524"/>
              <a:gd name="connsiteY9" fmla="*/ 833508 h 2149091"/>
              <a:gd name="connsiteX10" fmla="*/ 4961816 w 12573524"/>
              <a:gd name="connsiteY10" fmla="*/ 1483186 h 2149091"/>
              <a:gd name="connsiteX11" fmla="*/ 5857973 w 12573524"/>
              <a:gd name="connsiteY11" fmla="*/ 116089 h 2149091"/>
              <a:gd name="connsiteX12" fmla="*/ 5862614 w 12573524"/>
              <a:gd name="connsiteY12" fmla="*/ 1158597 h 2149091"/>
              <a:gd name="connsiteX13" fmla="*/ 6521072 w 12573524"/>
              <a:gd name="connsiteY13" fmla="*/ 664684 h 2149091"/>
              <a:gd name="connsiteX14" fmla="*/ 6932325 w 12573524"/>
              <a:gd name="connsiteY14" fmla="*/ 865761 h 2149091"/>
              <a:gd name="connsiteX15" fmla="*/ 6777059 w 12573524"/>
              <a:gd name="connsiteY15" fmla="*/ 1185938 h 2149091"/>
              <a:gd name="connsiteX16" fmla="*/ 7622857 w 12573524"/>
              <a:gd name="connsiteY16" fmla="*/ 1217828 h 2149091"/>
              <a:gd name="connsiteX17" fmla="*/ 8180504 w 12573524"/>
              <a:gd name="connsiteY17" fmla="*/ 120730 h 2149091"/>
              <a:gd name="connsiteX18" fmla="*/ 8516691 w 12573524"/>
              <a:gd name="connsiteY18" fmla="*/ 681148 h 2149091"/>
              <a:gd name="connsiteX19" fmla="*/ 8938384 w 12573524"/>
              <a:gd name="connsiteY19" fmla="*/ 173006 h 2149091"/>
              <a:gd name="connsiteX20" fmla="*/ 9263728 w 12573524"/>
              <a:gd name="connsiteY20" fmla="*/ 306289 h 2149091"/>
              <a:gd name="connsiteX21" fmla="*/ 9815272 w 12573524"/>
              <a:gd name="connsiteY21" fmla="*/ 28218 h 2149091"/>
              <a:gd name="connsiteX22" fmla="*/ 10574626 w 12573524"/>
              <a:gd name="connsiteY22" fmla="*/ 1038562 h 2149091"/>
              <a:gd name="connsiteX23" fmla="*/ 10699699 w 12573524"/>
              <a:gd name="connsiteY23" fmla="*/ 638146 h 2149091"/>
              <a:gd name="connsiteX24" fmla="*/ 10933025 w 12573524"/>
              <a:gd name="connsiteY24" fmla="*/ 551968 h 2149091"/>
              <a:gd name="connsiteX25" fmla="*/ 11483096 w 12573524"/>
              <a:gd name="connsiteY25" fmla="*/ 643990 h 2149091"/>
              <a:gd name="connsiteX26" fmla="*/ 12047927 w 12573524"/>
              <a:gd name="connsiteY26" fmla="*/ 52753 h 2149091"/>
              <a:gd name="connsiteX27" fmla="*/ 12569624 w 12573524"/>
              <a:gd name="connsiteY27" fmla="*/ 641938 h 2149091"/>
              <a:gd name="connsiteX28" fmla="*/ 12272599 w 12573524"/>
              <a:gd name="connsiteY28" fmla="*/ 284474 h 2149091"/>
              <a:gd name="connsiteX29" fmla="*/ 11988912 w 12573524"/>
              <a:gd name="connsiteY29" fmla="*/ 116362 h 2149091"/>
              <a:gd name="connsiteX30" fmla="*/ 11473063 w 12573524"/>
              <a:gd name="connsiteY30" fmla="*/ 691717 h 2149091"/>
              <a:gd name="connsiteX31" fmla="*/ 10786544 w 12573524"/>
              <a:gd name="connsiteY31" fmla="*/ 587074 h 2149091"/>
              <a:gd name="connsiteX32" fmla="*/ 10584930 w 12573524"/>
              <a:gd name="connsiteY32" fmla="*/ 1073268 h 2149091"/>
              <a:gd name="connsiteX33" fmla="*/ 9793416 w 12573524"/>
              <a:gd name="connsiteY33" fmla="*/ 47578 h 2149091"/>
              <a:gd name="connsiteX34" fmla="*/ 9226169 w 12573524"/>
              <a:gd name="connsiteY34" fmla="*/ 357140 h 2149091"/>
              <a:gd name="connsiteX35" fmla="*/ 8941552 w 12573524"/>
              <a:gd name="connsiteY35" fmla="*/ 198968 h 2149091"/>
              <a:gd name="connsiteX36" fmla="*/ 8509907 w 12573524"/>
              <a:gd name="connsiteY36" fmla="*/ 722501 h 2149091"/>
              <a:gd name="connsiteX37" fmla="*/ 8194288 w 12573524"/>
              <a:gd name="connsiteY37" fmla="*/ 157306 h 2149091"/>
              <a:gd name="connsiteX38" fmla="*/ 7732858 w 12573524"/>
              <a:gd name="connsiteY38" fmla="*/ 1144585 h 2149091"/>
              <a:gd name="connsiteX39" fmla="*/ 7330294 w 12573524"/>
              <a:gd name="connsiteY39" fmla="*/ 1327647 h 2149091"/>
              <a:gd name="connsiteX40" fmla="*/ 6717464 w 12573524"/>
              <a:gd name="connsiteY40" fmla="*/ 1181434 h 2149091"/>
              <a:gd name="connsiteX41" fmla="*/ 6891200 w 12573524"/>
              <a:gd name="connsiteY41" fmla="*/ 879682 h 2149091"/>
              <a:gd name="connsiteX42" fmla="*/ 6598410 w 12573524"/>
              <a:gd name="connsiteY42" fmla="*/ 687613 h 2149091"/>
              <a:gd name="connsiteX43" fmla="*/ 6232968 w 12573524"/>
              <a:gd name="connsiteY43" fmla="*/ 957383 h 2149091"/>
              <a:gd name="connsiteX44" fmla="*/ 5830406 w 12573524"/>
              <a:gd name="connsiteY44" fmla="*/ 1181615 h 2149091"/>
              <a:gd name="connsiteX45" fmla="*/ 5848784 w 12573524"/>
              <a:gd name="connsiteY45" fmla="*/ 157306 h 2149091"/>
              <a:gd name="connsiteX46" fmla="*/ 4975873 w 12573524"/>
              <a:gd name="connsiteY46" fmla="*/ 1510527 h 2149091"/>
              <a:gd name="connsiteX47" fmla="*/ 3992552 w 12573524"/>
              <a:gd name="connsiteY47" fmla="*/ 870538 h 2149091"/>
              <a:gd name="connsiteX48" fmla="*/ 3315577 w 12573524"/>
              <a:gd name="connsiteY48" fmla="*/ 1675392 h 2149091"/>
              <a:gd name="connsiteX49" fmla="*/ 2689646 w 12573524"/>
              <a:gd name="connsiteY49" fmla="*/ 1360128 h 2149091"/>
              <a:gd name="connsiteX50" fmla="*/ 2451765 w 12573524"/>
              <a:gd name="connsiteY50" fmla="*/ 2142100 h 2149091"/>
              <a:gd name="connsiteX51" fmla="*/ 2401496 w 12573524"/>
              <a:gd name="connsiteY51" fmla="*/ 806530 h 2149091"/>
              <a:gd name="connsiteX52" fmla="*/ 2081456 w 12573524"/>
              <a:gd name="connsiteY52" fmla="*/ 1373458 h 2149091"/>
              <a:gd name="connsiteX53" fmla="*/ 1642544 w 12573524"/>
              <a:gd name="connsiteY53" fmla="*/ 989410 h 2149091"/>
              <a:gd name="connsiteX54" fmla="*/ 1322504 w 12573524"/>
              <a:gd name="connsiteY54" fmla="*/ 1190578 h 2149091"/>
              <a:gd name="connsiteX55" fmla="*/ 1121336 w 12573524"/>
              <a:gd name="connsiteY55" fmla="*/ 907114 h 2149091"/>
              <a:gd name="connsiteX56" fmla="*/ 911024 w 12573524"/>
              <a:gd name="connsiteY56" fmla="*/ 404194 h 2149091"/>
              <a:gd name="connsiteX57" fmla="*/ 106352 w 12573524"/>
              <a:gd name="connsiteY57" fmla="*/ 971122 h 2149091"/>
              <a:gd name="connsiteX58" fmla="*/ 88064 w 12573524"/>
              <a:gd name="connsiteY58" fmla="*/ 769954 h 2149091"/>
              <a:gd name="connsiteX59" fmla="*/ 810440 w 12573524"/>
              <a:gd name="connsiteY59" fmla="*/ 331042 h 2149091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1204"/>
              <a:gd name="connsiteX1" fmla="*/ 1066472 w 12573524"/>
              <a:gd name="connsiteY1" fmla="*/ 449914 h 2151204"/>
              <a:gd name="connsiteX2" fmla="*/ 1285928 w 12573524"/>
              <a:gd name="connsiteY2" fmla="*/ 1117426 h 2151204"/>
              <a:gd name="connsiteX3" fmla="*/ 1633400 w 12573524"/>
              <a:gd name="connsiteY3" fmla="*/ 961978 h 2151204"/>
              <a:gd name="connsiteX4" fmla="*/ 2063168 w 12573524"/>
              <a:gd name="connsiteY4" fmla="*/ 1282018 h 2151204"/>
              <a:gd name="connsiteX5" fmla="*/ 2410640 w 12573524"/>
              <a:gd name="connsiteY5" fmla="*/ 541354 h 2151204"/>
              <a:gd name="connsiteX6" fmla="*/ 2451993 w 12573524"/>
              <a:gd name="connsiteY6" fmla="*/ 2073451 h 2151204"/>
              <a:gd name="connsiteX7" fmla="*/ 2666672 w 12573524"/>
              <a:gd name="connsiteY7" fmla="*/ 1327738 h 2151204"/>
              <a:gd name="connsiteX8" fmla="*/ 3297608 w 12573524"/>
              <a:gd name="connsiteY8" fmla="*/ 1638634 h 2151204"/>
              <a:gd name="connsiteX9" fmla="*/ 4051237 w 12573524"/>
              <a:gd name="connsiteY9" fmla="*/ 833508 h 2151204"/>
              <a:gd name="connsiteX10" fmla="*/ 4961816 w 12573524"/>
              <a:gd name="connsiteY10" fmla="*/ 1483186 h 2151204"/>
              <a:gd name="connsiteX11" fmla="*/ 5857973 w 12573524"/>
              <a:gd name="connsiteY11" fmla="*/ 116089 h 2151204"/>
              <a:gd name="connsiteX12" fmla="*/ 5862614 w 12573524"/>
              <a:gd name="connsiteY12" fmla="*/ 1158597 h 2151204"/>
              <a:gd name="connsiteX13" fmla="*/ 6521072 w 12573524"/>
              <a:gd name="connsiteY13" fmla="*/ 664684 h 2151204"/>
              <a:gd name="connsiteX14" fmla="*/ 6932325 w 12573524"/>
              <a:gd name="connsiteY14" fmla="*/ 865761 h 2151204"/>
              <a:gd name="connsiteX15" fmla="*/ 6777059 w 12573524"/>
              <a:gd name="connsiteY15" fmla="*/ 1185938 h 2151204"/>
              <a:gd name="connsiteX16" fmla="*/ 7622857 w 12573524"/>
              <a:gd name="connsiteY16" fmla="*/ 1217828 h 2151204"/>
              <a:gd name="connsiteX17" fmla="*/ 8180504 w 12573524"/>
              <a:gd name="connsiteY17" fmla="*/ 120730 h 2151204"/>
              <a:gd name="connsiteX18" fmla="*/ 8516691 w 12573524"/>
              <a:gd name="connsiteY18" fmla="*/ 681148 h 2151204"/>
              <a:gd name="connsiteX19" fmla="*/ 8938384 w 12573524"/>
              <a:gd name="connsiteY19" fmla="*/ 173006 h 2151204"/>
              <a:gd name="connsiteX20" fmla="*/ 9263728 w 12573524"/>
              <a:gd name="connsiteY20" fmla="*/ 306289 h 2151204"/>
              <a:gd name="connsiteX21" fmla="*/ 9815272 w 12573524"/>
              <a:gd name="connsiteY21" fmla="*/ 28218 h 2151204"/>
              <a:gd name="connsiteX22" fmla="*/ 10574626 w 12573524"/>
              <a:gd name="connsiteY22" fmla="*/ 1038562 h 2151204"/>
              <a:gd name="connsiteX23" fmla="*/ 10699699 w 12573524"/>
              <a:gd name="connsiteY23" fmla="*/ 638146 h 2151204"/>
              <a:gd name="connsiteX24" fmla="*/ 10933025 w 12573524"/>
              <a:gd name="connsiteY24" fmla="*/ 551968 h 2151204"/>
              <a:gd name="connsiteX25" fmla="*/ 11483096 w 12573524"/>
              <a:gd name="connsiteY25" fmla="*/ 643990 h 2151204"/>
              <a:gd name="connsiteX26" fmla="*/ 12047927 w 12573524"/>
              <a:gd name="connsiteY26" fmla="*/ 52753 h 2151204"/>
              <a:gd name="connsiteX27" fmla="*/ 12569624 w 12573524"/>
              <a:gd name="connsiteY27" fmla="*/ 641938 h 2151204"/>
              <a:gd name="connsiteX28" fmla="*/ 12272599 w 12573524"/>
              <a:gd name="connsiteY28" fmla="*/ 284474 h 2151204"/>
              <a:gd name="connsiteX29" fmla="*/ 11988912 w 12573524"/>
              <a:gd name="connsiteY29" fmla="*/ 116362 h 2151204"/>
              <a:gd name="connsiteX30" fmla="*/ 11473063 w 12573524"/>
              <a:gd name="connsiteY30" fmla="*/ 691717 h 2151204"/>
              <a:gd name="connsiteX31" fmla="*/ 10786544 w 12573524"/>
              <a:gd name="connsiteY31" fmla="*/ 587074 h 2151204"/>
              <a:gd name="connsiteX32" fmla="*/ 10584930 w 12573524"/>
              <a:gd name="connsiteY32" fmla="*/ 1073268 h 2151204"/>
              <a:gd name="connsiteX33" fmla="*/ 9793416 w 12573524"/>
              <a:gd name="connsiteY33" fmla="*/ 47578 h 2151204"/>
              <a:gd name="connsiteX34" fmla="*/ 9226169 w 12573524"/>
              <a:gd name="connsiteY34" fmla="*/ 357140 h 2151204"/>
              <a:gd name="connsiteX35" fmla="*/ 8941552 w 12573524"/>
              <a:gd name="connsiteY35" fmla="*/ 198968 h 2151204"/>
              <a:gd name="connsiteX36" fmla="*/ 8509907 w 12573524"/>
              <a:gd name="connsiteY36" fmla="*/ 722501 h 2151204"/>
              <a:gd name="connsiteX37" fmla="*/ 8194288 w 12573524"/>
              <a:gd name="connsiteY37" fmla="*/ 157306 h 2151204"/>
              <a:gd name="connsiteX38" fmla="*/ 7732858 w 12573524"/>
              <a:gd name="connsiteY38" fmla="*/ 1144585 h 2151204"/>
              <a:gd name="connsiteX39" fmla="*/ 7330294 w 12573524"/>
              <a:gd name="connsiteY39" fmla="*/ 1327647 h 2151204"/>
              <a:gd name="connsiteX40" fmla="*/ 6717464 w 12573524"/>
              <a:gd name="connsiteY40" fmla="*/ 1181434 h 2151204"/>
              <a:gd name="connsiteX41" fmla="*/ 6891200 w 12573524"/>
              <a:gd name="connsiteY41" fmla="*/ 879682 h 2151204"/>
              <a:gd name="connsiteX42" fmla="*/ 6598410 w 12573524"/>
              <a:gd name="connsiteY42" fmla="*/ 687613 h 2151204"/>
              <a:gd name="connsiteX43" fmla="*/ 6232968 w 12573524"/>
              <a:gd name="connsiteY43" fmla="*/ 957383 h 2151204"/>
              <a:gd name="connsiteX44" fmla="*/ 5830406 w 12573524"/>
              <a:gd name="connsiteY44" fmla="*/ 1181615 h 2151204"/>
              <a:gd name="connsiteX45" fmla="*/ 5848784 w 12573524"/>
              <a:gd name="connsiteY45" fmla="*/ 157306 h 2151204"/>
              <a:gd name="connsiteX46" fmla="*/ 4975873 w 12573524"/>
              <a:gd name="connsiteY46" fmla="*/ 1510527 h 2151204"/>
              <a:gd name="connsiteX47" fmla="*/ 3992552 w 12573524"/>
              <a:gd name="connsiteY47" fmla="*/ 870538 h 2151204"/>
              <a:gd name="connsiteX48" fmla="*/ 3315577 w 12573524"/>
              <a:gd name="connsiteY48" fmla="*/ 1675392 h 2151204"/>
              <a:gd name="connsiteX49" fmla="*/ 2689646 w 12573524"/>
              <a:gd name="connsiteY49" fmla="*/ 1360128 h 2151204"/>
              <a:gd name="connsiteX50" fmla="*/ 2451765 w 12573524"/>
              <a:gd name="connsiteY50" fmla="*/ 2142100 h 2151204"/>
              <a:gd name="connsiteX51" fmla="*/ 2396947 w 12573524"/>
              <a:gd name="connsiteY51" fmla="*/ 610912 h 2151204"/>
              <a:gd name="connsiteX52" fmla="*/ 2081456 w 12573524"/>
              <a:gd name="connsiteY52" fmla="*/ 1373458 h 2151204"/>
              <a:gd name="connsiteX53" fmla="*/ 1642544 w 12573524"/>
              <a:gd name="connsiteY53" fmla="*/ 989410 h 2151204"/>
              <a:gd name="connsiteX54" fmla="*/ 1322504 w 12573524"/>
              <a:gd name="connsiteY54" fmla="*/ 1190578 h 2151204"/>
              <a:gd name="connsiteX55" fmla="*/ 1121336 w 12573524"/>
              <a:gd name="connsiteY55" fmla="*/ 907114 h 2151204"/>
              <a:gd name="connsiteX56" fmla="*/ 911024 w 12573524"/>
              <a:gd name="connsiteY56" fmla="*/ 404194 h 2151204"/>
              <a:gd name="connsiteX57" fmla="*/ 106352 w 12573524"/>
              <a:gd name="connsiteY57" fmla="*/ 971122 h 2151204"/>
              <a:gd name="connsiteX58" fmla="*/ 88064 w 12573524"/>
              <a:gd name="connsiteY58" fmla="*/ 769954 h 2151204"/>
              <a:gd name="connsiteX59" fmla="*/ 810440 w 12573524"/>
              <a:gd name="connsiteY59" fmla="*/ 331042 h 2151204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73458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791084 w 12572365"/>
              <a:gd name="connsiteY0" fmla="*/ 417478 h 2143445"/>
              <a:gd name="connsiteX1" fmla="*/ 1065313 w 12572365"/>
              <a:gd name="connsiteY1" fmla="*/ 449914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86534 w 12567815"/>
              <a:gd name="connsiteY0" fmla="*/ 417478 h 2143445"/>
              <a:gd name="connsiteX1" fmla="*/ 1065312 w 12567815"/>
              <a:gd name="connsiteY1" fmla="*/ 427167 h 2143445"/>
              <a:gd name="connsiteX2" fmla="*/ 1266571 w 12567815"/>
              <a:gd name="connsiteY2" fmla="*/ 1131074 h 2143445"/>
              <a:gd name="connsiteX3" fmla="*/ 1627691 w 12567815"/>
              <a:gd name="connsiteY3" fmla="*/ 961978 h 2143445"/>
              <a:gd name="connsiteX4" fmla="*/ 2057459 w 12567815"/>
              <a:gd name="connsiteY4" fmla="*/ 1282018 h 2143445"/>
              <a:gd name="connsiteX5" fmla="*/ 2404931 w 12567815"/>
              <a:gd name="connsiteY5" fmla="*/ 541354 h 2143445"/>
              <a:gd name="connsiteX6" fmla="*/ 2446284 w 12567815"/>
              <a:gd name="connsiteY6" fmla="*/ 2073451 h 2143445"/>
              <a:gd name="connsiteX7" fmla="*/ 2660963 w 12567815"/>
              <a:gd name="connsiteY7" fmla="*/ 1327738 h 2143445"/>
              <a:gd name="connsiteX8" fmla="*/ 3291899 w 12567815"/>
              <a:gd name="connsiteY8" fmla="*/ 1638634 h 2143445"/>
              <a:gd name="connsiteX9" fmla="*/ 4045528 w 12567815"/>
              <a:gd name="connsiteY9" fmla="*/ 833508 h 2143445"/>
              <a:gd name="connsiteX10" fmla="*/ 4956107 w 12567815"/>
              <a:gd name="connsiteY10" fmla="*/ 1483186 h 2143445"/>
              <a:gd name="connsiteX11" fmla="*/ 5852264 w 12567815"/>
              <a:gd name="connsiteY11" fmla="*/ 116089 h 2143445"/>
              <a:gd name="connsiteX12" fmla="*/ 5856905 w 12567815"/>
              <a:gd name="connsiteY12" fmla="*/ 1158597 h 2143445"/>
              <a:gd name="connsiteX13" fmla="*/ 6515363 w 12567815"/>
              <a:gd name="connsiteY13" fmla="*/ 664684 h 2143445"/>
              <a:gd name="connsiteX14" fmla="*/ 6926616 w 12567815"/>
              <a:gd name="connsiteY14" fmla="*/ 865761 h 2143445"/>
              <a:gd name="connsiteX15" fmla="*/ 6771350 w 12567815"/>
              <a:gd name="connsiteY15" fmla="*/ 1185938 h 2143445"/>
              <a:gd name="connsiteX16" fmla="*/ 7617148 w 12567815"/>
              <a:gd name="connsiteY16" fmla="*/ 1217828 h 2143445"/>
              <a:gd name="connsiteX17" fmla="*/ 8174795 w 12567815"/>
              <a:gd name="connsiteY17" fmla="*/ 120730 h 2143445"/>
              <a:gd name="connsiteX18" fmla="*/ 8510982 w 12567815"/>
              <a:gd name="connsiteY18" fmla="*/ 681148 h 2143445"/>
              <a:gd name="connsiteX19" fmla="*/ 8932675 w 12567815"/>
              <a:gd name="connsiteY19" fmla="*/ 173006 h 2143445"/>
              <a:gd name="connsiteX20" fmla="*/ 9258019 w 12567815"/>
              <a:gd name="connsiteY20" fmla="*/ 306289 h 2143445"/>
              <a:gd name="connsiteX21" fmla="*/ 9809563 w 12567815"/>
              <a:gd name="connsiteY21" fmla="*/ 28218 h 2143445"/>
              <a:gd name="connsiteX22" fmla="*/ 10568917 w 12567815"/>
              <a:gd name="connsiteY22" fmla="*/ 1038562 h 2143445"/>
              <a:gd name="connsiteX23" fmla="*/ 10693990 w 12567815"/>
              <a:gd name="connsiteY23" fmla="*/ 638146 h 2143445"/>
              <a:gd name="connsiteX24" fmla="*/ 10927316 w 12567815"/>
              <a:gd name="connsiteY24" fmla="*/ 551968 h 2143445"/>
              <a:gd name="connsiteX25" fmla="*/ 11477387 w 12567815"/>
              <a:gd name="connsiteY25" fmla="*/ 643990 h 2143445"/>
              <a:gd name="connsiteX26" fmla="*/ 12042218 w 12567815"/>
              <a:gd name="connsiteY26" fmla="*/ 52753 h 2143445"/>
              <a:gd name="connsiteX27" fmla="*/ 12563915 w 12567815"/>
              <a:gd name="connsiteY27" fmla="*/ 641938 h 2143445"/>
              <a:gd name="connsiteX28" fmla="*/ 12266890 w 12567815"/>
              <a:gd name="connsiteY28" fmla="*/ 284474 h 2143445"/>
              <a:gd name="connsiteX29" fmla="*/ 11983203 w 12567815"/>
              <a:gd name="connsiteY29" fmla="*/ 116362 h 2143445"/>
              <a:gd name="connsiteX30" fmla="*/ 11467354 w 12567815"/>
              <a:gd name="connsiteY30" fmla="*/ 691717 h 2143445"/>
              <a:gd name="connsiteX31" fmla="*/ 10780835 w 12567815"/>
              <a:gd name="connsiteY31" fmla="*/ 587074 h 2143445"/>
              <a:gd name="connsiteX32" fmla="*/ 10579221 w 12567815"/>
              <a:gd name="connsiteY32" fmla="*/ 1073268 h 2143445"/>
              <a:gd name="connsiteX33" fmla="*/ 9787707 w 12567815"/>
              <a:gd name="connsiteY33" fmla="*/ 47578 h 2143445"/>
              <a:gd name="connsiteX34" fmla="*/ 9220460 w 12567815"/>
              <a:gd name="connsiteY34" fmla="*/ 357140 h 2143445"/>
              <a:gd name="connsiteX35" fmla="*/ 8935843 w 12567815"/>
              <a:gd name="connsiteY35" fmla="*/ 198968 h 2143445"/>
              <a:gd name="connsiteX36" fmla="*/ 8504198 w 12567815"/>
              <a:gd name="connsiteY36" fmla="*/ 722501 h 2143445"/>
              <a:gd name="connsiteX37" fmla="*/ 8188579 w 12567815"/>
              <a:gd name="connsiteY37" fmla="*/ 157306 h 2143445"/>
              <a:gd name="connsiteX38" fmla="*/ 7727149 w 12567815"/>
              <a:gd name="connsiteY38" fmla="*/ 1144585 h 2143445"/>
              <a:gd name="connsiteX39" fmla="*/ 7324585 w 12567815"/>
              <a:gd name="connsiteY39" fmla="*/ 1327647 h 2143445"/>
              <a:gd name="connsiteX40" fmla="*/ 6711755 w 12567815"/>
              <a:gd name="connsiteY40" fmla="*/ 1181434 h 2143445"/>
              <a:gd name="connsiteX41" fmla="*/ 6885491 w 12567815"/>
              <a:gd name="connsiteY41" fmla="*/ 879682 h 2143445"/>
              <a:gd name="connsiteX42" fmla="*/ 6592701 w 12567815"/>
              <a:gd name="connsiteY42" fmla="*/ 687613 h 2143445"/>
              <a:gd name="connsiteX43" fmla="*/ 6227259 w 12567815"/>
              <a:gd name="connsiteY43" fmla="*/ 957383 h 2143445"/>
              <a:gd name="connsiteX44" fmla="*/ 5824697 w 12567815"/>
              <a:gd name="connsiteY44" fmla="*/ 1181615 h 2143445"/>
              <a:gd name="connsiteX45" fmla="*/ 5843075 w 12567815"/>
              <a:gd name="connsiteY45" fmla="*/ 157306 h 2143445"/>
              <a:gd name="connsiteX46" fmla="*/ 4970164 w 12567815"/>
              <a:gd name="connsiteY46" fmla="*/ 1510527 h 2143445"/>
              <a:gd name="connsiteX47" fmla="*/ 3986843 w 12567815"/>
              <a:gd name="connsiteY47" fmla="*/ 870538 h 2143445"/>
              <a:gd name="connsiteX48" fmla="*/ 3309868 w 12567815"/>
              <a:gd name="connsiteY48" fmla="*/ 1675392 h 2143445"/>
              <a:gd name="connsiteX49" fmla="*/ 2683937 w 12567815"/>
              <a:gd name="connsiteY49" fmla="*/ 1360128 h 2143445"/>
              <a:gd name="connsiteX50" fmla="*/ 2446056 w 12567815"/>
              <a:gd name="connsiteY50" fmla="*/ 2142100 h 2143445"/>
              <a:gd name="connsiteX51" fmla="*/ 2391238 w 12567815"/>
              <a:gd name="connsiteY51" fmla="*/ 610912 h 2143445"/>
              <a:gd name="connsiteX52" fmla="*/ 2075747 w 12567815"/>
              <a:gd name="connsiteY52" fmla="*/ 1327966 h 2143445"/>
              <a:gd name="connsiteX53" fmla="*/ 1618638 w 12567815"/>
              <a:gd name="connsiteY53" fmla="*/ 998509 h 2143445"/>
              <a:gd name="connsiteX54" fmla="*/ 1266753 w 12567815"/>
              <a:gd name="connsiteY54" fmla="*/ 1172381 h 2143445"/>
              <a:gd name="connsiteX55" fmla="*/ 1097430 w 12567815"/>
              <a:gd name="connsiteY55" fmla="*/ 775186 h 2143445"/>
              <a:gd name="connsiteX56" fmla="*/ 905315 w 12567815"/>
              <a:gd name="connsiteY56" fmla="*/ 404194 h 2143445"/>
              <a:gd name="connsiteX57" fmla="*/ 100643 w 12567815"/>
              <a:gd name="connsiteY57" fmla="*/ 971122 h 2143445"/>
              <a:gd name="connsiteX58" fmla="*/ 91453 w 12567815"/>
              <a:gd name="connsiteY58" fmla="*/ 942826 h 2143445"/>
              <a:gd name="connsiteX59" fmla="*/ 786534 w 12567815"/>
              <a:gd name="connsiteY59" fmla="*/ 417478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7029 w 12562865"/>
              <a:gd name="connsiteY55" fmla="*/ 743341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562865" h="2143445">
                <a:moveTo>
                  <a:pt x="699697" y="472069"/>
                </a:moveTo>
                <a:cubicBezTo>
                  <a:pt x="862007" y="358831"/>
                  <a:pt x="980356" y="308234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802323" y="1012156"/>
                  <a:pt x="1900223" y="1302081"/>
                  <a:pt x="2052509" y="1282018"/>
                </a:cubicBezTo>
                <a:cubicBezTo>
                  <a:pt x="2182049" y="1211914"/>
                  <a:pt x="2328353" y="393526"/>
                  <a:pt x="2399981" y="541354"/>
                </a:cubicBezTo>
                <a:cubicBezTo>
                  <a:pt x="2471609" y="689182"/>
                  <a:pt x="2389564" y="1924190"/>
                  <a:pt x="2441334" y="2073451"/>
                </a:cubicBezTo>
                <a:cubicBezTo>
                  <a:pt x="2465808" y="2213613"/>
                  <a:pt x="2451388" y="1413855"/>
                  <a:pt x="2656013" y="1327738"/>
                </a:cubicBezTo>
                <a:cubicBezTo>
                  <a:pt x="2860638" y="1241621"/>
                  <a:pt x="3056188" y="1721006"/>
                  <a:pt x="3286949" y="1638634"/>
                </a:cubicBezTo>
                <a:cubicBezTo>
                  <a:pt x="3517710" y="1556262"/>
                  <a:pt x="3702955" y="778440"/>
                  <a:pt x="4040578" y="833508"/>
                </a:cubicBezTo>
                <a:cubicBezTo>
                  <a:pt x="4378201" y="924970"/>
                  <a:pt x="4650034" y="1602756"/>
                  <a:pt x="4951157" y="1483186"/>
                </a:cubicBezTo>
                <a:cubicBezTo>
                  <a:pt x="5252280" y="1363616"/>
                  <a:pt x="5674435" y="124694"/>
                  <a:pt x="5847314" y="116089"/>
                </a:cubicBezTo>
                <a:cubicBezTo>
                  <a:pt x="6020193" y="107484"/>
                  <a:pt x="5741439" y="1067165"/>
                  <a:pt x="5851955" y="1158597"/>
                </a:cubicBezTo>
                <a:cubicBezTo>
                  <a:pt x="5962472" y="1250030"/>
                  <a:pt x="6332128" y="713490"/>
                  <a:pt x="6510413" y="664684"/>
                </a:cubicBezTo>
                <a:cubicBezTo>
                  <a:pt x="6688698" y="615878"/>
                  <a:pt x="6892650" y="769787"/>
                  <a:pt x="6921666" y="865761"/>
                </a:cubicBezTo>
                <a:cubicBezTo>
                  <a:pt x="6950682" y="961735"/>
                  <a:pt x="6651311" y="1127260"/>
                  <a:pt x="6766400" y="1185938"/>
                </a:cubicBezTo>
                <a:cubicBezTo>
                  <a:pt x="6881489" y="1244616"/>
                  <a:pt x="7378291" y="1395363"/>
                  <a:pt x="7612198" y="1217828"/>
                </a:cubicBezTo>
                <a:cubicBezTo>
                  <a:pt x="7846106" y="1040293"/>
                  <a:pt x="8020873" y="210177"/>
                  <a:pt x="8169845" y="120730"/>
                </a:cubicBezTo>
                <a:cubicBezTo>
                  <a:pt x="8318817" y="31283"/>
                  <a:pt x="8379719" y="672435"/>
                  <a:pt x="8506032" y="681148"/>
                </a:cubicBezTo>
                <a:cubicBezTo>
                  <a:pt x="8632345" y="689861"/>
                  <a:pt x="8803219" y="235482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90119" y="213919"/>
                  <a:pt x="9586130" y="-93827"/>
                  <a:pt x="9804613" y="28218"/>
                </a:cubicBezTo>
                <a:cubicBezTo>
                  <a:pt x="10023096" y="150263"/>
                  <a:pt x="10416563" y="936907"/>
                  <a:pt x="10563967" y="1038562"/>
                </a:cubicBezTo>
                <a:cubicBezTo>
                  <a:pt x="10711371" y="1140217"/>
                  <a:pt x="10638406" y="751090"/>
                  <a:pt x="10689040" y="638146"/>
                </a:cubicBezTo>
                <a:cubicBezTo>
                  <a:pt x="10739674" y="525202"/>
                  <a:pt x="10796349" y="528248"/>
                  <a:pt x="10922366" y="551968"/>
                </a:cubicBezTo>
                <a:cubicBezTo>
                  <a:pt x="11048383" y="575688"/>
                  <a:pt x="11286620" y="727192"/>
                  <a:pt x="11472437" y="643990"/>
                </a:cubicBezTo>
                <a:cubicBezTo>
                  <a:pt x="11658254" y="560788"/>
                  <a:pt x="11856180" y="53095"/>
                  <a:pt x="12037268" y="52753"/>
                </a:cubicBezTo>
                <a:cubicBezTo>
                  <a:pt x="12218356" y="52411"/>
                  <a:pt x="12521520" y="603318"/>
                  <a:pt x="12558965" y="641938"/>
                </a:cubicBezTo>
                <a:cubicBezTo>
                  <a:pt x="12596410" y="680558"/>
                  <a:pt x="12354176" y="394816"/>
                  <a:pt x="12261940" y="284474"/>
                </a:cubicBezTo>
                <a:cubicBezTo>
                  <a:pt x="12169704" y="174132"/>
                  <a:pt x="12111509" y="48488"/>
                  <a:pt x="11978253" y="116362"/>
                </a:cubicBezTo>
                <a:cubicBezTo>
                  <a:pt x="11844997" y="184236"/>
                  <a:pt x="11662799" y="613265"/>
                  <a:pt x="11462404" y="691717"/>
                </a:cubicBezTo>
                <a:cubicBezTo>
                  <a:pt x="11262009" y="770169"/>
                  <a:pt x="10923907" y="523482"/>
                  <a:pt x="10775885" y="587074"/>
                </a:cubicBezTo>
                <a:cubicBezTo>
                  <a:pt x="10627863" y="650666"/>
                  <a:pt x="10775299" y="1177275"/>
                  <a:pt x="10574271" y="1073268"/>
                </a:cubicBezTo>
                <a:cubicBezTo>
                  <a:pt x="10373243" y="969261"/>
                  <a:pt x="10009217" y="166933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11516" y="259862"/>
                  <a:pt x="8651088" y="724896"/>
                  <a:pt x="8499248" y="722501"/>
                </a:cubicBezTo>
                <a:cubicBezTo>
                  <a:pt x="8347408" y="720106"/>
                  <a:pt x="8313137" y="86959"/>
                  <a:pt x="8183629" y="157306"/>
                </a:cubicBezTo>
                <a:cubicBezTo>
                  <a:pt x="8054121" y="227653"/>
                  <a:pt x="7866198" y="949528"/>
                  <a:pt x="7722199" y="1144585"/>
                </a:cubicBezTo>
                <a:cubicBezTo>
                  <a:pt x="7578200" y="1339642"/>
                  <a:pt x="7447924" y="1316957"/>
                  <a:pt x="7319635" y="1327647"/>
                </a:cubicBezTo>
                <a:cubicBezTo>
                  <a:pt x="7191346" y="1338337"/>
                  <a:pt x="6779987" y="1256095"/>
                  <a:pt x="6706805" y="1181434"/>
                </a:cubicBezTo>
                <a:cubicBezTo>
                  <a:pt x="6633623" y="1106773"/>
                  <a:pt x="6900383" y="961985"/>
                  <a:pt x="6880541" y="879682"/>
                </a:cubicBezTo>
                <a:cubicBezTo>
                  <a:pt x="6860699" y="797379"/>
                  <a:pt x="6720202" y="697409"/>
                  <a:pt x="6587751" y="687613"/>
                </a:cubicBezTo>
                <a:cubicBezTo>
                  <a:pt x="6455300" y="677817"/>
                  <a:pt x="6341211" y="838655"/>
                  <a:pt x="6222309" y="957383"/>
                </a:cubicBezTo>
                <a:cubicBezTo>
                  <a:pt x="6103407" y="1076111"/>
                  <a:pt x="5933820" y="1264919"/>
                  <a:pt x="5819747" y="1181615"/>
                </a:cubicBezTo>
                <a:cubicBezTo>
                  <a:pt x="5705674" y="1098311"/>
                  <a:pt x="5980547" y="102487"/>
                  <a:pt x="5838125" y="157306"/>
                </a:cubicBezTo>
                <a:cubicBezTo>
                  <a:pt x="5695703" y="212125"/>
                  <a:pt x="5288234" y="1368909"/>
                  <a:pt x="4965214" y="1510527"/>
                </a:cubicBezTo>
                <a:cubicBezTo>
                  <a:pt x="4642194" y="1652145"/>
                  <a:pt x="4258609" y="843061"/>
                  <a:pt x="3981893" y="870538"/>
                </a:cubicBezTo>
                <a:cubicBezTo>
                  <a:pt x="3705177" y="898015"/>
                  <a:pt x="3522069" y="1593794"/>
                  <a:pt x="3304918" y="1675392"/>
                </a:cubicBezTo>
                <a:cubicBezTo>
                  <a:pt x="3087767" y="1756990"/>
                  <a:pt x="2868448" y="1336934"/>
                  <a:pt x="2678987" y="1360128"/>
                </a:cubicBezTo>
                <a:cubicBezTo>
                  <a:pt x="2489526" y="1383322"/>
                  <a:pt x="2517185" y="2180533"/>
                  <a:pt x="2441106" y="2142100"/>
                </a:cubicBezTo>
                <a:cubicBezTo>
                  <a:pt x="2342281" y="2080921"/>
                  <a:pt x="2420710" y="787544"/>
                  <a:pt x="2386288" y="610912"/>
                </a:cubicBezTo>
                <a:cubicBezTo>
                  <a:pt x="2324570" y="475223"/>
                  <a:pt x="2199564" y="1263367"/>
                  <a:pt x="2070797" y="1327966"/>
                </a:cubicBezTo>
                <a:cubicBezTo>
                  <a:pt x="1942030" y="1392565"/>
                  <a:pt x="1748520" y="1024440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0" i="0" dirty="0">
              <a:solidFill>
                <a:schemeClr val="tx1"/>
              </a:solidFill>
              <a:latin typeface="Quire Sans" panose="020B0502040400020003" pitchFamily="34" charset="0"/>
            </a:endParaRPr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C957F762-173C-304E-9447-029843C331DD}"/>
              </a:ext>
            </a:extLst>
          </p:cNvPr>
          <p:cNvSpPr/>
          <p:nvPr userDrawn="1"/>
        </p:nvSpPr>
        <p:spPr>
          <a:xfrm>
            <a:off x="-85300" y="536331"/>
            <a:ext cx="12299134" cy="439828"/>
          </a:xfrm>
          <a:custGeom>
            <a:avLst/>
            <a:gdLst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65603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662"/>
              <a:gd name="connsiteX1" fmla="*/ 230348 w 12259658"/>
              <a:gd name="connsiteY1" fmla="*/ 350728 h 439662"/>
              <a:gd name="connsiteX2" fmla="*/ 512184 w 12259658"/>
              <a:gd name="connsiteY2" fmla="*/ 338202 h 439662"/>
              <a:gd name="connsiteX3" fmla="*/ 662496 w 12259658"/>
              <a:gd name="connsiteY3" fmla="*/ 275572 h 439662"/>
              <a:gd name="connsiteX4" fmla="*/ 1771050 w 12259658"/>
              <a:gd name="connsiteY4" fmla="*/ 43841 h 439662"/>
              <a:gd name="connsiteX5" fmla="*/ 2516348 w 12259658"/>
              <a:gd name="connsiteY5" fmla="*/ 125260 h 439662"/>
              <a:gd name="connsiteX6" fmla="*/ 2885866 w 12259658"/>
              <a:gd name="connsiteY6" fmla="*/ 350728 h 439662"/>
              <a:gd name="connsiteX7" fmla="*/ 3919264 w 12259658"/>
              <a:gd name="connsiteY7" fmla="*/ 187890 h 439662"/>
              <a:gd name="connsiteX8" fmla="*/ 4752693 w 12259658"/>
              <a:gd name="connsiteY8" fmla="*/ 254620 h 439662"/>
              <a:gd name="connsiteX9" fmla="*/ 5145101 w 12259658"/>
              <a:gd name="connsiteY9" fmla="*/ 319413 h 439662"/>
              <a:gd name="connsiteX10" fmla="*/ 5835746 w 12259658"/>
              <a:gd name="connsiteY10" fmla="*/ 219205 h 439662"/>
              <a:gd name="connsiteX11" fmla="*/ 6449521 w 12259658"/>
              <a:gd name="connsiteY11" fmla="*/ 300624 h 439662"/>
              <a:gd name="connsiteX12" fmla="*/ 7307554 w 12259658"/>
              <a:gd name="connsiteY12" fmla="*/ 0 h 439662"/>
              <a:gd name="connsiteX13" fmla="*/ 8754310 w 12259658"/>
              <a:gd name="connsiteY13" fmla="*/ 300624 h 439662"/>
              <a:gd name="connsiteX14" fmla="*/ 9656184 w 12259658"/>
              <a:gd name="connsiteY14" fmla="*/ 382043 h 439662"/>
              <a:gd name="connsiteX15" fmla="*/ 10720896 w 12259658"/>
              <a:gd name="connsiteY15" fmla="*/ 62630 h 439662"/>
              <a:gd name="connsiteX16" fmla="*/ 11403565 w 12259658"/>
              <a:gd name="connsiteY16" fmla="*/ 162838 h 439662"/>
              <a:gd name="connsiteX17" fmla="*/ 12054918 w 12259658"/>
              <a:gd name="connsiteY17" fmla="*/ 175364 h 439662"/>
              <a:gd name="connsiteX18" fmla="*/ 12236546 w 12259658"/>
              <a:gd name="connsiteY18" fmla="*/ 237994 h 439662"/>
              <a:gd name="connsiteX19" fmla="*/ 12242809 w 12259658"/>
              <a:gd name="connsiteY19" fmla="*/ 275572 h 439662"/>
              <a:gd name="connsiteX20" fmla="*/ 12105022 w 12259658"/>
              <a:gd name="connsiteY20" fmla="*/ 212942 h 439662"/>
              <a:gd name="connsiteX21" fmla="*/ 11403565 w 12259658"/>
              <a:gd name="connsiteY21" fmla="*/ 206679 h 439662"/>
              <a:gd name="connsiteX22" fmla="*/ 10889998 w 12259658"/>
              <a:gd name="connsiteY22" fmla="*/ 93945 h 439662"/>
              <a:gd name="connsiteX23" fmla="*/ 9931757 w 12259658"/>
              <a:gd name="connsiteY23" fmla="*/ 356991 h 439662"/>
              <a:gd name="connsiteX24" fmla="*/ 9230299 w 12259658"/>
              <a:gd name="connsiteY24" fmla="*/ 425885 h 439662"/>
              <a:gd name="connsiteX25" fmla="*/ 7903130 w 12259658"/>
              <a:gd name="connsiteY25" fmla="*/ 118773 h 439662"/>
              <a:gd name="connsiteX26" fmla="*/ 7146879 w 12259658"/>
              <a:gd name="connsiteY26" fmla="*/ 37802 h 439662"/>
              <a:gd name="connsiteX27" fmla="*/ 6456458 w 12259658"/>
              <a:gd name="connsiteY27" fmla="*/ 325900 h 439662"/>
              <a:gd name="connsiteX28" fmla="*/ 5892113 w 12259658"/>
              <a:gd name="connsiteY28" fmla="*/ 250520 h 439662"/>
              <a:gd name="connsiteX29" fmla="*/ 5434688 w 12259658"/>
              <a:gd name="connsiteY29" fmla="*/ 303011 h 439662"/>
              <a:gd name="connsiteX30" fmla="*/ 4814874 w 12259658"/>
              <a:gd name="connsiteY30" fmla="*/ 300624 h 439662"/>
              <a:gd name="connsiteX31" fmla="*/ 4044524 w 12259658"/>
              <a:gd name="connsiteY31" fmla="*/ 212942 h 439662"/>
              <a:gd name="connsiteX32" fmla="*/ 3054968 w 12259658"/>
              <a:gd name="connsiteY32" fmla="*/ 369517 h 439662"/>
              <a:gd name="connsiteX33" fmla="*/ 2697976 w 12259658"/>
              <a:gd name="connsiteY33" fmla="*/ 319413 h 439662"/>
              <a:gd name="connsiteX34" fmla="*/ 2566453 w 12259658"/>
              <a:gd name="connsiteY34" fmla="*/ 187890 h 439662"/>
              <a:gd name="connsiteX35" fmla="*/ 1990255 w 12259658"/>
              <a:gd name="connsiteY35" fmla="*/ 62630 h 439662"/>
              <a:gd name="connsiteX36" fmla="*/ 637444 w 12259658"/>
              <a:gd name="connsiteY36" fmla="*/ 306887 h 439662"/>
              <a:gd name="connsiteX37" fmla="*/ 305505 w 12259658"/>
              <a:gd name="connsiteY37" fmla="*/ 394569 h 439662"/>
              <a:gd name="connsiteX38" fmla="*/ 29932 w 12259658"/>
              <a:gd name="connsiteY38" fmla="*/ 306887 h 439662"/>
              <a:gd name="connsiteX39" fmla="*/ 29932 w 12259658"/>
              <a:gd name="connsiteY39" fmla="*/ 256783 h 439662"/>
              <a:gd name="connsiteX0" fmla="*/ 29932 w 12259658"/>
              <a:gd name="connsiteY0" fmla="*/ 256917 h 439796"/>
              <a:gd name="connsiteX1" fmla="*/ 230348 w 12259658"/>
              <a:gd name="connsiteY1" fmla="*/ 350862 h 439796"/>
              <a:gd name="connsiteX2" fmla="*/ 512184 w 12259658"/>
              <a:gd name="connsiteY2" fmla="*/ 338336 h 439796"/>
              <a:gd name="connsiteX3" fmla="*/ 662496 w 12259658"/>
              <a:gd name="connsiteY3" fmla="*/ 275706 h 439796"/>
              <a:gd name="connsiteX4" fmla="*/ 1771050 w 12259658"/>
              <a:gd name="connsiteY4" fmla="*/ 43975 h 439796"/>
              <a:gd name="connsiteX5" fmla="*/ 2516348 w 12259658"/>
              <a:gd name="connsiteY5" fmla="*/ 125394 h 439796"/>
              <a:gd name="connsiteX6" fmla="*/ 2885866 w 12259658"/>
              <a:gd name="connsiteY6" fmla="*/ 350862 h 439796"/>
              <a:gd name="connsiteX7" fmla="*/ 3919264 w 12259658"/>
              <a:gd name="connsiteY7" fmla="*/ 188024 h 439796"/>
              <a:gd name="connsiteX8" fmla="*/ 4752693 w 12259658"/>
              <a:gd name="connsiteY8" fmla="*/ 254754 h 439796"/>
              <a:gd name="connsiteX9" fmla="*/ 5145101 w 12259658"/>
              <a:gd name="connsiteY9" fmla="*/ 319547 h 439796"/>
              <a:gd name="connsiteX10" fmla="*/ 5835746 w 12259658"/>
              <a:gd name="connsiteY10" fmla="*/ 219339 h 439796"/>
              <a:gd name="connsiteX11" fmla="*/ 6449521 w 12259658"/>
              <a:gd name="connsiteY11" fmla="*/ 300758 h 439796"/>
              <a:gd name="connsiteX12" fmla="*/ 7307554 w 12259658"/>
              <a:gd name="connsiteY12" fmla="*/ 134 h 439796"/>
              <a:gd name="connsiteX13" fmla="*/ 8664100 w 12259658"/>
              <a:gd name="connsiteY13" fmla="*/ 263854 h 439796"/>
              <a:gd name="connsiteX14" fmla="*/ 9656184 w 12259658"/>
              <a:gd name="connsiteY14" fmla="*/ 382177 h 439796"/>
              <a:gd name="connsiteX15" fmla="*/ 10720896 w 12259658"/>
              <a:gd name="connsiteY15" fmla="*/ 62764 h 439796"/>
              <a:gd name="connsiteX16" fmla="*/ 11403565 w 12259658"/>
              <a:gd name="connsiteY16" fmla="*/ 162972 h 439796"/>
              <a:gd name="connsiteX17" fmla="*/ 12054918 w 12259658"/>
              <a:gd name="connsiteY17" fmla="*/ 175498 h 439796"/>
              <a:gd name="connsiteX18" fmla="*/ 12236546 w 12259658"/>
              <a:gd name="connsiteY18" fmla="*/ 238128 h 439796"/>
              <a:gd name="connsiteX19" fmla="*/ 12242809 w 12259658"/>
              <a:gd name="connsiteY19" fmla="*/ 275706 h 439796"/>
              <a:gd name="connsiteX20" fmla="*/ 12105022 w 12259658"/>
              <a:gd name="connsiteY20" fmla="*/ 213076 h 439796"/>
              <a:gd name="connsiteX21" fmla="*/ 11403565 w 12259658"/>
              <a:gd name="connsiteY21" fmla="*/ 206813 h 439796"/>
              <a:gd name="connsiteX22" fmla="*/ 10889998 w 12259658"/>
              <a:gd name="connsiteY22" fmla="*/ 94079 h 439796"/>
              <a:gd name="connsiteX23" fmla="*/ 9931757 w 12259658"/>
              <a:gd name="connsiteY23" fmla="*/ 357125 h 439796"/>
              <a:gd name="connsiteX24" fmla="*/ 9230299 w 12259658"/>
              <a:gd name="connsiteY24" fmla="*/ 426019 h 439796"/>
              <a:gd name="connsiteX25" fmla="*/ 7903130 w 12259658"/>
              <a:gd name="connsiteY25" fmla="*/ 118907 h 439796"/>
              <a:gd name="connsiteX26" fmla="*/ 7146879 w 12259658"/>
              <a:gd name="connsiteY26" fmla="*/ 37936 h 439796"/>
              <a:gd name="connsiteX27" fmla="*/ 6456458 w 12259658"/>
              <a:gd name="connsiteY27" fmla="*/ 326034 h 439796"/>
              <a:gd name="connsiteX28" fmla="*/ 5892113 w 12259658"/>
              <a:gd name="connsiteY28" fmla="*/ 250654 h 439796"/>
              <a:gd name="connsiteX29" fmla="*/ 5434688 w 12259658"/>
              <a:gd name="connsiteY29" fmla="*/ 303145 h 439796"/>
              <a:gd name="connsiteX30" fmla="*/ 4814874 w 12259658"/>
              <a:gd name="connsiteY30" fmla="*/ 300758 h 439796"/>
              <a:gd name="connsiteX31" fmla="*/ 4044524 w 12259658"/>
              <a:gd name="connsiteY31" fmla="*/ 213076 h 439796"/>
              <a:gd name="connsiteX32" fmla="*/ 3054968 w 12259658"/>
              <a:gd name="connsiteY32" fmla="*/ 369651 h 439796"/>
              <a:gd name="connsiteX33" fmla="*/ 2697976 w 12259658"/>
              <a:gd name="connsiteY33" fmla="*/ 319547 h 439796"/>
              <a:gd name="connsiteX34" fmla="*/ 2566453 w 12259658"/>
              <a:gd name="connsiteY34" fmla="*/ 188024 h 439796"/>
              <a:gd name="connsiteX35" fmla="*/ 1990255 w 12259658"/>
              <a:gd name="connsiteY35" fmla="*/ 62764 h 439796"/>
              <a:gd name="connsiteX36" fmla="*/ 637444 w 12259658"/>
              <a:gd name="connsiteY36" fmla="*/ 307021 h 439796"/>
              <a:gd name="connsiteX37" fmla="*/ 305505 w 12259658"/>
              <a:gd name="connsiteY37" fmla="*/ 394703 h 439796"/>
              <a:gd name="connsiteX38" fmla="*/ 29932 w 12259658"/>
              <a:gd name="connsiteY38" fmla="*/ 307021 h 439796"/>
              <a:gd name="connsiteX39" fmla="*/ 29932 w 12259658"/>
              <a:gd name="connsiteY39" fmla="*/ 256917 h 439796"/>
              <a:gd name="connsiteX0" fmla="*/ 29932 w 12259658"/>
              <a:gd name="connsiteY0" fmla="*/ 256938 h 439817"/>
              <a:gd name="connsiteX1" fmla="*/ 230348 w 12259658"/>
              <a:gd name="connsiteY1" fmla="*/ 350883 h 439817"/>
              <a:gd name="connsiteX2" fmla="*/ 512184 w 12259658"/>
              <a:gd name="connsiteY2" fmla="*/ 338357 h 439817"/>
              <a:gd name="connsiteX3" fmla="*/ 662496 w 12259658"/>
              <a:gd name="connsiteY3" fmla="*/ 275727 h 439817"/>
              <a:gd name="connsiteX4" fmla="*/ 1771050 w 12259658"/>
              <a:gd name="connsiteY4" fmla="*/ 43996 h 439817"/>
              <a:gd name="connsiteX5" fmla="*/ 2516348 w 12259658"/>
              <a:gd name="connsiteY5" fmla="*/ 125415 h 439817"/>
              <a:gd name="connsiteX6" fmla="*/ 2885866 w 12259658"/>
              <a:gd name="connsiteY6" fmla="*/ 350883 h 439817"/>
              <a:gd name="connsiteX7" fmla="*/ 3919264 w 12259658"/>
              <a:gd name="connsiteY7" fmla="*/ 188045 h 439817"/>
              <a:gd name="connsiteX8" fmla="*/ 4752693 w 12259658"/>
              <a:gd name="connsiteY8" fmla="*/ 254775 h 439817"/>
              <a:gd name="connsiteX9" fmla="*/ 5145101 w 12259658"/>
              <a:gd name="connsiteY9" fmla="*/ 319568 h 439817"/>
              <a:gd name="connsiteX10" fmla="*/ 5835746 w 12259658"/>
              <a:gd name="connsiteY10" fmla="*/ 219360 h 439817"/>
              <a:gd name="connsiteX11" fmla="*/ 6449521 w 12259658"/>
              <a:gd name="connsiteY11" fmla="*/ 300779 h 439817"/>
              <a:gd name="connsiteX12" fmla="*/ 7307554 w 12259658"/>
              <a:gd name="connsiteY12" fmla="*/ 155 h 439817"/>
              <a:gd name="connsiteX13" fmla="*/ 8664100 w 12259658"/>
              <a:gd name="connsiteY13" fmla="*/ 263875 h 439817"/>
              <a:gd name="connsiteX14" fmla="*/ 9656184 w 12259658"/>
              <a:gd name="connsiteY14" fmla="*/ 382198 h 439817"/>
              <a:gd name="connsiteX15" fmla="*/ 10720896 w 12259658"/>
              <a:gd name="connsiteY15" fmla="*/ 62785 h 439817"/>
              <a:gd name="connsiteX16" fmla="*/ 11403565 w 12259658"/>
              <a:gd name="connsiteY16" fmla="*/ 162993 h 439817"/>
              <a:gd name="connsiteX17" fmla="*/ 12054918 w 12259658"/>
              <a:gd name="connsiteY17" fmla="*/ 175519 h 439817"/>
              <a:gd name="connsiteX18" fmla="*/ 12236546 w 12259658"/>
              <a:gd name="connsiteY18" fmla="*/ 238149 h 439817"/>
              <a:gd name="connsiteX19" fmla="*/ 12242809 w 12259658"/>
              <a:gd name="connsiteY19" fmla="*/ 275727 h 439817"/>
              <a:gd name="connsiteX20" fmla="*/ 12105022 w 12259658"/>
              <a:gd name="connsiteY20" fmla="*/ 213097 h 439817"/>
              <a:gd name="connsiteX21" fmla="*/ 11403565 w 12259658"/>
              <a:gd name="connsiteY21" fmla="*/ 206834 h 439817"/>
              <a:gd name="connsiteX22" fmla="*/ 10889998 w 12259658"/>
              <a:gd name="connsiteY22" fmla="*/ 94100 h 439817"/>
              <a:gd name="connsiteX23" fmla="*/ 9931757 w 12259658"/>
              <a:gd name="connsiteY23" fmla="*/ 357146 h 439817"/>
              <a:gd name="connsiteX24" fmla="*/ 9230299 w 12259658"/>
              <a:gd name="connsiteY24" fmla="*/ 426040 h 439817"/>
              <a:gd name="connsiteX25" fmla="*/ 7903130 w 12259658"/>
              <a:gd name="connsiteY25" fmla="*/ 118928 h 439817"/>
              <a:gd name="connsiteX26" fmla="*/ 7146879 w 12259658"/>
              <a:gd name="connsiteY26" fmla="*/ 37957 h 439817"/>
              <a:gd name="connsiteX27" fmla="*/ 6456458 w 12259658"/>
              <a:gd name="connsiteY27" fmla="*/ 326055 h 439817"/>
              <a:gd name="connsiteX28" fmla="*/ 5892113 w 12259658"/>
              <a:gd name="connsiteY28" fmla="*/ 250675 h 439817"/>
              <a:gd name="connsiteX29" fmla="*/ 5434688 w 12259658"/>
              <a:gd name="connsiteY29" fmla="*/ 303166 h 439817"/>
              <a:gd name="connsiteX30" fmla="*/ 4814874 w 12259658"/>
              <a:gd name="connsiteY30" fmla="*/ 300779 h 439817"/>
              <a:gd name="connsiteX31" fmla="*/ 4044524 w 12259658"/>
              <a:gd name="connsiteY31" fmla="*/ 213097 h 439817"/>
              <a:gd name="connsiteX32" fmla="*/ 3054968 w 12259658"/>
              <a:gd name="connsiteY32" fmla="*/ 369672 h 439817"/>
              <a:gd name="connsiteX33" fmla="*/ 2697976 w 12259658"/>
              <a:gd name="connsiteY33" fmla="*/ 319568 h 439817"/>
              <a:gd name="connsiteX34" fmla="*/ 2566453 w 12259658"/>
              <a:gd name="connsiteY34" fmla="*/ 188045 h 439817"/>
              <a:gd name="connsiteX35" fmla="*/ 1990255 w 12259658"/>
              <a:gd name="connsiteY35" fmla="*/ 62785 h 439817"/>
              <a:gd name="connsiteX36" fmla="*/ 637444 w 12259658"/>
              <a:gd name="connsiteY36" fmla="*/ 307042 h 439817"/>
              <a:gd name="connsiteX37" fmla="*/ 305505 w 12259658"/>
              <a:gd name="connsiteY37" fmla="*/ 394724 h 439817"/>
              <a:gd name="connsiteX38" fmla="*/ 29932 w 12259658"/>
              <a:gd name="connsiteY38" fmla="*/ 307042 h 439817"/>
              <a:gd name="connsiteX39" fmla="*/ 29932 w 12259658"/>
              <a:gd name="connsiteY39" fmla="*/ 256938 h 439817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63 h 439742"/>
              <a:gd name="connsiteX1" fmla="*/ 230348 w 12259658"/>
              <a:gd name="connsiteY1" fmla="*/ 350808 h 439742"/>
              <a:gd name="connsiteX2" fmla="*/ 512184 w 12259658"/>
              <a:gd name="connsiteY2" fmla="*/ 338282 h 439742"/>
              <a:gd name="connsiteX3" fmla="*/ 662496 w 12259658"/>
              <a:gd name="connsiteY3" fmla="*/ 275652 h 439742"/>
              <a:gd name="connsiteX4" fmla="*/ 1771050 w 12259658"/>
              <a:gd name="connsiteY4" fmla="*/ 43921 h 439742"/>
              <a:gd name="connsiteX5" fmla="*/ 2516348 w 12259658"/>
              <a:gd name="connsiteY5" fmla="*/ 125340 h 439742"/>
              <a:gd name="connsiteX6" fmla="*/ 2885866 w 12259658"/>
              <a:gd name="connsiteY6" fmla="*/ 350808 h 439742"/>
              <a:gd name="connsiteX7" fmla="*/ 3919264 w 12259658"/>
              <a:gd name="connsiteY7" fmla="*/ 187970 h 439742"/>
              <a:gd name="connsiteX8" fmla="*/ 4752693 w 12259658"/>
              <a:gd name="connsiteY8" fmla="*/ 254700 h 439742"/>
              <a:gd name="connsiteX9" fmla="*/ 5145101 w 12259658"/>
              <a:gd name="connsiteY9" fmla="*/ 319493 h 439742"/>
              <a:gd name="connsiteX10" fmla="*/ 5835746 w 12259658"/>
              <a:gd name="connsiteY10" fmla="*/ 219285 h 439742"/>
              <a:gd name="connsiteX11" fmla="*/ 6449521 w 12259658"/>
              <a:gd name="connsiteY11" fmla="*/ 300704 h 439742"/>
              <a:gd name="connsiteX12" fmla="*/ 7307554 w 12259658"/>
              <a:gd name="connsiteY12" fmla="*/ 80 h 439742"/>
              <a:gd name="connsiteX13" fmla="*/ 8610794 w 12259658"/>
              <a:gd name="connsiteY13" fmla="*/ 272001 h 439742"/>
              <a:gd name="connsiteX14" fmla="*/ 9668486 w 12259658"/>
              <a:gd name="connsiteY14" fmla="*/ 390323 h 439742"/>
              <a:gd name="connsiteX15" fmla="*/ 10720896 w 12259658"/>
              <a:gd name="connsiteY15" fmla="*/ 62710 h 439742"/>
              <a:gd name="connsiteX16" fmla="*/ 11403565 w 12259658"/>
              <a:gd name="connsiteY16" fmla="*/ 162918 h 439742"/>
              <a:gd name="connsiteX17" fmla="*/ 12054918 w 12259658"/>
              <a:gd name="connsiteY17" fmla="*/ 175444 h 439742"/>
              <a:gd name="connsiteX18" fmla="*/ 12236546 w 12259658"/>
              <a:gd name="connsiteY18" fmla="*/ 238074 h 439742"/>
              <a:gd name="connsiteX19" fmla="*/ 12242809 w 12259658"/>
              <a:gd name="connsiteY19" fmla="*/ 275652 h 439742"/>
              <a:gd name="connsiteX20" fmla="*/ 12105022 w 12259658"/>
              <a:gd name="connsiteY20" fmla="*/ 213022 h 439742"/>
              <a:gd name="connsiteX21" fmla="*/ 11403565 w 12259658"/>
              <a:gd name="connsiteY21" fmla="*/ 206759 h 439742"/>
              <a:gd name="connsiteX22" fmla="*/ 10889998 w 12259658"/>
              <a:gd name="connsiteY22" fmla="*/ 94025 h 439742"/>
              <a:gd name="connsiteX23" fmla="*/ 9931757 w 12259658"/>
              <a:gd name="connsiteY23" fmla="*/ 357071 h 439742"/>
              <a:gd name="connsiteX24" fmla="*/ 9230299 w 12259658"/>
              <a:gd name="connsiteY24" fmla="*/ 425965 h 439742"/>
              <a:gd name="connsiteX25" fmla="*/ 7903130 w 12259658"/>
              <a:gd name="connsiteY25" fmla="*/ 118853 h 439742"/>
              <a:gd name="connsiteX26" fmla="*/ 7146879 w 12259658"/>
              <a:gd name="connsiteY26" fmla="*/ 37882 h 439742"/>
              <a:gd name="connsiteX27" fmla="*/ 6456458 w 12259658"/>
              <a:gd name="connsiteY27" fmla="*/ 325980 h 439742"/>
              <a:gd name="connsiteX28" fmla="*/ 5892113 w 12259658"/>
              <a:gd name="connsiteY28" fmla="*/ 250600 h 439742"/>
              <a:gd name="connsiteX29" fmla="*/ 5434688 w 12259658"/>
              <a:gd name="connsiteY29" fmla="*/ 303091 h 439742"/>
              <a:gd name="connsiteX30" fmla="*/ 4814874 w 12259658"/>
              <a:gd name="connsiteY30" fmla="*/ 300704 h 439742"/>
              <a:gd name="connsiteX31" fmla="*/ 4044524 w 12259658"/>
              <a:gd name="connsiteY31" fmla="*/ 213022 h 439742"/>
              <a:gd name="connsiteX32" fmla="*/ 3054968 w 12259658"/>
              <a:gd name="connsiteY32" fmla="*/ 369597 h 439742"/>
              <a:gd name="connsiteX33" fmla="*/ 2697976 w 12259658"/>
              <a:gd name="connsiteY33" fmla="*/ 319493 h 439742"/>
              <a:gd name="connsiteX34" fmla="*/ 2566453 w 12259658"/>
              <a:gd name="connsiteY34" fmla="*/ 187970 h 439742"/>
              <a:gd name="connsiteX35" fmla="*/ 1990255 w 12259658"/>
              <a:gd name="connsiteY35" fmla="*/ 62710 h 439742"/>
              <a:gd name="connsiteX36" fmla="*/ 637444 w 12259658"/>
              <a:gd name="connsiteY36" fmla="*/ 306967 h 439742"/>
              <a:gd name="connsiteX37" fmla="*/ 305505 w 12259658"/>
              <a:gd name="connsiteY37" fmla="*/ 394649 h 439742"/>
              <a:gd name="connsiteX38" fmla="*/ 29932 w 12259658"/>
              <a:gd name="connsiteY38" fmla="*/ 306967 h 439742"/>
              <a:gd name="connsiteX39" fmla="*/ 29932 w 12259658"/>
              <a:gd name="connsiteY39" fmla="*/ 256863 h 439742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46879 w 12259658"/>
              <a:gd name="connsiteY26" fmla="*/ 37896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42808"/>
              <a:gd name="connsiteX1" fmla="*/ 230348 w 12259658"/>
              <a:gd name="connsiteY1" fmla="*/ 350822 h 442808"/>
              <a:gd name="connsiteX2" fmla="*/ 512184 w 12259658"/>
              <a:gd name="connsiteY2" fmla="*/ 338296 h 442808"/>
              <a:gd name="connsiteX3" fmla="*/ 662496 w 12259658"/>
              <a:gd name="connsiteY3" fmla="*/ 275666 h 442808"/>
              <a:gd name="connsiteX4" fmla="*/ 1771050 w 12259658"/>
              <a:gd name="connsiteY4" fmla="*/ 43935 h 442808"/>
              <a:gd name="connsiteX5" fmla="*/ 2516348 w 12259658"/>
              <a:gd name="connsiteY5" fmla="*/ 125354 h 442808"/>
              <a:gd name="connsiteX6" fmla="*/ 2885866 w 12259658"/>
              <a:gd name="connsiteY6" fmla="*/ 350822 h 442808"/>
              <a:gd name="connsiteX7" fmla="*/ 3919264 w 12259658"/>
              <a:gd name="connsiteY7" fmla="*/ 187984 h 442808"/>
              <a:gd name="connsiteX8" fmla="*/ 4752693 w 12259658"/>
              <a:gd name="connsiteY8" fmla="*/ 254714 h 442808"/>
              <a:gd name="connsiteX9" fmla="*/ 5145101 w 12259658"/>
              <a:gd name="connsiteY9" fmla="*/ 319507 h 442808"/>
              <a:gd name="connsiteX10" fmla="*/ 5835746 w 12259658"/>
              <a:gd name="connsiteY10" fmla="*/ 219299 h 442808"/>
              <a:gd name="connsiteX11" fmla="*/ 6449521 w 12259658"/>
              <a:gd name="connsiteY11" fmla="*/ 300718 h 442808"/>
              <a:gd name="connsiteX12" fmla="*/ 7307554 w 12259658"/>
              <a:gd name="connsiteY12" fmla="*/ 94 h 442808"/>
              <a:gd name="connsiteX13" fmla="*/ 8610794 w 12259658"/>
              <a:gd name="connsiteY13" fmla="*/ 272015 h 442808"/>
              <a:gd name="connsiteX14" fmla="*/ 9668486 w 12259658"/>
              <a:gd name="connsiteY14" fmla="*/ 390337 h 442808"/>
              <a:gd name="connsiteX15" fmla="*/ 10720896 w 12259658"/>
              <a:gd name="connsiteY15" fmla="*/ 62724 h 442808"/>
              <a:gd name="connsiteX16" fmla="*/ 11403565 w 12259658"/>
              <a:gd name="connsiteY16" fmla="*/ 162932 h 442808"/>
              <a:gd name="connsiteX17" fmla="*/ 12054918 w 12259658"/>
              <a:gd name="connsiteY17" fmla="*/ 175458 h 442808"/>
              <a:gd name="connsiteX18" fmla="*/ 12236546 w 12259658"/>
              <a:gd name="connsiteY18" fmla="*/ 238088 h 442808"/>
              <a:gd name="connsiteX19" fmla="*/ 12242809 w 12259658"/>
              <a:gd name="connsiteY19" fmla="*/ 275666 h 442808"/>
              <a:gd name="connsiteX20" fmla="*/ 12105022 w 12259658"/>
              <a:gd name="connsiteY20" fmla="*/ 213036 h 442808"/>
              <a:gd name="connsiteX21" fmla="*/ 11403565 w 12259658"/>
              <a:gd name="connsiteY21" fmla="*/ 206773 h 442808"/>
              <a:gd name="connsiteX22" fmla="*/ 10889998 w 12259658"/>
              <a:gd name="connsiteY22" fmla="*/ 94039 h 442808"/>
              <a:gd name="connsiteX23" fmla="*/ 9931757 w 12259658"/>
              <a:gd name="connsiteY23" fmla="*/ 357085 h 442808"/>
              <a:gd name="connsiteX24" fmla="*/ 9230299 w 12259658"/>
              <a:gd name="connsiteY24" fmla="*/ 425979 h 442808"/>
              <a:gd name="connsiteX25" fmla="*/ 7981038 w 12259658"/>
              <a:gd name="connsiteY25" fmla="*/ 131169 h 442808"/>
              <a:gd name="connsiteX26" fmla="*/ 7183783 w 12259658"/>
              <a:gd name="connsiteY26" fmla="*/ 41997 h 442808"/>
              <a:gd name="connsiteX27" fmla="*/ 6456458 w 12259658"/>
              <a:gd name="connsiteY27" fmla="*/ 325994 h 442808"/>
              <a:gd name="connsiteX28" fmla="*/ 5892113 w 12259658"/>
              <a:gd name="connsiteY28" fmla="*/ 250614 h 442808"/>
              <a:gd name="connsiteX29" fmla="*/ 5434688 w 12259658"/>
              <a:gd name="connsiteY29" fmla="*/ 303105 h 442808"/>
              <a:gd name="connsiteX30" fmla="*/ 4814874 w 12259658"/>
              <a:gd name="connsiteY30" fmla="*/ 300718 h 442808"/>
              <a:gd name="connsiteX31" fmla="*/ 4044524 w 12259658"/>
              <a:gd name="connsiteY31" fmla="*/ 213036 h 442808"/>
              <a:gd name="connsiteX32" fmla="*/ 3054968 w 12259658"/>
              <a:gd name="connsiteY32" fmla="*/ 369611 h 442808"/>
              <a:gd name="connsiteX33" fmla="*/ 2697976 w 12259658"/>
              <a:gd name="connsiteY33" fmla="*/ 319507 h 442808"/>
              <a:gd name="connsiteX34" fmla="*/ 2566453 w 12259658"/>
              <a:gd name="connsiteY34" fmla="*/ 187984 h 442808"/>
              <a:gd name="connsiteX35" fmla="*/ 1990255 w 12259658"/>
              <a:gd name="connsiteY35" fmla="*/ 62724 h 442808"/>
              <a:gd name="connsiteX36" fmla="*/ 637444 w 12259658"/>
              <a:gd name="connsiteY36" fmla="*/ 306981 h 442808"/>
              <a:gd name="connsiteX37" fmla="*/ 305505 w 12259658"/>
              <a:gd name="connsiteY37" fmla="*/ 394663 h 442808"/>
              <a:gd name="connsiteX38" fmla="*/ 29932 w 12259658"/>
              <a:gd name="connsiteY38" fmla="*/ 306981 h 442808"/>
              <a:gd name="connsiteX39" fmla="*/ 29932 w 12259658"/>
              <a:gd name="connsiteY39" fmla="*/ 256877 h 442808"/>
              <a:gd name="connsiteX0" fmla="*/ 29932 w 12259658"/>
              <a:gd name="connsiteY0" fmla="*/ 256877 h 438624"/>
              <a:gd name="connsiteX1" fmla="*/ 230348 w 12259658"/>
              <a:gd name="connsiteY1" fmla="*/ 350822 h 438624"/>
              <a:gd name="connsiteX2" fmla="*/ 512184 w 12259658"/>
              <a:gd name="connsiteY2" fmla="*/ 338296 h 438624"/>
              <a:gd name="connsiteX3" fmla="*/ 662496 w 12259658"/>
              <a:gd name="connsiteY3" fmla="*/ 275666 h 438624"/>
              <a:gd name="connsiteX4" fmla="*/ 1771050 w 12259658"/>
              <a:gd name="connsiteY4" fmla="*/ 43935 h 438624"/>
              <a:gd name="connsiteX5" fmla="*/ 2516348 w 12259658"/>
              <a:gd name="connsiteY5" fmla="*/ 125354 h 438624"/>
              <a:gd name="connsiteX6" fmla="*/ 2885866 w 12259658"/>
              <a:gd name="connsiteY6" fmla="*/ 350822 h 438624"/>
              <a:gd name="connsiteX7" fmla="*/ 3919264 w 12259658"/>
              <a:gd name="connsiteY7" fmla="*/ 187984 h 438624"/>
              <a:gd name="connsiteX8" fmla="*/ 4752693 w 12259658"/>
              <a:gd name="connsiteY8" fmla="*/ 254714 h 438624"/>
              <a:gd name="connsiteX9" fmla="*/ 5145101 w 12259658"/>
              <a:gd name="connsiteY9" fmla="*/ 319507 h 438624"/>
              <a:gd name="connsiteX10" fmla="*/ 5835746 w 12259658"/>
              <a:gd name="connsiteY10" fmla="*/ 219299 h 438624"/>
              <a:gd name="connsiteX11" fmla="*/ 6449521 w 12259658"/>
              <a:gd name="connsiteY11" fmla="*/ 300718 h 438624"/>
              <a:gd name="connsiteX12" fmla="*/ 7307554 w 12259658"/>
              <a:gd name="connsiteY12" fmla="*/ 94 h 438624"/>
              <a:gd name="connsiteX13" fmla="*/ 8610794 w 12259658"/>
              <a:gd name="connsiteY13" fmla="*/ 272015 h 438624"/>
              <a:gd name="connsiteX14" fmla="*/ 9668486 w 12259658"/>
              <a:gd name="connsiteY14" fmla="*/ 390337 h 438624"/>
              <a:gd name="connsiteX15" fmla="*/ 10720896 w 12259658"/>
              <a:gd name="connsiteY15" fmla="*/ 62724 h 438624"/>
              <a:gd name="connsiteX16" fmla="*/ 11403565 w 12259658"/>
              <a:gd name="connsiteY16" fmla="*/ 162932 h 438624"/>
              <a:gd name="connsiteX17" fmla="*/ 12054918 w 12259658"/>
              <a:gd name="connsiteY17" fmla="*/ 175458 h 438624"/>
              <a:gd name="connsiteX18" fmla="*/ 12236546 w 12259658"/>
              <a:gd name="connsiteY18" fmla="*/ 238088 h 438624"/>
              <a:gd name="connsiteX19" fmla="*/ 12242809 w 12259658"/>
              <a:gd name="connsiteY19" fmla="*/ 275666 h 438624"/>
              <a:gd name="connsiteX20" fmla="*/ 12105022 w 12259658"/>
              <a:gd name="connsiteY20" fmla="*/ 213036 h 438624"/>
              <a:gd name="connsiteX21" fmla="*/ 11403565 w 12259658"/>
              <a:gd name="connsiteY21" fmla="*/ 206773 h 438624"/>
              <a:gd name="connsiteX22" fmla="*/ 10889998 w 12259658"/>
              <a:gd name="connsiteY22" fmla="*/ 94039 h 438624"/>
              <a:gd name="connsiteX23" fmla="*/ 9944058 w 12259658"/>
              <a:gd name="connsiteY23" fmla="*/ 340683 h 438624"/>
              <a:gd name="connsiteX24" fmla="*/ 9230299 w 12259658"/>
              <a:gd name="connsiteY24" fmla="*/ 425979 h 438624"/>
              <a:gd name="connsiteX25" fmla="*/ 7981038 w 12259658"/>
              <a:gd name="connsiteY25" fmla="*/ 131169 h 438624"/>
              <a:gd name="connsiteX26" fmla="*/ 7183783 w 12259658"/>
              <a:gd name="connsiteY26" fmla="*/ 41997 h 438624"/>
              <a:gd name="connsiteX27" fmla="*/ 6456458 w 12259658"/>
              <a:gd name="connsiteY27" fmla="*/ 325994 h 438624"/>
              <a:gd name="connsiteX28" fmla="*/ 5892113 w 12259658"/>
              <a:gd name="connsiteY28" fmla="*/ 250614 h 438624"/>
              <a:gd name="connsiteX29" fmla="*/ 5434688 w 12259658"/>
              <a:gd name="connsiteY29" fmla="*/ 303105 h 438624"/>
              <a:gd name="connsiteX30" fmla="*/ 4814874 w 12259658"/>
              <a:gd name="connsiteY30" fmla="*/ 300718 h 438624"/>
              <a:gd name="connsiteX31" fmla="*/ 4044524 w 12259658"/>
              <a:gd name="connsiteY31" fmla="*/ 213036 h 438624"/>
              <a:gd name="connsiteX32" fmla="*/ 3054968 w 12259658"/>
              <a:gd name="connsiteY32" fmla="*/ 369611 h 438624"/>
              <a:gd name="connsiteX33" fmla="*/ 2697976 w 12259658"/>
              <a:gd name="connsiteY33" fmla="*/ 319507 h 438624"/>
              <a:gd name="connsiteX34" fmla="*/ 2566453 w 12259658"/>
              <a:gd name="connsiteY34" fmla="*/ 187984 h 438624"/>
              <a:gd name="connsiteX35" fmla="*/ 1990255 w 12259658"/>
              <a:gd name="connsiteY35" fmla="*/ 62724 h 438624"/>
              <a:gd name="connsiteX36" fmla="*/ 637444 w 12259658"/>
              <a:gd name="connsiteY36" fmla="*/ 306981 h 438624"/>
              <a:gd name="connsiteX37" fmla="*/ 305505 w 12259658"/>
              <a:gd name="connsiteY37" fmla="*/ 394663 h 438624"/>
              <a:gd name="connsiteX38" fmla="*/ 29932 w 12259658"/>
              <a:gd name="connsiteY38" fmla="*/ 306981 h 438624"/>
              <a:gd name="connsiteX39" fmla="*/ 29932 w 12259658"/>
              <a:gd name="connsiteY39" fmla="*/ 256877 h 438624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3565 w 12259658"/>
              <a:gd name="connsiteY21" fmla="*/ 206773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66001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8814"/>
              <a:gd name="connsiteX1" fmla="*/ 230348 w 12259658"/>
              <a:gd name="connsiteY1" fmla="*/ 350822 h 438814"/>
              <a:gd name="connsiteX2" fmla="*/ 512184 w 12259658"/>
              <a:gd name="connsiteY2" fmla="*/ 338296 h 438814"/>
              <a:gd name="connsiteX3" fmla="*/ 662496 w 12259658"/>
              <a:gd name="connsiteY3" fmla="*/ 275666 h 438814"/>
              <a:gd name="connsiteX4" fmla="*/ 1771050 w 12259658"/>
              <a:gd name="connsiteY4" fmla="*/ 43935 h 438814"/>
              <a:gd name="connsiteX5" fmla="*/ 2516348 w 12259658"/>
              <a:gd name="connsiteY5" fmla="*/ 125354 h 438814"/>
              <a:gd name="connsiteX6" fmla="*/ 2885866 w 12259658"/>
              <a:gd name="connsiteY6" fmla="*/ 350822 h 438814"/>
              <a:gd name="connsiteX7" fmla="*/ 3919264 w 12259658"/>
              <a:gd name="connsiteY7" fmla="*/ 187984 h 438814"/>
              <a:gd name="connsiteX8" fmla="*/ 4752693 w 12259658"/>
              <a:gd name="connsiteY8" fmla="*/ 254714 h 438814"/>
              <a:gd name="connsiteX9" fmla="*/ 5145101 w 12259658"/>
              <a:gd name="connsiteY9" fmla="*/ 319507 h 438814"/>
              <a:gd name="connsiteX10" fmla="*/ 5835746 w 12259658"/>
              <a:gd name="connsiteY10" fmla="*/ 219299 h 438814"/>
              <a:gd name="connsiteX11" fmla="*/ 6449521 w 12259658"/>
              <a:gd name="connsiteY11" fmla="*/ 300718 h 438814"/>
              <a:gd name="connsiteX12" fmla="*/ 7307554 w 12259658"/>
              <a:gd name="connsiteY12" fmla="*/ 94 h 438814"/>
              <a:gd name="connsiteX13" fmla="*/ 8610794 w 12259658"/>
              <a:gd name="connsiteY13" fmla="*/ 272015 h 438814"/>
              <a:gd name="connsiteX14" fmla="*/ 9668486 w 12259658"/>
              <a:gd name="connsiteY14" fmla="*/ 390337 h 438814"/>
              <a:gd name="connsiteX15" fmla="*/ 10766001 w 12259658"/>
              <a:gd name="connsiteY15" fmla="*/ 62724 h 438814"/>
              <a:gd name="connsiteX16" fmla="*/ 11403565 w 12259658"/>
              <a:gd name="connsiteY16" fmla="*/ 162932 h 438814"/>
              <a:gd name="connsiteX17" fmla="*/ 12054918 w 12259658"/>
              <a:gd name="connsiteY17" fmla="*/ 175458 h 438814"/>
              <a:gd name="connsiteX18" fmla="*/ 12236546 w 12259658"/>
              <a:gd name="connsiteY18" fmla="*/ 238088 h 438814"/>
              <a:gd name="connsiteX19" fmla="*/ 12242809 w 12259658"/>
              <a:gd name="connsiteY19" fmla="*/ 275666 h 438814"/>
              <a:gd name="connsiteX20" fmla="*/ 12105022 w 12259658"/>
              <a:gd name="connsiteY20" fmla="*/ 213036 h 438814"/>
              <a:gd name="connsiteX21" fmla="*/ 11407665 w 12259658"/>
              <a:gd name="connsiteY21" fmla="*/ 186271 h 438814"/>
              <a:gd name="connsiteX22" fmla="*/ 10717779 w 12259658"/>
              <a:gd name="connsiteY22" fmla="*/ 98140 h 438814"/>
              <a:gd name="connsiteX23" fmla="*/ 9952259 w 12259658"/>
              <a:gd name="connsiteY23" fmla="*/ 357084 h 438814"/>
              <a:gd name="connsiteX24" fmla="*/ 9230299 w 12259658"/>
              <a:gd name="connsiteY24" fmla="*/ 425979 h 438814"/>
              <a:gd name="connsiteX25" fmla="*/ 7981038 w 12259658"/>
              <a:gd name="connsiteY25" fmla="*/ 131169 h 438814"/>
              <a:gd name="connsiteX26" fmla="*/ 7183783 w 12259658"/>
              <a:gd name="connsiteY26" fmla="*/ 41997 h 438814"/>
              <a:gd name="connsiteX27" fmla="*/ 6456458 w 12259658"/>
              <a:gd name="connsiteY27" fmla="*/ 325994 h 438814"/>
              <a:gd name="connsiteX28" fmla="*/ 5892113 w 12259658"/>
              <a:gd name="connsiteY28" fmla="*/ 250614 h 438814"/>
              <a:gd name="connsiteX29" fmla="*/ 5434688 w 12259658"/>
              <a:gd name="connsiteY29" fmla="*/ 303105 h 438814"/>
              <a:gd name="connsiteX30" fmla="*/ 4814874 w 12259658"/>
              <a:gd name="connsiteY30" fmla="*/ 300718 h 438814"/>
              <a:gd name="connsiteX31" fmla="*/ 4044524 w 12259658"/>
              <a:gd name="connsiteY31" fmla="*/ 213036 h 438814"/>
              <a:gd name="connsiteX32" fmla="*/ 3054968 w 12259658"/>
              <a:gd name="connsiteY32" fmla="*/ 369611 h 438814"/>
              <a:gd name="connsiteX33" fmla="*/ 2697976 w 12259658"/>
              <a:gd name="connsiteY33" fmla="*/ 319507 h 438814"/>
              <a:gd name="connsiteX34" fmla="*/ 2566453 w 12259658"/>
              <a:gd name="connsiteY34" fmla="*/ 187984 h 438814"/>
              <a:gd name="connsiteX35" fmla="*/ 1990255 w 12259658"/>
              <a:gd name="connsiteY35" fmla="*/ 62724 h 438814"/>
              <a:gd name="connsiteX36" fmla="*/ 637444 w 12259658"/>
              <a:gd name="connsiteY36" fmla="*/ 306981 h 438814"/>
              <a:gd name="connsiteX37" fmla="*/ 305505 w 12259658"/>
              <a:gd name="connsiteY37" fmla="*/ 394663 h 438814"/>
              <a:gd name="connsiteX38" fmla="*/ 29932 w 12259658"/>
              <a:gd name="connsiteY38" fmla="*/ 306981 h 438814"/>
              <a:gd name="connsiteX39" fmla="*/ 29932 w 12259658"/>
              <a:gd name="connsiteY39" fmla="*/ 256877 h 438814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03565 w 12259658"/>
              <a:gd name="connsiteY16" fmla="*/ 1629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20896 w 12259658"/>
              <a:gd name="connsiteY15" fmla="*/ 70925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720896 w 12259658"/>
              <a:gd name="connsiteY15" fmla="*/ 709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692193 w 12259658"/>
              <a:gd name="connsiteY15" fmla="*/ 750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64 h 439816"/>
              <a:gd name="connsiteX1" fmla="*/ 230348 w 12259658"/>
              <a:gd name="connsiteY1" fmla="*/ 350809 h 439816"/>
              <a:gd name="connsiteX2" fmla="*/ 512184 w 12259658"/>
              <a:gd name="connsiteY2" fmla="*/ 338283 h 439816"/>
              <a:gd name="connsiteX3" fmla="*/ 662496 w 12259658"/>
              <a:gd name="connsiteY3" fmla="*/ 275653 h 439816"/>
              <a:gd name="connsiteX4" fmla="*/ 1771050 w 12259658"/>
              <a:gd name="connsiteY4" fmla="*/ 43922 h 439816"/>
              <a:gd name="connsiteX5" fmla="*/ 2516348 w 12259658"/>
              <a:gd name="connsiteY5" fmla="*/ 125341 h 439816"/>
              <a:gd name="connsiteX6" fmla="*/ 2885866 w 12259658"/>
              <a:gd name="connsiteY6" fmla="*/ 350809 h 439816"/>
              <a:gd name="connsiteX7" fmla="*/ 3919264 w 12259658"/>
              <a:gd name="connsiteY7" fmla="*/ 187971 h 439816"/>
              <a:gd name="connsiteX8" fmla="*/ 4752693 w 12259658"/>
              <a:gd name="connsiteY8" fmla="*/ 254701 h 439816"/>
              <a:gd name="connsiteX9" fmla="*/ 5145101 w 12259658"/>
              <a:gd name="connsiteY9" fmla="*/ 319494 h 439816"/>
              <a:gd name="connsiteX10" fmla="*/ 5835746 w 12259658"/>
              <a:gd name="connsiteY10" fmla="*/ 219286 h 439816"/>
              <a:gd name="connsiteX11" fmla="*/ 6449521 w 12259658"/>
              <a:gd name="connsiteY11" fmla="*/ 300705 h 439816"/>
              <a:gd name="connsiteX12" fmla="*/ 7307554 w 12259658"/>
              <a:gd name="connsiteY12" fmla="*/ 81 h 439816"/>
              <a:gd name="connsiteX13" fmla="*/ 8610794 w 12259658"/>
              <a:gd name="connsiteY13" fmla="*/ 272002 h 439816"/>
              <a:gd name="connsiteX14" fmla="*/ 9602879 w 12259658"/>
              <a:gd name="connsiteY14" fmla="*/ 406725 h 439816"/>
              <a:gd name="connsiteX15" fmla="*/ 10692193 w 12259658"/>
              <a:gd name="connsiteY15" fmla="*/ 75012 h 439816"/>
              <a:gd name="connsiteX16" fmla="*/ 11440469 w 12259658"/>
              <a:gd name="connsiteY16" fmla="*/ 167019 h 439816"/>
              <a:gd name="connsiteX17" fmla="*/ 12054918 w 12259658"/>
              <a:gd name="connsiteY17" fmla="*/ 175445 h 439816"/>
              <a:gd name="connsiteX18" fmla="*/ 12236546 w 12259658"/>
              <a:gd name="connsiteY18" fmla="*/ 238075 h 439816"/>
              <a:gd name="connsiteX19" fmla="*/ 12242809 w 12259658"/>
              <a:gd name="connsiteY19" fmla="*/ 275653 h 439816"/>
              <a:gd name="connsiteX20" fmla="*/ 12105022 w 12259658"/>
              <a:gd name="connsiteY20" fmla="*/ 213023 h 439816"/>
              <a:gd name="connsiteX21" fmla="*/ 11407665 w 12259658"/>
              <a:gd name="connsiteY21" fmla="*/ 186258 h 439816"/>
              <a:gd name="connsiteX22" fmla="*/ 10717779 w 12259658"/>
              <a:gd name="connsiteY22" fmla="*/ 98127 h 439816"/>
              <a:gd name="connsiteX23" fmla="*/ 9960460 w 12259658"/>
              <a:gd name="connsiteY23" fmla="*/ 348870 h 439816"/>
              <a:gd name="connsiteX24" fmla="*/ 9230299 w 12259658"/>
              <a:gd name="connsiteY24" fmla="*/ 425966 h 439816"/>
              <a:gd name="connsiteX25" fmla="*/ 7981038 w 12259658"/>
              <a:gd name="connsiteY25" fmla="*/ 131156 h 439816"/>
              <a:gd name="connsiteX26" fmla="*/ 7183783 w 12259658"/>
              <a:gd name="connsiteY26" fmla="*/ 41984 h 439816"/>
              <a:gd name="connsiteX27" fmla="*/ 6456458 w 12259658"/>
              <a:gd name="connsiteY27" fmla="*/ 325981 h 439816"/>
              <a:gd name="connsiteX28" fmla="*/ 5892113 w 12259658"/>
              <a:gd name="connsiteY28" fmla="*/ 250601 h 439816"/>
              <a:gd name="connsiteX29" fmla="*/ 5434688 w 12259658"/>
              <a:gd name="connsiteY29" fmla="*/ 303092 h 439816"/>
              <a:gd name="connsiteX30" fmla="*/ 4814874 w 12259658"/>
              <a:gd name="connsiteY30" fmla="*/ 300705 h 439816"/>
              <a:gd name="connsiteX31" fmla="*/ 4044524 w 12259658"/>
              <a:gd name="connsiteY31" fmla="*/ 213023 h 439816"/>
              <a:gd name="connsiteX32" fmla="*/ 3054968 w 12259658"/>
              <a:gd name="connsiteY32" fmla="*/ 369598 h 439816"/>
              <a:gd name="connsiteX33" fmla="*/ 2697976 w 12259658"/>
              <a:gd name="connsiteY33" fmla="*/ 319494 h 439816"/>
              <a:gd name="connsiteX34" fmla="*/ 2566453 w 12259658"/>
              <a:gd name="connsiteY34" fmla="*/ 187971 h 439816"/>
              <a:gd name="connsiteX35" fmla="*/ 1990255 w 12259658"/>
              <a:gd name="connsiteY35" fmla="*/ 62711 h 439816"/>
              <a:gd name="connsiteX36" fmla="*/ 637444 w 12259658"/>
              <a:gd name="connsiteY36" fmla="*/ 306968 h 439816"/>
              <a:gd name="connsiteX37" fmla="*/ 305505 w 12259658"/>
              <a:gd name="connsiteY37" fmla="*/ 394650 h 439816"/>
              <a:gd name="connsiteX38" fmla="*/ 29932 w 12259658"/>
              <a:gd name="connsiteY38" fmla="*/ 306968 h 439816"/>
              <a:gd name="connsiteX39" fmla="*/ 29932 w 12259658"/>
              <a:gd name="connsiteY39" fmla="*/ 256864 h 439816"/>
              <a:gd name="connsiteX0" fmla="*/ 29932 w 12259658"/>
              <a:gd name="connsiteY0" fmla="*/ 256876 h 439828"/>
              <a:gd name="connsiteX1" fmla="*/ 230348 w 12259658"/>
              <a:gd name="connsiteY1" fmla="*/ 350821 h 439828"/>
              <a:gd name="connsiteX2" fmla="*/ 512184 w 12259658"/>
              <a:gd name="connsiteY2" fmla="*/ 338295 h 439828"/>
              <a:gd name="connsiteX3" fmla="*/ 662496 w 12259658"/>
              <a:gd name="connsiteY3" fmla="*/ 275665 h 439828"/>
              <a:gd name="connsiteX4" fmla="*/ 1771050 w 12259658"/>
              <a:gd name="connsiteY4" fmla="*/ 43934 h 439828"/>
              <a:gd name="connsiteX5" fmla="*/ 2516348 w 12259658"/>
              <a:gd name="connsiteY5" fmla="*/ 125353 h 439828"/>
              <a:gd name="connsiteX6" fmla="*/ 2885866 w 12259658"/>
              <a:gd name="connsiteY6" fmla="*/ 350821 h 439828"/>
              <a:gd name="connsiteX7" fmla="*/ 3919264 w 12259658"/>
              <a:gd name="connsiteY7" fmla="*/ 187983 h 439828"/>
              <a:gd name="connsiteX8" fmla="*/ 4752693 w 12259658"/>
              <a:gd name="connsiteY8" fmla="*/ 254713 h 439828"/>
              <a:gd name="connsiteX9" fmla="*/ 5145101 w 12259658"/>
              <a:gd name="connsiteY9" fmla="*/ 319506 h 439828"/>
              <a:gd name="connsiteX10" fmla="*/ 5835746 w 12259658"/>
              <a:gd name="connsiteY10" fmla="*/ 219298 h 439828"/>
              <a:gd name="connsiteX11" fmla="*/ 6449521 w 12259658"/>
              <a:gd name="connsiteY11" fmla="*/ 300717 h 439828"/>
              <a:gd name="connsiteX12" fmla="*/ 7307554 w 12259658"/>
              <a:gd name="connsiteY12" fmla="*/ 93 h 439828"/>
              <a:gd name="connsiteX13" fmla="*/ 8610794 w 12259658"/>
              <a:gd name="connsiteY13" fmla="*/ 272014 h 439828"/>
              <a:gd name="connsiteX14" fmla="*/ 9602879 w 12259658"/>
              <a:gd name="connsiteY14" fmla="*/ 406737 h 439828"/>
              <a:gd name="connsiteX15" fmla="*/ 10692193 w 12259658"/>
              <a:gd name="connsiteY15" fmla="*/ 75024 h 439828"/>
              <a:gd name="connsiteX16" fmla="*/ 11440469 w 12259658"/>
              <a:gd name="connsiteY16" fmla="*/ 167031 h 439828"/>
              <a:gd name="connsiteX17" fmla="*/ 12054918 w 12259658"/>
              <a:gd name="connsiteY17" fmla="*/ 175457 h 439828"/>
              <a:gd name="connsiteX18" fmla="*/ 12236546 w 12259658"/>
              <a:gd name="connsiteY18" fmla="*/ 238087 h 439828"/>
              <a:gd name="connsiteX19" fmla="*/ 12242809 w 12259658"/>
              <a:gd name="connsiteY19" fmla="*/ 275665 h 439828"/>
              <a:gd name="connsiteX20" fmla="*/ 12105022 w 12259658"/>
              <a:gd name="connsiteY20" fmla="*/ 213035 h 439828"/>
              <a:gd name="connsiteX21" fmla="*/ 11407665 w 12259658"/>
              <a:gd name="connsiteY21" fmla="*/ 186270 h 439828"/>
              <a:gd name="connsiteX22" fmla="*/ 10717779 w 12259658"/>
              <a:gd name="connsiteY22" fmla="*/ 98139 h 439828"/>
              <a:gd name="connsiteX23" fmla="*/ 9960460 w 12259658"/>
              <a:gd name="connsiteY23" fmla="*/ 348882 h 439828"/>
              <a:gd name="connsiteX24" fmla="*/ 9230299 w 12259658"/>
              <a:gd name="connsiteY24" fmla="*/ 425978 h 439828"/>
              <a:gd name="connsiteX25" fmla="*/ 7981038 w 12259658"/>
              <a:gd name="connsiteY25" fmla="*/ 131168 h 439828"/>
              <a:gd name="connsiteX26" fmla="*/ 7183783 w 12259658"/>
              <a:gd name="connsiteY26" fmla="*/ 41996 h 439828"/>
              <a:gd name="connsiteX27" fmla="*/ 6456458 w 12259658"/>
              <a:gd name="connsiteY27" fmla="*/ 325993 h 439828"/>
              <a:gd name="connsiteX28" fmla="*/ 5892113 w 12259658"/>
              <a:gd name="connsiteY28" fmla="*/ 250613 h 439828"/>
              <a:gd name="connsiteX29" fmla="*/ 5434688 w 12259658"/>
              <a:gd name="connsiteY29" fmla="*/ 303104 h 439828"/>
              <a:gd name="connsiteX30" fmla="*/ 4814874 w 12259658"/>
              <a:gd name="connsiteY30" fmla="*/ 300717 h 439828"/>
              <a:gd name="connsiteX31" fmla="*/ 4044524 w 12259658"/>
              <a:gd name="connsiteY31" fmla="*/ 213035 h 439828"/>
              <a:gd name="connsiteX32" fmla="*/ 3054968 w 12259658"/>
              <a:gd name="connsiteY32" fmla="*/ 369610 h 439828"/>
              <a:gd name="connsiteX33" fmla="*/ 2697976 w 12259658"/>
              <a:gd name="connsiteY33" fmla="*/ 319506 h 439828"/>
              <a:gd name="connsiteX34" fmla="*/ 2566453 w 12259658"/>
              <a:gd name="connsiteY34" fmla="*/ 187983 h 439828"/>
              <a:gd name="connsiteX35" fmla="*/ 1990255 w 12259658"/>
              <a:gd name="connsiteY35" fmla="*/ 62723 h 439828"/>
              <a:gd name="connsiteX36" fmla="*/ 637444 w 12259658"/>
              <a:gd name="connsiteY36" fmla="*/ 306980 h 439828"/>
              <a:gd name="connsiteX37" fmla="*/ 305505 w 12259658"/>
              <a:gd name="connsiteY37" fmla="*/ 394662 h 439828"/>
              <a:gd name="connsiteX38" fmla="*/ 29932 w 12259658"/>
              <a:gd name="connsiteY38" fmla="*/ 306980 h 439828"/>
              <a:gd name="connsiteX39" fmla="*/ 29932 w 12259658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0469 w 12257053"/>
              <a:gd name="connsiteY16" fmla="*/ 1670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430175 w 12257053"/>
              <a:gd name="connsiteY2" fmla="*/ 3423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17872 w 12277797"/>
              <a:gd name="connsiteY0" fmla="*/ 248675 h 439828"/>
              <a:gd name="connsiteX1" fmla="*/ 251092 w 12277797"/>
              <a:gd name="connsiteY1" fmla="*/ 350821 h 439828"/>
              <a:gd name="connsiteX2" fmla="*/ 450919 w 12277797"/>
              <a:gd name="connsiteY2" fmla="*/ 342395 h 439828"/>
              <a:gd name="connsiteX3" fmla="*/ 683240 w 12277797"/>
              <a:gd name="connsiteY3" fmla="*/ 275665 h 439828"/>
              <a:gd name="connsiteX4" fmla="*/ 1791794 w 12277797"/>
              <a:gd name="connsiteY4" fmla="*/ 43934 h 439828"/>
              <a:gd name="connsiteX5" fmla="*/ 2520690 w 12277797"/>
              <a:gd name="connsiteY5" fmla="*/ 117152 h 439828"/>
              <a:gd name="connsiteX6" fmla="*/ 2939414 w 12277797"/>
              <a:gd name="connsiteY6" fmla="*/ 354921 h 439828"/>
              <a:gd name="connsiteX7" fmla="*/ 3976912 w 12277797"/>
              <a:gd name="connsiteY7" fmla="*/ 192084 h 439828"/>
              <a:gd name="connsiteX8" fmla="*/ 4773437 w 12277797"/>
              <a:gd name="connsiteY8" fmla="*/ 254713 h 439828"/>
              <a:gd name="connsiteX9" fmla="*/ 5165845 w 12277797"/>
              <a:gd name="connsiteY9" fmla="*/ 319506 h 439828"/>
              <a:gd name="connsiteX10" fmla="*/ 5856490 w 12277797"/>
              <a:gd name="connsiteY10" fmla="*/ 219298 h 439828"/>
              <a:gd name="connsiteX11" fmla="*/ 6470265 w 12277797"/>
              <a:gd name="connsiteY11" fmla="*/ 300717 h 439828"/>
              <a:gd name="connsiteX12" fmla="*/ 7328298 w 12277797"/>
              <a:gd name="connsiteY12" fmla="*/ 93 h 439828"/>
              <a:gd name="connsiteX13" fmla="*/ 8631538 w 12277797"/>
              <a:gd name="connsiteY13" fmla="*/ 272014 h 439828"/>
              <a:gd name="connsiteX14" fmla="*/ 9623623 w 12277797"/>
              <a:gd name="connsiteY14" fmla="*/ 406737 h 439828"/>
              <a:gd name="connsiteX15" fmla="*/ 10712937 w 12277797"/>
              <a:gd name="connsiteY15" fmla="*/ 75024 h 439828"/>
              <a:gd name="connsiteX16" fmla="*/ 11465314 w 12277797"/>
              <a:gd name="connsiteY16" fmla="*/ 162931 h 439828"/>
              <a:gd name="connsiteX17" fmla="*/ 12120767 w 12277797"/>
              <a:gd name="connsiteY17" fmla="*/ 187758 h 439828"/>
              <a:gd name="connsiteX18" fmla="*/ 12257290 w 12277797"/>
              <a:gd name="connsiteY18" fmla="*/ 238087 h 439828"/>
              <a:gd name="connsiteX19" fmla="*/ 12263553 w 12277797"/>
              <a:gd name="connsiteY19" fmla="*/ 275665 h 439828"/>
              <a:gd name="connsiteX20" fmla="*/ 12125766 w 12277797"/>
              <a:gd name="connsiteY20" fmla="*/ 213035 h 439828"/>
              <a:gd name="connsiteX21" fmla="*/ 11428409 w 12277797"/>
              <a:gd name="connsiteY21" fmla="*/ 186270 h 439828"/>
              <a:gd name="connsiteX22" fmla="*/ 10738523 w 12277797"/>
              <a:gd name="connsiteY22" fmla="*/ 98139 h 439828"/>
              <a:gd name="connsiteX23" fmla="*/ 9981204 w 12277797"/>
              <a:gd name="connsiteY23" fmla="*/ 348882 h 439828"/>
              <a:gd name="connsiteX24" fmla="*/ 9251043 w 12277797"/>
              <a:gd name="connsiteY24" fmla="*/ 425978 h 439828"/>
              <a:gd name="connsiteX25" fmla="*/ 8001782 w 12277797"/>
              <a:gd name="connsiteY25" fmla="*/ 131168 h 439828"/>
              <a:gd name="connsiteX26" fmla="*/ 7204527 w 12277797"/>
              <a:gd name="connsiteY26" fmla="*/ 41996 h 439828"/>
              <a:gd name="connsiteX27" fmla="*/ 6477202 w 12277797"/>
              <a:gd name="connsiteY27" fmla="*/ 325993 h 439828"/>
              <a:gd name="connsiteX28" fmla="*/ 5912857 w 12277797"/>
              <a:gd name="connsiteY28" fmla="*/ 250613 h 439828"/>
              <a:gd name="connsiteX29" fmla="*/ 5455432 w 12277797"/>
              <a:gd name="connsiteY29" fmla="*/ 303104 h 439828"/>
              <a:gd name="connsiteX30" fmla="*/ 4835618 w 12277797"/>
              <a:gd name="connsiteY30" fmla="*/ 300717 h 439828"/>
              <a:gd name="connsiteX31" fmla="*/ 4065268 w 12277797"/>
              <a:gd name="connsiteY31" fmla="*/ 213035 h 439828"/>
              <a:gd name="connsiteX32" fmla="*/ 3063411 w 12277797"/>
              <a:gd name="connsiteY32" fmla="*/ 377811 h 439828"/>
              <a:gd name="connsiteX33" fmla="*/ 2747423 w 12277797"/>
              <a:gd name="connsiteY33" fmla="*/ 311306 h 439828"/>
              <a:gd name="connsiteX34" fmla="*/ 2501089 w 12277797"/>
              <a:gd name="connsiteY34" fmla="*/ 138777 h 439828"/>
              <a:gd name="connsiteX35" fmla="*/ 1773173 w 12277797"/>
              <a:gd name="connsiteY35" fmla="*/ 70924 h 439828"/>
              <a:gd name="connsiteX36" fmla="*/ 658188 w 12277797"/>
              <a:gd name="connsiteY36" fmla="*/ 306980 h 439828"/>
              <a:gd name="connsiteX37" fmla="*/ 326249 w 12277797"/>
              <a:gd name="connsiteY37" fmla="*/ 394662 h 439828"/>
              <a:gd name="connsiteX38" fmla="*/ 50676 w 12277797"/>
              <a:gd name="connsiteY38" fmla="*/ 306980 h 439828"/>
              <a:gd name="connsiteX39" fmla="*/ 17872 w 12277797"/>
              <a:gd name="connsiteY39" fmla="*/ 248675 h 439828"/>
              <a:gd name="connsiteX0" fmla="*/ 39220 w 12299145"/>
              <a:gd name="connsiteY0" fmla="*/ 248675 h 439828"/>
              <a:gd name="connsiteX1" fmla="*/ 272440 w 12299145"/>
              <a:gd name="connsiteY1" fmla="*/ 350821 h 439828"/>
              <a:gd name="connsiteX2" fmla="*/ 472267 w 12299145"/>
              <a:gd name="connsiteY2" fmla="*/ 342395 h 439828"/>
              <a:gd name="connsiteX3" fmla="*/ 704588 w 12299145"/>
              <a:gd name="connsiteY3" fmla="*/ 275665 h 439828"/>
              <a:gd name="connsiteX4" fmla="*/ 1813142 w 12299145"/>
              <a:gd name="connsiteY4" fmla="*/ 43934 h 439828"/>
              <a:gd name="connsiteX5" fmla="*/ 2542038 w 12299145"/>
              <a:gd name="connsiteY5" fmla="*/ 117152 h 439828"/>
              <a:gd name="connsiteX6" fmla="*/ 2960762 w 12299145"/>
              <a:gd name="connsiteY6" fmla="*/ 354921 h 439828"/>
              <a:gd name="connsiteX7" fmla="*/ 3998260 w 12299145"/>
              <a:gd name="connsiteY7" fmla="*/ 192084 h 439828"/>
              <a:gd name="connsiteX8" fmla="*/ 4794785 w 12299145"/>
              <a:gd name="connsiteY8" fmla="*/ 254713 h 439828"/>
              <a:gd name="connsiteX9" fmla="*/ 5187193 w 12299145"/>
              <a:gd name="connsiteY9" fmla="*/ 319506 h 439828"/>
              <a:gd name="connsiteX10" fmla="*/ 5877838 w 12299145"/>
              <a:gd name="connsiteY10" fmla="*/ 219298 h 439828"/>
              <a:gd name="connsiteX11" fmla="*/ 6491613 w 12299145"/>
              <a:gd name="connsiteY11" fmla="*/ 300717 h 439828"/>
              <a:gd name="connsiteX12" fmla="*/ 7349646 w 12299145"/>
              <a:gd name="connsiteY12" fmla="*/ 93 h 439828"/>
              <a:gd name="connsiteX13" fmla="*/ 8652886 w 12299145"/>
              <a:gd name="connsiteY13" fmla="*/ 272014 h 439828"/>
              <a:gd name="connsiteX14" fmla="*/ 9644971 w 12299145"/>
              <a:gd name="connsiteY14" fmla="*/ 406737 h 439828"/>
              <a:gd name="connsiteX15" fmla="*/ 10734285 w 12299145"/>
              <a:gd name="connsiteY15" fmla="*/ 75024 h 439828"/>
              <a:gd name="connsiteX16" fmla="*/ 11486662 w 12299145"/>
              <a:gd name="connsiteY16" fmla="*/ 162931 h 439828"/>
              <a:gd name="connsiteX17" fmla="*/ 12142115 w 12299145"/>
              <a:gd name="connsiteY17" fmla="*/ 187758 h 439828"/>
              <a:gd name="connsiteX18" fmla="*/ 12278638 w 12299145"/>
              <a:gd name="connsiteY18" fmla="*/ 238087 h 439828"/>
              <a:gd name="connsiteX19" fmla="*/ 12284901 w 12299145"/>
              <a:gd name="connsiteY19" fmla="*/ 275665 h 439828"/>
              <a:gd name="connsiteX20" fmla="*/ 12147114 w 12299145"/>
              <a:gd name="connsiteY20" fmla="*/ 213035 h 439828"/>
              <a:gd name="connsiteX21" fmla="*/ 11449757 w 12299145"/>
              <a:gd name="connsiteY21" fmla="*/ 186270 h 439828"/>
              <a:gd name="connsiteX22" fmla="*/ 10759871 w 12299145"/>
              <a:gd name="connsiteY22" fmla="*/ 98139 h 439828"/>
              <a:gd name="connsiteX23" fmla="*/ 10002552 w 12299145"/>
              <a:gd name="connsiteY23" fmla="*/ 348882 h 439828"/>
              <a:gd name="connsiteX24" fmla="*/ 9272391 w 12299145"/>
              <a:gd name="connsiteY24" fmla="*/ 425978 h 439828"/>
              <a:gd name="connsiteX25" fmla="*/ 8023130 w 12299145"/>
              <a:gd name="connsiteY25" fmla="*/ 131168 h 439828"/>
              <a:gd name="connsiteX26" fmla="*/ 7225875 w 12299145"/>
              <a:gd name="connsiteY26" fmla="*/ 41996 h 439828"/>
              <a:gd name="connsiteX27" fmla="*/ 6498550 w 12299145"/>
              <a:gd name="connsiteY27" fmla="*/ 325993 h 439828"/>
              <a:gd name="connsiteX28" fmla="*/ 5934205 w 12299145"/>
              <a:gd name="connsiteY28" fmla="*/ 250613 h 439828"/>
              <a:gd name="connsiteX29" fmla="*/ 5476780 w 12299145"/>
              <a:gd name="connsiteY29" fmla="*/ 303104 h 439828"/>
              <a:gd name="connsiteX30" fmla="*/ 4856966 w 12299145"/>
              <a:gd name="connsiteY30" fmla="*/ 300717 h 439828"/>
              <a:gd name="connsiteX31" fmla="*/ 4086616 w 12299145"/>
              <a:gd name="connsiteY31" fmla="*/ 213035 h 439828"/>
              <a:gd name="connsiteX32" fmla="*/ 3084759 w 12299145"/>
              <a:gd name="connsiteY32" fmla="*/ 377811 h 439828"/>
              <a:gd name="connsiteX33" fmla="*/ 2768771 w 12299145"/>
              <a:gd name="connsiteY33" fmla="*/ 311306 h 439828"/>
              <a:gd name="connsiteX34" fmla="*/ 2522437 w 12299145"/>
              <a:gd name="connsiteY34" fmla="*/ 138777 h 439828"/>
              <a:gd name="connsiteX35" fmla="*/ 1794521 w 12299145"/>
              <a:gd name="connsiteY35" fmla="*/ 70924 h 439828"/>
              <a:gd name="connsiteX36" fmla="*/ 679536 w 12299145"/>
              <a:gd name="connsiteY36" fmla="*/ 306980 h 439828"/>
              <a:gd name="connsiteX37" fmla="*/ 347597 w 12299145"/>
              <a:gd name="connsiteY37" fmla="*/ 394662 h 439828"/>
              <a:gd name="connsiteX38" fmla="*/ 31019 w 12299145"/>
              <a:gd name="connsiteY38" fmla="*/ 270076 h 439828"/>
              <a:gd name="connsiteX39" fmla="*/ 39220 w 12299145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9983 w 12296861"/>
              <a:gd name="connsiteY2" fmla="*/ 342395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5882 w 12296861"/>
              <a:gd name="connsiteY2" fmla="*/ 313691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702304 w 12296861"/>
              <a:gd name="connsiteY2" fmla="*/ 275665 h 439828"/>
              <a:gd name="connsiteX3" fmla="*/ 1810858 w 12296861"/>
              <a:gd name="connsiteY3" fmla="*/ 43934 h 439828"/>
              <a:gd name="connsiteX4" fmla="*/ 2539754 w 12296861"/>
              <a:gd name="connsiteY4" fmla="*/ 117152 h 439828"/>
              <a:gd name="connsiteX5" fmla="*/ 2958478 w 12296861"/>
              <a:gd name="connsiteY5" fmla="*/ 354921 h 439828"/>
              <a:gd name="connsiteX6" fmla="*/ 3995976 w 12296861"/>
              <a:gd name="connsiteY6" fmla="*/ 192084 h 439828"/>
              <a:gd name="connsiteX7" fmla="*/ 4792501 w 12296861"/>
              <a:gd name="connsiteY7" fmla="*/ 254713 h 439828"/>
              <a:gd name="connsiteX8" fmla="*/ 5184909 w 12296861"/>
              <a:gd name="connsiteY8" fmla="*/ 319506 h 439828"/>
              <a:gd name="connsiteX9" fmla="*/ 5875554 w 12296861"/>
              <a:gd name="connsiteY9" fmla="*/ 219298 h 439828"/>
              <a:gd name="connsiteX10" fmla="*/ 6489329 w 12296861"/>
              <a:gd name="connsiteY10" fmla="*/ 300717 h 439828"/>
              <a:gd name="connsiteX11" fmla="*/ 7347362 w 12296861"/>
              <a:gd name="connsiteY11" fmla="*/ 93 h 439828"/>
              <a:gd name="connsiteX12" fmla="*/ 8650602 w 12296861"/>
              <a:gd name="connsiteY12" fmla="*/ 272014 h 439828"/>
              <a:gd name="connsiteX13" fmla="*/ 9642687 w 12296861"/>
              <a:gd name="connsiteY13" fmla="*/ 406737 h 439828"/>
              <a:gd name="connsiteX14" fmla="*/ 10732001 w 12296861"/>
              <a:gd name="connsiteY14" fmla="*/ 75024 h 439828"/>
              <a:gd name="connsiteX15" fmla="*/ 11484378 w 12296861"/>
              <a:gd name="connsiteY15" fmla="*/ 162931 h 439828"/>
              <a:gd name="connsiteX16" fmla="*/ 12139831 w 12296861"/>
              <a:gd name="connsiteY16" fmla="*/ 187758 h 439828"/>
              <a:gd name="connsiteX17" fmla="*/ 12276354 w 12296861"/>
              <a:gd name="connsiteY17" fmla="*/ 238087 h 439828"/>
              <a:gd name="connsiteX18" fmla="*/ 12282617 w 12296861"/>
              <a:gd name="connsiteY18" fmla="*/ 275665 h 439828"/>
              <a:gd name="connsiteX19" fmla="*/ 12144830 w 12296861"/>
              <a:gd name="connsiteY19" fmla="*/ 213035 h 439828"/>
              <a:gd name="connsiteX20" fmla="*/ 11447473 w 12296861"/>
              <a:gd name="connsiteY20" fmla="*/ 186270 h 439828"/>
              <a:gd name="connsiteX21" fmla="*/ 10757587 w 12296861"/>
              <a:gd name="connsiteY21" fmla="*/ 98139 h 439828"/>
              <a:gd name="connsiteX22" fmla="*/ 10000268 w 12296861"/>
              <a:gd name="connsiteY22" fmla="*/ 348882 h 439828"/>
              <a:gd name="connsiteX23" fmla="*/ 9270107 w 12296861"/>
              <a:gd name="connsiteY23" fmla="*/ 425978 h 439828"/>
              <a:gd name="connsiteX24" fmla="*/ 8020846 w 12296861"/>
              <a:gd name="connsiteY24" fmla="*/ 131168 h 439828"/>
              <a:gd name="connsiteX25" fmla="*/ 7223591 w 12296861"/>
              <a:gd name="connsiteY25" fmla="*/ 41996 h 439828"/>
              <a:gd name="connsiteX26" fmla="*/ 6496266 w 12296861"/>
              <a:gd name="connsiteY26" fmla="*/ 325993 h 439828"/>
              <a:gd name="connsiteX27" fmla="*/ 5931921 w 12296861"/>
              <a:gd name="connsiteY27" fmla="*/ 250613 h 439828"/>
              <a:gd name="connsiteX28" fmla="*/ 5474496 w 12296861"/>
              <a:gd name="connsiteY28" fmla="*/ 303104 h 439828"/>
              <a:gd name="connsiteX29" fmla="*/ 4854682 w 12296861"/>
              <a:gd name="connsiteY29" fmla="*/ 300717 h 439828"/>
              <a:gd name="connsiteX30" fmla="*/ 4084332 w 12296861"/>
              <a:gd name="connsiteY30" fmla="*/ 213035 h 439828"/>
              <a:gd name="connsiteX31" fmla="*/ 3082475 w 12296861"/>
              <a:gd name="connsiteY31" fmla="*/ 377811 h 439828"/>
              <a:gd name="connsiteX32" fmla="*/ 2766487 w 12296861"/>
              <a:gd name="connsiteY32" fmla="*/ 311306 h 439828"/>
              <a:gd name="connsiteX33" fmla="*/ 2520153 w 12296861"/>
              <a:gd name="connsiteY33" fmla="*/ 138777 h 439828"/>
              <a:gd name="connsiteX34" fmla="*/ 1792237 w 12296861"/>
              <a:gd name="connsiteY34" fmla="*/ 70924 h 439828"/>
              <a:gd name="connsiteX35" fmla="*/ 677252 w 12296861"/>
              <a:gd name="connsiteY35" fmla="*/ 306980 h 439828"/>
              <a:gd name="connsiteX36" fmla="*/ 312509 w 12296861"/>
              <a:gd name="connsiteY36" fmla="*/ 386461 h 439828"/>
              <a:gd name="connsiteX37" fmla="*/ 28735 w 12296861"/>
              <a:gd name="connsiteY37" fmla="*/ 270076 h 439828"/>
              <a:gd name="connsiteX38" fmla="*/ 36936 w 12296861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55939 w 12299134"/>
              <a:gd name="connsiteY5" fmla="*/ 345296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299134" h="439828">
                <a:moveTo>
                  <a:pt x="39209" y="248675"/>
                </a:moveTo>
                <a:cubicBezTo>
                  <a:pt x="86280" y="263499"/>
                  <a:pt x="202538" y="354524"/>
                  <a:pt x="313433" y="359022"/>
                </a:cubicBezTo>
                <a:cubicBezTo>
                  <a:pt x="424328" y="363520"/>
                  <a:pt x="454627" y="328180"/>
                  <a:pt x="704577" y="275665"/>
                </a:cubicBezTo>
                <a:cubicBezTo>
                  <a:pt x="954527" y="223150"/>
                  <a:pt x="1512504" y="71957"/>
                  <a:pt x="1813131" y="43934"/>
                </a:cubicBezTo>
                <a:cubicBezTo>
                  <a:pt x="2113758" y="15911"/>
                  <a:pt x="2317871" y="57299"/>
                  <a:pt x="2508339" y="107526"/>
                </a:cubicBezTo>
                <a:cubicBezTo>
                  <a:pt x="2698807" y="157753"/>
                  <a:pt x="2707621" y="331203"/>
                  <a:pt x="2955939" y="345296"/>
                </a:cubicBezTo>
                <a:cubicBezTo>
                  <a:pt x="3204257" y="359389"/>
                  <a:pt x="3691777" y="207181"/>
                  <a:pt x="3998249" y="192084"/>
                </a:cubicBezTo>
                <a:cubicBezTo>
                  <a:pt x="4304721" y="176987"/>
                  <a:pt x="4600719" y="204773"/>
                  <a:pt x="4794774" y="254713"/>
                </a:cubicBezTo>
                <a:cubicBezTo>
                  <a:pt x="4988829" y="304653"/>
                  <a:pt x="5006673" y="325408"/>
                  <a:pt x="5187182" y="319506"/>
                </a:cubicBezTo>
                <a:cubicBezTo>
                  <a:pt x="5367691" y="313604"/>
                  <a:pt x="5660424" y="222429"/>
                  <a:pt x="5877827" y="219298"/>
                </a:cubicBezTo>
                <a:cubicBezTo>
                  <a:pt x="6095230" y="216167"/>
                  <a:pt x="6246301" y="337251"/>
                  <a:pt x="6491602" y="300717"/>
                </a:cubicBezTo>
                <a:cubicBezTo>
                  <a:pt x="6736903" y="264183"/>
                  <a:pt x="6989423" y="4877"/>
                  <a:pt x="7349635" y="93"/>
                </a:cubicBezTo>
                <a:cubicBezTo>
                  <a:pt x="7709847" y="-4691"/>
                  <a:pt x="8282623" y="175537"/>
                  <a:pt x="8652875" y="272014"/>
                </a:cubicBezTo>
                <a:cubicBezTo>
                  <a:pt x="9023127" y="368491"/>
                  <a:pt x="9298060" y="439569"/>
                  <a:pt x="9644960" y="406737"/>
                </a:cubicBezTo>
                <a:cubicBezTo>
                  <a:pt x="9991860" y="373905"/>
                  <a:pt x="10427326" y="115658"/>
                  <a:pt x="10734274" y="75024"/>
                </a:cubicBezTo>
                <a:cubicBezTo>
                  <a:pt x="11041222" y="34390"/>
                  <a:pt x="11252013" y="144142"/>
                  <a:pt x="11486651" y="162931"/>
                </a:cubicBezTo>
                <a:cubicBezTo>
                  <a:pt x="11721289" y="181720"/>
                  <a:pt x="12010108" y="175232"/>
                  <a:pt x="12142104" y="187758"/>
                </a:cubicBezTo>
                <a:cubicBezTo>
                  <a:pt x="12274100" y="200284"/>
                  <a:pt x="12254829" y="223436"/>
                  <a:pt x="12278627" y="238087"/>
                </a:cubicBezTo>
                <a:cubicBezTo>
                  <a:pt x="12302425" y="252738"/>
                  <a:pt x="12306811" y="279840"/>
                  <a:pt x="12284890" y="275665"/>
                </a:cubicBezTo>
                <a:cubicBezTo>
                  <a:pt x="12262969" y="271490"/>
                  <a:pt x="12286294" y="227934"/>
                  <a:pt x="12147103" y="213035"/>
                </a:cubicBezTo>
                <a:cubicBezTo>
                  <a:pt x="12007912" y="198136"/>
                  <a:pt x="11680953" y="205419"/>
                  <a:pt x="11449746" y="186270"/>
                </a:cubicBezTo>
                <a:cubicBezTo>
                  <a:pt x="11218539" y="167121"/>
                  <a:pt x="11001061" y="71037"/>
                  <a:pt x="10759860" y="98139"/>
                </a:cubicBezTo>
                <a:cubicBezTo>
                  <a:pt x="10518659" y="125241"/>
                  <a:pt x="10250454" y="273739"/>
                  <a:pt x="10002541" y="348882"/>
                </a:cubicBezTo>
                <a:cubicBezTo>
                  <a:pt x="9754628" y="424025"/>
                  <a:pt x="9602284" y="462264"/>
                  <a:pt x="9272380" y="425978"/>
                </a:cubicBezTo>
                <a:cubicBezTo>
                  <a:pt x="8942476" y="389692"/>
                  <a:pt x="8356004" y="215667"/>
                  <a:pt x="8023119" y="131168"/>
                </a:cubicBezTo>
                <a:cubicBezTo>
                  <a:pt x="7690234" y="46669"/>
                  <a:pt x="7479961" y="9525"/>
                  <a:pt x="7225864" y="41996"/>
                </a:cubicBezTo>
                <a:cubicBezTo>
                  <a:pt x="6971767" y="74467"/>
                  <a:pt x="6713817" y="291224"/>
                  <a:pt x="6498539" y="325993"/>
                </a:cubicBezTo>
                <a:cubicBezTo>
                  <a:pt x="6283261" y="360763"/>
                  <a:pt x="6104489" y="254428"/>
                  <a:pt x="5934194" y="250613"/>
                </a:cubicBezTo>
                <a:cubicBezTo>
                  <a:pt x="5763899" y="246798"/>
                  <a:pt x="5750620" y="245548"/>
                  <a:pt x="5476769" y="303104"/>
                </a:cubicBezTo>
                <a:cubicBezTo>
                  <a:pt x="5202918" y="360660"/>
                  <a:pt x="5088649" y="360834"/>
                  <a:pt x="4856955" y="300717"/>
                </a:cubicBezTo>
                <a:cubicBezTo>
                  <a:pt x="4625261" y="240600"/>
                  <a:pt x="4404432" y="200186"/>
                  <a:pt x="4086605" y="213035"/>
                </a:cubicBezTo>
                <a:cubicBezTo>
                  <a:pt x="3768778" y="225884"/>
                  <a:pt x="3213098" y="390187"/>
                  <a:pt x="2949995" y="377811"/>
                </a:cubicBezTo>
                <a:cubicBezTo>
                  <a:pt x="2686892" y="365435"/>
                  <a:pt x="2700570" y="189925"/>
                  <a:pt x="2507989" y="138777"/>
                </a:cubicBezTo>
                <a:cubicBezTo>
                  <a:pt x="2315408" y="87629"/>
                  <a:pt x="2099254" y="42890"/>
                  <a:pt x="1794510" y="70924"/>
                </a:cubicBezTo>
                <a:cubicBezTo>
                  <a:pt x="1489766" y="98958"/>
                  <a:pt x="926146" y="254391"/>
                  <a:pt x="679525" y="306980"/>
                </a:cubicBezTo>
                <a:cubicBezTo>
                  <a:pt x="432904" y="359570"/>
                  <a:pt x="416034" y="386461"/>
                  <a:pt x="314782" y="386461"/>
                </a:cubicBezTo>
                <a:cubicBezTo>
                  <a:pt x="213530" y="386461"/>
                  <a:pt x="76937" y="293040"/>
                  <a:pt x="31008" y="270076"/>
                </a:cubicBezTo>
                <a:cubicBezTo>
                  <a:pt x="-14921" y="247112"/>
                  <a:pt x="-7862" y="233851"/>
                  <a:pt x="39209" y="2486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0" i="0" dirty="0">
              <a:solidFill>
                <a:schemeClr val="tx1"/>
              </a:solidFill>
              <a:latin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515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2"/>
                </a:solidFill>
                <a:latin typeface="Quire Sans" panose="020B0502040400020003" pitchFamily="34" charset="0"/>
              </a:defRPr>
            </a:lvl1pPr>
          </a:lstStyle>
          <a:p>
            <a:fld id="{B985C243-E824-F540-B214-357C1FA2683A}" type="datetimeFigureOut">
              <a:rPr lang="nb-NO" smtClean="0"/>
              <a:pPr/>
              <a:t>04.10.2022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2"/>
                </a:solidFill>
                <a:latin typeface="Quire Sans" panose="020B0502040400020003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2"/>
                </a:solidFill>
                <a:latin typeface="Quire Sans" panose="020B0502040400020003" pitchFamily="34" charset="0"/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173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31" r:id="rId2"/>
    <p:sldLayoutId id="2147483732" r:id="rId3"/>
    <p:sldLayoutId id="2147483703" r:id="rId4"/>
    <p:sldLayoutId id="2147483704" r:id="rId5"/>
    <p:sldLayoutId id="2147483689" r:id="rId6"/>
    <p:sldLayoutId id="2147483708" r:id="rId7"/>
    <p:sldLayoutId id="2147483693" r:id="rId8"/>
    <p:sldLayoutId id="2147483697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07" r:id="rId16"/>
    <p:sldLayoutId id="2147483720" r:id="rId17"/>
    <p:sldLayoutId id="2147483722" r:id="rId18"/>
    <p:sldLayoutId id="2147483710" r:id="rId19"/>
    <p:sldLayoutId id="2147483695" r:id="rId20"/>
    <p:sldLayoutId id="2147483745" r:id="rId21"/>
    <p:sldLayoutId id="2147483712" r:id="rId22"/>
    <p:sldLayoutId id="2147483746" r:id="rId23"/>
    <p:sldLayoutId id="2147483747" r:id="rId24"/>
    <p:sldLayoutId id="2147483700" r:id="rId25"/>
    <p:sldLayoutId id="2147483724" r:id="rId26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2"/>
                </a:solidFill>
                <a:latin typeface="Quire Sans" panose="020B0502040400020003" pitchFamily="34" charset="0"/>
              </a:defRPr>
            </a:lvl1pPr>
          </a:lstStyle>
          <a:p>
            <a:fld id="{B985C243-E824-F540-B214-357C1FA2683A}" type="datetimeFigureOut">
              <a:rPr lang="nb-NO" smtClean="0"/>
              <a:pPr/>
              <a:t>04.10.2022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2"/>
                </a:solidFill>
                <a:latin typeface="Quire Sans" panose="020B0502040400020003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2"/>
                </a:solidFill>
                <a:latin typeface="Quire Sans" panose="020B0502040400020003" pitchFamily="34" charset="0"/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703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1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b="0" i="0" kern="1200">
          <a:solidFill>
            <a:schemeClr val="tx1"/>
          </a:solidFill>
          <a:latin typeface="Quire Sans" panose="020B05020404000200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skole-deling/25993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emf"/><Relationship Id="rId4" Type="http://schemas.openxmlformats.org/officeDocument/2006/relationships/hyperlink" Target="https://www.nrk.no/skole-deling/2599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skole-deling/25993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emf"/><Relationship Id="rId4" Type="http://schemas.openxmlformats.org/officeDocument/2006/relationships/hyperlink" Target="https://www.nrk.no/skole-deling/2688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sinfo.no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8B8A244-3C75-50EE-C18A-7C1C47C2D0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41457" y="1747063"/>
            <a:ext cx="7909085" cy="2267286"/>
          </a:xfrm>
        </p:spPr>
        <p:txBody>
          <a:bodyPr/>
          <a:lstStyle/>
          <a:p>
            <a:pPr algn="l"/>
            <a:r>
              <a:rPr lang="nb-NO" b="1" dirty="0">
                <a:solidFill>
                  <a:srgbClr val="FFFFFF"/>
                </a:solidFill>
                <a:effectLst/>
                <a:latin typeface="Athiti SemiBold" pitchFamily="2" charset="-34"/>
                <a:cs typeface="Athiti SemiBold" pitchFamily="2" charset="-34"/>
              </a:rPr>
              <a:t>Undervisningsopplegg</a:t>
            </a:r>
            <a:r>
              <a:rPr lang="nb-NO" b="1" dirty="0">
                <a:solidFill>
                  <a:srgbClr val="FFFFFF"/>
                </a:solidFill>
                <a:effectLst/>
                <a:latin typeface="Athiti" pitchFamily="2" charset="-34"/>
                <a:cs typeface="Athiti" pitchFamily="2" charset="-34"/>
              </a:rPr>
              <a:t> </a:t>
            </a:r>
            <a:br>
              <a:rPr lang="nb-NO" b="1" dirty="0">
                <a:solidFill>
                  <a:srgbClr val="FFFFFF"/>
                </a:solidFill>
                <a:effectLst/>
                <a:latin typeface="Athiti" pitchFamily="2" charset="-34"/>
                <a:cs typeface="Athiti" pitchFamily="2" charset="-34"/>
              </a:rPr>
            </a:br>
            <a:r>
              <a:rPr lang="nb-NO" dirty="0">
                <a:solidFill>
                  <a:srgbClr val="FFFFFF"/>
                </a:solidFill>
                <a:effectLst/>
                <a:latin typeface="Athiti" pitchFamily="2" charset="-34"/>
                <a:cs typeface="Athiti" pitchFamily="2" charset="-34"/>
              </a:rPr>
              <a:t>til NRK-serien RUS</a:t>
            </a:r>
            <a:endParaRPr lang="nb-NO" dirty="0">
              <a:solidFill>
                <a:srgbClr val="FFFFFF"/>
              </a:solidFill>
              <a:effectLst/>
              <a:latin typeface="Athiti SemiBold" pitchFamily="2" charset="-34"/>
              <a:cs typeface="Athiti SemiBold" pitchFamily="2" charset="-34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872815E8-327A-9E6F-1FE5-E3D16955704F}"/>
              </a:ext>
            </a:extLst>
          </p:cNvPr>
          <p:cNvSpPr txBox="1">
            <a:spLocks/>
          </p:cNvSpPr>
          <p:nvPr/>
        </p:nvSpPr>
        <p:spPr>
          <a:xfrm>
            <a:off x="2141457" y="4040618"/>
            <a:ext cx="10082097" cy="3759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  <a:latin typeface="Quire Sans" panose="020B0502040400020003" pitchFamily="34" charset="0"/>
              </a:rPr>
              <a:t>Episode 1: Fest</a:t>
            </a:r>
          </a:p>
        </p:txBody>
      </p:sp>
    </p:spTree>
    <p:extLst>
      <p:ext uri="{BB962C8B-B14F-4D97-AF65-F5344CB8AC3E}">
        <p14:creationId xmlns:p14="http://schemas.microsoft.com/office/powerpoint/2010/main" val="2621606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779E6E11-44EE-2FB3-B2E0-5ADB4C5CFDE6}"/>
              </a:ext>
            </a:extLst>
          </p:cNvPr>
          <p:cNvSpPr/>
          <p:nvPr/>
        </p:nvSpPr>
        <p:spPr>
          <a:xfrm>
            <a:off x="6096000" y="1398956"/>
            <a:ext cx="4933507" cy="4060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461CF81-34B6-F4D0-C61F-DB022D8EEB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25" r="15825"/>
          <a:stretch/>
        </p:blipFill>
        <p:spPr>
          <a:xfrm>
            <a:off x="1162493" y="1398512"/>
            <a:ext cx="4933507" cy="4060087"/>
          </a:xfrm>
          <a:prstGeom prst="rect">
            <a:avLst/>
          </a:prstGeom>
        </p:spPr>
      </p:pic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7F7C0EC9-6625-4152-58DE-CB006E3DA099}"/>
              </a:ext>
            </a:extLst>
          </p:cNvPr>
          <p:cNvSpPr txBox="1">
            <a:spLocks/>
          </p:cNvSpPr>
          <p:nvPr/>
        </p:nvSpPr>
        <p:spPr>
          <a:xfrm>
            <a:off x="6783957" y="2023452"/>
            <a:ext cx="2994069" cy="49037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400" dirty="0"/>
              <a:t>Episode 1: Fest</a:t>
            </a:r>
            <a:endParaRPr lang="nb-NO" sz="2400" b="1" dirty="0"/>
          </a:p>
        </p:txBody>
      </p:sp>
      <p:sp>
        <p:nvSpPr>
          <p:cNvPr id="12" name="Plassholder for tekst 1">
            <a:extLst>
              <a:ext uri="{FF2B5EF4-FFF2-40B4-BE49-F238E27FC236}">
                <a16:creationId xmlns:a16="http://schemas.microsoft.com/office/drawing/2014/main" id="{E721DABE-35B9-48CB-1143-DFDDC1156A01}"/>
              </a:ext>
            </a:extLst>
          </p:cNvPr>
          <p:cNvSpPr txBox="1">
            <a:spLocks/>
          </p:cNvSpPr>
          <p:nvPr/>
        </p:nvSpPr>
        <p:spPr>
          <a:xfrm>
            <a:off x="6783957" y="2700031"/>
            <a:ext cx="3557593" cy="2289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400" dirty="0">
                <a:effectLst/>
                <a:latin typeface="Catamaran" pitchFamily="2" charset="77"/>
              </a:rPr>
              <a:t>Temaet for undervisningsopplegget til første episode er glede og risiko ved rusbruk. Målet er å formidle informasjon og kunnskap til elever, og gi dem anledning til å reflektere over ulike situasjoner som kan oppstå.</a:t>
            </a:r>
          </a:p>
          <a:p>
            <a:pPr marL="0" indent="0">
              <a:buNone/>
            </a:pPr>
            <a:r>
              <a:rPr lang="nb-NO" sz="1400" b="1" dirty="0">
                <a:effectLst/>
                <a:latin typeface="Catamaran SemiBold" pitchFamily="2" charset="77"/>
                <a:cs typeface="Catamaran SemiBold" pitchFamily="2" charset="77"/>
              </a:rPr>
              <a:t>Hvordan feste trygt? </a:t>
            </a:r>
            <a:br>
              <a:rPr lang="nb-NO" sz="1400" b="1" dirty="0">
                <a:effectLst/>
                <a:latin typeface="Catamaran SemiBold" pitchFamily="2" charset="77"/>
                <a:cs typeface="Catamaran SemiBold" pitchFamily="2" charset="77"/>
              </a:rPr>
            </a:br>
            <a:r>
              <a:rPr lang="nb-NO" sz="1400" b="1" dirty="0">
                <a:effectLst/>
                <a:latin typeface="Catamaran SemiBold" pitchFamily="2" charset="77"/>
                <a:cs typeface="Catamaran SemiBold" pitchFamily="2" charset="77"/>
              </a:rPr>
              <a:t>Hvordan ta vare på hverandre?</a:t>
            </a:r>
          </a:p>
        </p:txBody>
      </p:sp>
      <p:pic>
        <p:nvPicPr>
          <p:cNvPr id="16" name="Bilde 15">
            <a:hlinkClick r:id="rId3"/>
            <a:extLst>
              <a:ext uri="{FF2B5EF4-FFF2-40B4-BE49-F238E27FC236}">
                <a16:creationId xmlns:a16="http://schemas.microsoft.com/office/drawing/2014/main" id="{9B97516C-7A48-A075-389E-01EAEEC9D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591" y="5239826"/>
            <a:ext cx="1422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49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4832642-A256-9977-6F78-482BBF43B1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41457" y="1936433"/>
            <a:ext cx="7909085" cy="2267286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Hvordan feste trygt? </a:t>
            </a:r>
          </a:p>
          <a:p>
            <a:r>
              <a:rPr lang="nb-NO" dirty="0"/>
              <a:t>Hvordan ta vare på hverandre?</a:t>
            </a:r>
          </a:p>
          <a:p>
            <a:r>
              <a:rPr lang="nb-NO" b="1" dirty="0"/>
              <a:t> </a:t>
            </a:r>
            <a:r>
              <a:rPr lang="nb-NO" b="0" i="0" dirty="0">
                <a:effectLst/>
                <a:latin typeface="arial" panose="020B0604020202020204" pitchFamily="34" charset="0"/>
              </a:rPr>
              <a:t>«</a:t>
            </a:r>
            <a:r>
              <a:rPr lang="nb-NO" b="1" dirty="0"/>
              <a:t>Glede og risiko» ved rusbruk</a:t>
            </a:r>
          </a:p>
        </p:txBody>
      </p:sp>
    </p:spTree>
    <p:extLst>
      <p:ext uri="{BB962C8B-B14F-4D97-AF65-F5344CB8AC3E}">
        <p14:creationId xmlns:p14="http://schemas.microsoft.com/office/powerpoint/2010/main" val="1613407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E8D87E9C-33CB-6472-752E-B69611AB58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-426720" y="-5501641"/>
            <a:ext cx="69067681" cy="38850571"/>
          </a:xfr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1BC5B353-74E9-56D9-4E1C-6822499A81AA}"/>
              </a:ext>
            </a:extLst>
          </p:cNvPr>
          <p:cNvSpPr/>
          <p:nvPr/>
        </p:nvSpPr>
        <p:spPr>
          <a:xfrm>
            <a:off x="1974772" y="1391863"/>
            <a:ext cx="8239874" cy="4150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innhold 3">
            <a:extLst>
              <a:ext uri="{FF2B5EF4-FFF2-40B4-BE49-F238E27FC236}">
                <a16:creationId xmlns:a16="http://schemas.microsoft.com/office/drawing/2014/main" id="{D24FB152-6B9B-2745-F52E-7072214F7794}"/>
              </a:ext>
            </a:extLst>
          </p:cNvPr>
          <p:cNvSpPr txBox="1">
            <a:spLocks/>
          </p:cNvSpPr>
          <p:nvPr/>
        </p:nvSpPr>
        <p:spPr>
          <a:xfrm>
            <a:off x="2908519" y="2696402"/>
            <a:ext cx="2775269" cy="16598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Tid: </a:t>
            </a:r>
            <a:r>
              <a:rPr lang="nb-NO" sz="1600" dirty="0">
                <a:solidFill>
                  <a:schemeClr val="bg1"/>
                </a:solidFill>
              </a:rPr>
              <a:t>To dobbelttimer (90 min)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Innledning</a:t>
            </a:r>
            <a:br>
              <a:rPr lang="nb-NO" sz="1600" b="1" dirty="0">
                <a:solidFill>
                  <a:schemeClr val="bg1"/>
                </a:solidFill>
              </a:rPr>
            </a:br>
            <a:r>
              <a:rPr lang="nb-NO" sz="1600" dirty="0">
                <a:solidFill>
                  <a:schemeClr val="bg1"/>
                </a:solidFill>
              </a:rPr>
              <a:t>Kort infovideo og generell informasjon om rusmidler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CAC887C-CC94-FB91-90DF-E42F2F599ECB}"/>
              </a:ext>
            </a:extLst>
          </p:cNvPr>
          <p:cNvSpPr txBox="1">
            <a:spLocks/>
          </p:cNvSpPr>
          <p:nvPr/>
        </p:nvSpPr>
        <p:spPr>
          <a:xfrm>
            <a:off x="6754166" y="2696402"/>
            <a:ext cx="2275884" cy="18036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Hoveddel</a:t>
            </a:r>
            <a:br>
              <a:rPr lang="nb-NO" sz="1600" b="1" dirty="0">
                <a:solidFill>
                  <a:schemeClr val="bg1"/>
                </a:solidFill>
              </a:rPr>
            </a:br>
            <a:r>
              <a:rPr lang="nb-NO" sz="1600" dirty="0">
                <a:solidFill>
                  <a:schemeClr val="bg1"/>
                </a:solidFill>
              </a:rPr>
              <a:t>Episode 1 av «RUS» med gruppediskusjoner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Avslutning</a:t>
            </a:r>
            <a:br>
              <a:rPr lang="nb-NO" sz="1600" b="1" dirty="0">
                <a:solidFill>
                  <a:schemeClr val="bg1"/>
                </a:solidFill>
              </a:rPr>
            </a:br>
            <a:r>
              <a:rPr lang="nb-NO" sz="1600" dirty="0">
                <a:solidFill>
                  <a:schemeClr val="bg1"/>
                </a:solidFill>
              </a:rPr>
              <a:t>Refleksjoner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935B5BF-9520-EAA8-D2AF-46B91C233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709" y="2578243"/>
            <a:ext cx="1651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91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E8D87E9C-33CB-6472-752E-B69611AB58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FC8BC6EA-EE3F-315B-D0D7-F1D91CF63818}"/>
              </a:ext>
            </a:extLst>
          </p:cNvPr>
          <p:cNvSpPr txBox="1">
            <a:spLocks/>
          </p:cNvSpPr>
          <p:nvPr/>
        </p:nvSpPr>
        <p:spPr>
          <a:xfrm>
            <a:off x="282117" y="315954"/>
            <a:ext cx="10082097" cy="14553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sz="2400" dirty="0"/>
              <a:t>Ulike rusmidler</a:t>
            </a:r>
          </a:p>
        </p:txBody>
      </p:sp>
      <p:pic>
        <p:nvPicPr>
          <p:cNvPr id="2" name="Bilde 1">
            <a:hlinkClick r:id="rId4"/>
            <a:extLst>
              <a:ext uri="{FF2B5EF4-FFF2-40B4-BE49-F238E27FC236}">
                <a16:creationId xmlns:a16="http://schemas.microsoft.com/office/drawing/2014/main" id="{C7A08326-8D7D-D0AA-9C2C-79A8172E8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117" y="6072146"/>
            <a:ext cx="1295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62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dirty="0">
                <a:solidFill>
                  <a:schemeClr val="bg1"/>
                </a:solidFill>
              </a:rPr>
              <a:t>Statistikk der du bor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3"/>
              </a:buClr>
            </a:pPr>
            <a:r>
              <a:rPr lang="nb-NO" sz="1600" i="1" dirty="0">
                <a:solidFill>
                  <a:schemeClr val="bg1"/>
                </a:solidFill>
              </a:rPr>
              <a:t>Vis statistikk fra Ungdata og annen aktuell statistikk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9AF03B8-8A3E-26A0-FBFF-9DF6C99FA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314" y="1183154"/>
            <a:ext cx="4183249" cy="4491691"/>
          </a:xfrm>
          <a:prstGeom prst="rect">
            <a:avLst/>
          </a:prstGeom>
        </p:spPr>
      </p:pic>
      <p:grpSp>
        <p:nvGrpSpPr>
          <p:cNvPr id="8" name="Gruppe 7">
            <a:extLst>
              <a:ext uri="{FF2B5EF4-FFF2-40B4-BE49-F238E27FC236}">
                <a16:creationId xmlns:a16="http://schemas.microsoft.com/office/drawing/2014/main" id="{AC94B145-CB16-56B7-056E-1DEA079F912A}"/>
              </a:ext>
            </a:extLst>
          </p:cNvPr>
          <p:cNvGrpSpPr/>
          <p:nvPr/>
        </p:nvGrpSpPr>
        <p:grpSpPr>
          <a:xfrm>
            <a:off x="1442114" y="3364275"/>
            <a:ext cx="1977639" cy="1089124"/>
            <a:chOff x="1442114" y="3508220"/>
            <a:chExt cx="1977639" cy="1089124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415B1F69-2E73-FB12-4CFB-49BFB3489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442114" y="3508220"/>
              <a:ext cx="1977639" cy="1089124"/>
            </a:xfrm>
            <a:prstGeom prst="rect">
              <a:avLst/>
            </a:prstGeom>
          </p:spPr>
        </p:pic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77816BC3-579F-2B35-009C-8C1C5DEEF486}"/>
                </a:ext>
              </a:extLst>
            </p:cNvPr>
            <p:cNvSpPr txBox="1"/>
            <p:nvPr/>
          </p:nvSpPr>
          <p:spPr>
            <a:xfrm>
              <a:off x="1569557" y="3880194"/>
              <a:ext cx="1722751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900" i="1" dirty="0"/>
                <a:t>Her må du fylle inn korrekt info ut i fra din skole og kommune/bydel.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9882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lassholder for bilde 13" descr="Et bilde som inneholder person, mann, innendørs, tak&#10;&#10;Automatisk generert beskrivelse">
            <a:extLst>
              <a:ext uri="{FF2B5EF4-FFF2-40B4-BE49-F238E27FC236}">
                <a16:creationId xmlns:a16="http://schemas.microsoft.com/office/drawing/2014/main" id="{062D38BE-D71F-C6E9-46B0-1DAF2590016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8685" r="28685"/>
          <a:stretch>
            <a:fillRect/>
          </a:stretch>
        </p:blipFill>
        <p:spPr/>
      </p:pic>
      <p:sp>
        <p:nvSpPr>
          <p:cNvPr id="11" name="Tittel 1">
            <a:extLst>
              <a:ext uri="{FF2B5EF4-FFF2-40B4-BE49-F238E27FC236}">
                <a16:creationId xmlns:a16="http://schemas.microsoft.com/office/drawing/2014/main" id="{3F34B79D-DD3F-F1EE-2365-BC5657C035CF}"/>
              </a:ext>
            </a:extLst>
          </p:cNvPr>
          <p:cNvSpPr txBox="1">
            <a:spLocks/>
          </p:cNvSpPr>
          <p:nvPr/>
        </p:nvSpPr>
        <p:spPr>
          <a:xfrm>
            <a:off x="1121664" y="1144981"/>
            <a:ext cx="3970473" cy="182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500" dirty="0">
                <a:solidFill>
                  <a:schemeClr val="bg1"/>
                </a:solidFill>
                <a:cs typeface="Quire Sans" panose="020B0502040400020003" pitchFamily="34" charset="0"/>
              </a:rPr>
              <a:t>«Fest»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6A406D20-AC79-D36C-C445-F3284D8EC4AC}"/>
              </a:ext>
            </a:extLst>
          </p:cNvPr>
          <p:cNvSpPr txBox="1">
            <a:spLocks/>
          </p:cNvSpPr>
          <p:nvPr/>
        </p:nvSpPr>
        <p:spPr>
          <a:xfrm>
            <a:off x="1121664" y="3142045"/>
            <a:ext cx="3970473" cy="1259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700" dirty="0">
                <a:solidFill>
                  <a:schemeClr val="bg1"/>
                </a:solidFill>
              </a:rPr>
              <a:t>I serien RUS på NRK skal Leo </a:t>
            </a:r>
            <a:r>
              <a:rPr lang="nb-NO" sz="1700" dirty="0" err="1">
                <a:solidFill>
                  <a:schemeClr val="bg1"/>
                </a:solidFill>
              </a:rPr>
              <a:t>Ajkic</a:t>
            </a:r>
            <a:r>
              <a:rPr lang="nb-NO" sz="1700" dirty="0">
                <a:solidFill>
                  <a:schemeClr val="bg1"/>
                </a:solidFill>
              </a:rPr>
              <a:t> finne sannheten om rus – på godt og vondt. </a:t>
            </a:r>
            <a:br>
              <a:rPr lang="nb-NO" sz="1700" dirty="0">
                <a:solidFill>
                  <a:schemeClr val="bg1"/>
                </a:solidFill>
              </a:rPr>
            </a:br>
            <a:r>
              <a:rPr lang="nb-NO" sz="1700" dirty="0">
                <a:solidFill>
                  <a:schemeClr val="bg1"/>
                </a:solidFill>
              </a:rPr>
              <a:t>I første episode drar </a:t>
            </a:r>
            <a:r>
              <a:rPr lang="nb-NO" sz="1700" dirty="0" err="1">
                <a:solidFill>
                  <a:schemeClr val="bg1"/>
                </a:solidFill>
              </a:rPr>
              <a:t>Ajkic</a:t>
            </a:r>
            <a:r>
              <a:rPr lang="nb-NO" sz="1700" dirty="0">
                <a:solidFill>
                  <a:schemeClr val="bg1"/>
                </a:solidFill>
              </a:rPr>
              <a:t> på fest.</a:t>
            </a:r>
          </a:p>
        </p:txBody>
      </p:sp>
      <p:pic>
        <p:nvPicPr>
          <p:cNvPr id="3" name="Bilde 2">
            <a:hlinkClick r:id="rId3"/>
            <a:extLst>
              <a:ext uri="{FF2B5EF4-FFF2-40B4-BE49-F238E27FC236}">
                <a16:creationId xmlns:a16="http://schemas.microsoft.com/office/drawing/2014/main" id="{468EB7BF-D3B3-5C81-0773-C4F8D9EC1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281" y="4570143"/>
            <a:ext cx="1422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4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dirty="0">
                <a:solidFill>
                  <a:schemeClr val="bg1"/>
                </a:solidFill>
              </a:rPr>
              <a:t>Gruppearbeid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re Sans" panose="020B0502040400020003" pitchFamily="34" charset="0"/>
                <a:ea typeface="+mn-ea"/>
                <a:cs typeface="+mn-cs"/>
              </a:rPr>
              <a:t>Legg inn case, dilemmaer og problemstiller. </a:t>
            </a:r>
            <a:b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re Sans" panose="020B0502040400020003" pitchFamily="34" charset="0"/>
                <a:ea typeface="+mn-ea"/>
                <a:cs typeface="+mn-cs"/>
              </a:rPr>
            </a:b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re Sans" panose="020B0502040400020003" pitchFamily="34" charset="0"/>
                <a:ea typeface="+mn-ea"/>
                <a:cs typeface="+mn-cs"/>
              </a:rPr>
              <a:t>Se eksempler </a:t>
            </a:r>
            <a:r>
              <a:rPr lang="nb-NO" sz="1600" i="1" dirty="0">
                <a:solidFill>
                  <a:srgbClr val="FFFFFF"/>
                </a:solidFill>
              </a:rPr>
              <a:t>i 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re Sans" panose="020B0502040400020003" pitchFamily="34" charset="0"/>
                <a:ea typeface="+mn-ea"/>
                <a:cs typeface="+mn-cs"/>
              </a:rPr>
              <a:t>veileder  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B17FF281-C362-3B72-DF9A-AD5D09605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877" y="557656"/>
            <a:ext cx="3505277" cy="5742688"/>
          </a:xfrm>
          <a:prstGeom prst="rect">
            <a:avLst/>
          </a:prstGeom>
        </p:spPr>
      </p:pic>
      <p:grpSp>
        <p:nvGrpSpPr>
          <p:cNvPr id="5" name="Gruppe 4">
            <a:extLst>
              <a:ext uri="{FF2B5EF4-FFF2-40B4-BE49-F238E27FC236}">
                <a16:creationId xmlns:a16="http://schemas.microsoft.com/office/drawing/2014/main" id="{15A550C5-EA66-E03A-49C7-D1308546C3C4}"/>
              </a:ext>
            </a:extLst>
          </p:cNvPr>
          <p:cNvGrpSpPr/>
          <p:nvPr/>
        </p:nvGrpSpPr>
        <p:grpSpPr>
          <a:xfrm>
            <a:off x="1442112" y="3689014"/>
            <a:ext cx="2578799" cy="1420195"/>
            <a:chOff x="1442112" y="3508219"/>
            <a:chExt cx="2578799" cy="1420195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5DC2B3DA-7781-E6A8-36EA-59BB094B7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442112" y="3508219"/>
              <a:ext cx="2578799" cy="1420195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9A3F7564-2EBE-30D8-B619-452BFE390473}"/>
                </a:ext>
              </a:extLst>
            </p:cNvPr>
            <p:cNvSpPr txBox="1"/>
            <p:nvPr/>
          </p:nvSpPr>
          <p:spPr>
            <a:xfrm>
              <a:off x="1603378" y="4005924"/>
              <a:ext cx="23056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i="1" dirty="0"/>
                <a:t>Her kan du fylle ut problemstillinger og refleksjonsspørsmål hentet fra veileder - gjerne i samarbeid med elevene.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7364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7F660743-CCEE-2360-A077-03680D7B4F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0" y="6219"/>
            <a:ext cx="12192000" cy="6845562"/>
          </a:xfrm>
        </p:spPr>
      </p:pic>
      <p:sp>
        <p:nvSpPr>
          <p:cNvPr id="7" name="Tittel 2">
            <a:extLst>
              <a:ext uri="{FF2B5EF4-FFF2-40B4-BE49-F238E27FC236}">
                <a16:creationId xmlns:a16="http://schemas.microsoft.com/office/drawing/2014/main" id="{5ADA8293-2D72-B475-F03C-1F800021D3C3}"/>
              </a:ext>
            </a:extLst>
          </p:cNvPr>
          <p:cNvSpPr txBox="1">
            <a:spLocks/>
          </p:cNvSpPr>
          <p:nvPr/>
        </p:nvSpPr>
        <p:spPr>
          <a:xfrm>
            <a:off x="9073861" y="1483242"/>
            <a:ext cx="3970473" cy="182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800"/>
              <a:t>Tilbakeblikk på</a:t>
            </a:r>
            <a:br>
              <a:rPr lang="nb-NO" sz="2800"/>
            </a:br>
            <a:r>
              <a:rPr lang="nb-NO" sz="2800"/>
              <a:t>russetiden</a:t>
            </a:r>
            <a:endParaRPr lang="nb-NO" sz="2800" dirty="0"/>
          </a:p>
        </p:txBody>
      </p:sp>
      <p:pic>
        <p:nvPicPr>
          <p:cNvPr id="8" name="Bilde 7">
            <a:hlinkClick r:id="rId4"/>
            <a:extLst>
              <a:ext uri="{FF2B5EF4-FFF2-40B4-BE49-F238E27FC236}">
                <a16:creationId xmlns:a16="http://schemas.microsoft.com/office/drawing/2014/main" id="{14E02A08-FA1A-3B34-A748-04955A10DC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1699" y="3814356"/>
            <a:ext cx="1295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56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2289980"/>
            <a:ext cx="3633320" cy="2346711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Hva gjør </a:t>
            </a:r>
            <a:r>
              <a:rPr lang="nb-NO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du</a:t>
            </a:r>
            <a:r>
              <a:rPr lang="nb-NO" dirty="0">
                <a:solidFill>
                  <a:schemeClr val="bg1"/>
                </a:solidFill>
              </a:rPr>
              <a:t> og hvem 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er det lurt å kontakte, når noen blir for fulle, bevisstløse eller neddopet?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7136112" y="2366815"/>
            <a:ext cx="3127387" cy="4451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Ved akutt fare for liv og helse: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347820"/>
            <a:ext cx="212538" cy="2288871"/>
          </a:xfrm>
          <a:prstGeom prst="rect">
            <a:avLst/>
          </a:prstGeom>
        </p:spPr>
      </p:pic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46EC60F3-5F1A-0A2D-9A5F-DC4C7B7A242F}"/>
              </a:ext>
            </a:extLst>
          </p:cNvPr>
          <p:cNvSpPr txBox="1">
            <a:spLocks/>
          </p:cNvSpPr>
          <p:nvPr/>
        </p:nvSpPr>
        <p:spPr>
          <a:xfrm>
            <a:off x="7136112" y="3664333"/>
            <a:ext cx="3127387" cy="9723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</a:rPr>
              <a:t>Husk at du ikke skal etterlate en person i hjelpeløs tilstand, ref. Straffeloven § 288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EEB0340-FEE8-04B6-2427-646AD3372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392" y="2948220"/>
            <a:ext cx="2894374" cy="49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498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1956694"/>
            <a:ext cx="3633320" cy="234671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Hvem kan du kontakte om du er bekymret for eget eller andres rusbruk?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6948797" y="1956694"/>
            <a:ext cx="4255432" cy="32150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6"/>
              </a:buClr>
              <a:buAutoNum type="arabicPeriod"/>
            </a:pPr>
            <a:r>
              <a:rPr lang="nb-NO" sz="1600" i="1" dirty="0">
                <a:solidFill>
                  <a:schemeClr val="bg1"/>
                </a:solidFill>
              </a:rPr>
              <a:t>Elevtjenesten på skolen </a:t>
            </a:r>
          </a:p>
          <a:p>
            <a:pPr marL="342900" indent="-342900">
              <a:buClr>
                <a:schemeClr val="accent6"/>
              </a:buClr>
              <a:buAutoNum type="arabicPeriod"/>
            </a:pPr>
            <a:r>
              <a:rPr lang="nb-NO" sz="1600" i="1" dirty="0">
                <a:solidFill>
                  <a:schemeClr val="bg1"/>
                </a:solidFill>
              </a:rPr>
              <a:t>Helsestasjon for ungdom,  rusteam i kommunen/bydelen</a:t>
            </a:r>
          </a:p>
          <a:p>
            <a:pPr marL="342900" indent="-342900">
              <a:buClr>
                <a:schemeClr val="accent6"/>
              </a:buClr>
              <a:buAutoNum type="arabicPeriod"/>
            </a:pPr>
            <a:r>
              <a:rPr lang="nb-NO" sz="1600" i="1" dirty="0">
                <a:solidFill>
                  <a:schemeClr val="bg1"/>
                </a:solidFill>
              </a:rPr>
              <a:t>Andre tjenester?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AutoNum type="arabicPeriod"/>
            </a:pPr>
            <a:r>
              <a:rPr lang="nb-NO" sz="1600" dirty="0">
                <a:solidFill>
                  <a:schemeClr val="bg1"/>
                </a:solidFill>
              </a:rPr>
              <a:t>Finn informasjon, veiledning og hjelp på </a:t>
            </a:r>
            <a:r>
              <a:rPr lang="nb-NO" sz="1600" dirty="0">
                <a:solidFill>
                  <a:schemeClr val="bg1"/>
                </a:solidFill>
                <a:hlinkClick r:id="rId3"/>
              </a:rPr>
              <a:t>Rusinfo</a:t>
            </a:r>
            <a:r>
              <a:rPr lang="nb-NO" sz="1600" dirty="0">
                <a:solidFill>
                  <a:schemeClr val="bg1"/>
                </a:solidFill>
              </a:rPr>
              <a:t> , en anonym og offentlig informasjons- og veiledningstjeneste for hele Norge.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14534"/>
            <a:ext cx="212538" cy="2288871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F3DEECBF-4DD4-D389-1F69-44374439663C}"/>
              </a:ext>
            </a:extLst>
          </p:cNvPr>
          <p:cNvGrpSpPr/>
          <p:nvPr/>
        </p:nvGrpSpPr>
        <p:grpSpPr>
          <a:xfrm>
            <a:off x="7201423" y="867570"/>
            <a:ext cx="1977639" cy="1089124"/>
            <a:chOff x="7098874" y="758955"/>
            <a:chExt cx="1977639" cy="1089124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ADAF8749-328D-160A-0131-FBED77745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98874" y="758955"/>
              <a:ext cx="1977639" cy="1089124"/>
            </a:xfrm>
            <a:prstGeom prst="rect">
              <a:avLst/>
            </a:prstGeom>
          </p:spPr>
        </p:pic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7874DA93-3513-292E-B090-14C6549FE164}"/>
                </a:ext>
              </a:extLst>
            </p:cNvPr>
            <p:cNvSpPr txBox="1"/>
            <p:nvPr/>
          </p:nvSpPr>
          <p:spPr>
            <a:xfrm>
              <a:off x="7185221" y="951468"/>
              <a:ext cx="18049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900" i="1" dirty="0"/>
                <a:t>Her må du fylle inn korrekt info ut i fra din skole og kommune/bydel.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8849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4FA93D-06BB-888C-989B-1409FDF6CEF5}"/>
              </a:ext>
            </a:extLst>
          </p:cNvPr>
          <p:cNvSpPr txBox="1">
            <a:spLocks/>
          </p:cNvSpPr>
          <p:nvPr/>
        </p:nvSpPr>
        <p:spPr>
          <a:xfrm>
            <a:off x="1488999" y="5604232"/>
            <a:ext cx="9214001" cy="6225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600" b="0" i="0" dirty="0">
                <a:solidFill>
                  <a:schemeClr val="bg1"/>
                </a:solidFill>
                <a:effectLst/>
                <a:cs typeface="Quire Sans" panose="020B0502040400020003" pitchFamily="34" charset="0"/>
              </a:rPr>
              <a:t>Undervisningsopplegget er utviklet i et samarbeid mellom elever, pedagoger og andre fagfolk i Vestfold og Telemark Fylkeskommune, pårørende, Rocket-Man, </a:t>
            </a:r>
            <a:r>
              <a:rPr lang="nb-NO" sz="1600" b="0" i="0" dirty="0" err="1">
                <a:solidFill>
                  <a:schemeClr val="bg1"/>
                </a:solidFill>
                <a:effectLst/>
                <a:cs typeface="Quire Sans" panose="020B0502040400020003" pitchFamily="34" charset="0"/>
              </a:rPr>
              <a:t>RUSinfo</a:t>
            </a:r>
            <a:r>
              <a:rPr lang="nb-NO" sz="1600" b="0" i="0" dirty="0">
                <a:solidFill>
                  <a:schemeClr val="bg1"/>
                </a:solidFill>
                <a:effectLst/>
                <a:cs typeface="Quire Sans" panose="020B0502040400020003" pitchFamily="34" charset="0"/>
              </a:rPr>
              <a:t>, NRK Skole og KORUS.</a:t>
            </a:r>
            <a:endParaRPr lang="nb-NO" sz="1600" dirty="0">
              <a:solidFill>
                <a:schemeClr val="bg1"/>
              </a:solidFill>
              <a:cs typeface="Quire Sans" panose="020B0502040400020003" pitchFamily="34" charset="0"/>
            </a:endParaRP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543B0877-7A05-62C6-0E10-B1B1A237C4FE}"/>
              </a:ext>
            </a:extLst>
          </p:cNvPr>
          <p:cNvGrpSpPr/>
          <p:nvPr/>
        </p:nvGrpSpPr>
        <p:grpSpPr>
          <a:xfrm>
            <a:off x="2306559" y="2132394"/>
            <a:ext cx="7578878" cy="409330"/>
            <a:chOff x="2097189" y="3224335"/>
            <a:chExt cx="7578878" cy="409330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167D3628-97CD-CC17-598A-40654828B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97189" y="3228759"/>
              <a:ext cx="1694592" cy="376576"/>
            </a:xfrm>
            <a:prstGeom prst="rect">
              <a:avLst/>
            </a:prstGeom>
          </p:spPr>
        </p:pic>
        <p:pic>
          <p:nvPicPr>
            <p:cNvPr id="8" name="Grafikk 7">
              <a:extLst>
                <a:ext uri="{FF2B5EF4-FFF2-40B4-BE49-F238E27FC236}">
                  <a16:creationId xmlns:a16="http://schemas.microsoft.com/office/drawing/2014/main" id="{6D6B0974-AACA-3B70-678D-032E87363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81475" y="3224335"/>
              <a:ext cx="1694592" cy="409330"/>
            </a:xfrm>
            <a:prstGeom prst="rect">
              <a:avLst/>
            </a:prstGeom>
          </p:spPr>
        </p:pic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A06D814C-6E78-D62B-9E10-234FF4FE8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61902" y="3262719"/>
              <a:ext cx="1849452" cy="308655"/>
            </a:xfrm>
            <a:prstGeom prst="rect">
              <a:avLst/>
            </a:prstGeom>
          </p:spPr>
        </p:pic>
      </p:grpSp>
      <p:sp>
        <p:nvSpPr>
          <p:cNvPr id="2" name="Rektangel 1">
            <a:extLst>
              <a:ext uri="{FF2B5EF4-FFF2-40B4-BE49-F238E27FC236}">
                <a16:creationId xmlns:a16="http://schemas.microsoft.com/office/drawing/2014/main" id="{5D774A81-5305-8B96-C122-656F52B82FB3}"/>
              </a:ext>
            </a:extLst>
          </p:cNvPr>
          <p:cNvSpPr/>
          <p:nvPr/>
        </p:nvSpPr>
        <p:spPr>
          <a:xfrm>
            <a:off x="367469" y="367469"/>
            <a:ext cx="1384419" cy="3931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C131554-2AB0-2089-D35F-96684FE900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5842" y="3427705"/>
            <a:ext cx="1285430" cy="71725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C2998111-9B2A-1DA8-6A7C-7584209B6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2530" y="3429000"/>
            <a:ext cx="1285430" cy="7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33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Intenst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1C0F9ACE-CD7C-48E9-AE62-72F8B66718FE}" vid="{641D8E17-5FFF-4C51-9DB7-AB87C2441386}"/>
    </a:ext>
  </a:extLst>
</a:theme>
</file>

<file path=ppt/theme/theme2.xml><?xml version="1.0" encoding="utf-8"?>
<a:theme xmlns:a="http://schemas.openxmlformats.org/drawingml/2006/main" name="Streker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1C0F9ACE-CD7C-48E9-AE62-72F8B66718FE}" vid="{EB7C6134-35C7-411A-A859-4943EAB5B577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KORUS mal</Template>
  <TotalTime>931</TotalTime>
  <Words>353</Words>
  <Application>Microsoft Macintosh PowerPoint</Application>
  <PresentationFormat>Widescreen</PresentationFormat>
  <Paragraphs>36</Paragraphs>
  <Slides>12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23" baseType="lpstr">
      <vt:lpstr>Arial</vt:lpstr>
      <vt:lpstr>Arial</vt:lpstr>
      <vt:lpstr>Athiti</vt:lpstr>
      <vt:lpstr>Athiti SemiBold</vt:lpstr>
      <vt:lpstr>Calibri</vt:lpstr>
      <vt:lpstr>Catamaran</vt:lpstr>
      <vt:lpstr>Catamaran SemiBold</vt:lpstr>
      <vt:lpstr>Quire Sans</vt:lpstr>
      <vt:lpstr>Verdana</vt:lpstr>
      <vt:lpstr>Intenst</vt:lpstr>
      <vt:lpstr>Streker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Charlotte Barstad</dc:creator>
  <cp:lastModifiedBy>Microsoft Office User</cp:lastModifiedBy>
  <cp:revision>23</cp:revision>
  <dcterms:created xsi:type="dcterms:W3CDTF">2022-04-20T12:03:41Z</dcterms:created>
  <dcterms:modified xsi:type="dcterms:W3CDTF">2022-10-04T08:46:03Z</dcterms:modified>
</cp:coreProperties>
</file>